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7" r:id="rId1"/>
  </p:sldMasterIdLst>
  <p:notesMasterIdLst>
    <p:notesMasterId r:id="rId57"/>
  </p:notesMasterIdLst>
  <p:sldIdLst>
    <p:sldId id="307" r:id="rId2"/>
    <p:sldId id="316" r:id="rId3"/>
    <p:sldId id="258" r:id="rId4"/>
    <p:sldId id="269" r:id="rId5"/>
    <p:sldId id="305" r:id="rId6"/>
    <p:sldId id="306" r:id="rId7"/>
    <p:sldId id="261" r:id="rId8"/>
    <p:sldId id="287" r:id="rId9"/>
    <p:sldId id="265" r:id="rId10"/>
    <p:sldId id="267" r:id="rId11"/>
    <p:sldId id="298" r:id="rId12"/>
    <p:sldId id="374" r:id="rId13"/>
    <p:sldId id="375" r:id="rId14"/>
    <p:sldId id="275" r:id="rId15"/>
    <p:sldId id="311" r:id="rId16"/>
    <p:sldId id="276" r:id="rId17"/>
    <p:sldId id="299" r:id="rId18"/>
    <p:sldId id="376" r:id="rId19"/>
    <p:sldId id="280" r:id="rId20"/>
    <p:sldId id="281" r:id="rId21"/>
    <p:sldId id="282" r:id="rId22"/>
    <p:sldId id="283" r:id="rId23"/>
    <p:sldId id="284" r:id="rId24"/>
    <p:sldId id="286" r:id="rId25"/>
    <p:sldId id="301" r:id="rId26"/>
    <p:sldId id="304" r:id="rId27"/>
    <p:sldId id="381" r:id="rId28"/>
    <p:sldId id="382" r:id="rId29"/>
    <p:sldId id="318" r:id="rId30"/>
    <p:sldId id="321" r:id="rId31"/>
    <p:sldId id="387" r:id="rId32"/>
    <p:sldId id="388" r:id="rId33"/>
    <p:sldId id="389" r:id="rId34"/>
    <p:sldId id="394" r:id="rId35"/>
    <p:sldId id="395" r:id="rId36"/>
    <p:sldId id="390" r:id="rId37"/>
    <p:sldId id="391" r:id="rId38"/>
    <p:sldId id="392" r:id="rId39"/>
    <p:sldId id="357" r:id="rId40"/>
    <p:sldId id="393" r:id="rId41"/>
    <p:sldId id="377" r:id="rId42"/>
    <p:sldId id="378" r:id="rId43"/>
    <p:sldId id="379" r:id="rId44"/>
    <p:sldId id="380" r:id="rId45"/>
    <p:sldId id="383" r:id="rId46"/>
    <p:sldId id="384" r:id="rId47"/>
    <p:sldId id="385" r:id="rId48"/>
    <p:sldId id="386" r:id="rId49"/>
    <p:sldId id="361" r:id="rId50"/>
    <p:sldId id="363" r:id="rId51"/>
    <p:sldId id="364" r:id="rId52"/>
    <p:sldId id="365" r:id="rId53"/>
    <p:sldId id="324" r:id="rId54"/>
    <p:sldId id="288" r:id="rId55"/>
    <p:sldId id="289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80" autoAdjust="0"/>
  </p:normalViewPr>
  <p:slideViewPr>
    <p:cSldViewPr snapToGrid="0">
      <p:cViewPr>
        <p:scale>
          <a:sx n="90" d="100"/>
          <a:sy n="90" d="100"/>
        </p:scale>
        <p:origin x="-168" y="-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Ashter" userId="41a77ca07dc70af4" providerId="LiveId" clId="{4CE7064A-397E-4099-B84A-D0DE09A92FCB}"/>
    <pc:docChg chg="undo custSel addSld delSld modSld">
      <pc:chgData name="hassan Ashter" userId="41a77ca07dc70af4" providerId="LiveId" clId="{4CE7064A-397E-4099-B84A-D0DE09A92FCB}" dt="2021-04-01T06:34:51.458" v="1258" actId="114"/>
      <pc:docMkLst>
        <pc:docMk/>
      </pc:docMkLst>
      <pc:sldChg chg="modSp mod">
        <pc:chgData name="hassan Ashter" userId="41a77ca07dc70af4" providerId="LiveId" clId="{4CE7064A-397E-4099-B84A-D0DE09A92FCB}" dt="2021-04-01T05:51:06.007" v="100" actId="1035"/>
        <pc:sldMkLst>
          <pc:docMk/>
          <pc:sldMk cId="1616266941" sldId="258"/>
        </pc:sldMkLst>
        <pc:spChg chg="mod">
          <ac:chgData name="hassan Ashter" userId="41a77ca07dc70af4" providerId="LiveId" clId="{4CE7064A-397E-4099-B84A-D0DE09A92FCB}" dt="2021-04-01T05:51:06.007" v="100" actId="1035"/>
          <ac:spMkLst>
            <pc:docMk/>
            <pc:sldMk cId="1616266941" sldId="258"/>
            <ac:spMk id="3" creationId="{23248B8C-112C-43DD-99C3-CB53C54B17DC}"/>
          </ac:spMkLst>
        </pc:spChg>
      </pc:sldChg>
      <pc:sldChg chg="modSp mod">
        <pc:chgData name="hassan Ashter" userId="41a77ca07dc70af4" providerId="LiveId" clId="{4CE7064A-397E-4099-B84A-D0DE09A92FCB}" dt="2021-04-01T06:27:50.905" v="1143" actId="20577"/>
        <pc:sldMkLst>
          <pc:docMk/>
          <pc:sldMk cId="1920756720" sldId="261"/>
        </pc:sldMkLst>
        <pc:spChg chg="mod">
          <ac:chgData name="hassan Ashter" userId="41a77ca07dc70af4" providerId="LiveId" clId="{4CE7064A-397E-4099-B84A-D0DE09A92FCB}" dt="2021-04-01T06:27:50.905" v="1143" actId="20577"/>
          <ac:spMkLst>
            <pc:docMk/>
            <pc:sldMk cId="1920756720" sldId="261"/>
            <ac:spMk id="3" creationId="{8818FAC6-06C5-4214-A7E6-70B86857A61C}"/>
          </ac:spMkLst>
        </pc:spChg>
        <pc:graphicFrameChg chg="mod modGraphic">
          <ac:chgData name="hassan Ashter" userId="41a77ca07dc70af4" providerId="LiveId" clId="{4CE7064A-397E-4099-B84A-D0DE09A92FCB}" dt="2021-04-01T05:58:16.049" v="341" actId="2711"/>
          <ac:graphicFrameMkLst>
            <pc:docMk/>
            <pc:sldMk cId="1920756720" sldId="261"/>
            <ac:graphicFrameMk id="4" creationId="{00000000-0000-0000-0000-000000000000}"/>
          </ac:graphicFrameMkLst>
        </pc:graphicFrameChg>
      </pc:sldChg>
      <pc:sldChg chg="modSp mod">
        <pc:chgData name="hassan Ashter" userId="41a77ca07dc70af4" providerId="LiveId" clId="{4CE7064A-397E-4099-B84A-D0DE09A92FCB}" dt="2021-04-01T06:31:43.650" v="1231" actId="1037"/>
        <pc:sldMkLst>
          <pc:docMk/>
          <pc:sldMk cId="2360503826" sldId="262"/>
        </pc:sldMkLst>
        <pc:spChg chg="mod">
          <ac:chgData name="hassan Ashter" userId="41a77ca07dc70af4" providerId="LiveId" clId="{4CE7064A-397E-4099-B84A-D0DE09A92FCB}" dt="2021-04-01T06:31:43.650" v="1231" actId="1037"/>
          <ac:spMkLst>
            <pc:docMk/>
            <pc:sldMk cId="2360503826" sldId="262"/>
            <ac:spMk id="10" creationId="{00000000-0000-0000-0000-000000000000}"/>
          </ac:spMkLst>
        </pc:spChg>
        <pc:graphicFrameChg chg="modGraphic">
          <ac:chgData name="hassan Ashter" userId="41a77ca07dc70af4" providerId="LiveId" clId="{4CE7064A-397E-4099-B84A-D0DE09A92FCB}" dt="2021-04-01T05:59:23.382" v="376" actId="2711"/>
          <ac:graphicFrameMkLst>
            <pc:docMk/>
            <pc:sldMk cId="2360503826" sldId="262"/>
            <ac:graphicFrameMk id="5" creationId="{00000000-0000-0000-0000-000000000000}"/>
          </ac:graphicFrameMkLst>
        </pc:graphicFrameChg>
        <pc:graphicFrameChg chg="modGraphic">
          <ac:chgData name="hassan Ashter" userId="41a77ca07dc70af4" providerId="LiveId" clId="{4CE7064A-397E-4099-B84A-D0DE09A92FCB}" dt="2021-04-01T05:59:34.022" v="377" actId="2711"/>
          <ac:graphicFrameMkLst>
            <pc:docMk/>
            <pc:sldMk cId="2360503826" sldId="262"/>
            <ac:graphicFrameMk id="9" creationId="{00000000-0000-0000-0000-000000000000}"/>
          </ac:graphicFrameMkLst>
        </pc:graphicFrameChg>
      </pc:sldChg>
      <pc:sldChg chg="modSp mod">
        <pc:chgData name="hassan Ashter" userId="41a77ca07dc70af4" providerId="LiveId" clId="{4CE7064A-397E-4099-B84A-D0DE09A92FCB}" dt="2021-04-01T06:31:04.843" v="1210" actId="20577"/>
        <pc:sldMkLst>
          <pc:docMk/>
          <pc:sldMk cId="113319602" sldId="265"/>
        </pc:sldMkLst>
        <pc:spChg chg="mod">
          <ac:chgData name="hassan Ashter" userId="41a77ca07dc70af4" providerId="LiveId" clId="{4CE7064A-397E-4099-B84A-D0DE09A92FCB}" dt="2021-04-01T05:59:57.666" v="391" actId="1036"/>
          <ac:spMkLst>
            <pc:docMk/>
            <pc:sldMk cId="113319602" sldId="265"/>
            <ac:spMk id="3" creationId="{63847887-981F-4DA2-A5E8-4592322B8391}"/>
          </ac:spMkLst>
        </pc:spChg>
        <pc:spChg chg="mod">
          <ac:chgData name="hassan Ashter" userId="41a77ca07dc70af4" providerId="LiveId" clId="{4CE7064A-397E-4099-B84A-D0DE09A92FCB}" dt="2021-04-01T06:31:04.843" v="1210" actId="20577"/>
          <ac:spMkLst>
            <pc:docMk/>
            <pc:sldMk cId="113319602" sldId="265"/>
            <ac:spMk id="8" creationId="{00000000-0000-0000-0000-000000000000}"/>
          </ac:spMkLst>
        </pc:spChg>
        <pc:graphicFrameChg chg="modGraphic">
          <ac:chgData name="hassan Ashter" userId="41a77ca07dc70af4" providerId="LiveId" clId="{4CE7064A-397E-4099-B84A-D0DE09A92FCB}" dt="2021-04-01T05:59:50.051" v="378" actId="2711"/>
          <ac:graphicFrameMkLst>
            <pc:docMk/>
            <pc:sldMk cId="113319602" sldId="265"/>
            <ac:graphicFrameMk id="5" creationId="{00000000-0000-0000-0000-000000000000}"/>
          </ac:graphicFrameMkLst>
        </pc:graphicFrameChg>
      </pc:sldChg>
      <pc:sldChg chg="modSp mod">
        <pc:chgData name="hassan Ashter" userId="41a77ca07dc70af4" providerId="LiveId" clId="{4CE7064A-397E-4099-B84A-D0DE09A92FCB}" dt="2021-04-01T06:32:01.106" v="1239" actId="20577"/>
        <pc:sldMkLst>
          <pc:docMk/>
          <pc:sldMk cId="65618429" sldId="267"/>
        </pc:sldMkLst>
        <pc:spChg chg="mod">
          <ac:chgData name="hassan Ashter" userId="41a77ca07dc70af4" providerId="LiveId" clId="{4CE7064A-397E-4099-B84A-D0DE09A92FCB}" dt="2021-04-01T06:00:13.029" v="392" actId="2711"/>
          <ac:spMkLst>
            <pc:docMk/>
            <pc:sldMk cId="65618429" sldId="267"/>
            <ac:spMk id="3" creationId="{235A3E05-8585-407A-95C7-18C6E22AFA2C}"/>
          </ac:spMkLst>
        </pc:spChg>
        <pc:spChg chg="mod">
          <ac:chgData name="hassan Ashter" userId="41a77ca07dc70af4" providerId="LiveId" clId="{4CE7064A-397E-4099-B84A-D0DE09A92FCB}" dt="2021-04-01T06:00:19.428" v="393" actId="2711"/>
          <ac:spMkLst>
            <pc:docMk/>
            <pc:sldMk cId="65618429" sldId="267"/>
            <ac:spMk id="4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32:01.106" v="1239" actId="20577"/>
          <ac:spMkLst>
            <pc:docMk/>
            <pc:sldMk cId="65618429" sldId="267"/>
            <ac:spMk id="16" creationId="{00000000-0000-0000-0000-000000000000}"/>
          </ac:spMkLst>
        </pc:spChg>
        <pc:graphicFrameChg chg="modGraphic">
          <ac:chgData name="hassan Ashter" userId="41a77ca07dc70af4" providerId="LiveId" clId="{4CE7064A-397E-4099-B84A-D0DE09A92FCB}" dt="2021-04-01T06:00:27.934" v="394" actId="2711"/>
          <ac:graphicFrameMkLst>
            <pc:docMk/>
            <pc:sldMk cId="65618429" sldId="267"/>
            <ac:graphicFrameMk id="15" creationId="{00000000-0000-0000-0000-000000000000}"/>
          </ac:graphicFrameMkLst>
        </pc:graphicFrameChg>
      </pc:sldChg>
      <pc:sldChg chg="del">
        <pc:chgData name="hassan Ashter" userId="41a77ca07dc70af4" providerId="LiveId" clId="{4CE7064A-397E-4099-B84A-D0DE09A92FCB}" dt="2021-04-01T05:57:36.003" v="293" actId="47"/>
        <pc:sldMkLst>
          <pc:docMk/>
          <pc:sldMk cId="1912912413" sldId="268"/>
        </pc:sldMkLst>
      </pc:sldChg>
      <pc:sldChg chg="modSp mod">
        <pc:chgData name="hassan Ashter" userId="41a77ca07dc70af4" providerId="LiveId" clId="{4CE7064A-397E-4099-B84A-D0DE09A92FCB}" dt="2021-04-01T05:51:34.127" v="101" actId="2711"/>
        <pc:sldMkLst>
          <pc:docMk/>
          <pc:sldMk cId="947998860" sldId="269"/>
        </pc:sldMkLst>
        <pc:spChg chg="mod">
          <ac:chgData name="hassan Ashter" userId="41a77ca07dc70af4" providerId="LiveId" clId="{4CE7064A-397E-4099-B84A-D0DE09A92FCB}" dt="2021-04-01T05:51:34.127" v="101" actId="2711"/>
          <ac:spMkLst>
            <pc:docMk/>
            <pc:sldMk cId="947998860" sldId="269"/>
            <ac:spMk id="3" creationId="{00000000-0000-0000-0000-000000000000}"/>
          </ac:spMkLst>
        </pc:spChg>
      </pc:sldChg>
      <pc:sldChg chg="modSp mod">
        <pc:chgData name="hassan Ashter" userId="41a77ca07dc70af4" providerId="LiveId" clId="{4CE7064A-397E-4099-B84A-D0DE09A92FCB}" dt="2021-04-01T05:53:51.141" v="115" actId="2711"/>
        <pc:sldMkLst>
          <pc:docMk/>
          <pc:sldMk cId="657144091" sldId="270"/>
        </pc:sldMkLst>
        <pc:spChg chg="mod">
          <ac:chgData name="hassan Ashter" userId="41a77ca07dc70af4" providerId="LiveId" clId="{4CE7064A-397E-4099-B84A-D0DE09A92FCB}" dt="2021-04-01T05:51:49.269" v="102" actId="2711"/>
          <ac:spMkLst>
            <pc:docMk/>
            <pc:sldMk cId="657144091" sldId="270"/>
            <ac:spMk id="3" creationId="{00000000-0000-0000-0000-000000000000}"/>
          </ac:spMkLst>
        </pc:spChg>
        <pc:graphicFrameChg chg="mod">
          <ac:chgData name="hassan Ashter" userId="41a77ca07dc70af4" providerId="LiveId" clId="{4CE7064A-397E-4099-B84A-D0DE09A92FCB}" dt="2021-04-01T05:53:51.141" v="115" actId="2711"/>
          <ac:graphicFrameMkLst>
            <pc:docMk/>
            <pc:sldMk cId="657144091" sldId="270"/>
            <ac:graphicFrameMk id="5" creationId="{00000000-0000-0000-0000-000000000000}"/>
          </ac:graphicFrameMkLst>
        </pc:graphicFrameChg>
      </pc:sldChg>
      <pc:sldChg chg="modSp mod">
        <pc:chgData name="hassan Ashter" userId="41a77ca07dc70af4" providerId="LiveId" clId="{4CE7064A-397E-4099-B84A-D0DE09A92FCB}" dt="2021-04-01T06:01:53.606" v="434" actId="2711"/>
        <pc:sldMkLst>
          <pc:docMk/>
          <pc:sldMk cId="2824263970" sldId="273"/>
        </pc:sldMkLst>
        <pc:spChg chg="mod">
          <ac:chgData name="hassan Ashter" userId="41a77ca07dc70af4" providerId="LiveId" clId="{4CE7064A-397E-4099-B84A-D0DE09A92FCB}" dt="2021-04-01T06:01:46.974" v="433" actId="1036"/>
          <ac:spMkLst>
            <pc:docMk/>
            <pc:sldMk cId="2824263970" sldId="273"/>
            <ac:spMk id="6" creationId="{00000000-0000-0000-0000-000000000000}"/>
          </ac:spMkLst>
        </pc:spChg>
        <pc:graphicFrameChg chg="modGraphic">
          <ac:chgData name="hassan Ashter" userId="41a77ca07dc70af4" providerId="LiveId" clId="{4CE7064A-397E-4099-B84A-D0DE09A92FCB}" dt="2021-04-01T06:01:53.606" v="434" actId="2711"/>
          <ac:graphicFrameMkLst>
            <pc:docMk/>
            <pc:sldMk cId="2824263970" sldId="273"/>
            <ac:graphicFrameMk id="4" creationId="{F31C999F-A9BB-457D-8793-710072B56F89}"/>
          </ac:graphicFrameMkLst>
        </pc:graphicFrameChg>
      </pc:sldChg>
      <pc:sldChg chg="modSp mod">
        <pc:chgData name="hassan Ashter" userId="41a77ca07dc70af4" providerId="LiveId" clId="{4CE7064A-397E-4099-B84A-D0DE09A92FCB}" dt="2021-04-01T06:02:46.639" v="454" actId="1035"/>
        <pc:sldMkLst>
          <pc:docMk/>
          <pc:sldMk cId="2122799903" sldId="274"/>
        </pc:sldMkLst>
        <pc:spChg chg="mod">
          <ac:chgData name="hassan Ashter" userId="41a77ca07dc70af4" providerId="LiveId" clId="{4CE7064A-397E-4099-B84A-D0DE09A92FCB}" dt="2021-04-01T06:02:46.639" v="454" actId="1035"/>
          <ac:spMkLst>
            <pc:docMk/>
            <pc:sldMk cId="2122799903" sldId="274"/>
            <ac:spMk id="5" creationId="{A783AABA-B505-4DB8-BF4D-0FBC8BAB6A61}"/>
          </ac:spMkLst>
        </pc:spChg>
        <pc:spChg chg="mod">
          <ac:chgData name="hassan Ashter" userId="41a77ca07dc70af4" providerId="LiveId" clId="{4CE7064A-397E-4099-B84A-D0DE09A92FCB}" dt="2021-04-01T06:02:26.544" v="437" actId="2711"/>
          <ac:spMkLst>
            <pc:docMk/>
            <pc:sldMk cId="2122799903" sldId="274"/>
            <ac:spMk id="7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02:34.938" v="444" actId="1036"/>
          <ac:spMkLst>
            <pc:docMk/>
            <pc:sldMk cId="2122799903" sldId="274"/>
            <ac:spMk id="9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02:39.397" v="448" actId="1038"/>
          <ac:spMkLst>
            <pc:docMk/>
            <pc:sldMk cId="2122799903" sldId="274"/>
            <ac:spMk id="10" creationId="{3E8B93BD-8351-464A-9BE5-36E7DC4AE069}"/>
          </ac:spMkLst>
        </pc:spChg>
        <pc:spChg chg="mod">
          <ac:chgData name="hassan Ashter" userId="41a77ca07dc70af4" providerId="LiveId" clId="{4CE7064A-397E-4099-B84A-D0DE09A92FCB}" dt="2021-04-01T06:02:20.680" v="436" actId="2711"/>
          <ac:spMkLst>
            <pc:docMk/>
            <pc:sldMk cId="2122799903" sldId="274"/>
            <ac:spMk id="34" creationId="{85201690-23DA-48AB-A023-E34C04E0A6D9}"/>
          </ac:spMkLst>
        </pc:spChg>
      </pc:sldChg>
      <pc:sldChg chg="delSp modSp mod">
        <pc:chgData name="hassan Ashter" userId="41a77ca07dc70af4" providerId="LiveId" clId="{4CE7064A-397E-4099-B84A-D0DE09A92FCB}" dt="2021-04-01T06:04:18.113" v="479" actId="1036"/>
        <pc:sldMkLst>
          <pc:docMk/>
          <pc:sldMk cId="3145269917" sldId="275"/>
        </pc:sldMkLst>
        <pc:spChg chg="mod">
          <ac:chgData name="hassan Ashter" userId="41a77ca07dc70af4" providerId="LiveId" clId="{4CE7064A-397E-4099-B84A-D0DE09A92FCB}" dt="2021-04-01T06:04:18.113" v="479" actId="1036"/>
          <ac:spMkLst>
            <pc:docMk/>
            <pc:sldMk cId="3145269917" sldId="275"/>
            <ac:spMk id="8" creationId="{F90F74D5-1020-4490-9C1E-7EFA743A06D5}"/>
          </ac:spMkLst>
        </pc:spChg>
        <pc:spChg chg="mod">
          <ac:chgData name="hassan Ashter" userId="41a77ca07dc70af4" providerId="LiveId" clId="{4CE7064A-397E-4099-B84A-D0DE09A92FCB}" dt="2021-04-01T06:04:06.617" v="469" actId="1076"/>
          <ac:spMkLst>
            <pc:docMk/>
            <pc:sldMk cId="3145269917" sldId="275"/>
            <ac:spMk id="14" creationId="{00000000-0000-0000-0000-000000000000}"/>
          </ac:spMkLst>
        </pc:spChg>
        <pc:spChg chg="del">
          <ac:chgData name="hassan Ashter" userId="41a77ca07dc70af4" providerId="LiveId" clId="{4CE7064A-397E-4099-B84A-D0DE09A92FCB}" dt="2021-04-01T06:03:42.511" v="462" actId="21"/>
          <ac:spMkLst>
            <pc:docMk/>
            <pc:sldMk cId="3145269917" sldId="275"/>
            <ac:spMk id="15" creationId="{00000000-0000-0000-0000-000000000000}"/>
          </ac:spMkLst>
        </pc:spChg>
        <pc:picChg chg="mod">
          <ac:chgData name="hassan Ashter" userId="41a77ca07dc70af4" providerId="LiveId" clId="{4CE7064A-397E-4099-B84A-D0DE09A92FCB}" dt="2021-04-01T06:04:14.807" v="471" actId="1076"/>
          <ac:picMkLst>
            <pc:docMk/>
            <pc:sldMk cId="3145269917" sldId="275"/>
            <ac:picMk id="10" creationId="{00000000-0000-0000-0000-000000000000}"/>
          </ac:picMkLst>
        </pc:picChg>
        <pc:picChg chg="del">
          <ac:chgData name="hassan Ashter" userId="41a77ca07dc70af4" providerId="LiveId" clId="{4CE7064A-397E-4099-B84A-D0DE09A92FCB}" dt="2021-04-01T06:03:34.697" v="460" actId="21"/>
          <ac:picMkLst>
            <pc:docMk/>
            <pc:sldMk cId="3145269917" sldId="275"/>
            <ac:picMk id="13" creationId="{00000000-0000-0000-0000-000000000000}"/>
          </ac:picMkLst>
        </pc:picChg>
      </pc:sldChg>
      <pc:sldChg chg="modSp mod">
        <pc:chgData name="hassan Ashter" userId="41a77ca07dc70af4" providerId="LiveId" clId="{4CE7064A-397E-4099-B84A-D0DE09A92FCB}" dt="2021-04-01T06:05:07.992" v="510" actId="1036"/>
        <pc:sldMkLst>
          <pc:docMk/>
          <pc:sldMk cId="3097894891" sldId="276"/>
        </pc:sldMkLst>
        <pc:spChg chg="mod">
          <ac:chgData name="hassan Ashter" userId="41a77ca07dc70af4" providerId="LiveId" clId="{4CE7064A-397E-4099-B84A-D0DE09A92FCB}" dt="2021-04-01T06:05:07.992" v="510" actId="1036"/>
          <ac:spMkLst>
            <pc:docMk/>
            <pc:sldMk cId="3097894891" sldId="276"/>
            <ac:spMk id="3" creationId="{A36F804E-D28D-4738-ABBF-1F5CF845B563}"/>
          </ac:spMkLst>
        </pc:spChg>
        <pc:spChg chg="mod">
          <ac:chgData name="hassan Ashter" userId="41a77ca07dc70af4" providerId="LiveId" clId="{4CE7064A-397E-4099-B84A-D0DE09A92FCB}" dt="2021-04-01T06:04:49.275" v="494" actId="2711"/>
          <ac:spMkLst>
            <pc:docMk/>
            <pc:sldMk cId="3097894891" sldId="276"/>
            <ac:spMk id="6" creationId="{00000000-0000-0000-0000-000000000000}"/>
          </ac:spMkLst>
        </pc:spChg>
        <pc:graphicFrameChg chg="modGraphic">
          <ac:chgData name="hassan Ashter" userId="41a77ca07dc70af4" providerId="LiveId" clId="{4CE7064A-397E-4099-B84A-D0DE09A92FCB}" dt="2021-04-01T06:04:43.595" v="493" actId="2711"/>
          <ac:graphicFrameMkLst>
            <pc:docMk/>
            <pc:sldMk cId="3097894891" sldId="276"/>
            <ac:graphicFrameMk id="5" creationId="{00000000-0000-0000-0000-000000000000}"/>
          </ac:graphicFrameMkLst>
        </pc:graphicFrameChg>
      </pc:sldChg>
      <pc:sldChg chg="modSp mod">
        <pc:chgData name="hassan Ashter" userId="41a77ca07dc70af4" providerId="LiveId" clId="{4CE7064A-397E-4099-B84A-D0DE09A92FCB}" dt="2021-04-01T06:06:48.247" v="594" actId="2711"/>
        <pc:sldMkLst>
          <pc:docMk/>
          <pc:sldMk cId="2318137707" sldId="278"/>
        </pc:sldMkLst>
        <pc:spChg chg="mod">
          <ac:chgData name="hassan Ashter" userId="41a77ca07dc70af4" providerId="LiveId" clId="{4CE7064A-397E-4099-B84A-D0DE09A92FCB}" dt="2021-04-01T06:06:38.936" v="584" actId="1035"/>
          <ac:spMkLst>
            <pc:docMk/>
            <pc:sldMk cId="2318137707" sldId="278"/>
            <ac:spMk id="6" creationId="{F90F74D5-1020-4490-9C1E-7EFA743A06D5}"/>
          </ac:spMkLst>
        </pc:spChg>
        <pc:graphicFrameChg chg="modGraphic">
          <ac:chgData name="hassan Ashter" userId="41a77ca07dc70af4" providerId="LiveId" clId="{4CE7064A-397E-4099-B84A-D0DE09A92FCB}" dt="2021-04-01T06:06:48.247" v="594" actId="2711"/>
          <ac:graphicFrameMkLst>
            <pc:docMk/>
            <pc:sldMk cId="2318137707" sldId="278"/>
            <ac:graphicFrameMk id="4" creationId="{F31C999F-A9BB-457D-8793-710072B56F89}"/>
          </ac:graphicFrameMkLst>
        </pc:graphicFrameChg>
        <pc:picChg chg="mod">
          <ac:chgData name="hassan Ashter" userId="41a77ca07dc70af4" providerId="LiveId" clId="{4CE7064A-397E-4099-B84A-D0DE09A92FCB}" dt="2021-04-01T06:06:41.604" v="593" actId="1036"/>
          <ac:picMkLst>
            <pc:docMk/>
            <pc:sldMk cId="2318137707" sldId="278"/>
            <ac:picMk id="9" creationId="{3155F6A5-47A7-4D01-8593-346E9EE3C197}"/>
          </ac:picMkLst>
        </pc:picChg>
      </pc:sldChg>
      <pc:sldChg chg="modSp mod">
        <pc:chgData name="hassan Ashter" userId="41a77ca07dc70af4" providerId="LiveId" clId="{4CE7064A-397E-4099-B84A-D0DE09A92FCB}" dt="2021-04-01T06:09:21.105" v="685" actId="1035"/>
        <pc:sldMkLst>
          <pc:docMk/>
          <pc:sldMk cId="3716694837" sldId="279"/>
        </pc:sldMkLst>
        <pc:spChg chg="mod">
          <ac:chgData name="hassan Ashter" userId="41a77ca07dc70af4" providerId="LiveId" clId="{4CE7064A-397E-4099-B84A-D0DE09A92FCB}" dt="2021-04-01T06:08:19.081" v="652" actId="1036"/>
          <ac:spMkLst>
            <pc:docMk/>
            <pc:sldMk cId="3716694837" sldId="279"/>
            <ac:spMk id="3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09:17.673" v="679" actId="1035"/>
          <ac:spMkLst>
            <pc:docMk/>
            <pc:sldMk cId="3716694837" sldId="279"/>
            <ac:spMk id="7" creationId="{00000000-0000-0000-0000-000000000000}"/>
          </ac:spMkLst>
        </pc:spChg>
        <pc:picChg chg="mod">
          <ac:chgData name="hassan Ashter" userId="41a77ca07dc70af4" providerId="LiveId" clId="{4CE7064A-397E-4099-B84A-D0DE09A92FCB}" dt="2021-04-01T06:09:12.532" v="668" actId="1035"/>
          <ac:picMkLst>
            <pc:docMk/>
            <pc:sldMk cId="3716694837" sldId="279"/>
            <ac:picMk id="10" creationId="{00000000-0000-0000-0000-000000000000}"/>
          </ac:picMkLst>
        </pc:picChg>
        <pc:picChg chg="mod">
          <ac:chgData name="hassan Ashter" userId="41a77ca07dc70af4" providerId="LiveId" clId="{4CE7064A-397E-4099-B84A-D0DE09A92FCB}" dt="2021-04-01T06:09:21.105" v="685" actId="1035"/>
          <ac:picMkLst>
            <pc:docMk/>
            <pc:sldMk cId="3716694837" sldId="279"/>
            <ac:picMk id="11" creationId="{00000000-0000-0000-0000-000000000000}"/>
          </ac:picMkLst>
        </pc:picChg>
      </pc:sldChg>
      <pc:sldChg chg="modSp mod">
        <pc:chgData name="hassan Ashter" userId="41a77ca07dc70af4" providerId="LiveId" clId="{4CE7064A-397E-4099-B84A-D0DE09A92FCB}" dt="2021-04-01T06:09:40.735" v="688" actId="1035"/>
        <pc:sldMkLst>
          <pc:docMk/>
          <pc:sldMk cId="3052829638" sldId="280"/>
        </pc:sldMkLst>
        <pc:spChg chg="mod">
          <ac:chgData name="hassan Ashter" userId="41a77ca07dc70af4" providerId="LiveId" clId="{4CE7064A-397E-4099-B84A-D0DE09A92FCB}" dt="2021-04-01T06:09:31.367" v="686" actId="2711"/>
          <ac:spMkLst>
            <pc:docMk/>
            <pc:sldMk cId="3052829638" sldId="280"/>
            <ac:spMk id="5" creationId="{70B8213F-6AC1-4C23-840C-691A749E4FC0}"/>
          </ac:spMkLst>
        </pc:spChg>
        <pc:spChg chg="mod">
          <ac:chgData name="hassan Ashter" userId="41a77ca07dc70af4" providerId="LiveId" clId="{4CE7064A-397E-4099-B84A-D0DE09A92FCB}" dt="2021-04-01T06:09:40.735" v="688" actId="1035"/>
          <ac:spMkLst>
            <pc:docMk/>
            <pc:sldMk cId="3052829638" sldId="280"/>
            <ac:spMk id="9" creationId="{00000000-0000-0000-0000-000000000000}"/>
          </ac:spMkLst>
        </pc:spChg>
      </pc:sldChg>
      <pc:sldChg chg="delSp modSp mod">
        <pc:chgData name="hassan Ashter" userId="41a77ca07dc70af4" providerId="LiveId" clId="{4CE7064A-397E-4099-B84A-D0DE09A92FCB}" dt="2021-04-01T06:11:00.993" v="712" actId="1036"/>
        <pc:sldMkLst>
          <pc:docMk/>
          <pc:sldMk cId="3120369767" sldId="281"/>
        </pc:sldMkLst>
        <pc:spChg chg="mod">
          <ac:chgData name="hassan Ashter" userId="41a77ca07dc70af4" providerId="LiveId" clId="{4CE7064A-397E-4099-B84A-D0DE09A92FCB}" dt="2021-04-01T06:11:00.993" v="712" actId="1036"/>
          <ac:spMkLst>
            <pc:docMk/>
            <pc:sldMk cId="3120369767" sldId="281"/>
            <ac:spMk id="14" creationId="{00000000-0000-0000-0000-000000000000}"/>
          </ac:spMkLst>
        </pc:spChg>
        <pc:spChg chg="del">
          <ac:chgData name="hassan Ashter" userId="41a77ca07dc70af4" providerId="LiveId" clId="{4CE7064A-397E-4099-B84A-D0DE09A92FCB}" dt="2021-04-01T06:10:22.103" v="696" actId="21"/>
          <ac:spMkLst>
            <pc:docMk/>
            <pc:sldMk cId="3120369767" sldId="281"/>
            <ac:spMk id="15" creationId="{00000000-0000-0000-0000-000000000000}"/>
          </ac:spMkLst>
        </pc:spChg>
        <pc:picChg chg="mod">
          <ac:chgData name="hassan Ashter" userId="41a77ca07dc70af4" providerId="LiveId" clId="{4CE7064A-397E-4099-B84A-D0DE09A92FCB}" dt="2021-04-01T06:10:55.714" v="705" actId="1076"/>
          <ac:picMkLst>
            <pc:docMk/>
            <pc:sldMk cId="3120369767" sldId="281"/>
            <ac:picMk id="12" creationId="{00000000-0000-0000-0000-000000000000}"/>
          </ac:picMkLst>
        </pc:picChg>
        <pc:picChg chg="del">
          <ac:chgData name="hassan Ashter" userId="41a77ca07dc70af4" providerId="LiveId" clId="{4CE7064A-397E-4099-B84A-D0DE09A92FCB}" dt="2021-04-01T06:10:15.248" v="694" actId="21"/>
          <ac:picMkLst>
            <pc:docMk/>
            <pc:sldMk cId="3120369767" sldId="281"/>
            <ac:picMk id="18" creationId="{00000000-0000-0000-0000-000000000000}"/>
          </ac:picMkLst>
        </pc:picChg>
      </pc:sldChg>
      <pc:sldChg chg="modSp mod">
        <pc:chgData name="hassan Ashter" userId="41a77ca07dc70af4" providerId="LiveId" clId="{4CE7064A-397E-4099-B84A-D0DE09A92FCB}" dt="2021-04-01T06:11:31.400" v="724" actId="1035"/>
        <pc:sldMkLst>
          <pc:docMk/>
          <pc:sldMk cId="3535598408" sldId="282"/>
        </pc:sldMkLst>
        <pc:spChg chg="mod">
          <ac:chgData name="hassan Ashter" userId="41a77ca07dc70af4" providerId="LiveId" clId="{4CE7064A-397E-4099-B84A-D0DE09A92FCB}" dt="2021-04-01T06:11:21.941" v="718" actId="1035"/>
          <ac:spMkLst>
            <pc:docMk/>
            <pc:sldMk cId="3535598408" sldId="282"/>
            <ac:spMk id="3" creationId="{A36F804E-D28D-4738-ABBF-1F5CF845B563}"/>
          </ac:spMkLst>
        </pc:spChg>
        <pc:spChg chg="mod">
          <ac:chgData name="hassan Ashter" userId="41a77ca07dc70af4" providerId="LiveId" clId="{4CE7064A-397E-4099-B84A-D0DE09A92FCB}" dt="2021-04-01T06:11:31.400" v="724" actId="1035"/>
          <ac:spMkLst>
            <pc:docMk/>
            <pc:sldMk cId="3535598408" sldId="282"/>
            <ac:spMk id="9" creationId="{00000000-0000-0000-0000-000000000000}"/>
          </ac:spMkLst>
        </pc:spChg>
      </pc:sldChg>
      <pc:sldChg chg="modSp mod">
        <pc:chgData name="hassan Ashter" userId="41a77ca07dc70af4" providerId="LiveId" clId="{4CE7064A-397E-4099-B84A-D0DE09A92FCB}" dt="2021-04-01T06:11:59.365" v="741" actId="1035"/>
        <pc:sldMkLst>
          <pc:docMk/>
          <pc:sldMk cId="3636546457" sldId="283"/>
        </pc:sldMkLst>
        <pc:spChg chg="mod">
          <ac:chgData name="hassan Ashter" userId="41a77ca07dc70af4" providerId="LiveId" clId="{4CE7064A-397E-4099-B84A-D0DE09A92FCB}" dt="2021-04-01T06:11:59.365" v="741" actId="1035"/>
          <ac:spMkLst>
            <pc:docMk/>
            <pc:sldMk cId="3636546457" sldId="283"/>
            <ac:spMk id="3" creationId="{83983288-B5E0-4165-8307-35C326A6B430}"/>
          </ac:spMkLst>
        </pc:spChg>
      </pc:sldChg>
      <pc:sldChg chg="modSp mod">
        <pc:chgData name="hassan Ashter" userId="41a77ca07dc70af4" providerId="LiveId" clId="{4CE7064A-397E-4099-B84A-D0DE09A92FCB}" dt="2021-04-01T06:13:08.989" v="774" actId="1037"/>
        <pc:sldMkLst>
          <pc:docMk/>
          <pc:sldMk cId="1128558888" sldId="284"/>
        </pc:sldMkLst>
        <pc:spChg chg="mod">
          <ac:chgData name="hassan Ashter" userId="41a77ca07dc70af4" providerId="LiveId" clId="{4CE7064A-397E-4099-B84A-D0DE09A92FCB}" dt="2021-04-01T06:12:32.857" v="752" actId="20577"/>
          <ac:spMkLst>
            <pc:docMk/>
            <pc:sldMk cId="1128558888" sldId="284"/>
            <ac:spMk id="9" creationId="{00000000-0000-0000-0000-000000000000}"/>
          </ac:spMkLst>
        </pc:spChg>
        <pc:graphicFrameChg chg="mod modGraphic">
          <ac:chgData name="hassan Ashter" userId="41a77ca07dc70af4" providerId="LiveId" clId="{4CE7064A-397E-4099-B84A-D0DE09A92FCB}" dt="2021-04-01T06:13:08.989" v="774" actId="1037"/>
          <ac:graphicFrameMkLst>
            <pc:docMk/>
            <pc:sldMk cId="1128558888" sldId="284"/>
            <ac:graphicFrameMk id="7" creationId="{00000000-0000-0000-0000-000000000000}"/>
          </ac:graphicFrameMkLst>
        </pc:graphicFrameChg>
      </pc:sldChg>
      <pc:sldChg chg="modSp mod">
        <pc:chgData name="hassan Ashter" userId="41a77ca07dc70af4" providerId="LiveId" clId="{4CE7064A-397E-4099-B84A-D0DE09A92FCB}" dt="2021-04-01T06:13:24.158" v="775" actId="2711"/>
        <pc:sldMkLst>
          <pc:docMk/>
          <pc:sldMk cId="1196052382" sldId="286"/>
        </pc:sldMkLst>
        <pc:spChg chg="mod">
          <ac:chgData name="hassan Ashter" userId="41a77ca07dc70af4" providerId="LiveId" clId="{4CE7064A-397E-4099-B84A-D0DE09A92FCB}" dt="2021-04-01T06:13:24.158" v="775" actId="2711"/>
          <ac:spMkLst>
            <pc:docMk/>
            <pc:sldMk cId="1196052382" sldId="286"/>
            <ac:spMk id="8" creationId="{00000000-0000-0000-0000-000000000000}"/>
          </ac:spMkLst>
        </pc:spChg>
      </pc:sldChg>
      <pc:sldChg chg="modSp mod">
        <pc:chgData name="hassan Ashter" userId="41a77ca07dc70af4" providerId="LiveId" clId="{4CE7064A-397E-4099-B84A-D0DE09A92FCB}" dt="2021-04-01T06:00:41.188" v="395" actId="2711"/>
        <pc:sldMkLst>
          <pc:docMk/>
          <pc:sldMk cId="3802046297" sldId="287"/>
        </pc:sldMkLst>
        <pc:spChg chg="mod">
          <ac:chgData name="hassan Ashter" userId="41a77ca07dc70af4" providerId="LiveId" clId="{4CE7064A-397E-4099-B84A-D0DE09A92FCB}" dt="2021-04-01T05:58:42.366" v="374" actId="1035"/>
          <ac:spMkLst>
            <pc:docMk/>
            <pc:sldMk cId="3802046297" sldId="287"/>
            <ac:spMk id="25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00:41.188" v="395" actId="2711"/>
          <ac:spMkLst>
            <pc:docMk/>
            <pc:sldMk cId="3802046297" sldId="287"/>
            <ac:spMk id="37" creationId="{00000000-0000-0000-0000-000000000000}"/>
          </ac:spMkLst>
        </pc:spChg>
      </pc:sldChg>
      <pc:sldChg chg="modSp mod">
        <pc:chgData name="hassan Ashter" userId="41a77ca07dc70af4" providerId="LiveId" clId="{4CE7064A-397E-4099-B84A-D0DE09A92FCB}" dt="2021-04-01T06:18:30.631" v="970" actId="2711"/>
        <pc:sldMkLst>
          <pc:docMk/>
          <pc:sldMk cId="2531688421" sldId="288"/>
        </pc:sldMkLst>
        <pc:spChg chg="mod">
          <ac:chgData name="hassan Ashter" userId="41a77ca07dc70af4" providerId="LiveId" clId="{4CE7064A-397E-4099-B84A-D0DE09A92FCB}" dt="2021-04-01T06:18:30.631" v="970" actId="2711"/>
          <ac:spMkLst>
            <pc:docMk/>
            <pc:sldMk cId="2531688421" sldId="288"/>
            <ac:spMk id="2" creationId="{EA33F43C-C690-40A2-B144-C5BCC0706EC3}"/>
          </ac:spMkLst>
        </pc:spChg>
      </pc:sldChg>
      <pc:sldChg chg="modSp mod">
        <pc:chgData name="hassan Ashter" userId="41a77ca07dc70af4" providerId="LiveId" clId="{4CE7064A-397E-4099-B84A-D0DE09A92FCB}" dt="2021-04-01T06:19:18.484" v="979" actId="1076"/>
        <pc:sldMkLst>
          <pc:docMk/>
          <pc:sldMk cId="3277862789" sldId="289"/>
        </pc:sldMkLst>
        <pc:spChg chg="mod">
          <ac:chgData name="hassan Ashter" userId="41a77ca07dc70af4" providerId="LiveId" clId="{4CE7064A-397E-4099-B84A-D0DE09A92FCB}" dt="2021-04-01T06:18:52.253" v="973" actId="2711"/>
          <ac:spMkLst>
            <pc:docMk/>
            <pc:sldMk cId="3277862789" sldId="289"/>
            <ac:spMk id="6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18:41.089" v="971" actId="2711"/>
          <ac:spMkLst>
            <pc:docMk/>
            <pc:sldMk cId="3277862789" sldId="289"/>
            <ac:spMk id="9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18:46.643" v="972" actId="2711"/>
          <ac:spMkLst>
            <pc:docMk/>
            <pc:sldMk cId="3277862789" sldId="289"/>
            <ac:spMk id="10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19:01.893" v="975" actId="14100"/>
          <ac:spMkLst>
            <pc:docMk/>
            <pc:sldMk cId="3277862789" sldId="289"/>
            <ac:spMk id="11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19:18.484" v="979" actId="1076"/>
          <ac:spMkLst>
            <pc:docMk/>
            <pc:sldMk cId="3277862789" sldId="289"/>
            <ac:spMk id="12" creationId="{00000000-0000-0000-0000-000000000000}"/>
          </ac:spMkLst>
        </pc:spChg>
      </pc:sldChg>
      <pc:sldChg chg="modSp mod">
        <pc:chgData name="hassan Ashter" userId="41a77ca07dc70af4" providerId="LiveId" clId="{4CE7064A-397E-4099-B84A-D0DE09A92FCB}" dt="2021-04-01T06:14:37.304" v="848" actId="1036"/>
        <pc:sldMkLst>
          <pc:docMk/>
          <pc:sldMk cId="1494305936" sldId="292"/>
        </pc:sldMkLst>
        <pc:spChg chg="mod">
          <ac:chgData name="hassan Ashter" userId="41a77ca07dc70af4" providerId="LiveId" clId="{4CE7064A-397E-4099-B84A-D0DE09A92FCB}" dt="2021-04-01T06:14:18.034" v="828" actId="1036"/>
          <ac:spMkLst>
            <pc:docMk/>
            <pc:sldMk cId="1494305936" sldId="292"/>
            <ac:spMk id="3" creationId="{FE896DB6-71D9-4EAE-B7D9-30EEC70E084F}"/>
          </ac:spMkLst>
        </pc:spChg>
        <pc:spChg chg="mod">
          <ac:chgData name="hassan Ashter" userId="41a77ca07dc70af4" providerId="LiveId" clId="{4CE7064A-397E-4099-B84A-D0DE09A92FCB}" dt="2021-04-01T06:14:03.411" v="794" actId="2711"/>
          <ac:spMkLst>
            <pc:docMk/>
            <pc:sldMk cId="1494305936" sldId="292"/>
            <ac:spMk id="9" creationId="{88577111-2CD4-4D9D-B82F-B1A2E369DBD3}"/>
          </ac:spMkLst>
        </pc:spChg>
        <pc:picChg chg="mod">
          <ac:chgData name="hassan Ashter" userId="41a77ca07dc70af4" providerId="LiveId" clId="{4CE7064A-397E-4099-B84A-D0DE09A92FCB}" dt="2021-04-01T06:14:37.304" v="848" actId="1036"/>
          <ac:picMkLst>
            <pc:docMk/>
            <pc:sldMk cId="1494305936" sldId="292"/>
            <ac:picMk id="7" creationId="{1A05577B-79FB-497E-B5D8-FA685C0D3673}"/>
          </ac:picMkLst>
        </pc:picChg>
      </pc:sldChg>
      <pc:sldChg chg="modSp mod">
        <pc:chgData name="hassan Ashter" userId="41a77ca07dc70af4" providerId="LiveId" clId="{4CE7064A-397E-4099-B84A-D0DE09A92FCB}" dt="2021-04-01T06:16:26.601" v="937" actId="1037"/>
        <pc:sldMkLst>
          <pc:docMk/>
          <pc:sldMk cId="2110394881" sldId="293"/>
        </pc:sldMkLst>
        <pc:spChg chg="mod">
          <ac:chgData name="hassan Ashter" userId="41a77ca07dc70af4" providerId="LiveId" clId="{4CE7064A-397E-4099-B84A-D0DE09A92FCB}" dt="2021-04-01T06:16:26.601" v="937" actId="1037"/>
          <ac:spMkLst>
            <pc:docMk/>
            <pc:sldMk cId="2110394881" sldId="293"/>
            <ac:spMk id="2" creationId="{C5CE3978-015A-469E-9937-97953B2AE96D}"/>
          </ac:spMkLst>
        </pc:spChg>
        <pc:spChg chg="mod">
          <ac:chgData name="hassan Ashter" userId="41a77ca07dc70af4" providerId="LiveId" clId="{4CE7064A-397E-4099-B84A-D0DE09A92FCB}" dt="2021-04-01T06:16:15.582" v="920" actId="1038"/>
          <ac:spMkLst>
            <pc:docMk/>
            <pc:sldMk cId="2110394881" sldId="293"/>
            <ac:spMk id="6" creationId="{00000000-0000-0000-0000-000000000000}"/>
          </ac:spMkLst>
        </pc:spChg>
      </pc:sldChg>
      <pc:sldChg chg="modSp mod">
        <pc:chgData name="hassan Ashter" userId="41a77ca07dc70af4" providerId="LiveId" clId="{4CE7064A-397E-4099-B84A-D0DE09A92FCB}" dt="2021-04-01T06:15:12.380" v="884" actId="1038"/>
        <pc:sldMkLst>
          <pc:docMk/>
          <pc:sldMk cId="2743695359" sldId="294"/>
        </pc:sldMkLst>
        <pc:spChg chg="mod">
          <ac:chgData name="hassan Ashter" userId="41a77ca07dc70af4" providerId="LiveId" clId="{4CE7064A-397E-4099-B84A-D0DE09A92FCB}" dt="2021-04-01T06:15:12.380" v="884" actId="1038"/>
          <ac:spMkLst>
            <pc:docMk/>
            <pc:sldMk cId="2743695359" sldId="294"/>
            <ac:spMk id="2" creationId="{F90F74D5-1020-4490-9C1E-7EFA743A06D5}"/>
          </ac:spMkLst>
        </pc:spChg>
        <pc:spChg chg="mod">
          <ac:chgData name="hassan Ashter" userId="41a77ca07dc70af4" providerId="LiveId" clId="{4CE7064A-397E-4099-B84A-D0DE09A92FCB}" dt="2021-04-01T06:14:57.600" v="863" actId="1036"/>
          <ac:spMkLst>
            <pc:docMk/>
            <pc:sldMk cId="2743695359" sldId="294"/>
            <ac:spMk id="6" creationId="{F90F74D5-1020-4490-9C1E-7EFA743A06D5}"/>
          </ac:spMkLst>
        </pc:spChg>
        <pc:graphicFrameChg chg="modGraphic">
          <ac:chgData name="hassan Ashter" userId="41a77ca07dc70af4" providerId="LiveId" clId="{4CE7064A-397E-4099-B84A-D0DE09A92FCB}" dt="2021-04-01T06:15:04.462" v="864" actId="2711"/>
          <ac:graphicFrameMkLst>
            <pc:docMk/>
            <pc:sldMk cId="2743695359" sldId="294"/>
            <ac:graphicFrameMk id="4" creationId="{F31C999F-A9BB-457D-8793-710072B56F89}"/>
          </ac:graphicFrameMkLst>
        </pc:graphicFrameChg>
      </pc:sldChg>
      <pc:sldChg chg="addSp modSp mod">
        <pc:chgData name="hassan Ashter" userId="41a77ca07dc70af4" providerId="LiveId" clId="{4CE7064A-397E-4099-B84A-D0DE09A92FCB}" dt="2021-04-01T06:28:51.682" v="1149" actId="1076"/>
        <pc:sldMkLst>
          <pc:docMk/>
          <pc:sldMk cId="1209084149" sldId="295"/>
        </pc:sldMkLst>
        <pc:spChg chg="mod">
          <ac:chgData name="hassan Ashter" userId="41a77ca07dc70af4" providerId="LiveId" clId="{4CE7064A-397E-4099-B84A-D0DE09A92FCB}" dt="2021-04-01T05:57:26.783" v="292" actId="1035"/>
          <ac:spMkLst>
            <pc:docMk/>
            <pc:sldMk cId="1209084149" sldId="295"/>
            <ac:spMk id="2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5:56:13.731" v="249" actId="1035"/>
          <ac:spMkLst>
            <pc:docMk/>
            <pc:sldMk cId="1209084149" sldId="295"/>
            <ac:spMk id="8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28:51.682" v="1149" actId="1076"/>
          <ac:spMkLst>
            <pc:docMk/>
            <pc:sldMk cId="1209084149" sldId="295"/>
            <ac:spMk id="11" creationId="{00000000-0000-0000-0000-000000000000}"/>
          </ac:spMkLst>
        </pc:spChg>
        <pc:picChg chg="mod">
          <ac:chgData name="hassan Ashter" userId="41a77ca07dc70af4" providerId="LiveId" clId="{4CE7064A-397E-4099-B84A-D0DE09A92FCB}" dt="2021-04-01T05:55:33.745" v="243" actId="1036"/>
          <ac:picMkLst>
            <pc:docMk/>
            <pc:sldMk cId="1209084149" sldId="295"/>
            <ac:picMk id="10" creationId="{00000000-0000-0000-0000-000000000000}"/>
          </ac:picMkLst>
        </pc:picChg>
        <pc:picChg chg="add mod">
          <ac:chgData name="hassan Ashter" userId="41a77ca07dc70af4" providerId="LiveId" clId="{4CE7064A-397E-4099-B84A-D0DE09A92FCB}" dt="2021-04-01T06:28:44.384" v="1147" actId="1076"/>
          <ac:picMkLst>
            <pc:docMk/>
            <pc:sldMk cId="1209084149" sldId="295"/>
            <ac:picMk id="12" creationId="{7F1B8BE5-F725-4DE5-83A9-D8F291A89DE0}"/>
          </ac:picMkLst>
        </pc:picChg>
      </pc:sldChg>
      <pc:sldChg chg="modSp mod">
        <pc:chgData name="hassan Ashter" userId="41a77ca07dc70af4" providerId="LiveId" clId="{4CE7064A-397E-4099-B84A-D0DE09A92FCB}" dt="2021-04-01T06:01:24.871" v="419" actId="1036"/>
        <pc:sldMkLst>
          <pc:docMk/>
          <pc:sldMk cId="1905112624" sldId="298"/>
        </pc:sldMkLst>
        <pc:spChg chg="mod">
          <ac:chgData name="hassan Ashter" userId="41a77ca07dc70af4" providerId="LiveId" clId="{4CE7064A-397E-4099-B84A-D0DE09A92FCB}" dt="2021-04-01T06:01:24.871" v="419" actId="1036"/>
          <ac:spMkLst>
            <pc:docMk/>
            <pc:sldMk cId="1905112624" sldId="298"/>
            <ac:spMk id="3" creationId="{83983288-B5E0-4165-8307-35C326A6B430}"/>
          </ac:spMkLst>
        </pc:spChg>
      </pc:sldChg>
      <pc:sldChg chg="modSp mod">
        <pc:chgData name="hassan Ashter" userId="41a77ca07dc70af4" providerId="LiveId" clId="{4CE7064A-397E-4099-B84A-D0DE09A92FCB}" dt="2021-04-01T06:06:17.331" v="569" actId="20577"/>
        <pc:sldMkLst>
          <pc:docMk/>
          <pc:sldMk cId="1798423567" sldId="299"/>
        </pc:sldMkLst>
        <pc:spChg chg="mod">
          <ac:chgData name="hassan Ashter" userId="41a77ca07dc70af4" providerId="LiveId" clId="{4CE7064A-397E-4099-B84A-D0DE09A92FCB}" dt="2021-04-01T06:05:30.406" v="532" actId="1036"/>
          <ac:spMkLst>
            <pc:docMk/>
            <pc:sldMk cId="1798423567" sldId="299"/>
            <ac:spMk id="3" creationId="{83983288-B5E0-4165-8307-35C326A6B430}"/>
          </ac:spMkLst>
        </pc:spChg>
        <pc:spChg chg="mod">
          <ac:chgData name="hassan Ashter" userId="41a77ca07dc70af4" providerId="LiveId" clId="{4CE7064A-397E-4099-B84A-D0DE09A92FCB}" dt="2021-04-01T06:06:17.331" v="569" actId="20577"/>
          <ac:spMkLst>
            <pc:docMk/>
            <pc:sldMk cId="1798423567" sldId="299"/>
            <ac:spMk id="19" creationId="{B9E8E4CC-4107-40E4-B6B0-DAF14E503C92}"/>
          </ac:spMkLst>
        </pc:spChg>
        <pc:picChg chg="mod">
          <ac:chgData name="hassan Ashter" userId="41a77ca07dc70af4" providerId="LiveId" clId="{4CE7064A-397E-4099-B84A-D0DE09A92FCB}" dt="2021-04-01T06:05:32.773" v="544" actId="1038"/>
          <ac:picMkLst>
            <pc:docMk/>
            <pc:sldMk cId="1798423567" sldId="299"/>
            <ac:picMk id="18" creationId="{51B3A6DC-DA7F-4CCC-91AA-DF3A641001B3}"/>
          </ac:picMkLst>
        </pc:picChg>
      </pc:sldChg>
      <pc:sldChg chg="modSp mod">
        <pc:chgData name="hassan Ashter" userId="41a77ca07dc70af4" providerId="LiveId" clId="{4CE7064A-397E-4099-B84A-D0DE09A92FCB}" dt="2021-04-01T06:08:01.205" v="649" actId="1036"/>
        <pc:sldMkLst>
          <pc:docMk/>
          <pc:sldMk cId="2301313637" sldId="300"/>
        </pc:sldMkLst>
        <pc:spChg chg="mod">
          <ac:chgData name="hassan Ashter" userId="41a77ca07dc70af4" providerId="LiveId" clId="{4CE7064A-397E-4099-B84A-D0DE09A92FCB}" dt="2021-04-01T06:07:17.467" v="617" actId="1036"/>
          <ac:spMkLst>
            <pc:docMk/>
            <pc:sldMk cId="2301313637" sldId="300"/>
            <ac:spMk id="2" creationId="{FF156FFA-4586-45D0-8B9C-4240EB162E66}"/>
          </ac:spMkLst>
        </pc:spChg>
        <pc:spChg chg="mod">
          <ac:chgData name="hassan Ashter" userId="41a77ca07dc70af4" providerId="LiveId" clId="{4CE7064A-397E-4099-B84A-D0DE09A92FCB}" dt="2021-04-01T06:07:28.422" v="631" actId="1036"/>
          <ac:spMkLst>
            <pc:docMk/>
            <pc:sldMk cId="2301313637" sldId="300"/>
            <ac:spMk id="3" creationId="{EDE59940-078E-4AD4-AFB5-ACA05DE3D0AE}"/>
          </ac:spMkLst>
        </pc:spChg>
        <pc:spChg chg="mod">
          <ac:chgData name="hassan Ashter" userId="41a77ca07dc70af4" providerId="LiveId" clId="{4CE7064A-397E-4099-B84A-D0DE09A92FCB}" dt="2021-04-01T06:07:53.956" v="647" actId="1076"/>
          <ac:spMkLst>
            <pc:docMk/>
            <pc:sldMk cId="2301313637" sldId="300"/>
            <ac:spMk id="4" creationId="{1324838F-4F01-4031-A8C7-4449BE672318}"/>
          </ac:spMkLst>
        </pc:spChg>
        <pc:spChg chg="mod">
          <ac:chgData name="hassan Ashter" userId="41a77ca07dc70af4" providerId="LiveId" clId="{4CE7064A-397E-4099-B84A-D0DE09A92FCB}" dt="2021-04-01T06:08:01.205" v="649" actId="1036"/>
          <ac:spMkLst>
            <pc:docMk/>
            <pc:sldMk cId="2301313637" sldId="300"/>
            <ac:spMk id="7" creationId="{4F822982-EE17-450C-A4A3-7325B2B35F00}"/>
          </ac:spMkLst>
        </pc:spChg>
        <pc:picChg chg="mod">
          <ac:chgData name="hassan Ashter" userId="41a77ca07dc70af4" providerId="LiveId" clId="{4CE7064A-397E-4099-B84A-D0DE09A92FCB}" dt="2021-04-01T06:07:34.510" v="644" actId="1035"/>
          <ac:picMkLst>
            <pc:docMk/>
            <pc:sldMk cId="2301313637" sldId="300"/>
            <ac:picMk id="6" creationId="{616EC119-FF55-4494-B060-D66C68D0658C}"/>
          </ac:picMkLst>
        </pc:picChg>
      </pc:sldChg>
      <pc:sldChg chg="modSp mod">
        <pc:chgData name="hassan Ashter" userId="41a77ca07dc70af4" providerId="LiveId" clId="{4CE7064A-397E-4099-B84A-D0DE09A92FCB}" dt="2021-04-01T06:13:55.922" v="793" actId="2711"/>
        <pc:sldMkLst>
          <pc:docMk/>
          <pc:sldMk cId="2517125340" sldId="301"/>
        </pc:sldMkLst>
        <pc:spChg chg="mod">
          <ac:chgData name="hassan Ashter" userId="41a77ca07dc70af4" providerId="LiveId" clId="{4CE7064A-397E-4099-B84A-D0DE09A92FCB}" dt="2021-04-01T06:13:55.922" v="793" actId="2711"/>
          <ac:spMkLst>
            <pc:docMk/>
            <pc:sldMk cId="2517125340" sldId="301"/>
            <ac:spMk id="2" creationId="{88577111-2CD4-4D9D-B82F-B1A2E369DBD3}"/>
          </ac:spMkLst>
        </pc:spChg>
        <pc:spChg chg="mod">
          <ac:chgData name="hassan Ashter" userId="41a77ca07dc70af4" providerId="LiveId" clId="{4CE7064A-397E-4099-B84A-D0DE09A92FCB}" dt="2021-04-01T06:13:37.543" v="776" actId="2711"/>
          <ac:spMkLst>
            <pc:docMk/>
            <pc:sldMk cId="2517125340" sldId="301"/>
            <ac:spMk id="3" creationId="{83983288-B5E0-4165-8307-35C326A6B430}"/>
          </ac:spMkLst>
        </pc:spChg>
        <pc:picChg chg="mod">
          <ac:chgData name="hassan Ashter" userId="41a77ca07dc70af4" providerId="LiveId" clId="{4CE7064A-397E-4099-B84A-D0DE09A92FCB}" dt="2021-04-01T06:13:42.859" v="792" actId="1036"/>
          <ac:picMkLst>
            <pc:docMk/>
            <pc:sldMk cId="2517125340" sldId="301"/>
            <ac:picMk id="17" creationId="{9F5A786E-33F0-4665-B4C9-191BBF202AD6}"/>
          </ac:picMkLst>
        </pc:picChg>
      </pc:sldChg>
      <pc:sldChg chg="addSp modSp mod">
        <pc:chgData name="hassan Ashter" userId="41a77ca07dc70af4" providerId="LiveId" clId="{4CE7064A-397E-4099-B84A-D0DE09A92FCB}" dt="2021-04-01T06:34:51.458" v="1258" actId="114"/>
        <pc:sldMkLst>
          <pc:docMk/>
          <pc:sldMk cId="1953110239" sldId="303"/>
        </pc:sldMkLst>
        <pc:spChg chg="mod">
          <ac:chgData name="hassan Ashter" userId="41a77ca07dc70af4" providerId="LiveId" clId="{4CE7064A-397E-4099-B84A-D0DE09A92FCB}" dt="2021-04-01T06:17:07.573" v="949" actId="122"/>
          <ac:spMkLst>
            <pc:docMk/>
            <pc:sldMk cId="1953110239" sldId="303"/>
            <ac:spMk id="2" creationId="{41EF739B-CFD3-4F5D-A36A-EFF5CA7046A5}"/>
          </ac:spMkLst>
        </pc:spChg>
        <pc:spChg chg="mod">
          <ac:chgData name="hassan Ashter" userId="41a77ca07dc70af4" providerId="LiveId" clId="{4CE7064A-397E-4099-B84A-D0DE09A92FCB}" dt="2021-04-01T06:19:48.672" v="994" actId="1038"/>
          <ac:spMkLst>
            <pc:docMk/>
            <pc:sldMk cId="1953110239" sldId="303"/>
            <ac:spMk id="3" creationId="{A35ED364-6701-4CAF-A6BC-79074FB87429}"/>
          </ac:spMkLst>
        </pc:spChg>
        <pc:spChg chg="mod">
          <ac:chgData name="hassan Ashter" userId="41a77ca07dc70af4" providerId="LiveId" clId="{4CE7064A-397E-4099-B84A-D0DE09A92FCB}" dt="2021-04-01T06:17:33.046" v="952" actId="113"/>
          <ac:spMkLst>
            <pc:docMk/>
            <pc:sldMk cId="1953110239" sldId="303"/>
            <ac:spMk id="5" creationId="{A974C028-B7E4-4C49-9769-E365E3AD0344}"/>
          </ac:spMkLst>
        </pc:spChg>
        <pc:spChg chg="add mod">
          <ac:chgData name="hassan Ashter" userId="41a77ca07dc70af4" providerId="LiveId" clId="{4CE7064A-397E-4099-B84A-D0DE09A92FCB}" dt="2021-04-01T06:34:51.458" v="1258" actId="114"/>
          <ac:spMkLst>
            <pc:docMk/>
            <pc:sldMk cId="1953110239" sldId="303"/>
            <ac:spMk id="9" creationId="{DC8A15FF-347B-4B9D-87AF-97742DB0935E}"/>
          </ac:spMkLst>
        </pc:spChg>
        <pc:picChg chg="add mod">
          <ac:chgData name="hassan Ashter" userId="41a77ca07dc70af4" providerId="LiveId" clId="{4CE7064A-397E-4099-B84A-D0DE09A92FCB}" dt="2021-04-01T06:17:14.495" v="950"/>
          <ac:picMkLst>
            <pc:docMk/>
            <pc:sldMk cId="1953110239" sldId="303"/>
            <ac:picMk id="6" creationId="{9E7C5EC2-09CC-4771-AB8D-D58F4613B2C1}"/>
          </ac:picMkLst>
        </pc:picChg>
        <pc:picChg chg="add mod">
          <ac:chgData name="hassan Ashter" userId="41a77ca07dc70af4" providerId="LiveId" clId="{4CE7064A-397E-4099-B84A-D0DE09A92FCB}" dt="2021-04-01T06:23:36.682" v="1025" actId="1076"/>
          <ac:picMkLst>
            <pc:docMk/>
            <pc:sldMk cId="1953110239" sldId="303"/>
            <ac:picMk id="1026" creationId="{C4D93AEC-5E3F-42F6-9186-07BC26AE36CE}"/>
          </ac:picMkLst>
        </pc:picChg>
      </pc:sldChg>
      <pc:sldChg chg="modSp mod">
        <pc:chgData name="hassan Ashter" userId="41a77ca07dc70af4" providerId="LiveId" clId="{4CE7064A-397E-4099-B84A-D0DE09A92FCB}" dt="2021-04-01T06:15:58.487" v="908" actId="1036"/>
        <pc:sldMkLst>
          <pc:docMk/>
          <pc:sldMk cId="3089477014" sldId="304"/>
        </pc:sldMkLst>
        <pc:spChg chg="mod">
          <ac:chgData name="hassan Ashter" userId="41a77ca07dc70af4" providerId="LiveId" clId="{4CE7064A-397E-4099-B84A-D0DE09A92FCB}" dt="2021-04-01T06:15:24.033" v="886" actId="113"/>
          <ac:spMkLst>
            <pc:docMk/>
            <pc:sldMk cId="3089477014" sldId="304"/>
            <ac:spMk id="2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15:43.071" v="889" actId="2085"/>
          <ac:spMkLst>
            <pc:docMk/>
            <pc:sldMk cId="3089477014" sldId="304"/>
            <ac:spMk id="6" creationId="{F90F74D5-1020-4490-9C1E-7EFA743A06D5}"/>
          </ac:spMkLst>
        </pc:spChg>
        <pc:spChg chg="mod">
          <ac:chgData name="hassan Ashter" userId="41a77ca07dc70af4" providerId="LiveId" clId="{4CE7064A-397E-4099-B84A-D0DE09A92FCB}" dt="2021-04-01T06:15:58.487" v="908" actId="1036"/>
          <ac:spMkLst>
            <pc:docMk/>
            <pc:sldMk cId="3089477014" sldId="304"/>
            <ac:spMk id="9" creationId="{00000000-0000-0000-0000-000000000000}"/>
          </ac:spMkLst>
        </pc:spChg>
        <pc:picChg chg="mod">
          <ac:chgData name="hassan Ashter" userId="41a77ca07dc70af4" providerId="LiveId" clId="{4CE7064A-397E-4099-B84A-D0DE09A92FCB}" dt="2021-04-01T06:15:50.421" v="903" actId="1036"/>
          <ac:picMkLst>
            <pc:docMk/>
            <pc:sldMk cId="3089477014" sldId="304"/>
            <ac:picMk id="16" creationId="{4C4DC802-363B-4AFD-935E-4C35716502B3}"/>
          </ac:picMkLst>
        </pc:picChg>
      </pc:sldChg>
      <pc:sldChg chg="modSp mod">
        <pc:chgData name="hassan Ashter" userId="41a77ca07dc70af4" providerId="LiveId" clId="{4CE7064A-397E-4099-B84A-D0DE09A92FCB}" dt="2021-04-01T05:54:55.106" v="215" actId="1036"/>
        <pc:sldMkLst>
          <pc:docMk/>
          <pc:sldMk cId="2797762256" sldId="305"/>
        </pc:sldMkLst>
        <pc:spChg chg="mod">
          <ac:chgData name="hassan Ashter" userId="41a77ca07dc70af4" providerId="LiveId" clId="{4CE7064A-397E-4099-B84A-D0DE09A92FCB}" dt="2021-04-01T05:54:31.552" v="139" actId="1036"/>
          <ac:spMkLst>
            <pc:docMk/>
            <pc:sldMk cId="2797762256" sldId="305"/>
            <ac:spMk id="3" creationId="{83983288-B5E0-4165-8307-35C326A6B430}"/>
          </ac:spMkLst>
        </pc:spChg>
        <pc:spChg chg="mod">
          <ac:chgData name="hassan Ashter" userId="41a77ca07dc70af4" providerId="LiveId" clId="{4CE7064A-397E-4099-B84A-D0DE09A92FCB}" dt="2021-04-01T05:54:47.853" v="193" actId="1035"/>
          <ac:spMkLst>
            <pc:docMk/>
            <pc:sldMk cId="2797762256" sldId="305"/>
            <ac:spMk id="9" creationId="{00000000-0000-0000-0000-000000000000}"/>
          </ac:spMkLst>
        </pc:spChg>
        <pc:picChg chg="mod">
          <ac:chgData name="hassan Ashter" userId="41a77ca07dc70af4" providerId="LiveId" clId="{4CE7064A-397E-4099-B84A-D0DE09A92FCB}" dt="2021-04-01T05:54:55.106" v="215" actId="1036"/>
          <ac:picMkLst>
            <pc:docMk/>
            <pc:sldMk cId="2797762256" sldId="305"/>
            <ac:picMk id="20" creationId="{00000000-0000-0000-0000-000000000000}"/>
          </ac:picMkLst>
        </pc:picChg>
      </pc:sldChg>
      <pc:sldChg chg="modSp mod">
        <pc:chgData name="hassan Ashter" userId="41a77ca07dc70af4" providerId="LiveId" clId="{4CE7064A-397E-4099-B84A-D0DE09A92FCB}" dt="2021-04-01T05:57:45.618" v="323" actId="1035"/>
        <pc:sldMkLst>
          <pc:docMk/>
          <pc:sldMk cId="583552417" sldId="306"/>
        </pc:sldMkLst>
        <pc:spChg chg="mod">
          <ac:chgData name="hassan Ashter" userId="41a77ca07dc70af4" providerId="LiveId" clId="{4CE7064A-397E-4099-B84A-D0DE09A92FCB}" dt="2021-04-01T05:57:45.618" v="323" actId="1035"/>
          <ac:spMkLst>
            <pc:docMk/>
            <pc:sldMk cId="583552417" sldId="306"/>
            <ac:spMk id="3" creationId="{83983288-B5E0-4165-8307-35C326A6B430}"/>
          </ac:spMkLst>
        </pc:spChg>
      </pc:sldChg>
      <pc:sldChg chg="modSp mod">
        <pc:chgData name="hassan Ashter" userId="41a77ca07dc70af4" providerId="LiveId" clId="{4CE7064A-397E-4099-B84A-D0DE09A92FCB}" dt="2021-04-01T06:29:58.465" v="1202" actId="20577"/>
        <pc:sldMkLst>
          <pc:docMk/>
          <pc:sldMk cId="3365592436" sldId="307"/>
        </pc:sldMkLst>
        <pc:spChg chg="mod">
          <ac:chgData name="hassan Ashter" userId="41a77ca07dc70af4" providerId="LiveId" clId="{4CE7064A-397E-4099-B84A-D0DE09A92FCB}" dt="2021-04-01T06:29:39.883" v="1182" actId="1035"/>
          <ac:spMkLst>
            <pc:docMk/>
            <pc:sldMk cId="3365592436" sldId="307"/>
            <ac:spMk id="2" creationId="{FEBCA35D-2754-44DA-95B8-17424EDE715A}"/>
          </ac:spMkLst>
        </pc:spChg>
        <pc:spChg chg="mod">
          <ac:chgData name="hassan Ashter" userId="41a77ca07dc70af4" providerId="LiveId" clId="{4CE7064A-397E-4099-B84A-D0DE09A92FCB}" dt="2021-04-01T06:29:58.465" v="1202" actId="20577"/>
          <ac:spMkLst>
            <pc:docMk/>
            <pc:sldMk cId="3365592436" sldId="307"/>
            <ac:spMk id="3" creationId="{2DB5A5F4-078A-4E20-AC4E-CC954D718938}"/>
          </ac:spMkLst>
        </pc:spChg>
        <pc:spChg chg="mod">
          <ac:chgData name="hassan Ashter" userId="41a77ca07dc70af4" providerId="LiveId" clId="{4CE7064A-397E-4099-B84A-D0DE09A92FCB}" dt="2021-04-01T05:47:37.933" v="13" actId="2711"/>
          <ac:spMkLst>
            <pc:docMk/>
            <pc:sldMk cId="3365592436" sldId="307"/>
            <ac:spMk id="11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5:47:50.343" v="14" actId="2711"/>
          <ac:spMkLst>
            <pc:docMk/>
            <pc:sldMk cId="3365592436" sldId="307"/>
            <ac:spMk id="12" creationId="{00000000-0000-0000-0000-000000000000}"/>
          </ac:spMkLst>
        </pc:spChg>
        <pc:picChg chg="mod">
          <ac:chgData name="hassan Ashter" userId="41a77ca07dc70af4" providerId="LiveId" clId="{4CE7064A-397E-4099-B84A-D0DE09A92FCB}" dt="2021-04-01T06:29:45.577" v="1200" actId="1036"/>
          <ac:picMkLst>
            <pc:docMk/>
            <pc:sldMk cId="3365592436" sldId="307"/>
            <ac:picMk id="8" creationId="{2367693F-F2D9-4C41-A565-B403E2F68034}"/>
          </ac:picMkLst>
        </pc:picChg>
      </pc:sldChg>
      <pc:sldChg chg="modSp mod">
        <pc:chgData name="hassan Ashter" userId="41a77ca07dc70af4" providerId="LiveId" clId="{4CE7064A-397E-4099-B84A-D0DE09A92FCB}" dt="2021-04-01T06:29:04.401" v="1150" actId="20577"/>
        <pc:sldMkLst>
          <pc:docMk/>
          <pc:sldMk cId="1318995076" sldId="308"/>
        </pc:sldMkLst>
        <pc:spChg chg="mod">
          <ac:chgData name="hassan Ashter" userId="41a77ca07dc70af4" providerId="LiveId" clId="{4CE7064A-397E-4099-B84A-D0DE09A92FCB}" dt="2021-04-01T05:50:44.410" v="78" actId="2711"/>
          <ac:spMkLst>
            <pc:docMk/>
            <pc:sldMk cId="1318995076" sldId="308"/>
            <ac:spMk id="2" creationId="{EA33F43C-C690-40A2-B144-C5BCC0706EC3}"/>
          </ac:spMkLst>
        </pc:spChg>
        <pc:graphicFrameChg chg="mod">
          <ac:chgData name="hassan Ashter" userId="41a77ca07dc70af4" providerId="LiveId" clId="{4CE7064A-397E-4099-B84A-D0DE09A92FCB}" dt="2021-04-01T06:29:04.401" v="1150" actId="20577"/>
          <ac:graphicFrameMkLst>
            <pc:docMk/>
            <pc:sldMk cId="1318995076" sldId="308"/>
            <ac:graphicFrameMk id="3" creationId="{00000000-0000-0000-0000-000000000000}"/>
          </ac:graphicFrameMkLst>
        </pc:graphicFrameChg>
      </pc:sldChg>
      <pc:sldChg chg="addSp modSp mod">
        <pc:chgData name="hassan Ashter" userId="41a77ca07dc70af4" providerId="LiveId" clId="{4CE7064A-397E-4099-B84A-D0DE09A92FCB}" dt="2021-04-01T06:34:39.267" v="1257" actId="114"/>
        <pc:sldMkLst>
          <pc:docMk/>
          <pc:sldMk cId="2478644747" sldId="309"/>
        </pc:sldMkLst>
        <pc:spChg chg="add mod">
          <ac:chgData name="hassan Ashter" userId="41a77ca07dc70af4" providerId="LiveId" clId="{4CE7064A-397E-4099-B84A-D0DE09A92FCB}" dt="2021-04-01T06:34:39.267" v="1257" actId="114"/>
          <ac:spMkLst>
            <pc:docMk/>
            <pc:sldMk cId="2478644747" sldId="309"/>
            <ac:spMk id="16" creationId="{5C8A69E8-98A8-406F-875C-AE70A0F234F3}"/>
          </ac:spMkLst>
        </pc:spChg>
        <pc:spChg chg="mod">
          <ac:chgData name="hassan Ashter" userId="41a77ca07dc70af4" providerId="LiveId" clId="{4CE7064A-397E-4099-B84A-D0DE09A92FCB}" dt="2021-04-01T06:16:36.582" v="938" actId="2711"/>
          <ac:spMkLst>
            <pc:docMk/>
            <pc:sldMk cId="2478644747" sldId="309"/>
            <ac:spMk id="20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16:46.633" v="947" actId="1038"/>
          <ac:spMkLst>
            <pc:docMk/>
            <pc:sldMk cId="2478644747" sldId="309"/>
            <ac:spMk id="22" creationId="{00000000-0000-0000-0000-000000000000}"/>
          </ac:spMkLst>
        </pc:spChg>
        <pc:picChg chg="mod">
          <ac:chgData name="hassan Ashter" userId="41a77ca07dc70af4" providerId="LiveId" clId="{4CE7064A-397E-4099-B84A-D0DE09A92FCB}" dt="2021-04-01T06:24:25.407" v="1048" actId="1035"/>
          <ac:picMkLst>
            <pc:docMk/>
            <pc:sldMk cId="2478644747" sldId="309"/>
            <ac:picMk id="23" creationId="{00000000-0000-0000-0000-000000000000}"/>
          </ac:picMkLst>
        </pc:picChg>
        <pc:picChg chg="mod">
          <ac:chgData name="hassan Ashter" userId="41a77ca07dc70af4" providerId="LiveId" clId="{4CE7064A-397E-4099-B84A-D0DE09A92FCB}" dt="2021-04-01T06:24:32.458" v="1066" actId="1036"/>
          <ac:picMkLst>
            <pc:docMk/>
            <pc:sldMk cId="2478644747" sldId="309"/>
            <ac:picMk id="24" creationId="{00000000-0000-0000-0000-000000000000}"/>
          </ac:picMkLst>
        </pc:picChg>
        <pc:picChg chg="mod">
          <ac:chgData name="hassan Ashter" userId="41a77ca07dc70af4" providerId="LiveId" clId="{4CE7064A-397E-4099-B84A-D0DE09A92FCB}" dt="2021-04-01T06:25:40.027" v="1116" actId="1035"/>
          <ac:picMkLst>
            <pc:docMk/>
            <pc:sldMk cId="2478644747" sldId="309"/>
            <ac:picMk id="25" creationId="{00000000-0000-0000-0000-000000000000}"/>
          </ac:picMkLst>
        </pc:picChg>
      </pc:sldChg>
      <pc:sldChg chg="modSp mod">
        <pc:chgData name="hassan Ashter" userId="41a77ca07dc70af4" providerId="LiveId" clId="{4CE7064A-397E-4099-B84A-D0DE09A92FCB}" dt="2021-04-01T06:19:44.159" v="986" actId="1037"/>
        <pc:sldMkLst>
          <pc:docMk/>
          <pc:sldMk cId="3878816398" sldId="310"/>
        </pc:sldMkLst>
        <pc:spChg chg="mod">
          <ac:chgData name="hassan Ashter" userId="41a77ca07dc70af4" providerId="LiveId" clId="{4CE7064A-397E-4099-B84A-D0DE09A92FCB}" dt="2021-04-01T06:19:44.159" v="986" actId="1037"/>
          <ac:spMkLst>
            <pc:docMk/>
            <pc:sldMk cId="3878816398" sldId="310"/>
            <ac:spMk id="6" creationId="{00000000-0000-0000-0000-000000000000}"/>
          </ac:spMkLst>
        </pc:spChg>
        <pc:spChg chg="mod">
          <ac:chgData name="hassan Ashter" userId="41a77ca07dc70af4" providerId="LiveId" clId="{4CE7064A-397E-4099-B84A-D0DE09A92FCB}" dt="2021-04-01T06:19:35.285" v="980" actId="2711"/>
          <ac:spMkLst>
            <pc:docMk/>
            <pc:sldMk cId="3878816398" sldId="310"/>
            <ac:spMk id="7" creationId="{41EF739B-CFD3-4F5D-A36A-EFF5CA7046A5}"/>
          </ac:spMkLst>
        </pc:spChg>
      </pc:sldChg>
      <pc:sldChg chg="addSp delSp modSp new mod">
        <pc:chgData name="hassan Ashter" userId="41a77ca07dc70af4" providerId="LiveId" clId="{4CE7064A-397E-4099-B84A-D0DE09A92FCB}" dt="2021-04-01T06:33:05.018" v="1256" actId="1035"/>
        <pc:sldMkLst>
          <pc:docMk/>
          <pc:sldMk cId="1914410831" sldId="311"/>
        </pc:sldMkLst>
        <pc:spChg chg="del">
          <ac:chgData name="hassan Ashter" userId="41a77ca07dc70af4" providerId="LiveId" clId="{4CE7064A-397E-4099-B84A-D0DE09A92FCB}" dt="2021-04-01T06:03:18.339" v="457" actId="478"/>
          <ac:spMkLst>
            <pc:docMk/>
            <pc:sldMk cId="1914410831" sldId="311"/>
            <ac:spMk id="2" creationId="{9C19D970-C672-4544-BBEC-61AD0AD50D55}"/>
          </ac:spMkLst>
        </pc:spChg>
        <pc:spChg chg="del">
          <ac:chgData name="hassan Ashter" userId="41a77ca07dc70af4" providerId="LiveId" clId="{4CE7064A-397E-4099-B84A-D0DE09A92FCB}" dt="2021-04-01T06:03:30.232" v="459" actId="478"/>
          <ac:spMkLst>
            <pc:docMk/>
            <pc:sldMk cId="1914410831" sldId="311"/>
            <ac:spMk id="3" creationId="{AE3EAB5A-DC24-4437-B669-B7BBD8D1FA03}"/>
          </ac:spMkLst>
        </pc:spChg>
        <pc:spChg chg="add mod">
          <ac:chgData name="hassan Ashter" userId="41a77ca07dc70af4" providerId="LiveId" clId="{4CE7064A-397E-4099-B84A-D0DE09A92FCB}" dt="2021-04-01T06:03:14.761" v="456"/>
          <ac:spMkLst>
            <pc:docMk/>
            <pc:sldMk cId="1914410831" sldId="311"/>
            <ac:spMk id="6" creationId="{A0A1CD54-845B-4D49-94DC-0B99D1F5E254}"/>
          </ac:spMkLst>
        </pc:spChg>
        <pc:spChg chg="add mod">
          <ac:chgData name="hassan Ashter" userId="41a77ca07dc70af4" providerId="LiveId" clId="{4CE7064A-397E-4099-B84A-D0DE09A92FCB}" dt="2021-04-01T06:33:05.018" v="1256" actId="1035"/>
          <ac:spMkLst>
            <pc:docMk/>
            <pc:sldMk cId="1914410831" sldId="311"/>
            <ac:spMk id="9" creationId="{2AD04F02-DE79-45C1-8606-7322AEB3F6BF}"/>
          </ac:spMkLst>
        </pc:spChg>
        <pc:picChg chg="add mod">
          <ac:chgData name="hassan Ashter" userId="41a77ca07dc70af4" providerId="LiveId" clId="{4CE7064A-397E-4099-B84A-D0DE09A92FCB}" dt="2021-04-01T06:03:26.346" v="458"/>
          <ac:picMkLst>
            <pc:docMk/>
            <pc:sldMk cId="1914410831" sldId="311"/>
            <ac:picMk id="7" creationId="{23C8F423-75B1-4C74-969C-26337345040D}"/>
          </ac:picMkLst>
        </pc:picChg>
        <pc:picChg chg="add mod">
          <ac:chgData name="hassan Ashter" userId="41a77ca07dc70af4" providerId="LiveId" clId="{4CE7064A-397E-4099-B84A-D0DE09A92FCB}" dt="2021-04-01T06:32:59.781" v="1241" actId="1076"/>
          <ac:picMkLst>
            <pc:docMk/>
            <pc:sldMk cId="1914410831" sldId="311"/>
            <ac:picMk id="8" creationId="{7B4A285C-BC28-45BB-92DE-9598AC91A5DD}"/>
          </ac:picMkLst>
        </pc:picChg>
      </pc:sldChg>
      <pc:sldChg chg="addSp delSp modSp new mod">
        <pc:chgData name="hassan Ashter" userId="41a77ca07dc70af4" providerId="LiveId" clId="{4CE7064A-397E-4099-B84A-D0DE09A92FCB}" dt="2021-04-01T06:10:42.617" v="702" actId="1076"/>
        <pc:sldMkLst>
          <pc:docMk/>
          <pc:sldMk cId="3338469700" sldId="312"/>
        </pc:sldMkLst>
        <pc:spChg chg="del">
          <ac:chgData name="hassan Ashter" userId="41a77ca07dc70af4" providerId="LiveId" clId="{4CE7064A-397E-4099-B84A-D0DE09A92FCB}" dt="2021-04-01T06:09:59.593" v="690" actId="478"/>
          <ac:spMkLst>
            <pc:docMk/>
            <pc:sldMk cId="3338469700" sldId="312"/>
            <ac:spMk id="2" creationId="{18BBA641-089F-489C-A9C3-29A4F542A2B3}"/>
          </ac:spMkLst>
        </pc:spChg>
        <pc:spChg chg="del">
          <ac:chgData name="hassan Ashter" userId="41a77ca07dc70af4" providerId="LiveId" clId="{4CE7064A-397E-4099-B84A-D0DE09A92FCB}" dt="2021-04-01T06:10:04.330" v="692" actId="478"/>
          <ac:spMkLst>
            <pc:docMk/>
            <pc:sldMk cId="3338469700" sldId="312"/>
            <ac:spMk id="3" creationId="{AE0D5FD7-D371-460B-B37D-05D5C8E0178D}"/>
          </ac:spMkLst>
        </pc:spChg>
        <pc:spChg chg="add mod">
          <ac:chgData name="hassan Ashter" userId="41a77ca07dc70af4" providerId="LiveId" clId="{4CE7064A-397E-4099-B84A-D0DE09A92FCB}" dt="2021-04-01T06:10:00.500" v="691"/>
          <ac:spMkLst>
            <pc:docMk/>
            <pc:sldMk cId="3338469700" sldId="312"/>
            <ac:spMk id="6" creationId="{C29468E9-D71D-4535-A72B-431CC70EBC0B}"/>
          </ac:spMkLst>
        </pc:spChg>
        <pc:spChg chg="add mod">
          <ac:chgData name="hassan Ashter" userId="41a77ca07dc70af4" providerId="LiveId" clId="{4CE7064A-397E-4099-B84A-D0DE09A92FCB}" dt="2021-04-01T06:10:42.617" v="702" actId="1076"/>
          <ac:spMkLst>
            <pc:docMk/>
            <pc:sldMk cId="3338469700" sldId="312"/>
            <ac:spMk id="9" creationId="{DA5AAF5B-AD78-41E5-A179-5A1B8803C0F8}"/>
          </ac:spMkLst>
        </pc:spChg>
        <pc:picChg chg="add mod">
          <ac:chgData name="hassan Ashter" userId="41a77ca07dc70af4" providerId="LiveId" clId="{4CE7064A-397E-4099-B84A-D0DE09A92FCB}" dt="2021-04-01T06:10:11.754" v="693"/>
          <ac:picMkLst>
            <pc:docMk/>
            <pc:sldMk cId="3338469700" sldId="312"/>
            <ac:picMk id="7" creationId="{5D33AC02-C16F-4927-918D-300FADB507EC}"/>
          </ac:picMkLst>
        </pc:picChg>
        <pc:picChg chg="add mod">
          <ac:chgData name="hassan Ashter" userId="41a77ca07dc70af4" providerId="LiveId" clId="{4CE7064A-397E-4099-B84A-D0DE09A92FCB}" dt="2021-04-01T06:10:34.831" v="701" actId="1076"/>
          <ac:picMkLst>
            <pc:docMk/>
            <pc:sldMk cId="3338469700" sldId="312"/>
            <ac:picMk id="8" creationId="{EA000218-11C1-4EC0-98D2-FF28FB52C39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Percentages</a:t>
            </a:r>
            <a:r>
              <a:rPr lang="en-US" baseline="0"/>
              <a:t> %</a:t>
            </a:r>
            <a:endParaRPr lang="en-US"/>
          </a:p>
        </c:rich>
      </c:tx>
      <c:layout>
        <c:manualLayout>
          <c:xMode val="edge"/>
          <c:yMode val="edge"/>
          <c:x val="0.36741030358785648"/>
          <c:y val="2.321981424148606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E1-41BE-95B6-DAF3A462B09B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E1-41BE-95B6-DAF3A462B09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E1-41BE-95B6-DAF3A462B09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E1-41BE-95B6-DAF3A462B09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E1-41BE-95B6-DAF3A462B09B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CE1-41BE-95B6-DAF3A462B09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CE1-41BE-95B6-DAF3A462B09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CE1-41BE-95B6-DAF3A462B09B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CE1-41BE-95B6-DAF3A462B09B}"/>
              </c:ext>
            </c:extLst>
          </c:dPt>
          <c:cat>
            <c:strRef>
              <c:f>Sheet1!$A$2:$A$10</c:f>
              <c:strCache>
                <c:ptCount val="9"/>
                <c:pt idx="0">
                  <c:v>PC</c:v>
                </c:pt>
                <c:pt idx="1">
                  <c:v>PICK UP</c:v>
                </c:pt>
                <c:pt idx="2">
                  <c:v>JEEP MODEL</c:v>
                </c:pt>
                <c:pt idx="3">
                  <c:v>SMALL BUS</c:v>
                </c:pt>
                <c:pt idx="4">
                  <c:v>BIG BUS</c:v>
                </c:pt>
                <c:pt idx="5">
                  <c:v>Light Trucks</c:v>
                </c:pt>
                <c:pt idx="6">
                  <c:v>Trucks (2/6)</c:v>
                </c:pt>
                <c:pt idx="7">
                  <c:v>Trucks (4/14)</c:v>
                </c:pt>
                <c:pt idx="8">
                  <c:v>Trucks (5/18)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36.56</c:v>
                </c:pt>
                <c:pt idx="1">
                  <c:v>13.8</c:v>
                </c:pt>
                <c:pt idx="2">
                  <c:v>8.0500000000000007</c:v>
                </c:pt>
                <c:pt idx="3">
                  <c:v>4.57</c:v>
                </c:pt>
                <c:pt idx="4">
                  <c:v>6.01</c:v>
                </c:pt>
                <c:pt idx="5">
                  <c:v>5.66</c:v>
                </c:pt>
                <c:pt idx="6">
                  <c:v>12.55</c:v>
                </c:pt>
                <c:pt idx="7">
                  <c:v>9.11</c:v>
                </c:pt>
                <c:pt idx="8">
                  <c:v>3.69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CE1-41BE-95B6-DAF3A462B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994688"/>
        <c:axId val="51077696"/>
      </c:barChart>
      <c:catAx>
        <c:axId val="6699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077696"/>
        <c:crosses val="autoZero"/>
        <c:auto val="1"/>
        <c:lblAlgn val="ctr"/>
        <c:lblOffset val="100"/>
        <c:noMultiLvlLbl val="0"/>
      </c:catAx>
      <c:valAx>
        <c:axId val="5107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994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47896-387D-4C59-94CC-48D96EE9855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D64E65-6F5F-4794-BFC2-31AC0238EC1B}">
      <dgm:prSet custT="1"/>
      <dgm:spPr/>
      <dgm:t>
        <a:bodyPr/>
        <a:lstStyle/>
        <a:p>
          <a:r>
            <a:rPr lang="en-US" sz="3500" dirty="0"/>
            <a:t>Asphalt Course:</a:t>
          </a:r>
        </a:p>
      </dgm:t>
    </dgm:pt>
    <dgm:pt modelId="{A95A0049-688F-4F36-A5B7-868C4BECB752}" type="parTrans" cxnId="{A08F7759-20F2-43BF-81E2-BF5CB7A64A03}">
      <dgm:prSet/>
      <dgm:spPr/>
      <dgm:t>
        <a:bodyPr/>
        <a:lstStyle/>
        <a:p>
          <a:endParaRPr lang="en-US" sz="3500"/>
        </a:p>
      </dgm:t>
    </dgm:pt>
    <dgm:pt modelId="{2353A746-E38B-4857-A31C-8353235FF90F}" type="sibTrans" cxnId="{A08F7759-20F2-43BF-81E2-BF5CB7A64A03}">
      <dgm:prSet/>
      <dgm:spPr/>
      <dgm:t>
        <a:bodyPr/>
        <a:lstStyle/>
        <a:p>
          <a:endParaRPr lang="en-US" sz="3500"/>
        </a:p>
      </dgm:t>
    </dgm:pt>
    <dgm:pt modelId="{B09F2CB4-FC2B-4CAB-BDD9-3E717EB7B8AE}">
      <dgm:prSet custT="1"/>
      <dgm:spPr/>
      <dgm:t>
        <a:bodyPr/>
        <a:lstStyle/>
        <a:p>
          <a:pPr algn="ctr"/>
          <a:r>
            <a:rPr lang="en-US" sz="3500" dirty="0"/>
            <a:t>D1 = 10 in</a:t>
          </a:r>
        </a:p>
      </dgm:t>
    </dgm:pt>
    <dgm:pt modelId="{992B0E79-8D7C-4765-AD3E-206652E498A3}" type="parTrans" cxnId="{A4547B4C-111A-4050-8E88-896D31739DC0}">
      <dgm:prSet/>
      <dgm:spPr/>
      <dgm:t>
        <a:bodyPr/>
        <a:lstStyle/>
        <a:p>
          <a:endParaRPr lang="en-US" sz="3500"/>
        </a:p>
      </dgm:t>
    </dgm:pt>
    <dgm:pt modelId="{0B5778DE-AC10-45D3-85D4-EE2CB51EE830}" type="sibTrans" cxnId="{A4547B4C-111A-4050-8E88-896D31739DC0}">
      <dgm:prSet/>
      <dgm:spPr/>
      <dgm:t>
        <a:bodyPr/>
        <a:lstStyle/>
        <a:p>
          <a:endParaRPr lang="en-US" sz="3500"/>
        </a:p>
      </dgm:t>
    </dgm:pt>
    <dgm:pt modelId="{2907BC02-0229-4ECF-9EF2-9A7908EB1CD8}">
      <dgm:prSet custT="1"/>
      <dgm:spPr/>
      <dgm:t>
        <a:bodyPr/>
        <a:lstStyle/>
        <a:p>
          <a:r>
            <a:rPr lang="en-US" sz="3500"/>
            <a:t>Base Course: </a:t>
          </a:r>
        </a:p>
      </dgm:t>
    </dgm:pt>
    <dgm:pt modelId="{8FE2863C-471D-436F-8B61-274A14B3B679}" type="parTrans" cxnId="{B397AFB5-F10E-461B-B9A1-136581608F88}">
      <dgm:prSet/>
      <dgm:spPr/>
      <dgm:t>
        <a:bodyPr/>
        <a:lstStyle/>
        <a:p>
          <a:endParaRPr lang="en-US" sz="3500"/>
        </a:p>
      </dgm:t>
    </dgm:pt>
    <dgm:pt modelId="{4A512DCB-43E2-4885-8B25-272C8D370A1E}" type="sibTrans" cxnId="{B397AFB5-F10E-461B-B9A1-136581608F88}">
      <dgm:prSet/>
      <dgm:spPr/>
      <dgm:t>
        <a:bodyPr/>
        <a:lstStyle/>
        <a:p>
          <a:endParaRPr lang="en-US" sz="3500"/>
        </a:p>
      </dgm:t>
    </dgm:pt>
    <dgm:pt modelId="{6DCFE346-446C-4C33-99F0-FBD107058E26}">
      <dgm:prSet custT="1"/>
      <dgm:spPr/>
      <dgm:t>
        <a:bodyPr/>
        <a:lstStyle/>
        <a:p>
          <a:pPr algn="ctr"/>
          <a:r>
            <a:rPr lang="en-US" sz="3500" dirty="0"/>
            <a:t>D2 = 15 in </a:t>
          </a:r>
        </a:p>
      </dgm:t>
    </dgm:pt>
    <dgm:pt modelId="{C943F88A-7420-4810-9B10-74183C202565}" type="parTrans" cxnId="{D00644DD-7439-4A6B-8281-B12ED9DC84E6}">
      <dgm:prSet/>
      <dgm:spPr/>
      <dgm:t>
        <a:bodyPr/>
        <a:lstStyle/>
        <a:p>
          <a:endParaRPr lang="en-US" sz="3500"/>
        </a:p>
      </dgm:t>
    </dgm:pt>
    <dgm:pt modelId="{AD6D760F-80E0-4804-871E-8620C5ED64D0}" type="sibTrans" cxnId="{D00644DD-7439-4A6B-8281-B12ED9DC84E6}">
      <dgm:prSet/>
      <dgm:spPr/>
      <dgm:t>
        <a:bodyPr/>
        <a:lstStyle/>
        <a:p>
          <a:endParaRPr lang="en-US" sz="3500"/>
        </a:p>
      </dgm:t>
    </dgm:pt>
    <dgm:pt modelId="{ACACB66C-C4B1-479D-9596-63D0E79839A6}">
      <dgm:prSet custT="1"/>
      <dgm:spPr/>
      <dgm:t>
        <a:bodyPr/>
        <a:lstStyle/>
        <a:p>
          <a:r>
            <a:rPr lang="en-US" sz="3500"/>
            <a:t>Sub – Base : </a:t>
          </a:r>
        </a:p>
      </dgm:t>
    </dgm:pt>
    <dgm:pt modelId="{F3D13F03-F747-4BB0-B820-85C0B3A0E8C5}" type="parTrans" cxnId="{535D9863-DFFD-4C3E-AFC5-7D08486CFF77}">
      <dgm:prSet/>
      <dgm:spPr/>
      <dgm:t>
        <a:bodyPr/>
        <a:lstStyle/>
        <a:p>
          <a:endParaRPr lang="en-US" sz="3500"/>
        </a:p>
      </dgm:t>
    </dgm:pt>
    <dgm:pt modelId="{3AC9D030-AF6D-41A6-B549-890D74E5BC4A}" type="sibTrans" cxnId="{535D9863-DFFD-4C3E-AFC5-7D08486CFF77}">
      <dgm:prSet/>
      <dgm:spPr/>
      <dgm:t>
        <a:bodyPr/>
        <a:lstStyle/>
        <a:p>
          <a:endParaRPr lang="en-US" sz="3500"/>
        </a:p>
      </dgm:t>
    </dgm:pt>
    <dgm:pt modelId="{BDA93302-CB0F-44F5-B1BE-40C87ADEC60F}">
      <dgm:prSet custT="1"/>
      <dgm:spPr/>
      <dgm:t>
        <a:bodyPr/>
        <a:lstStyle/>
        <a:p>
          <a:pPr algn="ctr"/>
          <a:r>
            <a:rPr lang="en-US" sz="3500" dirty="0"/>
            <a:t>D3 = 12 in</a:t>
          </a:r>
        </a:p>
      </dgm:t>
    </dgm:pt>
    <dgm:pt modelId="{6A3D4583-D882-4C94-8943-28F846C31807}" type="parTrans" cxnId="{E32C8D7F-696B-44FD-A0F2-215DE145782B}">
      <dgm:prSet/>
      <dgm:spPr/>
      <dgm:t>
        <a:bodyPr/>
        <a:lstStyle/>
        <a:p>
          <a:endParaRPr lang="en-US" sz="3500"/>
        </a:p>
      </dgm:t>
    </dgm:pt>
    <dgm:pt modelId="{E08BACD7-0361-4B26-BDD1-AE39E7401099}" type="sibTrans" cxnId="{E32C8D7F-696B-44FD-A0F2-215DE145782B}">
      <dgm:prSet/>
      <dgm:spPr/>
      <dgm:t>
        <a:bodyPr/>
        <a:lstStyle/>
        <a:p>
          <a:endParaRPr lang="en-US" sz="3500"/>
        </a:p>
      </dgm:t>
    </dgm:pt>
    <dgm:pt modelId="{E83144BC-D3D4-4414-86DB-50526DC5CAE3}" type="pres">
      <dgm:prSet presAssocID="{EDC47896-387D-4C59-94CC-48D96EE985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1182039B-A09A-49BC-AA96-6D8BDFDE6CF5}" type="pres">
      <dgm:prSet presAssocID="{BAD64E65-6F5F-4794-BFC2-31AC0238EC1B}" presName="thickLine" presStyleLbl="alignNode1" presStyleIdx="0" presStyleCnt="6"/>
      <dgm:spPr/>
    </dgm:pt>
    <dgm:pt modelId="{4CEEAD42-AF3B-416F-9012-39643F60D73B}" type="pres">
      <dgm:prSet presAssocID="{BAD64E65-6F5F-4794-BFC2-31AC0238EC1B}" presName="horz1" presStyleCnt="0"/>
      <dgm:spPr/>
    </dgm:pt>
    <dgm:pt modelId="{009E71EE-595E-428E-A688-61DF54901A79}" type="pres">
      <dgm:prSet presAssocID="{BAD64E65-6F5F-4794-BFC2-31AC0238EC1B}" presName="tx1" presStyleLbl="revTx" presStyleIdx="0" presStyleCnt="6"/>
      <dgm:spPr/>
      <dgm:t>
        <a:bodyPr/>
        <a:lstStyle/>
        <a:p>
          <a:pPr rtl="1"/>
          <a:endParaRPr lang="ar-SA"/>
        </a:p>
      </dgm:t>
    </dgm:pt>
    <dgm:pt modelId="{3ABDED99-05C1-479D-8976-1CBB2CD8FAB3}" type="pres">
      <dgm:prSet presAssocID="{BAD64E65-6F5F-4794-BFC2-31AC0238EC1B}" presName="vert1" presStyleCnt="0"/>
      <dgm:spPr/>
    </dgm:pt>
    <dgm:pt modelId="{EF90AF80-D687-4809-8883-11DD615E2C7F}" type="pres">
      <dgm:prSet presAssocID="{B09F2CB4-FC2B-4CAB-BDD9-3E717EB7B8AE}" presName="thickLine" presStyleLbl="alignNode1" presStyleIdx="1" presStyleCnt="6"/>
      <dgm:spPr/>
    </dgm:pt>
    <dgm:pt modelId="{8F4BA667-D08D-4A25-B618-0A8514AE4A4A}" type="pres">
      <dgm:prSet presAssocID="{B09F2CB4-FC2B-4CAB-BDD9-3E717EB7B8AE}" presName="horz1" presStyleCnt="0"/>
      <dgm:spPr/>
    </dgm:pt>
    <dgm:pt modelId="{319ECD47-F9A5-4A24-BF73-38AAF4C7E651}" type="pres">
      <dgm:prSet presAssocID="{B09F2CB4-FC2B-4CAB-BDD9-3E717EB7B8AE}" presName="tx1" presStyleLbl="revTx" presStyleIdx="1" presStyleCnt="6"/>
      <dgm:spPr/>
      <dgm:t>
        <a:bodyPr/>
        <a:lstStyle/>
        <a:p>
          <a:pPr rtl="1"/>
          <a:endParaRPr lang="ar-SA"/>
        </a:p>
      </dgm:t>
    </dgm:pt>
    <dgm:pt modelId="{CF77BAE7-D10C-4183-8A05-5FDE4B07D3E5}" type="pres">
      <dgm:prSet presAssocID="{B09F2CB4-FC2B-4CAB-BDD9-3E717EB7B8AE}" presName="vert1" presStyleCnt="0"/>
      <dgm:spPr/>
    </dgm:pt>
    <dgm:pt modelId="{C6BDAFCA-DC95-455C-BB5A-55EF48785877}" type="pres">
      <dgm:prSet presAssocID="{2907BC02-0229-4ECF-9EF2-9A7908EB1CD8}" presName="thickLine" presStyleLbl="alignNode1" presStyleIdx="2" presStyleCnt="6"/>
      <dgm:spPr/>
    </dgm:pt>
    <dgm:pt modelId="{B85D7FFE-B88F-43F6-9BDC-0254EC1435BA}" type="pres">
      <dgm:prSet presAssocID="{2907BC02-0229-4ECF-9EF2-9A7908EB1CD8}" presName="horz1" presStyleCnt="0"/>
      <dgm:spPr/>
    </dgm:pt>
    <dgm:pt modelId="{590FEF7D-7B68-4C2F-ADFC-1F5836D01F12}" type="pres">
      <dgm:prSet presAssocID="{2907BC02-0229-4ECF-9EF2-9A7908EB1CD8}" presName="tx1" presStyleLbl="revTx" presStyleIdx="2" presStyleCnt="6"/>
      <dgm:spPr/>
      <dgm:t>
        <a:bodyPr/>
        <a:lstStyle/>
        <a:p>
          <a:pPr rtl="1"/>
          <a:endParaRPr lang="ar-SA"/>
        </a:p>
      </dgm:t>
    </dgm:pt>
    <dgm:pt modelId="{373E9BE5-F613-4217-B351-AC180567981C}" type="pres">
      <dgm:prSet presAssocID="{2907BC02-0229-4ECF-9EF2-9A7908EB1CD8}" presName="vert1" presStyleCnt="0"/>
      <dgm:spPr/>
    </dgm:pt>
    <dgm:pt modelId="{D0E40B17-FF8D-4C6F-9DD6-9E1276480DC9}" type="pres">
      <dgm:prSet presAssocID="{6DCFE346-446C-4C33-99F0-FBD107058E26}" presName="thickLine" presStyleLbl="alignNode1" presStyleIdx="3" presStyleCnt="6"/>
      <dgm:spPr/>
    </dgm:pt>
    <dgm:pt modelId="{015EABC4-BE7D-4488-A2D7-5A4B8038CB4D}" type="pres">
      <dgm:prSet presAssocID="{6DCFE346-446C-4C33-99F0-FBD107058E26}" presName="horz1" presStyleCnt="0"/>
      <dgm:spPr/>
    </dgm:pt>
    <dgm:pt modelId="{2AF4E848-418F-41C5-808E-CDBF12FA27B2}" type="pres">
      <dgm:prSet presAssocID="{6DCFE346-446C-4C33-99F0-FBD107058E26}" presName="tx1" presStyleLbl="revTx" presStyleIdx="3" presStyleCnt="6"/>
      <dgm:spPr/>
      <dgm:t>
        <a:bodyPr/>
        <a:lstStyle/>
        <a:p>
          <a:pPr rtl="1"/>
          <a:endParaRPr lang="ar-SA"/>
        </a:p>
      </dgm:t>
    </dgm:pt>
    <dgm:pt modelId="{A1AE978D-E44D-43FE-B944-E957F92B79C5}" type="pres">
      <dgm:prSet presAssocID="{6DCFE346-446C-4C33-99F0-FBD107058E26}" presName="vert1" presStyleCnt="0"/>
      <dgm:spPr/>
    </dgm:pt>
    <dgm:pt modelId="{9032B8A8-1B3C-48C0-9DED-5962DBFFDFDD}" type="pres">
      <dgm:prSet presAssocID="{ACACB66C-C4B1-479D-9596-63D0E79839A6}" presName="thickLine" presStyleLbl="alignNode1" presStyleIdx="4" presStyleCnt="6"/>
      <dgm:spPr/>
    </dgm:pt>
    <dgm:pt modelId="{483E0906-4BEC-4CB1-832B-9400511F41E4}" type="pres">
      <dgm:prSet presAssocID="{ACACB66C-C4B1-479D-9596-63D0E79839A6}" presName="horz1" presStyleCnt="0"/>
      <dgm:spPr/>
    </dgm:pt>
    <dgm:pt modelId="{97CF0210-BCA3-4EFC-8DCD-1FBF22BAD560}" type="pres">
      <dgm:prSet presAssocID="{ACACB66C-C4B1-479D-9596-63D0E79839A6}" presName="tx1" presStyleLbl="revTx" presStyleIdx="4" presStyleCnt="6"/>
      <dgm:spPr/>
      <dgm:t>
        <a:bodyPr/>
        <a:lstStyle/>
        <a:p>
          <a:pPr rtl="1"/>
          <a:endParaRPr lang="ar-SA"/>
        </a:p>
      </dgm:t>
    </dgm:pt>
    <dgm:pt modelId="{7CF57E6A-F11A-4015-8287-002C510B47AE}" type="pres">
      <dgm:prSet presAssocID="{ACACB66C-C4B1-479D-9596-63D0E79839A6}" presName="vert1" presStyleCnt="0"/>
      <dgm:spPr/>
    </dgm:pt>
    <dgm:pt modelId="{57E09A05-7098-4EAE-84B3-044AC1357A89}" type="pres">
      <dgm:prSet presAssocID="{BDA93302-CB0F-44F5-B1BE-40C87ADEC60F}" presName="thickLine" presStyleLbl="alignNode1" presStyleIdx="5" presStyleCnt="6"/>
      <dgm:spPr/>
    </dgm:pt>
    <dgm:pt modelId="{ECB14442-2FAC-4B83-B8AF-F9832AE5C078}" type="pres">
      <dgm:prSet presAssocID="{BDA93302-CB0F-44F5-B1BE-40C87ADEC60F}" presName="horz1" presStyleCnt="0"/>
      <dgm:spPr/>
    </dgm:pt>
    <dgm:pt modelId="{1A78E67F-69F7-43EE-AA43-9A522DA70D6C}" type="pres">
      <dgm:prSet presAssocID="{BDA93302-CB0F-44F5-B1BE-40C87ADEC60F}" presName="tx1" presStyleLbl="revTx" presStyleIdx="5" presStyleCnt="6"/>
      <dgm:spPr/>
      <dgm:t>
        <a:bodyPr/>
        <a:lstStyle/>
        <a:p>
          <a:pPr rtl="1"/>
          <a:endParaRPr lang="ar-SA"/>
        </a:p>
      </dgm:t>
    </dgm:pt>
    <dgm:pt modelId="{F3D70FD8-B990-425B-A86A-34604701D802}" type="pres">
      <dgm:prSet presAssocID="{BDA93302-CB0F-44F5-B1BE-40C87ADEC60F}" presName="vert1" presStyleCnt="0"/>
      <dgm:spPr/>
    </dgm:pt>
  </dgm:ptLst>
  <dgm:cxnLst>
    <dgm:cxn modelId="{A0A70A44-9E02-4F1A-B887-8D035D534066}" type="presOf" srcId="{6DCFE346-446C-4C33-99F0-FBD107058E26}" destId="{2AF4E848-418F-41C5-808E-CDBF12FA27B2}" srcOrd="0" destOrd="0" presId="urn:microsoft.com/office/officeart/2008/layout/LinedList"/>
    <dgm:cxn modelId="{6F3B1D23-A2D6-4D4A-B887-FD9209CEA5BA}" type="presOf" srcId="{B09F2CB4-FC2B-4CAB-BDD9-3E717EB7B8AE}" destId="{319ECD47-F9A5-4A24-BF73-38AAF4C7E651}" srcOrd="0" destOrd="0" presId="urn:microsoft.com/office/officeart/2008/layout/LinedList"/>
    <dgm:cxn modelId="{A4547B4C-111A-4050-8E88-896D31739DC0}" srcId="{EDC47896-387D-4C59-94CC-48D96EE9855F}" destId="{B09F2CB4-FC2B-4CAB-BDD9-3E717EB7B8AE}" srcOrd="1" destOrd="0" parTransId="{992B0E79-8D7C-4765-AD3E-206652E498A3}" sibTransId="{0B5778DE-AC10-45D3-85D4-EE2CB51EE830}"/>
    <dgm:cxn modelId="{A08F7759-20F2-43BF-81E2-BF5CB7A64A03}" srcId="{EDC47896-387D-4C59-94CC-48D96EE9855F}" destId="{BAD64E65-6F5F-4794-BFC2-31AC0238EC1B}" srcOrd="0" destOrd="0" parTransId="{A95A0049-688F-4F36-A5B7-868C4BECB752}" sibTransId="{2353A746-E38B-4857-A31C-8353235FF90F}"/>
    <dgm:cxn modelId="{8832C56A-21F7-4FA5-99A8-DEE400DC3F3C}" type="presOf" srcId="{2907BC02-0229-4ECF-9EF2-9A7908EB1CD8}" destId="{590FEF7D-7B68-4C2F-ADFC-1F5836D01F12}" srcOrd="0" destOrd="0" presId="urn:microsoft.com/office/officeart/2008/layout/LinedList"/>
    <dgm:cxn modelId="{52405D41-E3D4-412A-97C3-9792C020C049}" type="presOf" srcId="{BDA93302-CB0F-44F5-B1BE-40C87ADEC60F}" destId="{1A78E67F-69F7-43EE-AA43-9A522DA70D6C}" srcOrd="0" destOrd="0" presId="urn:microsoft.com/office/officeart/2008/layout/LinedList"/>
    <dgm:cxn modelId="{E32C8D7F-696B-44FD-A0F2-215DE145782B}" srcId="{EDC47896-387D-4C59-94CC-48D96EE9855F}" destId="{BDA93302-CB0F-44F5-B1BE-40C87ADEC60F}" srcOrd="5" destOrd="0" parTransId="{6A3D4583-D882-4C94-8943-28F846C31807}" sibTransId="{E08BACD7-0361-4B26-BDD1-AE39E7401099}"/>
    <dgm:cxn modelId="{B397AFB5-F10E-461B-B9A1-136581608F88}" srcId="{EDC47896-387D-4C59-94CC-48D96EE9855F}" destId="{2907BC02-0229-4ECF-9EF2-9A7908EB1CD8}" srcOrd="2" destOrd="0" parTransId="{8FE2863C-471D-436F-8B61-274A14B3B679}" sibTransId="{4A512DCB-43E2-4885-8B25-272C8D370A1E}"/>
    <dgm:cxn modelId="{64C79926-10EB-444D-B721-AB240D58075E}" type="presOf" srcId="{BAD64E65-6F5F-4794-BFC2-31AC0238EC1B}" destId="{009E71EE-595E-428E-A688-61DF54901A79}" srcOrd="0" destOrd="0" presId="urn:microsoft.com/office/officeart/2008/layout/LinedList"/>
    <dgm:cxn modelId="{696FB48C-EBE6-4F42-A47D-9D7A386719AA}" type="presOf" srcId="{ACACB66C-C4B1-479D-9596-63D0E79839A6}" destId="{97CF0210-BCA3-4EFC-8DCD-1FBF22BAD560}" srcOrd="0" destOrd="0" presId="urn:microsoft.com/office/officeart/2008/layout/LinedList"/>
    <dgm:cxn modelId="{535D9863-DFFD-4C3E-AFC5-7D08486CFF77}" srcId="{EDC47896-387D-4C59-94CC-48D96EE9855F}" destId="{ACACB66C-C4B1-479D-9596-63D0E79839A6}" srcOrd="4" destOrd="0" parTransId="{F3D13F03-F747-4BB0-B820-85C0B3A0E8C5}" sibTransId="{3AC9D030-AF6D-41A6-B549-890D74E5BC4A}"/>
    <dgm:cxn modelId="{D00644DD-7439-4A6B-8281-B12ED9DC84E6}" srcId="{EDC47896-387D-4C59-94CC-48D96EE9855F}" destId="{6DCFE346-446C-4C33-99F0-FBD107058E26}" srcOrd="3" destOrd="0" parTransId="{C943F88A-7420-4810-9B10-74183C202565}" sibTransId="{AD6D760F-80E0-4804-871E-8620C5ED64D0}"/>
    <dgm:cxn modelId="{B2E5D308-97BC-456A-866B-9ED04225D529}" type="presOf" srcId="{EDC47896-387D-4C59-94CC-48D96EE9855F}" destId="{E83144BC-D3D4-4414-86DB-50526DC5CAE3}" srcOrd="0" destOrd="0" presId="urn:microsoft.com/office/officeart/2008/layout/LinedList"/>
    <dgm:cxn modelId="{44C0EDEB-1545-4A9B-AD41-E3EDA7084649}" type="presParOf" srcId="{E83144BC-D3D4-4414-86DB-50526DC5CAE3}" destId="{1182039B-A09A-49BC-AA96-6D8BDFDE6CF5}" srcOrd="0" destOrd="0" presId="urn:microsoft.com/office/officeart/2008/layout/LinedList"/>
    <dgm:cxn modelId="{6AF4DF8C-0CCA-4A5A-A25E-B43D69F983CC}" type="presParOf" srcId="{E83144BC-D3D4-4414-86DB-50526DC5CAE3}" destId="{4CEEAD42-AF3B-416F-9012-39643F60D73B}" srcOrd="1" destOrd="0" presId="urn:microsoft.com/office/officeart/2008/layout/LinedList"/>
    <dgm:cxn modelId="{F8B78607-35C7-4412-87BE-1ABCF1D5D1FA}" type="presParOf" srcId="{4CEEAD42-AF3B-416F-9012-39643F60D73B}" destId="{009E71EE-595E-428E-A688-61DF54901A79}" srcOrd="0" destOrd="0" presId="urn:microsoft.com/office/officeart/2008/layout/LinedList"/>
    <dgm:cxn modelId="{DBAA7E36-F737-4B4C-A473-924EEEEDC5FC}" type="presParOf" srcId="{4CEEAD42-AF3B-416F-9012-39643F60D73B}" destId="{3ABDED99-05C1-479D-8976-1CBB2CD8FAB3}" srcOrd="1" destOrd="0" presId="urn:microsoft.com/office/officeart/2008/layout/LinedList"/>
    <dgm:cxn modelId="{31A7A526-BED1-4B79-A59D-2D159D9695B8}" type="presParOf" srcId="{E83144BC-D3D4-4414-86DB-50526DC5CAE3}" destId="{EF90AF80-D687-4809-8883-11DD615E2C7F}" srcOrd="2" destOrd="0" presId="urn:microsoft.com/office/officeart/2008/layout/LinedList"/>
    <dgm:cxn modelId="{E1DFE81D-63D1-42E8-BF57-6AB1F84938ED}" type="presParOf" srcId="{E83144BC-D3D4-4414-86DB-50526DC5CAE3}" destId="{8F4BA667-D08D-4A25-B618-0A8514AE4A4A}" srcOrd="3" destOrd="0" presId="urn:microsoft.com/office/officeart/2008/layout/LinedList"/>
    <dgm:cxn modelId="{4F2ED54A-ADEC-4FD9-89D4-B2A5D581E5B9}" type="presParOf" srcId="{8F4BA667-D08D-4A25-B618-0A8514AE4A4A}" destId="{319ECD47-F9A5-4A24-BF73-38AAF4C7E651}" srcOrd="0" destOrd="0" presId="urn:microsoft.com/office/officeart/2008/layout/LinedList"/>
    <dgm:cxn modelId="{9BC49E04-6A7D-43D0-8B5D-A255CF6D3297}" type="presParOf" srcId="{8F4BA667-D08D-4A25-B618-0A8514AE4A4A}" destId="{CF77BAE7-D10C-4183-8A05-5FDE4B07D3E5}" srcOrd="1" destOrd="0" presId="urn:microsoft.com/office/officeart/2008/layout/LinedList"/>
    <dgm:cxn modelId="{47C64CE4-8755-473C-8B38-E854E2BAD53A}" type="presParOf" srcId="{E83144BC-D3D4-4414-86DB-50526DC5CAE3}" destId="{C6BDAFCA-DC95-455C-BB5A-55EF48785877}" srcOrd="4" destOrd="0" presId="urn:microsoft.com/office/officeart/2008/layout/LinedList"/>
    <dgm:cxn modelId="{D20E939B-9233-4BD5-8E25-4BAAF848BE5B}" type="presParOf" srcId="{E83144BC-D3D4-4414-86DB-50526DC5CAE3}" destId="{B85D7FFE-B88F-43F6-9BDC-0254EC1435BA}" srcOrd="5" destOrd="0" presId="urn:microsoft.com/office/officeart/2008/layout/LinedList"/>
    <dgm:cxn modelId="{D5FCB498-512C-49A9-B259-934912F7A6BA}" type="presParOf" srcId="{B85D7FFE-B88F-43F6-9BDC-0254EC1435BA}" destId="{590FEF7D-7B68-4C2F-ADFC-1F5836D01F12}" srcOrd="0" destOrd="0" presId="urn:microsoft.com/office/officeart/2008/layout/LinedList"/>
    <dgm:cxn modelId="{E57D038F-1CD9-4A9D-961E-6C3DB67D3C34}" type="presParOf" srcId="{B85D7FFE-B88F-43F6-9BDC-0254EC1435BA}" destId="{373E9BE5-F613-4217-B351-AC180567981C}" srcOrd="1" destOrd="0" presId="urn:microsoft.com/office/officeart/2008/layout/LinedList"/>
    <dgm:cxn modelId="{4934DA0C-7AB0-47F8-95C4-71FDE9F3F3A1}" type="presParOf" srcId="{E83144BC-D3D4-4414-86DB-50526DC5CAE3}" destId="{D0E40B17-FF8D-4C6F-9DD6-9E1276480DC9}" srcOrd="6" destOrd="0" presId="urn:microsoft.com/office/officeart/2008/layout/LinedList"/>
    <dgm:cxn modelId="{ACCCEAF4-769B-4AF2-9C91-5ECE3EA09531}" type="presParOf" srcId="{E83144BC-D3D4-4414-86DB-50526DC5CAE3}" destId="{015EABC4-BE7D-4488-A2D7-5A4B8038CB4D}" srcOrd="7" destOrd="0" presId="urn:microsoft.com/office/officeart/2008/layout/LinedList"/>
    <dgm:cxn modelId="{77D83DE0-AE1A-440D-AF4C-682B80002241}" type="presParOf" srcId="{015EABC4-BE7D-4488-A2D7-5A4B8038CB4D}" destId="{2AF4E848-418F-41C5-808E-CDBF12FA27B2}" srcOrd="0" destOrd="0" presId="urn:microsoft.com/office/officeart/2008/layout/LinedList"/>
    <dgm:cxn modelId="{4EF784AF-20D7-4C12-BBBB-5AB82E76A605}" type="presParOf" srcId="{015EABC4-BE7D-4488-A2D7-5A4B8038CB4D}" destId="{A1AE978D-E44D-43FE-B944-E957F92B79C5}" srcOrd="1" destOrd="0" presId="urn:microsoft.com/office/officeart/2008/layout/LinedList"/>
    <dgm:cxn modelId="{0B47E687-6961-4A91-9EE2-03821992D0D5}" type="presParOf" srcId="{E83144BC-D3D4-4414-86DB-50526DC5CAE3}" destId="{9032B8A8-1B3C-48C0-9DED-5962DBFFDFDD}" srcOrd="8" destOrd="0" presId="urn:microsoft.com/office/officeart/2008/layout/LinedList"/>
    <dgm:cxn modelId="{F9A804F9-A97F-42BB-98E5-A486441F8EB6}" type="presParOf" srcId="{E83144BC-D3D4-4414-86DB-50526DC5CAE3}" destId="{483E0906-4BEC-4CB1-832B-9400511F41E4}" srcOrd="9" destOrd="0" presId="urn:microsoft.com/office/officeart/2008/layout/LinedList"/>
    <dgm:cxn modelId="{D7C8AA40-D4C2-425A-B663-00824733C538}" type="presParOf" srcId="{483E0906-4BEC-4CB1-832B-9400511F41E4}" destId="{97CF0210-BCA3-4EFC-8DCD-1FBF22BAD560}" srcOrd="0" destOrd="0" presId="urn:microsoft.com/office/officeart/2008/layout/LinedList"/>
    <dgm:cxn modelId="{7A1365F9-D4C5-4E08-87F7-FD31B730AD2C}" type="presParOf" srcId="{483E0906-4BEC-4CB1-832B-9400511F41E4}" destId="{7CF57E6A-F11A-4015-8287-002C510B47AE}" srcOrd="1" destOrd="0" presId="urn:microsoft.com/office/officeart/2008/layout/LinedList"/>
    <dgm:cxn modelId="{9ED6FAA8-176C-4284-88D0-17C57C7E7092}" type="presParOf" srcId="{E83144BC-D3D4-4414-86DB-50526DC5CAE3}" destId="{57E09A05-7098-4EAE-84B3-044AC1357A89}" srcOrd="10" destOrd="0" presId="urn:microsoft.com/office/officeart/2008/layout/LinedList"/>
    <dgm:cxn modelId="{44344072-1A94-48F3-8D8B-DCF78AB24F9D}" type="presParOf" srcId="{E83144BC-D3D4-4414-86DB-50526DC5CAE3}" destId="{ECB14442-2FAC-4B83-B8AF-F9832AE5C078}" srcOrd="11" destOrd="0" presId="urn:microsoft.com/office/officeart/2008/layout/LinedList"/>
    <dgm:cxn modelId="{4393F880-2DC2-401D-8B52-94D919108DB8}" type="presParOf" srcId="{ECB14442-2FAC-4B83-B8AF-F9832AE5C078}" destId="{1A78E67F-69F7-43EE-AA43-9A522DA70D6C}" srcOrd="0" destOrd="0" presId="urn:microsoft.com/office/officeart/2008/layout/LinedList"/>
    <dgm:cxn modelId="{A03BDD46-0CD7-4156-A588-C6CD593D5988}" type="presParOf" srcId="{ECB14442-2FAC-4B83-B8AF-F9832AE5C078}" destId="{F3D70FD8-B990-425B-A86A-34604701D8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C47896-387D-4C59-94CC-48D96EE9855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D64E65-6F5F-4794-BFC2-31AC0238EC1B}">
      <dgm:prSet custT="1"/>
      <dgm:spPr/>
      <dgm:t>
        <a:bodyPr/>
        <a:lstStyle/>
        <a:p>
          <a:r>
            <a:rPr lang="en-US" sz="3500" dirty="0"/>
            <a:t>Asphalt Course:</a:t>
          </a:r>
        </a:p>
      </dgm:t>
    </dgm:pt>
    <dgm:pt modelId="{A95A0049-688F-4F36-A5B7-868C4BECB752}" type="parTrans" cxnId="{A08F7759-20F2-43BF-81E2-BF5CB7A64A03}">
      <dgm:prSet/>
      <dgm:spPr/>
      <dgm:t>
        <a:bodyPr/>
        <a:lstStyle/>
        <a:p>
          <a:endParaRPr lang="en-US" sz="3500"/>
        </a:p>
      </dgm:t>
    </dgm:pt>
    <dgm:pt modelId="{2353A746-E38B-4857-A31C-8353235FF90F}" type="sibTrans" cxnId="{A08F7759-20F2-43BF-81E2-BF5CB7A64A03}">
      <dgm:prSet/>
      <dgm:spPr/>
      <dgm:t>
        <a:bodyPr/>
        <a:lstStyle/>
        <a:p>
          <a:endParaRPr lang="en-US" sz="3500"/>
        </a:p>
      </dgm:t>
    </dgm:pt>
    <dgm:pt modelId="{B09F2CB4-FC2B-4CAB-BDD9-3E717EB7B8AE}">
      <dgm:prSet custT="1"/>
      <dgm:spPr/>
      <dgm:t>
        <a:bodyPr/>
        <a:lstStyle/>
        <a:p>
          <a:pPr algn="ctr"/>
          <a:r>
            <a:rPr lang="en-US" sz="3500" dirty="0"/>
            <a:t>D1 = 6 in</a:t>
          </a:r>
        </a:p>
      </dgm:t>
    </dgm:pt>
    <dgm:pt modelId="{992B0E79-8D7C-4765-AD3E-206652E498A3}" type="parTrans" cxnId="{A4547B4C-111A-4050-8E88-896D31739DC0}">
      <dgm:prSet/>
      <dgm:spPr/>
      <dgm:t>
        <a:bodyPr/>
        <a:lstStyle/>
        <a:p>
          <a:endParaRPr lang="en-US" sz="3500"/>
        </a:p>
      </dgm:t>
    </dgm:pt>
    <dgm:pt modelId="{0B5778DE-AC10-45D3-85D4-EE2CB51EE830}" type="sibTrans" cxnId="{A4547B4C-111A-4050-8E88-896D31739DC0}">
      <dgm:prSet/>
      <dgm:spPr/>
      <dgm:t>
        <a:bodyPr/>
        <a:lstStyle/>
        <a:p>
          <a:endParaRPr lang="en-US" sz="3500"/>
        </a:p>
      </dgm:t>
    </dgm:pt>
    <dgm:pt modelId="{2907BC02-0229-4ECF-9EF2-9A7908EB1CD8}">
      <dgm:prSet custT="1"/>
      <dgm:spPr/>
      <dgm:t>
        <a:bodyPr/>
        <a:lstStyle/>
        <a:p>
          <a:r>
            <a:rPr lang="en-US" sz="3500"/>
            <a:t>Base Course: </a:t>
          </a:r>
        </a:p>
      </dgm:t>
    </dgm:pt>
    <dgm:pt modelId="{8FE2863C-471D-436F-8B61-274A14B3B679}" type="parTrans" cxnId="{B397AFB5-F10E-461B-B9A1-136581608F88}">
      <dgm:prSet/>
      <dgm:spPr/>
      <dgm:t>
        <a:bodyPr/>
        <a:lstStyle/>
        <a:p>
          <a:endParaRPr lang="en-US" sz="3500"/>
        </a:p>
      </dgm:t>
    </dgm:pt>
    <dgm:pt modelId="{4A512DCB-43E2-4885-8B25-272C8D370A1E}" type="sibTrans" cxnId="{B397AFB5-F10E-461B-B9A1-136581608F88}">
      <dgm:prSet/>
      <dgm:spPr/>
      <dgm:t>
        <a:bodyPr/>
        <a:lstStyle/>
        <a:p>
          <a:endParaRPr lang="en-US" sz="3500"/>
        </a:p>
      </dgm:t>
    </dgm:pt>
    <dgm:pt modelId="{6DCFE346-446C-4C33-99F0-FBD107058E26}">
      <dgm:prSet custT="1"/>
      <dgm:spPr/>
      <dgm:t>
        <a:bodyPr/>
        <a:lstStyle/>
        <a:p>
          <a:pPr algn="ctr"/>
          <a:r>
            <a:rPr lang="en-US" sz="3500" dirty="0"/>
            <a:t>D2 = 7 in </a:t>
          </a:r>
        </a:p>
      </dgm:t>
    </dgm:pt>
    <dgm:pt modelId="{C943F88A-7420-4810-9B10-74183C202565}" type="parTrans" cxnId="{D00644DD-7439-4A6B-8281-B12ED9DC84E6}">
      <dgm:prSet/>
      <dgm:spPr/>
      <dgm:t>
        <a:bodyPr/>
        <a:lstStyle/>
        <a:p>
          <a:endParaRPr lang="en-US" sz="3500"/>
        </a:p>
      </dgm:t>
    </dgm:pt>
    <dgm:pt modelId="{AD6D760F-80E0-4804-871E-8620C5ED64D0}" type="sibTrans" cxnId="{D00644DD-7439-4A6B-8281-B12ED9DC84E6}">
      <dgm:prSet/>
      <dgm:spPr/>
      <dgm:t>
        <a:bodyPr/>
        <a:lstStyle/>
        <a:p>
          <a:endParaRPr lang="en-US" sz="3500"/>
        </a:p>
      </dgm:t>
    </dgm:pt>
    <dgm:pt modelId="{ACACB66C-C4B1-479D-9596-63D0E79839A6}">
      <dgm:prSet custT="1"/>
      <dgm:spPr/>
      <dgm:t>
        <a:bodyPr/>
        <a:lstStyle/>
        <a:p>
          <a:r>
            <a:rPr lang="en-US" sz="3500"/>
            <a:t>Sub – Base : </a:t>
          </a:r>
        </a:p>
      </dgm:t>
    </dgm:pt>
    <dgm:pt modelId="{F3D13F03-F747-4BB0-B820-85C0B3A0E8C5}" type="parTrans" cxnId="{535D9863-DFFD-4C3E-AFC5-7D08486CFF77}">
      <dgm:prSet/>
      <dgm:spPr/>
      <dgm:t>
        <a:bodyPr/>
        <a:lstStyle/>
        <a:p>
          <a:endParaRPr lang="en-US" sz="3500"/>
        </a:p>
      </dgm:t>
    </dgm:pt>
    <dgm:pt modelId="{3AC9D030-AF6D-41A6-B549-890D74E5BC4A}" type="sibTrans" cxnId="{535D9863-DFFD-4C3E-AFC5-7D08486CFF77}">
      <dgm:prSet/>
      <dgm:spPr/>
      <dgm:t>
        <a:bodyPr/>
        <a:lstStyle/>
        <a:p>
          <a:endParaRPr lang="en-US" sz="3500"/>
        </a:p>
      </dgm:t>
    </dgm:pt>
    <dgm:pt modelId="{BDA93302-CB0F-44F5-B1BE-40C87ADEC60F}">
      <dgm:prSet custT="1"/>
      <dgm:spPr/>
      <dgm:t>
        <a:bodyPr/>
        <a:lstStyle/>
        <a:p>
          <a:pPr algn="ctr"/>
          <a:r>
            <a:rPr lang="en-US" sz="3500" dirty="0"/>
            <a:t>D3 = 9 in</a:t>
          </a:r>
        </a:p>
      </dgm:t>
    </dgm:pt>
    <dgm:pt modelId="{6A3D4583-D882-4C94-8943-28F846C31807}" type="parTrans" cxnId="{E32C8D7F-696B-44FD-A0F2-215DE145782B}">
      <dgm:prSet/>
      <dgm:spPr/>
      <dgm:t>
        <a:bodyPr/>
        <a:lstStyle/>
        <a:p>
          <a:endParaRPr lang="en-US" sz="3500"/>
        </a:p>
      </dgm:t>
    </dgm:pt>
    <dgm:pt modelId="{E08BACD7-0361-4B26-BDD1-AE39E7401099}" type="sibTrans" cxnId="{E32C8D7F-696B-44FD-A0F2-215DE145782B}">
      <dgm:prSet/>
      <dgm:spPr/>
      <dgm:t>
        <a:bodyPr/>
        <a:lstStyle/>
        <a:p>
          <a:endParaRPr lang="en-US" sz="3500"/>
        </a:p>
      </dgm:t>
    </dgm:pt>
    <dgm:pt modelId="{E83144BC-D3D4-4414-86DB-50526DC5CAE3}" type="pres">
      <dgm:prSet presAssocID="{EDC47896-387D-4C59-94CC-48D96EE985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1182039B-A09A-49BC-AA96-6D8BDFDE6CF5}" type="pres">
      <dgm:prSet presAssocID="{BAD64E65-6F5F-4794-BFC2-31AC0238EC1B}" presName="thickLine" presStyleLbl="alignNode1" presStyleIdx="0" presStyleCnt="6"/>
      <dgm:spPr/>
    </dgm:pt>
    <dgm:pt modelId="{4CEEAD42-AF3B-416F-9012-39643F60D73B}" type="pres">
      <dgm:prSet presAssocID="{BAD64E65-6F5F-4794-BFC2-31AC0238EC1B}" presName="horz1" presStyleCnt="0"/>
      <dgm:spPr/>
    </dgm:pt>
    <dgm:pt modelId="{009E71EE-595E-428E-A688-61DF54901A79}" type="pres">
      <dgm:prSet presAssocID="{BAD64E65-6F5F-4794-BFC2-31AC0238EC1B}" presName="tx1" presStyleLbl="revTx" presStyleIdx="0" presStyleCnt="6"/>
      <dgm:spPr/>
      <dgm:t>
        <a:bodyPr/>
        <a:lstStyle/>
        <a:p>
          <a:pPr rtl="1"/>
          <a:endParaRPr lang="ar-SA"/>
        </a:p>
      </dgm:t>
    </dgm:pt>
    <dgm:pt modelId="{3ABDED99-05C1-479D-8976-1CBB2CD8FAB3}" type="pres">
      <dgm:prSet presAssocID="{BAD64E65-6F5F-4794-BFC2-31AC0238EC1B}" presName="vert1" presStyleCnt="0"/>
      <dgm:spPr/>
    </dgm:pt>
    <dgm:pt modelId="{EF90AF80-D687-4809-8883-11DD615E2C7F}" type="pres">
      <dgm:prSet presAssocID="{B09F2CB4-FC2B-4CAB-BDD9-3E717EB7B8AE}" presName="thickLine" presStyleLbl="alignNode1" presStyleIdx="1" presStyleCnt="6"/>
      <dgm:spPr/>
    </dgm:pt>
    <dgm:pt modelId="{8F4BA667-D08D-4A25-B618-0A8514AE4A4A}" type="pres">
      <dgm:prSet presAssocID="{B09F2CB4-FC2B-4CAB-BDD9-3E717EB7B8AE}" presName="horz1" presStyleCnt="0"/>
      <dgm:spPr/>
    </dgm:pt>
    <dgm:pt modelId="{319ECD47-F9A5-4A24-BF73-38AAF4C7E651}" type="pres">
      <dgm:prSet presAssocID="{B09F2CB4-FC2B-4CAB-BDD9-3E717EB7B8AE}" presName="tx1" presStyleLbl="revTx" presStyleIdx="1" presStyleCnt="6"/>
      <dgm:spPr/>
      <dgm:t>
        <a:bodyPr/>
        <a:lstStyle/>
        <a:p>
          <a:pPr rtl="1"/>
          <a:endParaRPr lang="ar-SA"/>
        </a:p>
      </dgm:t>
    </dgm:pt>
    <dgm:pt modelId="{CF77BAE7-D10C-4183-8A05-5FDE4B07D3E5}" type="pres">
      <dgm:prSet presAssocID="{B09F2CB4-FC2B-4CAB-BDD9-3E717EB7B8AE}" presName="vert1" presStyleCnt="0"/>
      <dgm:spPr/>
    </dgm:pt>
    <dgm:pt modelId="{C6BDAFCA-DC95-455C-BB5A-55EF48785877}" type="pres">
      <dgm:prSet presAssocID="{2907BC02-0229-4ECF-9EF2-9A7908EB1CD8}" presName="thickLine" presStyleLbl="alignNode1" presStyleIdx="2" presStyleCnt="6"/>
      <dgm:spPr/>
    </dgm:pt>
    <dgm:pt modelId="{B85D7FFE-B88F-43F6-9BDC-0254EC1435BA}" type="pres">
      <dgm:prSet presAssocID="{2907BC02-0229-4ECF-9EF2-9A7908EB1CD8}" presName="horz1" presStyleCnt="0"/>
      <dgm:spPr/>
    </dgm:pt>
    <dgm:pt modelId="{590FEF7D-7B68-4C2F-ADFC-1F5836D01F12}" type="pres">
      <dgm:prSet presAssocID="{2907BC02-0229-4ECF-9EF2-9A7908EB1CD8}" presName="tx1" presStyleLbl="revTx" presStyleIdx="2" presStyleCnt="6"/>
      <dgm:spPr/>
      <dgm:t>
        <a:bodyPr/>
        <a:lstStyle/>
        <a:p>
          <a:pPr rtl="1"/>
          <a:endParaRPr lang="ar-SA"/>
        </a:p>
      </dgm:t>
    </dgm:pt>
    <dgm:pt modelId="{373E9BE5-F613-4217-B351-AC180567981C}" type="pres">
      <dgm:prSet presAssocID="{2907BC02-0229-4ECF-9EF2-9A7908EB1CD8}" presName="vert1" presStyleCnt="0"/>
      <dgm:spPr/>
    </dgm:pt>
    <dgm:pt modelId="{D0E40B17-FF8D-4C6F-9DD6-9E1276480DC9}" type="pres">
      <dgm:prSet presAssocID="{6DCFE346-446C-4C33-99F0-FBD107058E26}" presName="thickLine" presStyleLbl="alignNode1" presStyleIdx="3" presStyleCnt="6"/>
      <dgm:spPr/>
    </dgm:pt>
    <dgm:pt modelId="{015EABC4-BE7D-4488-A2D7-5A4B8038CB4D}" type="pres">
      <dgm:prSet presAssocID="{6DCFE346-446C-4C33-99F0-FBD107058E26}" presName="horz1" presStyleCnt="0"/>
      <dgm:spPr/>
    </dgm:pt>
    <dgm:pt modelId="{2AF4E848-418F-41C5-808E-CDBF12FA27B2}" type="pres">
      <dgm:prSet presAssocID="{6DCFE346-446C-4C33-99F0-FBD107058E26}" presName="tx1" presStyleLbl="revTx" presStyleIdx="3" presStyleCnt="6"/>
      <dgm:spPr/>
      <dgm:t>
        <a:bodyPr/>
        <a:lstStyle/>
        <a:p>
          <a:pPr rtl="1"/>
          <a:endParaRPr lang="ar-SA"/>
        </a:p>
      </dgm:t>
    </dgm:pt>
    <dgm:pt modelId="{A1AE978D-E44D-43FE-B944-E957F92B79C5}" type="pres">
      <dgm:prSet presAssocID="{6DCFE346-446C-4C33-99F0-FBD107058E26}" presName="vert1" presStyleCnt="0"/>
      <dgm:spPr/>
    </dgm:pt>
    <dgm:pt modelId="{9032B8A8-1B3C-48C0-9DED-5962DBFFDFDD}" type="pres">
      <dgm:prSet presAssocID="{ACACB66C-C4B1-479D-9596-63D0E79839A6}" presName="thickLine" presStyleLbl="alignNode1" presStyleIdx="4" presStyleCnt="6"/>
      <dgm:spPr/>
    </dgm:pt>
    <dgm:pt modelId="{483E0906-4BEC-4CB1-832B-9400511F41E4}" type="pres">
      <dgm:prSet presAssocID="{ACACB66C-C4B1-479D-9596-63D0E79839A6}" presName="horz1" presStyleCnt="0"/>
      <dgm:spPr/>
    </dgm:pt>
    <dgm:pt modelId="{97CF0210-BCA3-4EFC-8DCD-1FBF22BAD560}" type="pres">
      <dgm:prSet presAssocID="{ACACB66C-C4B1-479D-9596-63D0E79839A6}" presName="tx1" presStyleLbl="revTx" presStyleIdx="4" presStyleCnt="6"/>
      <dgm:spPr/>
      <dgm:t>
        <a:bodyPr/>
        <a:lstStyle/>
        <a:p>
          <a:pPr rtl="1"/>
          <a:endParaRPr lang="ar-SA"/>
        </a:p>
      </dgm:t>
    </dgm:pt>
    <dgm:pt modelId="{7CF57E6A-F11A-4015-8287-002C510B47AE}" type="pres">
      <dgm:prSet presAssocID="{ACACB66C-C4B1-479D-9596-63D0E79839A6}" presName="vert1" presStyleCnt="0"/>
      <dgm:spPr/>
    </dgm:pt>
    <dgm:pt modelId="{57E09A05-7098-4EAE-84B3-044AC1357A89}" type="pres">
      <dgm:prSet presAssocID="{BDA93302-CB0F-44F5-B1BE-40C87ADEC60F}" presName="thickLine" presStyleLbl="alignNode1" presStyleIdx="5" presStyleCnt="6"/>
      <dgm:spPr/>
    </dgm:pt>
    <dgm:pt modelId="{ECB14442-2FAC-4B83-B8AF-F9832AE5C078}" type="pres">
      <dgm:prSet presAssocID="{BDA93302-CB0F-44F5-B1BE-40C87ADEC60F}" presName="horz1" presStyleCnt="0"/>
      <dgm:spPr/>
    </dgm:pt>
    <dgm:pt modelId="{1A78E67F-69F7-43EE-AA43-9A522DA70D6C}" type="pres">
      <dgm:prSet presAssocID="{BDA93302-CB0F-44F5-B1BE-40C87ADEC60F}" presName="tx1" presStyleLbl="revTx" presStyleIdx="5" presStyleCnt="6"/>
      <dgm:spPr/>
      <dgm:t>
        <a:bodyPr/>
        <a:lstStyle/>
        <a:p>
          <a:pPr rtl="1"/>
          <a:endParaRPr lang="ar-SA"/>
        </a:p>
      </dgm:t>
    </dgm:pt>
    <dgm:pt modelId="{F3D70FD8-B990-425B-A86A-34604701D802}" type="pres">
      <dgm:prSet presAssocID="{BDA93302-CB0F-44F5-B1BE-40C87ADEC60F}" presName="vert1" presStyleCnt="0"/>
      <dgm:spPr/>
    </dgm:pt>
  </dgm:ptLst>
  <dgm:cxnLst>
    <dgm:cxn modelId="{A0A70A44-9E02-4F1A-B887-8D035D534066}" type="presOf" srcId="{6DCFE346-446C-4C33-99F0-FBD107058E26}" destId="{2AF4E848-418F-41C5-808E-CDBF12FA27B2}" srcOrd="0" destOrd="0" presId="urn:microsoft.com/office/officeart/2008/layout/LinedList"/>
    <dgm:cxn modelId="{6F3B1D23-A2D6-4D4A-B887-FD9209CEA5BA}" type="presOf" srcId="{B09F2CB4-FC2B-4CAB-BDD9-3E717EB7B8AE}" destId="{319ECD47-F9A5-4A24-BF73-38AAF4C7E651}" srcOrd="0" destOrd="0" presId="urn:microsoft.com/office/officeart/2008/layout/LinedList"/>
    <dgm:cxn modelId="{A4547B4C-111A-4050-8E88-896D31739DC0}" srcId="{EDC47896-387D-4C59-94CC-48D96EE9855F}" destId="{B09F2CB4-FC2B-4CAB-BDD9-3E717EB7B8AE}" srcOrd="1" destOrd="0" parTransId="{992B0E79-8D7C-4765-AD3E-206652E498A3}" sibTransId="{0B5778DE-AC10-45D3-85D4-EE2CB51EE830}"/>
    <dgm:cxn modelId="{A08F7759-20F2-43BF-81E2-BF5CB7A64A03}" srcId="{EDC47896-387D-4C59-94CC-48D96EE9855F}" destId="{BAD64E65-6F5F-4794-BFC2-31AC0238EC1B}" srcOrd="0" destOrd="0" parTransId="{A95A0049-688F-4F36-A5B7-868C4BECB752}" sibTransId="{2353A746-E38B-4857-A31C-8353235FF90F}"/>
    <dgm:cxn modelId="{8832C56A-21F7-4FA5-99A8-DEE400DC3F3C}" type="presOf" srcId="{2907BC02-0229-4ECF-9EF2-9A7908EB1CD8}" destId="{590FEF7D-7B68-4C2F-ADFC-1F5836D01F12}" srcOrd="0" destOrd="0" presId="urn:microsoft.com/office/officeart/2008/layout/LinedList"/>
    <dgm:cxn modelId="{52405D41-E3D4-412A-97C3-9792C020C049}" type="presOf" srcId="{BDA93302-CB0F-44F5-B1BE-40C87ADEC60F}" destId="{1A78E67F-69F7-43EE-AA43-9A522DA70D6C}" srcOrd="0" destOrd="0" presId="urn:microsoft.com/office/officeart/2008/layout/LinedList"/>
    <dgm:cxn modelId="{E32C8D7F-696B-44FD-A0F2-215DE145782B}" srcId="{EDC47896-387D-4C59-94CC-48D96EE9855F}" destId="{BDA93302-CB0F-44F5-B1BE-40C87ADEC60F}" srcOrd="5" destOrd="0" parTransId="{6A3D4583-D882-4C94-8943-28F846C31807}" sibTransId="{E08BACD7-0361-4B26-BDD1-AE39E7401099}"/>
    <dgm:cxn modelId="{B397AFB5-F10E-461B-B9A1-136581608F88}" srcId="{EDC47896-387D-4C59-94CC-48D96EE9855F}" destId="{2907BC02-0229-4ECF-9EF2-9A7908EB1CD8}" srcOrd="2" destOrd="0" parTransId="{8FE2863C-471D-436F-8B61-274A14B3B679}" sibTransId="{4A512DCB-43E2-4885-8B25-272C8D370A1E}"/>
    <dgm:cxn modelId="{64C79926-10EB-444D-B721-AB240D58075E}" type="presOf" srcId="{BAD64E65-6F5F-4794-BFC2-31AC0238EC1B}" destId="{009E71EE-595E-428E-A688-61DF54901A79}" srcOrd="0" destOrd="0" presId="urn:microsoft.com/office/officeart/2008/layout/LinedList"/>
    <dgm:cxn modelId="{696FB48C-EBE6-4F42-A47D-9D7A386719AA}" type="presOf" srcId="{ACACB66C-C4B1-479D-9596-63D0E79839A6}" destId="{97CF0210-BCA3-4EFC-8DCD-1FBF22BAD560}" srcOrd="0" destOrd="0" presId="urn:microsoft.com/office/officeart/2008/layout/LinedList"/>
    <dgm:cxn modelId="{535D9863-DFFD-4C3E-AFC5-7D08486CFF77}" srcId="{EDC47896-387D-4C59-94CC-48D96EE9855F}" destId="{ACACB66C-C4B1-479D-9596-63D0E79839A6}" srcOrd="4" destOrd="0" parTransId="{F3D13F03-F747-4BB0-B820-85C0B3A0E8C5}" sibTransId="{3AC9D030-AF6D-41A6-B549-890D74E5BC4A}"/>
    <dgm:cxn modelId="{D00644DD-7439-4A6B-8281-B12ED9DC84E6}" srcId="{EDC47896-387D-4C59-94CC-48D96EE9855F}" destId="{6DCFE346-446C-4C33-99F0-FBD107058E26}" srcOrd="3" destOrd="0" parTransId="{C943F88A-7420-4810-9B10-74183C202565}" sibTransId="{AD6D760F-80E0-4804-871E-8620C5ED64D0}"/>
    <dgm:cxn modelId="{B2E5D308-97BC-456A-866B-9ED04225D529}" type="presOf" srcId="{EDC47896-387D-4C59-94CC-48D96EE9855F}" destId="{E83144BC-D3D4-4414-86DB-50526DC5CAE3}" srcOrd="0" destOrd="0" presId="urn:microsoft.com/office/officeart/2008/layout/LinedList"/>
    <dgm:cxn modelId="{44C0EDEB-1545-4A9B-AD41-E3EDA7084649}" type="presParOf" srcId="{E83144BC-D3D4-4414-86DB-50526DC5CAE3}" destId="{1182039B-A09A-49BC-AA96-6D8BDFDE6CF5}" srcOrd="0" destOrd="0" presId="urn:microsoft.com/office/officeart/2008/layout/LinedList"/>
    <dgm:cxn modelId="{6AF4DF8C-0CCA-4A5A-A25E-B43D69F983CC}" type="presParOf" srcId="{E83144BC-D3D4-4414-86DB-50526DC5CAE3}" destId="{4CEEAD42-AF3B-416F-9012-39643F60D73B}" srcOrd="1" destOrd="0" presId="urn:microsoft.com/office/officeart/2008/layout/LinedList"/>
    <dgm:cxn modelId="{F8B78607-35C7-4412-87BE-1ABCF1D5D1FA}" type="presParOf" srcId="{4CEEAD42-AF3B-416F-9012-39643F60D73B}" destId="{009E71EE-595E-428E-A688-61DF54901A79}" srcOrd="0" destOrd="0" presId="urn:microsoft.com/office/officeart/2008/layout/LinedList"/>
    <dgm:cxn modelId="{DBAA7E36-F737-4B4C-A473-924EEEEDC5FC}" type="presParOf" srcId="{4CEEAD42-AF3B-416F-9012-39643F60D73B}" destId="{3ABDED99-05C1-479D-8976-1CBB2CD8FAB3}" srcOrd="1" destOrd="0" presId="urn:microsoft.com/office/officeart/2008/layout/LinedList"/>
    <dgm:cxn modelId="{31A7A526-BED1-4B79-A59D-2D159D9695B8}" type="presParOf" srcId="{E83144BC-D3D4-4414-86DB-50526DC5CAE3}" destId="{EF90AF80-D687-4809-8883-11DD615E2C7F}" srcOrd="2" destOrd="0" presId="urn:microsoft.com/office/officeart/2008/layout/LinedList"/>
    <dgm:cxn modelId="{E1DFE81D-63D1-42E8-BF57-6AB1F84938ED}" type="presParOf" srcId="{E83144BC-D3D4-4414-86DB-50526DC5CAE3}" destId="{8F4BA667-D08D-4A25-B618-0A8514AE4A4A}" srcOrd="3" destOrd="0" presId="urn:microsoft.com/office/officeart/2008/layout/LinedList"/>
    <dgm:cxn modelId="{4F2ED54A-ADEC-4FD9-89D4-B2A5D581E5B9}" type="presParOf" srcId="{8F4BA667-D08D-4A25-B618-0A8514AE4A4A}" destId="{319ECD47-F9A5-4A24-BF73-38AAF4C7E651}" srcOrd="0" destOrd="0" presId="urn:microsoft.com/office/officeart/2008/layout/LinedList"/>
    <dgm:cxn modelId="{9BC49E04-6A7D-43D0-8B5D-A255CF6D3297}" type="presParOf" srcId="{8F4BA667-D08D-4A25-B618-0A8514AE4A4A}" destId="{CF77BAE7-D10C-4183-8A05-5FDE4B07D3E5}" srcOrd="1" destOrd="0" presId="urn:microsoft.com/office/officeart/2008/layout/LinedList"/>
    <dgm:cxn modelId="{47C64CE4-8755-473C-8B38-E854E2BAD53A}" type="presParOf" srcId="{E83144BC-D3D4-4414-86DB-50526DC5CAE3}" destId="{C6BDAFCA-DC95-455C-BB5A-55EF48785877}" srcOrd="4" destOrd="0" presId="urn:microsoft.com/office/officeart/2008/layout/LinedList"/>
    <dgm:cxn modelId="{D20E939B-9233-4BD5-8E25-4BAAF848BE5B}" type="presParOf" srcId="{E83144BC-D3D4-4414-86DB-50526DC5CAE3}" destId="{B85D7FFE-B88F-43F6-9BDC-0254EC1435BA}" srcOrd="5" destOrd="0" presId="urn:microsoft.com/office/officeart/2008/layout/LinedList"/>
    <dgm:cxn modelId="{D5FCB498-512C-49A9-B259-934912F7A6BA}" type="presParOf" srcId="{B85D7FFE-B88F-43F6-9BDC-0254EC1435BA}" destId="{590FEF7D-7B68-4C2F-ADFC-1F5836D01F12}" srcOrd="0" destOrd="0" presId="urn:microsoft.com/office/officeart/2008/layout/LinedList"/>
    <dgm:cxn modelId="{E57D038F-1CD9-4A9D-961E-6C3DB67D3C34}" type="presParOf" srcId="{B85D7FFE-B88F-43F6-9BDC-0254EC1435BA}" destId="{373E9BE5-F613-4217-B351-AC180567981C}" srcOrd="1" destOrd="0" presId="urn:microsoft.com/office/officeart/2008/layout/LinedList"/>
    <dgm:cxn modelId="{4934DA0C-7AB0-47F8-95C4-71FDE9F3F3A1}" type="presParOf" srcId="{E83144BC-D3D4-4414-86DB-50526DC5CAE3}" destId="{D0E40B17-FF8D-4C6F-9DD6-9E1276480DC9}" srcOrd="6" destOrd="0" presId="urn:microsoft.com/office/officeart/2008/layout/LinedList"/>
    <dgm:cxn modelId="{ACCCEAF4-769B-4AF2-9C91-5ECE3EA09531}" type="presParOf" srcId="{E83144BC-D3D4-4414-86DB-50526DC5CAE3}" destId="{015EABC4-BE7D-4488-A2D7-5A4B8038CB4D}" srcOrd="7" destOrd="0" presId="urn:microsoft.com/office/officeart/2008/layout/LinedList"/>
    <dgm:cxn modelId="{77D83DE0-AE1A-440D-AF4C-682B80002241}" type="presParOf" srcId="{015EABC4-BE7D-4488-A2D7-5A4B8038CB4D}" destId="{2AF4E848-418F-41C5-808E-CDBF12FA27B2}" srcOrd="0" destOrd="0" presId="urn:microsoft.com/office/officeart/2008/layout/LinedList"/>
    <dgm:cxn modelId="{4EF784AF-20D7-4C12-BBBB-5AB82E76A605}" type="presParOf" srcId="{015EABC4-BE7D-4488-A2D7-5A4B8038CB4D}" destId="{A1AE978D-E44D-43FE-B944-E957F92B79C5}" srcOrd="1" destOrd="0" presId="urn:microsoft.com/office/officeart/2008/layout/LinedList"/>
    <dgm:cxn modelId="{0B47E687-6961-4A91-9EE2-03821992D0D5}" type="presParOf" srcId="{E83144BC-D3D4-4414-86DB-50526DC5CAE3}" destId="{9032B8A8-1B3C-48C0-9DED-5962DBFFDFDD}" srcOrd="8" destOrd="0" presId="urn:microsoft.com/office/officeart/2008/layout/LinedList"/>
    <dgm:cxn modelId="{F9A804F9-A97F-42BB-98E5-A486441F8EB6}" type="presParOf" srcId="{E83144BC-D3D4-4414-86DB-50526DC5CAE3}" destId="{483E0906-4BEC-4CB1-832B-9400511F41E4}" srcOrd="9" destOrd="0" presId="urn:microsoft.com/office/officeart/2008/layout/LinedList"/>
    <dgm:cxn modelId="{D7C8AA40-D4C2-425A-B663-00824733C538}" type="presParOf" srcId="{483E0906-4BEC-4CB1-832B-9400511F41E4}" destId="{97CF0210-BCA3-4EFC-8DCD-1FBF22BAD560}" srcOrd="0" destOrd="0" presId="urn:microsoft.com/office/officeart/2008/layout/LinedList"/>
    <dgm:cxn modelId="{7A1365F9-D4C5-4E08-87F7-FD31B730AD2C}" type="presParOf" srcId="{483E0906-4BEC-4CB1-832B-9400511F41E4}" destId="{7CF57E6A-F11A-4015-8287-002C510B47AE}" srcOrd="1" destOrd="0" presId="urn:microsoft.com/office/officeart/2008/layout/LinedList"/>
    <dgm:cxn modelId="{9ED6FAA8-176C-4284-88D0-17C57C7E7092}" type="presParOf" srcId="{E83144BC-D3D4-4414-86DB-50526DC5CAE3}" destId="{57E09A05-7098-4EAE-84B3-044AC1357A89}" srcOrd="10" destOrd="0" presId="urn:microsoft.com/office/officeart/2008/layout/LinedList"/>
    <dgm:cxn modelId="{44344072-1A94-48F3-8D8B-DCF78AB24F9D}" type="presParOf" srcId="{E83144BC-D3D4-4414-86DB-50526DC5CAE3}" destId="{ECB14442-2FAC-4B83-B8AF-F9832AE5C078}" srcOrd="11" destOrd="0" presId="urn:microsoft.com/office/officeart/2008/layout/LinedList"/>
    <dgm:cxn modelId="{4393F880-2DC2-401D-8B52-94D919108DB8}" type="presParOf" srcId="{ECB14442-2FAC-4B83-B8AF-F9832AE5C078}" destId="{1A78E67F-69F7-43EE-AA43-9A522DA70D6C}" srcOrd="0" destOrd="0" presId="urn:microsoft.com/office/officeart/2008/layout/LinedList"/>
    <dgm:cxn modelId="{A03BDD46-0CD7-4156-A588-C6CD593D5988}" type="presParOf" srcId="{ECB14442-2FAC-4B83-B8AF-F9832AE5C078}" destId="{F3D70FD8-B990-425B-A86A-34604701D8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E45C1-CCDC-4F33-843B-416D4A5BE78B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3CADC6ED-50EC-4303-93AF-E140DF32D218}">
      <dgm:prSet phldrT="[Text]" custT="1"/>
      <dgm:spPr/>
      <dgm:t>
        <a:bodyPr/>
        <a:lstStyle/>
        <a:p>
          <a:pPr rtl="1"/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Layout</a:t>
          </a:r>
          <a:endParaRPr lang="ar-SA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0CD1C798-AE7F-417A-BD8D-ED00CC1776ED}" type="parTrans" cxnId="{03CCF350-F30A-40EE-B206-DAE7F441352B}">
      <dgm:prSet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CB5E3D6B-EB4A-49F0-B8CF-F7442A1B410A}" type="sibTrans" cxnId="{03CCF350-F30A-40EE-B206-DAE7F441352B}">
      <dgm:prSet custT="1"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3D8CED1-7313-49E3-87EE-256FC051DA26}">
      <dgm:prSet phldrT="[Text]" custT="1"/>
      <dgm:spPr/>
      <dgm:t>
        <a:bodyPr/>
        <a:lstStyle/>
        <a:p>
          <a:pPr rtl="1"/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Girders</a:t>
          </a:r>
          <a:endParaRPr lang="ar-SA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80F3A5CB-75BC-4D96-A5DF-BB2D86B7BC10}" type="parTrans" cxnId="{FD730D9C-802B-4767-93FE-1BC07721863C}">
      <dgm:prSet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B85121D-92CB-4FB1-882B-23650BDE333C}" type="sibTrans" cxnId="{FD730D9C-802B-4767-93FE-1BC07721863C}">
      <dgm:prSet custT="1"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BD6FA3D0-759D-4C3B-A18C-2BC0AD916707}">
      <dgm:prSet phldrT="[Text]" custT="1"/>
      <dgm:spPr/>
      <dgm:t>
        <a:bodyPr/>
        <a:lstStyle/>
        <a:p>
          <a:pPr rtl="1"/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Pier Cap</a:t>
          </a:r>
          <a:endParaRPr lang="ar-SA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2838E79D-1A48-4CE2-B87F-50F62017B6E4}" type="parTrans" cxnId="{AA644DAD-78B5-452A-8453-59EC94AE0333}">
      <dgm:prSet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A2C3F1E0-76D4-45EE-94DC-F26891DBB174}" type="sibTrans" cxnId="{AA644DAD-78B5-452A-8453-59EC94AE0333}">
      <dgm:prSet custT="1"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82FC45BA-32EF-40A4-8D94-1BC442048675}">
      <dgm:prSet phldrT="[Text]" custT="1"/>
      <dgm:spPr/>
      <dgm:t>
        <a:bodyPr/>
        <a:lstStyle/>
        <a:p>
          <a:pPr rtl="1"/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Pier</a:t>
          </a:r>
          <a:endParaRPr lang="ar-SA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439A0893-A27E-4EB0-85E4-44EE311F6E8A}" type="parTrans" cxnId="{B774A338-A4D1-4077-9272-D66010D05019}">
      <dgm:prSet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026DDB57-1EDD-42B2-829E-A4392491A0B2}" type="sibTrans" cxnId="{B774A338-A4D1-4077-9272-D66010D05019}">
      <dgm:prSet custT="1"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C37C15A0-D8E3-446B-82A4-B0AC3FDA2AFC}">
      <dgm:prSet phldrT="[Text]" custT="1"/>
      <dgm:spPr/>
      <dgm:t>
        <a:bodyPr/>
        <a:lstStyle/>
        <a:p>
          <a:pPr rtl="1"/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Foundation</a:t>
          </a:r>
          <a:endParaRPr lang="ar-SA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AA90A7F6-F645-42FB-A237-8BF1548790D0}" type="parTrans" cxnId="{7F5E7E90-2E9A-4114-9B4D-868CD0079BC6}">
      <dgm:prSet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92E549B6-4990-4B2E-A356-63D7987BC698}" type="sibTrans" cxnId="{7F5E7E90-2E9A-4114-9B4D-868CD0079BC6}">
      <dgm:prSet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504EB161-01F8-4EE1-ADA5-270B8D0B643C}">
      <dgm:prSet custT="1"/>
      <dgm:spPr/>
      <dgm:t>
        <a:bodyPr/>
        <a:lstStyle/>
        <a:p>
          <a:pPr rtl="1"/>
          <a:r>
            <a: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Loads</a:t>
          </a:r>
          <a:endParaRPr lang="ar-SA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7C798794-5117-4E95-B403-0F1CE96B45AC}" type="parTrans" cxnId="{F7EEF6F6-591B-4691-881B-5018848BC02F}">
      <dgm:prSet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B004E77B-E3AC-4E7B-9DFE-76D9501FD410}" type="sibTrans" cxnId="{F7EEF6F6-591B-4691-881B-5018848BC02F}">
      <dgm:prSet custT="1"/>
      <dgm:spPr/>
      <dgm:t>
        <a:bodyPr/>
        <a:lstStyle/>
        <a:p>
          <a:pPr rtl="1"/>
          <a:endParaRPr lang="ar-SA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82F3B835-8B3D-4FCA-AA92-F37CC19847E3}" type="pres">
      <dgm:prSet presAssocID="{685E45C1-CCDC-4F33-843B-416D4A5BE7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51B51F2-9041-472D-91EB-23B31ADC86E8}" type="pres">
      <dgm:prSet presAssocID="{3CADC6ED-50EC-4303-93AF-E140DF32D21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79F076-4C10-4E07-8577-667FCFDBF092}" type="pres">
      <dgm:prSet presAssocID="{CB5E3D6B-EB4A-49F0-B8CF-F7442A1B410A}" presName="sib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76F1577C-66C7-46C1-A466-43339151544F}" type="pres">
      <dgm:prSet presAssocID="{CB5E3D6B-EB4A-49F0-B8CF-F7442A1B410A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B673EA8B-A68E-4A58-B86A-8D98CCA7AA39}" type="pres">
      <dgm:prSet presAssocID="{504EB161-01F8-4EE1-ADA5-270B8D0B643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20244ED-29B0-4FC4-8FF3-83D4EAE11BCA}" type="pres">
      <dgm:prSet presAssocID="{B004E77B-E3AC-4E7B-9DFE-76D9501FD410}" presName="sib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B08AC352-9413-46C5-A034-693F453D2B60}" type="pres">
      <dgm:prSet presAssocID="{B004E77B-E3AC-4E7B-9DFE-76D9501FD410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B203B80D-9642-4792-B3A6-9556E02379DF}" type="pres">
      <dgm:prSet presAssocID="{43D8CED1-7313-49E3-87EE-256FC051DA2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73F7810-1D7D-450F-B037-C258ACFFB238}" type="pres">
      <dgm:prSet presAssocID="{4B85121D-92CB-4FB1-882B-23650BDE333C}" presName="sib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0B7D709E-6332-4EE4-9016-E275A8274507}" type="pres">
      <dgm:prSet presAssocID="{4B85121D-92CB-4FB1-882B-23650BDE333C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D1152037-2647-411F-87D9-03B2F65B2A2D}" type="pres">
      <dgm:prSet presAssocID="{BD6FA3D0-759D-4C3B-A18C-2BC0AD9167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813C71-D9A8-439F-BAE9-FB7E62286855}" type="pres">
      <dgm:prSet presAssocID="{A2C3F1E0-76D4-45EE-94DC-F26891DBB174}" presName="sib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7878F997-B39D-4F4D-ACA4-68B7EBB485F3}" type="pres">
      <dgm:prSet presAssocID="{A2C3F1E0-76D4-45EE-94DC-F26891DBB174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AF7B321C-A152-4A00-A34A-0AEC6A06EAAF}" type="pres">
      <dgm:prSet presAssocID="{82FC45BA-32EF-40A4-8D94-1BC44204867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9A64DD2-01C6-49B2-9EE0-4A09199B0C2A}" type="pres">
      <dgm:prSet presAssocID="{026DDB57-1EDD-42B2-829E-A4392491A0B2}" presName="sibTrans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034DCE1B-FDE6-4D12-BA44-E8D5C8BAC41C}" type="pres">
      <dgm:prSet presAssocID="{026DDB57-1EDD-42B2-829E-A4392491A0B2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356175CB-BDD9-4B21-99DF-F819D3D34734}" type="pres">
      <dgm:prSet presAssocID="{C37C15A0-D8E3-446B-82A4-B0AC3FDA2AFC}" presName="node" presStyleLbl="node1" presStyleIdx="5" presStyleCnt="6" custScaleX="11273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F5E7E90-2E9A-4114-9B4D-868CD0079BC6}" srcId="{685E45C1-CCDC-4F33-843B-416D4A5BE78B}" destId="{C37C15A0-D8E3-446B-82A4-B0AC3FDA2AFC}" srcOrd="5" destOrd="0" parTransId="{AA90A7F6-F645-42FB-A237-8BF1548790D0}" sibTransId="{92E549B6-4990-4B2E-A356-63D7987BC698}"/>
    <dgm:cxn modelId="{31C44AD4-A043-4FCD-9E7E-00A5F4BA7E1B}" type="presOf" srcId="{3CADC6ED-50EC-4303-93AF-E140DF32D218}" destId="{251B51F2-9041-472D-91EB-23B31ADC86E8}" srcOrd="0" destOrd="0" presId="urn:microsoft.com/office/officeart/2005/8/layout/process5"/>
    <dgm:cxn modelId="{AA644DAD-78B5-452A-8453-59EC94AE0333}" srcId="{685E45C1-CCDC-4F33-843B-416D4A5BE78B}" destId="{BD6FA3D0-759D-4C3B-A18C-2BC0AD916707}" srcOrd="3" destOrd="0" parTransId="{2838E79D-1A48-4CE2-B87F-50F62017B6E4}" sibTransId="{A2C3F1E0-76D4-45EE-94DC-F26891DBB174}"/>
    <dgm:cxn modelId="{AAE350E9-9965-4514-B789-FD1187A49F2E}" type="presOf" srcId="{A2C3F1E0-76D4-45EE-94DC-F26891DBB174}" destId="{7878F997-B39D-4F4D-ACA4-68B7EBB485F3}" srcOrd="1" destOrd="0" presId="urn:microsoft.com/office/officeart/2005/8/layout/process5"/>
    <dgm:cxn modelId="{C71DE460-C517-48CD-87DA-A5201A488213}" type="presOf" srcId="{A2C3F1E0-76D4-45EE-94DC-F26891DBB174}" destId="{00813C71-D9A8-439F-BAE9-FB7E62286855}" srcOrd="0" destOrd="0" presId="urn:microsoft.com/office/officeart/2005/8/layout/process5"/>
    <dgm:cxn modelId="{F7EEF6F6-591B-4691-881B-5018848BC02F}" srcId="{685E45C1-CCDC-4F33-843B-416D4A5BE78B}" destId="{504EB161-01F8-4EE1-ADA5-270B8D0B643C}" srcOrd="1" destOrd="0" parTransId="{7C798794-5117-4E95-B403-0F1CE96B45AC}" sibTransId="{B004E77B-E3AC-4E7B-9DFE-76D9501FD410}"/>
    <dgm:cxn modelId="{D742B176-EE6E-457A-A29B-7E09F72C462A}" type="presOf" srcId="{026DDB57-1EDD-42B2-829E-A4392491A0B2}" destId="{034DCE1B-FDE6-4D12-BA44-E8D5C8BAC41C}" srcOrd="1" destOrd="0" presId="urn:microsoft.com/office/officeart/2005/8/layout/process5"/>
    <dgm:cxn modelId="{A5FECF1F-46E2-4202-92D4-F55A7466673A}" type="presOf" srcId="{685E45C1-CCDC-4F33-843B-416D4A5BE78B}" destId="{82F3B835-8B3D-4FCA-AA92-F37CC19847E3}" srcOrd="0" destOrd="0" presId="urn:microsoft.com/office/officeart/2005/8/layout/process5"/>
    <dgm:cxn modelId="{1187D534-5DC9-4579-8AF0-C3B47D7B5C37}" type="presOf" srcId="{504EB161-01F8-4EE1-ADA5-270B8D0B643C}" destId="{B673EA8B-A68E-4A58-B86A-8D98CCA7AA39}" srcOrd="0" destOrd="0" presId="urn:microsoft.com/office/officeart/2005/8/layout/process5"/>
    <dgm:cxn modelId="{03CCF350-F30A-40EE-B206-DAE7F441352B}" srcId="{685E45C1-CCDC-4F33-843B-416D4A5BE78B}" destId="{3CADC6ED-50EC-4303-93AF-E140DF32D218}" srcOrd="0" destOrd="0" parTransId="{0CD1C798-AE7F-417A-BD8D-ED00CC1776ED}" sibTransId="{CB5E3D6B-EB4A-49F0-B8CF-F7442A1B410A}"/>
    <dgm:cxn modelId="{F6988377-5405-4B9D-A82E-912830CAC5FC}" type="presOf" srcId="{CB5E3D6B-EB4A-49F0-B8CF-F7442A1B410A}" destId="{76F1577C-66C7-46C1-A466-43339151544F}" srcOrd="1" destOrd="0" presId="urn:microsoft.com/office/officeart/2005/8/layout/process5"/>
    <dgm:cxn modelId="{EDAE03C3-9BCE-4CA5-91BB-105186901C28}" type="presOf" srcId="{BD6FA3D0-759D-4C3B-A18C-2BC0AD916707}" destId="{D1152037-2647-411F-87D9-03B2F65B2A2D}" srcOrd="0" destOrd="0" presId="urn:microsoft.com/office/officeart/2005/8/layout/process5"/>
    <dgm:cxn modelId="{3E34F5A4-2C9D-4B97-9FD9-C9EE859F3AF8}" type="presOf" srcId="{C37C15A0-D8E3-446B-82A4-B0AC3FDA2AFC}" destId="{356175CB-BDD9-4B21-99DF-F819D3D34734}" srcOrd="0" destOrd="0" presId="urn:microsoft.com/office/officeart/2005/8/layout/process5"/>
    <dgm:cxn modelId="{FD730D9C-802B-4767-93FE-1BC07721863C}" srcId="{685E45C1-CCDC-4F33-843B-416D4A5BE78B}" destId="{43D8CED1-7313-49E3-87EE-256FC051DA26}" srcOrd="2" destOrd="0" parTransId="{80F3A5CB-75BC-4D96-A5DF-BB2D86B7BC10}" sibTransId="{4B85121D-92CB-4FB1-882B-23650BDE333C}"/>
    <dgm:cxn modelId="{56D5B26F-1087-4097-8D19-3924DEB712F9}" type="presOf" srcId="{B004E77B-E3AC-4E7B-9DFE-76D9501FD410}" destId="{520244ED-29B0-4FC4-8FF3-83D4EAE11BCA}" srcOrd="0" destOrd="0" presId="urn:microsoft.com/office/officeart/2005/8/layout/process5"/>
    <dgm:cxn modelId="{60B7E1E5-9C01-417B-BBBD-7C01A1A26788}" type="presOf" srcId="{4B85121D-92CB-4FB1-882B-23650BDE333C}" destId="{0B7D709E-6332-4EE4-9016-E275A8274507}" srcOrd="1" destOrd="0" presId="urn:microsoft.com/office/officeart/2005/8/layout/process5"/>
    <dgm:cxn modelId="{D40BC7B3-9F4A-4B1E-A765-E1C1FB9C7EF3}" type="presOf" srcId="{43D8CED1-7313-49E3-87EE-256FC051DA26}" destId="{B203B80D-9642-4792-B3A6-9556E02379DF}" srcOrd="0" destOrd="0" presId="urn:microsoft.com/office/officeart/2005/8/layout/process5"/>
    <dgm:cxn modelId="{8D37D863-BA05-495D-9686-2236CA9B2F66}" type="presOf" srcId="{026DDB57-1EDD-42B2-829E-A4392491A0B2}" destId="{E9A64DD2-01C6-49B2-9EE0-4A09199B0C2A}" srcOrd="0" destOrd="0" presId="urn:microsoft.com/office/officeart/2005/8/layout/process5"/>
    <dgm:cxn modelId="{CECF4BEF-2F82-4DB4-BC89-1D56A63B81DF}" type="presOf" srcId="{82FC45BA-32EF-40A4-8D94-1BC442048675}" destId="{AF7B321C-A152-4A00-A34A-0AEC6A06EAAF}" srcOrd="0" destOrd="0" presId="urn:microsoft.com/office/officeart/2005/8/layout/process5"/>
    <dgm:cxn modelId="{0F2843EE-CB32-4A28-874C-EAFFB3ED8B34}" type="presOf" srcId="{B004E77B-E3AC-4E7B-9DFE-76D9501FD410}" destId="{B08AC352-9413-46C5-A034-693F453D2B60}" srcOrd="1" destOrd="0" presId="urn:microsoft.com/office/officeart/2005/8/layout/process5"/>
    <dgm:cxn modelId="{B774A338-A4D1-4077-9272-D66010D05019}" srcId="{685E45C1-CCDC-4F33-843B-416D4A5BE78B}" destId="{82FC45BA-32EF-40A4-8D94-1BC442048675}" srcOrd="4" destOrd="0" parTransId="{439A0893-A27E-4EB0-85E4-44EE311F6E8A}" sibTransId="{026DDB57-1EDD-42B2-829E-A4392491A0B2}"/>
    <dgm:cxn modelId="{4BC9D743-071C-482E-B63B-7A30FAA16BAE}" type="presOf" srcId="{4B85121D-92CB-4FB1-882B-23650BDE333C}" destId="{B73F7810-1D7D-450F-B037-C258ACFFB238}" srcOrd="0" destOrd="0" presId="urn:microsoft.com/office/officeart/2005/8/layout/process5"/>
    <dgm:cxn modelId="{A9F6EF7D-FAEC-4488-8CD3-116C50CD5754}" type="presOf" srcId="{CB5E3D6B-EB4A-49F0-B8CF-F7442A1B410A}" destId="{7379F076-4C10-4E07-8577-667FCFDBF092}" srcOrd="0" destOrd="0" presId="urn:microsoft.com/office/officeart/2005/8/layout/process5"/>
    <dgm:cxn modelId="{E3DEE05D-B287-4125-828C-334F1A1D46F1}" type="presParOf" srcId="{82F3B835-8B3D-4FCA-AA92-F37CC19847E3}" destId="{251B51F2-9041-472D-91EB-23B31ADC86E8}" srcOrd="0" destOrd="0" presId="urn:microsoft.com/office/officeart/2005/8/layout/process5"/>
    <dgm:cxn modelId="{D63B3140-357F-41C3-B6FC-31A9F5084AC9}" type="presParOf" srcId="{82F3B835-8B3D-4FCA-AA92-F37CC19847E3}" destId="{7379F076-4C10-4E07-8577-667FCFDBF092}" srcOrd="1" destOrd="0" presId="urn:microsoft.com/office/officeart/2005/8/layout/process5"/>
    <dgm:cxn modelId="{CCC5082A-A3C0-4E1F-AA94-03190FD4B000}" type="presParOf" srcId="{7379F076-4C10-4E07-8577-667FCFDBF092}" destId="{76F1577C-66C7-46C1-A466-43339151544F}" srcOrd="0" destOrd="0" presId="urn:microsoft.com/office/officeart/2005/8/layout/process5"/>
    <dgm:cxn modelId="{DAD41CC1-6BD5-430B-B756-398B59C5188A}" type="presParOf" srcId="{82F3B835-8B3D-4FCA-AA92-F37CC19847E3}" destId="{B673EA8B-A68E-4A58-B86A-8D98CCA7AA39}" srcOrd="2" destOrd="0" presId="urn:microsoft.com/office/officeart/2005/8/layout/process5"/>
    <dgm:cxn modelId="{AE05468C-5225-4BBF-9924-B846DD75CAE6}" type="presParOf" srcId="{82F3B835-8B3D-4FCA-AA92-F37CC19847E3}" destId="{520244ED-29B0-4FC4-8FF3-83D4EAE11BCA}" srcOrd="3" destOrd="0" presId="urn:microsoft.com/office/officeart/2005/8/layout/process5"/>
    <dgm:cxn modelId="{9E57669D-FE31-466B-BDB4-77DE93206396}" type="presParOf" srcId="{520244ED-29B0-4FC4-8FF3-83D4EAE11BCA}" destId="{B08AC352-9413-46C5-A034-693F453D2B60}" srcOrd="0" destOrd="0" presId="urn:microsoft.com/office/officeart/2005/8/layout/process5"/>
    <dgm:cxn modelId="{D4D9F324-D21B-41D5-8D41-8A8C6E9F9BA5}" type="presParOf" srcId="{82F3B835-8B3D-4FCA-AA92-F37CC19847E3}" destId="{B203B80D-9642-4792-B3A6-9556E02379DF}" srcOrd="4" destOrd="0" presId="urn:microsoft.com/office/officeart/2005/8/layout/process5"/>
    <dgm:cxn modelId="{AD1D9AC3-1911-4640-B2DB-67E9F84ADFA4}" type="presParOf" srcId="{82F3B835-8B3D-4FCA-AA92-F37CC19847E3}" destId="{B73F7810-1D7D-450F-B037-C258ACFFB238}" srcOrd="5" destOrd="0" presId="urn:microsoft.com/office/officeart/2005/8/layout/process5"/>
    <dgm:cxn modelId="{FC066132-3F2F-4D89-9F41-3B5362F2D911}" type="presParOf" srcId="{B73F7810-1D7D-450F-B037-C258ACFFB238}" destId="{0B7D709E-6332-4EE4-9016-E275A8274507}" srcOrd="0" destOrd="0" presId="urn:microsoft.com/office/officeart/2005/8/layout/process5"/>
    <dgm:cxn modelId="{C43DC764-68DA-48CD-9DEC-1D56FFB978DE}" type="presParOf" srcId="{82F3B835-8B3D-4FCA-AA92-F37CC19847E3}" destId="{D1152037-2647-411F-87D9-03B2F65B2A2D}" srcOrd="6" destOrd="0" presId="urn:microsoft.com/office/officeart/2005/8/layout/process5"/>
    <dgm:cxn modelId="{58795BF4-118D-4DA8-B45A-9C9D9010187C}" type="presParOf" srcId="{82F3B835-8B3D-4FCA-AA92-F37CC19847E3}" destId="{00813C71-D9A8-439F-BAE9-FB7E62286855}" srcOrd="7" destOrd="0" presId="urn:microsoft.com/office/officeart/2005/8/layout/process5"/>
    <dgm:cxn modelId="{D7640E3C-81C4-4733-A5AD-888F6445CB46}" type="presParOf" srcId="{00813C71-D9A8-439F-BAE9-FB7E62286855}" destId="{7878F997-B39D-4F4D-ACA4-68B7EBB485F3}" srcOrd="0" destOrd="0" presId="urn:microsoft.com/office/officeart/2005/8/layout/process5"/>
    <dgm:cxn modelId="{DC87E0A4-AFF1-4832-BE1C-890E1FF27171}" type="presParOf" srcId="{82F3B835-8B3D-4FCA-AA92-F37CC19847E3}" destId="{AF7B321C-A152-4A00-A34A-0AEC6A06EAAF}" srcOrd="8" destOrd="0" presId="urn:microsoft.com/office/officeart/2005/8/layout/process5"/>
    <dgm:cxn modelId="{617AEAD6-DECE-47AF-8324-5D12BE92F93D}" type="presParOf" srcId="{82F3B835-8B3D-4FCA-AA92-F37CC19847E3}" destId="{E9A64DD2-01C6-49B2-9EE0-4A09199B0C2A}" srcOrd="9" destOrd="0" presId="urn:microsoft.com/office/officeart/2005/8/layout/process5"/>
    <dgm:cxn modelId="{C7C1FE5E-116B-4215-B067-1D7A33E6A01A}" type="presParOf" srcId="{E9A64DD2-01C6-49B2-9EE0-4A09199B0C2A}" destId="{034DCE1B-FDE6-4D12-BA44-E8D5C8BAC41C}" srcOrd="0" destOrd="0" presId="urn:microsoft.com/office/officeart/2005/8/layout/process5"/>
    <dgm:cxn modelId="{E717854D-8015-47BD-9F9B-209B0165C2F2}" type="presParOf" srcId="{82F3B835-8B3D-4FCA-AA92-F37CC19847E3}" destId="{356175CB-BDD9-4B21-99DF-F819D3D3473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2039B-A09A-49BC-AA96-6D8BDFDE6CF5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E71EE-595E-428E-A688-61DF54901A79}">
      <dsp:nvSpPr>
        <dsp:cNvPr id="0" name=""/>
        <dsp:cNvSpPr/>
      </dsp:nvSpPr>
      <dsp:spPr>
        <a:xfrm>
          <a:off x="0" y="275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Asphalt Course:</a:t>
          </a:r>
        </a:p>
      </dsp:txBody>
      <dsp:txXfrm>
        <a:off x="0" y="2758"/>
        <a:ext cx="6797675" cy="940732"/>
      </dsp:txXfrm>
    </dsp:sp>
    <dsp:sp modelId="{EF90AF80-D687-4809-8883-11DD615E2C7F}">
      <dsp:nvSpPr>
        <dsp:cNvPr id="0" name=""/>
        <dsp:cNvSpPr/>
      </dsp:nvSpPr>
      <dsp:spPr>
        <a:xfrm>
          <a:off x="0" y="943491"/>
          <a:ext cx="6797675" cy="0"/>
        </a:xfrm>
        <a:prstGeom prst="lin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ECD47-F9A5-4A24-BF73-38AAF4C7E651}">
      <dsp:nvSpPr>
        <dsp:cNvPr id="0" name=""/>
        <dsp:cNvSpPr/>
      </dsp:nvSpPr>
      <dsp:spPr>
        <a:xfrm>
          <a:off x="0" y="943491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D1 = 10 in</a:t>
          </a:r>
        </a:p>
      </dsp:txBody>
      <dsp:txXfrm>
        <a:off x="0" y="943491"/>
        <a:ext cx="6797675" cy="940732"/>
      </dsp:txXfrm>
    </dsp:sp>
    <dsp:sp modelId="{C6BDAFCA-DC95-455C-BB5A-55EF48785877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FEF7D-7B68-4C2F-ADFC-1F5836D01F12}">
      <dsp:nvSpPr>
        <dsp:cNvPr id="0" name=""/>
        <dsp:cNvSpPr/>
      </dsp:nvSpPr>
      <dsp:spPr>
        <a:xfrm>
          <a:off x="0" y="1884223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Base Course: </a:t>
          </a:r>
        </a:p>
      </dsp:txBody>
      <dsp:txXfrm>
        <a:off x="0" y="1884223"/>
        <a:ext cx="6797675" cy="940732"/>
      </dsp:txXfrm>
    </dsp:sp>
    <dsp:sp modelId="{D0E40B17-FF8D-4C6F-9DD6-9E1276480DC9}">
      <dsp:nvSpPr>
        <dsp:cNvPr id="0" name=""/>
        <dsp:cNvSpPr/>
      </dsp:nvSpPr>
      <dsp:spPr>
        <a:xfrm>
          <a:off x="0" y="2824955"/>
          <a:ext cx="6797675" cy="0"/>
        </a:xfrm>
        <a:prstGeom prst="lin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4E848-418F-41C5-808E-CDBF12FA27B2}">
      <dsp:nvSpPr>
        <dsp:cNvPr id="0" name=""/>
        <dsp:cNvSpPr/>
      </dsp:nvSpPr>
      <dsp:spPr>
        <a:xfrm>
          <a:off x="0" y="2824956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D2 = 15 in </a:t>
          </a:r>
        </a:p>
      </dsp:txBody>
      <dsp:txXfrm>
        <a:off x="0" y="2824956"/>
        <a:ext cx="6797675" cy="940732"/>
      </dsp:txXfrm>
    </dsp:sp>
    <dsp:sp modelId="{9032B8A8-1B3C-48C0-9DED-5962DBFFDFDD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F0210-BCA3-4EFC-8DCD-1FBF22BAD560}">
      <dsp:nvSpPr>
        <dsp:cNvPr id="0" name=""/>
        <dsp:cNvSpPr/>
      </dsp:nvSpPr>
      <dsp:spPr>
        <a:xfrm>
          <a:off x="0" y="376568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Sub – Base : </a:t>
          </a:r>
        </a:p>
      </dsp:txBody>
      <dsp:txXfrm>
        <a:off x="0" y="3765688"/>
        <a:ext cx="6797675" cy="940732"/>
      </dsp:txXfrm>
    </dsp:sp>
    <dsp:sp modelId="{57E09A05-7098-4EAE-84B3-044AC1357A89}">
      <dsp:nvSpPr>
        <dsp:cNvPr id="0" name=""/>
        <dsp:cNvSpPr/>
      </dsp:nvSpPr>
      <dsp:spPr>
        <a:xfrm>
          <a:off x="0" y="4706420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8E67F-69F7-43EE-AA43-9A522DA70D6C}">
      <dsp:nvSpPr>
        <dsp:cNvPr id="0" name=""/>
        <dsp:cNvSpPr/>
      </dsp:nvSpPr>
      <dsp:spPr>
        <a:xfrm>
          <a:off x="0" y="4706420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D3 = 12 in</a:t>
          </a:r>
        </a:p>
      </dsp:txBody>
      <dsp:txXfrm>
        <a:off x="0" y="4706420"/>
        <a:ext cx="6797675" cy="940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2039B-A09A-49BC-AA96-6D8BDFDE6CF5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E71EE-595E-428E-A688-61DF54901A79}">
      <dsp:nvSpPr>
        <dsp:cNvPr id="0" name=""/>
        <dsp:cNvSpPr/>
      </dsp:nvSpPr>
      <dsp:spPr>
        <a:xfrm>
          <a:off x="0" y="275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Asphalt Course:</a:t>
          </a:r>
        </a:p>
      </dsp:txBody>
      <dsp:txXfrm>
        <a:off x="0" y="2758"/>
        <a:ext cx="6797675" cy="940732"/>
      </dsp:txXfrm>
    </dsp:sp>
    <dsp:sp modelId="{EF90AF80-D687-4809-8883-11DD615E2C7F}">
      <dsp:nvSpPr>
        <dsp:cNvPr id="0" name=""/>
        <dsp:cNvSpPr/>
      </dsp:nvSpPr>
      <dsp:spPr>
        <a:xfrm>
          <a:off x="0" y="943491"/>
          <a:ext cx="6797675" cy="0"/>
        </a:xfrm>
        <a:prstGeom prst="lin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ECD47-F9A5-4A24-BF73-38AAF4C7E651}">
      <dsp:nvSpPr>
        <dsp:cNvPr id="0" name=""/>
        <dsp:cNvSpPr/>
      </dsp:nvSpPr>
      <dsp:spPr>
        <a:xfrm>
          <a:off x="0" y="943491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D1 = 6 in</a:t>
          </a:r>
        </a:p>
      </dsp:txBody>
      <dsp:txXfrm>
        <a:off x="0" y="943491"/>
        <a:ext cx="6797675" cy="940732"/>
      </dsp:txXfrm>
    </dsp:sp>
    <dsp:sp modelId="{C6BDAFCA-DC95-455C-BB5A-55EF48785877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FEF7D-7B68-4C2F-ADFC-1F5836D01F12}">
      <dsp:nvSpPr>
        <dsp:cNvPr id="0" name=""/>
        <dsp:cNvSpPr/>
      </dsp:nvSpPr>
      <dsp:spPr>
        <a:xfrm>
          <a:off x="0" y="1884223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Base Course: </a:t>
          </a:r>
        </a:p>
      </dsp:txBody>
      <dsp:txXfrm>
        <a:off x="0" y="1884223"/>
        <a:ext cx="6797675" cy="940732"/>
      </dsp:txXfrm>
    </dsp:sp>
    <dsp:sp modelId="{D0E40B17-FF8D-4C6F-9DD6-9E1276480DC9}">
      <dsp:nvSpPr>
        <dsp:cNvPr id="0" name=""/>
        <dsp:cNvSpPr/>
      </dsp:nvSpPr>
      <dsp:spPr>
        <a:xfrm>
          <a:off x="0" y="2824955"/>
          <a:ext cx="6797675" cy="0"/>
        </a:xfrm>
        <a:prstGeom prst="lin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4E848-418F-41C5-808E-CDBF12FA27B2}">
      <dsp:nvSpPr>
        <dsp:cNvPr id="0" name=""/>
        <dsp:cNvSpPr/>
      </dsp:nvSpPr>
      <dsp:spPr>
        <a:xfrm>
          <a:off x="0" y="2824956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D2 = 7 in </a:t>
          </a:r>
        </a:p>
      </dsp:txBody>
      <dsp:txXfrm>
        <a:off x="0" y="2824956"/>
        <a:ext cx="6797675" cy="940732"/>
      </dsp:txXfrm>
    </dsp:sp>
    <dsp:sp modelId="{9032B8A8-1B3C-48C0-9DED-5962DBFFDFDD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F0210-BCA3-4EFC-8DCD-1FBF22BAD560}">
      <dsp:nvSpPr>
        <dsp:cNvPr id="0" name=""/>
        <dsp:cNvSpPr/>
      </dsp:nvSpPr>
      <dsp:spPr>
        <a:xfrm>
          <a:off x="0" y="376568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Sub – Base : </a:t>
          </a:r>
        </a:p>
      </dsp:txBody>
      <dsp:txXfrm>
        <a:off x="0" y="3765688"/>
        <a:ext cx="6797675" cy="940732"/>
      </dsp:txXfrm>
    </dsp:sp>
    <dsp:sp modelId="{57E09A05-7098-4EAE-84B3-044AC1357A89}">
      <dsp:nvSpPr>
        <dsp:cNvPr id="0" name=""/>
        <dsp:cNvSpPr/>
      </dsp:nvSpPr>
      <dsp:spPr>
        <a:xfrm>
          <a:off x="0" y="4706420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8E67F-69F7-43EE-AA43-9A522DA70D6C}">
      <dsp:nvSpPr>
        <dsp:cNvPr id="0" name=""/>
        <dsp:cNvSpPr/>
      </dsp:nvSpPr>
      <dsp:spPr>
        <a:xfrm>
          <a:off x="0" y="4706420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D3 = 9 in</a:t>
          </a:r>
        </a:p>
      </dsp:txBody>
      <dsp:txXfrm>
        <a:off x="0" y="4706420"/>
        <a:ext cx="6797675" cy="940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B51F2-9041-472D-91EB-23B31ADC86E8}">
      <dsp:nvSpPr>
        <dsp:cNvPr id="0" name=""/>
        <dsp:cNvSpPr/>
      </dsp:nvSpPr>
      <dsp:spPr>
        <a:xfrm>
          <a:off x="224191" y="841717"/>
          <a:ext cx="1736560" cy="1041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Layout</a:t>
          </a:r>
          <a:endParaRPr lang="ar-SA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54708" y="872234"/>
        <a:ext cx="1675526" cy="980902"/>
      </dsp:txXfrm>
    </dsp:sp>
    <dsp:sp modelId="{7379F076-4C10-4E07-8577-667FCFDBF092}">
      <dsp:nvSpPr>
        <dsp:cNvPr id="0" name=""/>
        <dsp:cNvSpPr/>
      </dsp:nvSpPr>
      <dsp:spPr>
        <a:xfrm>
          <a:off x="2113569" y="1147352"/>
          <a:ext cx="368150" cy="430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113569" y="1233485"/>
        <a:ext cx="257705" cy="258401"/>
      </dsp:txXfrm>
    </dsp:sp>
    <dsp:sp modelId="{B673EA8B-A68E-4A58-B86A-8D98CCA7AA39}">
      <dsp:nvSpPr>
        <dsp:cNvPr id="0" name=""/>
        <dsp:cNvSpPr/>
      </dsp:nvSpPr>
      <dsp:spPr>
        <a:xfrm>
          <a:off x="2655376" y="841717"/>
          <a:ext cx="1736560" cy="1041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Loads</a:t>
          </a:r>
          <a:endParaRPr lang="ar-SA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85893" y="872234"/>
        <a:ext cx="1675526" cy="980902"/>
      </dsp:txXfrm>
    </dsp:sp>
    <dsp:sp modelId="{520244ED-29B0-4FC4-8FF3-83D4EAE11BCA}">
      <dsp:nvSpPr>
        <dsp:cNvPr id="0" name=""/>
        <dsp:cNvSpPr/>
      </dsp:nvSpPr>
      <dsp:spPr>
        <a:xfrm>
          <a:off x="4544754" y="1147352"/>
          <a:ext cx="368150" cy="430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4544754" y="1233485"/>
        <a:ext cx="257705" cy="258401"/>
      </dsp:txXfrm>
    </dsp:sp>
    <dsp:sp modelId="{B203B80D-9642-4792-B3A6-9556E02379DF}">
      <dsp:nvSpPr>
        <dsp:cNvPr id="0" name=""/>
        <dsp:cNvSpPr/>
      </dsp:nvSpPr>
      <dsp:spPr>
        <a:xfrm>
          <a:off x="5086561" y="841717"/>
          <a:ext cx="1736560" cy="10419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Girders</a:t>
          </a:r>
          <a:endParaRPr lang="ar-SA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5117078" y="872234"/>
        <a:ext cx="1675526" cy="980902"/>
      </dsp:txXfrm>
    </dsp:sp>
    <dsp:sp modelId="{B73F7810-1D7D-450F-B037-C258ACFFB238}">
      <dsp:nvSpPr>
        <dsp:cNvPr id="0" name=""/>
        <dsp:cNvSpPr/>
      </dsp:nvSpPr>
      <dsp:spPr>
        <a:xfrm rot="5400000">
          <a:off x="5770766" y="2005213"/>
          <a:ext cx="368150" cy="430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 rot="-5400000">
        <a:off x="5825641" y="2036472"/>
        <a:ext cx="258401" cy="257705"/>
      </dsp:txXfrm>
    </dsp:sp>
    <dsp:sp modelId="{D1152037-2647-411F-87D9-03B2F65B2A2D}">
      <dsp:nvSpPr>
        <dsp:cNvPr id="0" name=""/>
        <dsp:cNvSpPr/>
      </dsp:nvSpPr>
      <dsp:spPr>
        <a:xfrm>
          <a:off x="5086561" y="2578278"/>
          <a:ext cx="1736560" cy="10419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Pier Cap</a:t>
          </a:r>
          <a:endParaRPr lang="ar-SA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5117078" y="2608795"/>
        <a:ext cx="1675526" cy="980902"/>
      </dsp:txXfrm>
    </dsp:sp>
    <dsp:sp modelId="{00813C71-D9A8-439F-BAE9-FB7E62286855}">
      <dsp:nvSpPr>
        <dsp:cNvPr id="0" name=""/>
        <dsp:cNvSpPr/>
      </dsp:nvSpPr>
      <dsp:spPr>
        <a:xfrm rot="10800000">
          <a:off x="4565593" y="2883913"/>
          <a:ext cx="368150" cy="430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 rot="10800000">
        <a:off x="4676038" y="2970046"/>
        <a:ext cx="257705" cy="258401"/>
      </dsp:txXfrm>
    </dsp:sp>
    <dsp:sp modelId="{AF7B321C-A152-4A00-A34A-0AEC6A06EAAF}">
      <dsp:nvSpPr>
        <dsp:cNvPr id="0" name=""/>
        <dsp:cNvSpPr/>
      </dsp:nvSpPr>
      <dsp:spPr>
        <a:xfrm>
          <a:off x="2655376" y="2578278"/>
          <a:ext cx="1736560" cy="10419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Pier</a:t>
          </a:r>
          <a:endParaRPr lang="ar-SA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2685893" y="2608795"/>
        <a:ext cx="1675526" cy="980902"/>
      </dsp:txXfrm>
    </dsp:sp>
    <dsp:sp modelId="{E9A64DD2-01C6-49B2-9EE0-4A09199B0C2A}">
      <dsp:nvSpPr>
        <dsp:cNvPr id="0" name=""/>
        <dsp:cNvSpPr/>
      </dsp:nvSpPr>
      <dsp:spPr>
        <a:xfrm rot="10800000">
          <a:off x="2134408" y="2883913"/>
          <a:ext cx="368150" cy="430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 rot="10800000">
        <a:off x="2244853" y="2970046"/>
        <a:ext cx="257705" cy="258401"/>
      </dsp:txXfrm>
    </dsp:sp>
    <dsp:sp modelId="{356175CB-BDD9-4B21-99DF-F819D3D34734}">
      <dsp:nvSpPr>
        <dsp:cNvPr id="0" name=""/>
        <dsp:cNvSpPr/>
      </dsp:nvSpPr>
      <dsp:spPr>
        <a:xfrm>
          <a:off x="3127" y="2578278"/>
          <a:ext cx="1957624" cy="1041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Foundation</a:t>
          </a:r>
          <a:endParaRPr lang="ar-SA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33644" y="2608795"/>
        <a:ext cx="1896590" cy="98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4BD3DF-87A8-476B-B2AA-6980122B70F4}" type="datetimeFigureOut">
              <a:rPr lang="ar-SA" smtClean="0"/>
              <a:t>14/10/1442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7F2DC5-6B25-4446-BB7F-2447A59D6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35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F2DC5-6B25-4446-BB7F-2447A59D6205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69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F2DC5-6B25-4446-BB7F-2447A59D6205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075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F2DC5-6B25-4446-BB7F-2447A59D620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371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B9C8-C052-410D-BD2B-99FC5FAF998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021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B9C8-C052-410D-BD2B-99FC5FAF998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808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B9C8-C052-410D-BD2B-99FC5FAF998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808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</a:t>
                </a:r>
                <a:r>
                  <a:rPr lang="en-CA" sz="1800" i="1" baseline="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Diameter at 60% passing from the Grain Size Distribution – mm</a:t>
                </a:r>
                <a:endParaRPr lang="en-CA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</a:t>
                </a:r>
                <a:r>
                  <a:rPr lang="en-CA" sz="1800" i="1" baseline="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CA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60: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Diameter at 60% passing from the Grain Size Distribution – mm</a:t>
                </a:r>
                <a:endParaRPr lang="en-CA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CA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B9C8-C052-410D-BD2B-99FC5FAF998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37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F2DC5-6B25-4446-BB7F-2447A59D6205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7749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736B-9AE6-4541-9253-D117322B7938}" type="slidenum">
              <a:rPr lang="ar-SA" smtClean="0"/>
              <a:t>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448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Final - Alhajji, Alkhalifah, Albasha,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887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Final - Alhajji, Alkhalifah, Albasha,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75192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Final - Alhajji, Alkhalifah, Albasha,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2540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Final - Alhajji, Alkhalifah, Albasha, Alshammari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6456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Final - Alhajji, Alkhalifah, Albasha,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3830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Final - Alhajji, Alkhalifah, Albasha,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76831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Final - Alhajji, Alkhalifah, Albasha,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2337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Final - Alhajji, Alkhalifah, Albasha, Alshammari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989609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Final - Alhajji, Alkhalifah, Albasha, Alshammari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487208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Final - Alhajji, Alkhalifah, Albasha, Alshammari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2689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/>
              <a:t>Final - Alhajji, Alkhalifah, Albasha, Alshammari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14945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/>
              <a:t>Final - Alhajji, Alkhalifah, Albasha, Alshammari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26507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Final - Alhajji, Alkhalifah, Albasha, Alshammari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414588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B9BE0D-61DA-4509-B251-7C152E3042AB}" type="datetime1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CA"/>
              <a:t>Final - Alhajji, Alkhalifah, Albasha,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FEAE2B-8CD9-4FFC-8FC0-CE2F3AE7270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9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.jpeg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NUL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8.gif"/><Relationship Id="rId7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10" Type="http://schemas.openxmlformats.org/officeDocument/2006/relationships/image" Target="../media/image63.png"/><Relationship Id="rId4" Type="http://schemas.openxmlformats.org/officeDocument/2006/relationships/image" Target="../media/image55.png"/><Relationship Id="rId9" Type="http://schemas.openxmlformats.org/officeDocument/2006/relationships/image" Target="../media/image6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chart" Target="../charts/chart1.xml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CA35D-2754-44DA-95B8-17424EDE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499" y="742190"/>
            <a:ext cx="8254996" cy="3181643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kern="1200" spc="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kern="1200" spc="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Engineering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Department of Civil Engineering Spring 2021 – Learning Outcome Assessment III CE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(Final Presentation)</a:t>
            </a:r>
            <a:b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Abqaiq – Half-moon Highway Design with Reinforced Concrete Bridge Design Section</a:t>
            </a:r>
            <a:r>
              <a:rPr lang="en-US" sz="2400" spc="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spc="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200" spc="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B5A5F4-078A-4E20-AC4E-CC954D718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202" y="4273080"/>
            <a:ext cx="5940972" cy="216926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 rtl="0">
              <a:spcAft>
                <a:spcPts val="800"/>
              </a:spcAft>
            </a:pPr>
            <a:r>
              <a:rPr lang="en-US" sz="1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(Group 1)                                       </a:t>
            </a:r>
            <a:endParaRPr lang="en-US" sz="17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-285750" algn="l" rtl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Abdullah S. Alshammari	   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201801677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l" rtl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Abdulmohsen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Alkhalifa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201601825</a:t>
            </a:r>
          </a:p>
          <a:p>
            <a:pPr marL="57150" indent="-285750" algn="l" rtl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Hassan A.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201602934</a:t>
            </a:r>
          </a:p>
          <a:p>
            <a:pPr marL="57150" indent="-285750" algn="l" rtl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Turki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A.Albasha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</a:t>
            </a: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201601658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-228600" algn="l" rtl="0">
              <a:buFont typeface="Arial" panose="020B0604020202020204" pitchFamily="34" charset="0"/>
              <a:buChar char="•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2367693F-F2D9-4C41-A565-B403E2F68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4997295" y="1485340"/>
            <a:ext cx="1714956" cy="1648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2"/>
          <p:cNvSpPr txBox="1"/>
          <p:nvPr/>
        </p:nvSpPr>
        <p:spPr>
          <a:xfrm>
            <a:off x="6607431" y="4923517"/>
            <a:ext cx="55816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Advisor: Dr. Mohammed Ali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Khasawneh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</p:txBody>
      </p:sp>
      <p:sp>
        <p:nvSpPr>
          <p:cNvPr id="12" name="مربع نص 12"/>
          <p:cNvSpPr txBox="1"/>
          <p:nvPr/>
        </p:nvSpPr>
        <p:spPr>
          <a:xfrm>
            <a:off x="6914020" y="5329981"/>
            <a:ext cx="38131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Coordinator: Dr. Andi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Asiz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  <a:endParaRPr lang="ar-S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328C86-FD9D-4EF6-9A3E-03A8C4EC17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3688"/>
            <a:ext cx="4537075" cy="9080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Analysis </a:t>
            </a:r>
            <a:endParaRPr lang="en-CA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5A3E05-8585-407A-95C7-18C6E22AFA2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38125" y="1332180"/>
            <a:ext cx="10515600" cy="4351338"/>
          </a:xfrm>
        </p:spPr>
        <p:txBody>
          <a:bodyPr/>
          <a:lstStyle/>
          <a:p>
            <a:pPr marL="514350" indent="-514350" algn="l" rtl="0">
              <a:buFont typeface="+mj-lt"/>
              <a:buAutoNum type="romanLcPeriod"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Lanes.</a:t>
            </a:r>
            <a:endParaRPr lang="en-C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buFont typeface="+mj-lt"/>
              <a:buAutoNum type="romanLcPeriod"/>
            </a:pPr>
            <a:r>
              <a:rPr lang="en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Shape. </a:t>
            </a:r>
          </a:p>
          <a:p>
            <a:pPr algn="l" rtl="0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1322434"/>
            <a:ext cx="6103615" cy="4654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642130" y="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6"/>
          <p:cNvSpPr txBox="1"/>
          <p:nvPr/>
        </p:nvSpPr>
        <p:spPr>
          <a:xfrm>
            <a:off x="5885274" y="5967393"/>
            <a:ext cx="5486400" cy="320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</a:t>
            </a: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Illustrating the highway diminutions (Final Shape)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96808"/>
              </p:ext>
            </p:extLst>
          </p:nvPr>
        </p:nvGraphicFramePr>
        <p:xfrm>
          <a:off x="156893" y="4164932"/>
          <a:ext cx="5218044" cy="1849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9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9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8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Functional</a:t>
                      </a:r>
                      <a:r>
                        <a:rPr lang="en-US" baseline="0" dirty="0"/>
                        <a:t> classification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Width (m)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Lane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3.65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Right</a:t>
                      </a:r>
                      <a:r>
                        <a:rPr lang="en-US" baseline="0" dirty="0"/>
                        <a:t> shoulder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3.65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Left shoulder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Medians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61925" y="3712222"/>
            <a:ext cx="5334000" cy="32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5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Table 5-</a:t>
            </a:r>
            <a:r>
              <a:rPr lang="en-US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standers dimensional according to (</a:t>
            </a:r>
            <a:r>
              <a:rPr lang="en-US" sz="1500" i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ASSHTO 2001)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74197" y="2510641"/>
            <a:ext cx="3387717" cy="10184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lane = 4 </a:t>
            </a:r>
          </a:p>
        </p:txBody>
      </p:sp>
    </p:spTree>
    <p:extLst>
      <p:ext uri="{BB962C8B-B14F-4D97-AF65-F5344CB8AC3E}">
        <p14:creationId xmlns:p14="http://schemas.microsoft.com/office/powerpoint/2010/main" val="65618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11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0988"/>
            <a:ext cx="6034088" cy="87471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Alignment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983288-B5E0-4165-8307-35C326A6B43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722" y="1614488"/>
            <a:ext cx="5392738" cy="5432425"/>
          </a:xfrm>
        </p:spPr>
        <p:txBody>
          <a:bodyPr>
            <a:normAutofit/>
          </a:bodyPr>
          <a:lstStyle/>
          <a:p>
            <a:pPr algn="l" rt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Alignment?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72E513-4C2E-453D-AA5A-AF4519843125}"/>
              </a:ext>
            </a:extLst>
          </p:cNvPr>
          <p:cNvSpPr txBox="1"/>
          <p:nvPr/>
        </p:nvSpPr>
        <p:spPr>
          <a:xfrm>
            <a:off x="969951" y="5813866"/>
            <a:ext cx="405366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5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6 -  </a:t>
            </a:r>
            <a:r>
              <a:rPr lang="en-US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Horizontal curves road (</a:t>
            </a:r>
            <a:r>
              <a:rPr lang="en-US" sz="1500" i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al-</a:t>
            </a:r>
            <a:r>
              <a:rPr lang="en-US" sz="1500" i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madina</a:t>
            </a:r>
            <a:r>
              <a:rPr lang="en-US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en-US" sz="1500" i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إفتتاح ازدواج الطريق الرابط بين الرياض / الدمام السريع بالمدخل الجنوبي  لمطار الملك فهد الدولي - المدينة">
            <a:extLst>
              <a:ext uri="{FF2B5EF4-FFF2-40B4-BE49-F238E27FC236}">
                <a16:creationId xmlns:a16="http://schemas.microsoft.com/office/drawing/2014/main" xmlns="" id="{CAD36DF1-2627-49A5-B452-47C2FC39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8" y="2315683"/>
            <a:ext cx="6074997" cy="34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ince Mohammad bin Fahd University (PMU)">
            <a:extLst>
              <a:ext uri="{FF2B5EF4-FFF2-40B4-BE49-F238E27FC236}">
                <a16:creationId xmlns:a16="http://schemas.microsoft.com/office/drawing/2014/main" xmlns="" id="{E4F117E7-03DB-4BEA-B61F-828D475E4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8026930" y="1254358"/>
            <a:ext cx="3781051" cy="3635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12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76660" y="6469310"/>
            <a:ext cx="4822804" cy="365125"/>
          </a:xfrm>
        </p:spPr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Alshammari</a:t>
            </a:r>
            <a:endParaRPr lang="en-C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D936204-4430-451A-BF22-8A3EA065B2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400"/>
            <a:ext cx="5805488" cy="11144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0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Alignment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horizontal curve no. 3  (</a:t>
            </a: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12+534.75)</a:t>
            </a:r>
            <a:endParaRPr lang="en-CA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07" y="1336263"/>
            <a:ext cx="9402819" cy="466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03044" y="3631972"/>
            <a:ext cx="1585911" cy="5048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+ 534.75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471820" y="4380844"/>
            <a:ext cx="514235" cy="33855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72E513-4C2E-453D-AA5A-AF4519843125}"/>
              </a:ext>
            </a:extLst>
          </p:cNvPr>
          <p:cNvSpPr txBox="1"/>
          <p:nvPr/>
        </p:nvSpPr>
        <p:spPr>
          <a:xfrm>
            <a:off x="3375949" y="5975204"/>
            <a:ext cx="52400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7 - 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Horizontal curves Location (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 Earth pro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44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Alshammari</a:t>
            </a:r>
            <a:endParaRPr lang="en-C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783AABA-B505-4DB8-BF4D-0FBC8BAB6A61}"/>
                  </a:ext>
                </a:extLst>
              </p:cNvPr>
              <p:cNvSpPr txBox="1"/>
              <p:nvPr/>
            </p:nvSpPr>
            <p:spPr>
              <a:xfrm>
                <a:off x="240352" y="1254207"/>
                <a:ext cx="6108971" cy="2951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1-Mid ordinate: </a:t>
                </a:r>
                <a:endParaRPr lang="en-CA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75</m:t>
                      </m:r>
                    </m:oMath>
                  </m:oMathPara>
                </a14:m>
                <a:endParaRPr lang="en-CA" sz="16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2-Central Angle: </a:t>
                </a:r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∆=</m:t>
                      </m:r>
                      <m:r>
                        <a:rPr lang="en-US" sz="1600" i="1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r>
                        <a:rPr lang="en-US" sz="1600" i="1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b="0" i="1" u="sng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78</m:t>
                      </m:r>
                      <m:r>
                        <a:rPr lang="en-US" sz="1600" b="0" i="1" u="sng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°</m:t>
                      </m:r>
                    </m:oMath>
                  </m:oMathPara>
                </a14:m>
                <a:endParaRPr lang="en-CA" sz="16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3-Degree of Curvature:</a:t>
                </a:r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CA" sz="16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83AABA-B505-4DB8-BF4D-0FBC8BAB6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52" y="1254207"/>
                <a:ext cx="6108971" cy="2951129"/>
              </a:xfrm>
              <a:prstGeom prst="rect">
                <a:avLst/>
              </a:prstGeom>
              <a:blipFill rotWithShape="1">
                <a:blip r:embed="rId3"/>
                <a:stretch>
                  <a:fillRect l="-499" t="-62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5201690-23DA-48AB-A023-E34C04E0A6D9}"/>
                  </a:ext>
                </a:extLst>
              </p:cNvPr>
              <p:cNvSpPr txBox="1"/>
              <p:nvPr/>
            </p:nvSpPr>
            <p:spPr>
              <a:xfrm>
                <a:off x="263412" y="3355372"/>
                <a:ext cx="6094378" cy="302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4-Length of Curvature:</a:t>
                </a:r>
                <a:endParaRPr lang="en-CA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262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08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CA" sz="16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5-Chord length:</a:t>
                </a:r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261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05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u="sng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CA" sz="16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6-External distance:</a:t>
                </a:r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= </a:t>
                </a:r>
                <a:r>
                  <a:rPr lang="en-US" sz="1600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15.07</a:t>
                </a:r>
                <a:r>
                  <a:rPr lang="en-US" sz="1600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CA" sz="16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7-Tangent length:</a:t>
                </a:r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132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1600" u="sng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CA" sz="16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5201690-23DA-48AB-A023-E34C04E0A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2" y="3355372"/>
                <a:ext cx="6094378" cy="3020827"/>
              </a:xfrm>
              <a:prstGeom prst="rect">
                <a:avLst/>
              </a:prstGeom>
              <a:blipFill rotWithShape="1">
                <a:blip r:embed="rId4"/>
                <a:stretch>
                  <a:fillRect l="-500" t="-6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24450" y="2162892"/>
          <a:ext cx="6156986" cy="314891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253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8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2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2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98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0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Degree (Ɵ)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 (m)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 (m)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 (m)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12+534.75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1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12+584.75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1.075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0.141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12+634.75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30.01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0.563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12+684.75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3.225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45.01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1.267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12+734.75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59.98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2.252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2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12+796.83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5.63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78.48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3.859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262.08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357790" y="1741132"/>
            <a:ext cx="3676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6 -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of Horizontal Curve no. 3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2544" y="1302484"/>
            <a:ext cx="17572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8-Points of curve</a:t>
            </a:r>
            <a:r>
              <a:rPr lang="en-US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E8B93BD-8351-464A-9BE5-36E7DC4AE069}"/>
                  </a:ext>
                </a:extLst>
              </p:cNvPr>
              <p:cNvSpPr txBox="1"/>
              <p:nvPr/>
            </p:nvSpPr>
            <p:spPr>
              <a:xfrm>
                <a:off x="6131150" y="5390332"/>
                <a:ext cx="4114800" cy="86402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650240" algn="l"/>
                  </a:tabLs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Required stopping sight distance</a:t>
                </a:r>
                <a:endParaRPr lang="en-CA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SSD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re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SSD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design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250</m:t>
                    </m:r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CA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8B93BD-8351-464A-9BE5-36E7DC4AE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150" y="5390332"/>
                <a:ext cx="4114800" cy="864027"/>
              </a:xfrm>
              <a:prstGeom prst="rect">
                <a:avLst/>
              </a:prstGeom>
              <a:blipFill rotWithShape="1">
                <a:blip r:embed="rId6"/>
                <a:stretch>
                  <a:fillRect l="-1182" t="-694" b="-486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D936204-4430-451A-BF22-8A3EA065B286}"/>
              </a:ext>
            </a:extLst>
          </p:cNvPr>
          <p:cNvSpPr txBox="1">
            <a:spLocks/>
          </p:cNvSpPr>
          <p:nvPr/>
        </p:nvSpPr>
        <p:spPr>
          <a:xfrm>
            <a:off x="0" y="25400"/>
            <a:ext cx="5805488" cy="11144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Alignment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horizontal curve no. 3  (</a:t>
            </a:r>
            <a:r>
              <a:rPr lang="en-US" sz="22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12+534.75)</a:t>
            </a:r>
            <a:endParaRPr lang="en-CA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61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CD466018-FB2C-465F-B6FD-A7C84E21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984" y="291327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CA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7052FBC-24E1-491E-8E52-829755C761E6}"/>
              </a:ext>
            </a:extLst>
          </p:cNvPr>
          <p:cNvSpPr txBox="1"/>
          <p:nvPr/>
        </p:nvSpPr>
        <p:spPr>
          <a:xfrm>
            <a:off x="4436531" y="552897"/>
            <a:ext cx="190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1" y="1777876"/>
            <a:ext cx="10841289" cy="4008301"/>
          </a:xfrm>
          <a:prstGeom prst="rect">
            <a:avLst/>
          </a:prstGeom>
        </p:spPr>
      </p:pic>
      <p:sp>
        <p:nvSpPr>
          <p:cNvPr id="14" name="Text Box 47"/>
          <p:cNvSpPr txBox="1"/>
          <p:nvPr/>
        </p:nvSpPr>
        <p:spPr>
          <a:xfrm>
            <a:off x="3109017" y="5809725"/>
            <a:ext cx="5731510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8 - 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Details of horizontal curve no.3 </a:t>
            </a:r>
            <a:endParaRPr lang="en-US" sz="1600" i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D936204-4430-451A-BF22-8A3EA065B286}"/>
              </a:ext>
            </a:extLst>
          </p:cNvPr>
          <p:cNvSpPr txBox="1">
            <a:spLocks/>
          </p:cNvSpPr>
          <p:nvPr/>
        </p:nvSpPr>
        <p:spPr>
          <a:xfrm>
            <a:off x="0" y="25400"/>
            <a:ext cx="5805488" cy="11144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Alignment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horizontal curve no. 3  (</a:t>
            </a:r>
            <a:r>
              <a:rPr lang="en-US" sz="22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12+534.75)</a:t>
            </a:r>
            <a:endParaRPr lang="en-CA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699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849D76-B957-4326-B456-9DFC849F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625" y="6480175"/>
            <a:ext cx="4676775" cy="365125"/>
          </a:xfrm>
        </p:spPr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818385-2B39-42B7-BFD7-6C9C27BF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175" y="6384925"/>
            <a:ext cx="2743200" cy="365125"/>
          </a:xfrm>
        </p:spPr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4A285C-BC28-45BB-92DE-9598AC91A5D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1441922"/>
            <a:ext cx="10524181" cy="4644922"/>
          </a:xfrm>
          <a:prstGeom prst="rect">
            <a:avLst/>
          </a:prstGeom>
        </p:spPr>
      </p:pic>
      <p:sp>
        <p:nvSpPr>
          <p:cNvPr id="9" name="Text Box 48">
            <a:extLst>
              <a:ext uri="{FF2B5EF4-FFF2-40B4-BE49-F238E27FC236}">
                <a16:creationId xmlns:a16="http://schemas.microsoft.com/office/drawing/2014/main" xmlns="" id="{2AD04F02-DE79-45C1-8606-7322AEB3F6BF}"/>
              </a:ext>
            </a:extLst>
          </p:cNvPr>
          <p:cNvSpPr txBox="1"/>
          <p:nvPr/>
        </p:nvSpPr>
        <p:spPr>
          <a:xfrm>
            <a:off x="3101580" y="6048619"/>
            <a:ext cx="5731510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9 - </a:t>
            </a:r>
            <a:r>
              <a:rPr lang="en-US" sz="16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Realistic simulation of horizontal curve no.3</a:t>
            </a:r>
            <a:endParaRPr lang="en-US" sz="1600" i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1" name="Picture 4" descr="Prince Mohammad bin Fahd University (PMU)">
            <a:extLst>
              <a:ext uri="{FF2B5EF4-FFF2-40B4-BE49-F238E27FC236}">
                <a16:creationId xmlns:a16="http://schemas.microsoft.com/office/drawing/2014/main" xmlns="" id="{23C8F423-75B1-4C74-969C-263373450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D936204-4430-451A-BF22-8A3EA065B2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400"/>
            <a:ext cx="5805488" cy="11144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0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Alignment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horizontal curve no. 3  (</a:t>
            </a: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12+534.75)</a:t>
            </a:r>
            <a:endParaRPr lang="en-CA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10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421BD-E889-4138-8F24-A788CEB50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73225"/>
            <a:ext cx="3429000" cy="1081088"/>
          </a:xfrm>
        </p:spPr>
        <p:txBody>
          <a:bodyPr anchor="b">
            <a:normAutofit/>
          </a:bodyPr>
          <a:lstStyle/>
          <a:p>
            <a:pPr marL="342900" lvl="0" indent="-342900" algn="ctr">
              <a:spcBef>
                <a:spcPts val="1200"/>
              </a:spcBef>
            </a:pPr>
            <a:r>
              <a:rPr lang="en-US" sz="4500" b="1" u="sng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CA" sz="45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6F804E-D28D-4738-ABBF-1F5CF845B56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28474" y="2569380"/>
            <a:ext cx="3429000" cy="3409950"/>
          </a:xfrm>
        </p:spPr>
        <p:txBody>
          <a:bodyPr anchor="t">
            <a:normAutofit/>
          </a:bodyPr>
          <a:lstStyle/>
          <a:p>
            <a:pPr algn="l" rtl="0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horizontal curves the following table shows summary of the horizontal curves' calculation.</a:t>
            </a:r>
          </a:p>
          <a:p>
            <a:pPr algn="l" rtl="0"/>
            <a:endParaRPr lang="en-C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6603471"/>
                  </p:ext>
                </p:extLst>
              </p:nvPr>
            </p:nvGraphicFramePr>
            <p:xfrm>
              <a:off x="4367813" y="1979720"/>
              <a:ext cx="6998292" cy="3999610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11663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16638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16638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16638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16638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166382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Station PC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2+600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7+627.80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12+543.75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18+467.34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23+041.75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R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800</a:t>
                          </a:r>
                          <a:endParaRPr lang="en-US" sz="1800" b="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700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800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1000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900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 (m)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9.75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11.13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10.74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10.2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11.32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7459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17.91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20.46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18.78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16.38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18.19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D (m)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2.15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2.45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2.15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1.72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1.91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L (m)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249.96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262.08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285.74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285.58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 (m)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249.05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248.64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261.05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284.91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284.53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551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 (m)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9.871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11.308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15.07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10.3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11.46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4551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 (m)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126.01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126.32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132.3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143.92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144.07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6603471"/>
                  </p:ext>
                </p:extLst>
              </p:nvPr>
            </p:nvGraphicFramePr>
            <p:xfrm>
              <a:off x="4367813" y="1979720"/>
              <a:ext cx="6998292" cy="3999610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11663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63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638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63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663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6638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Station PC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2+600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7+627.80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12+543.75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18+467.34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23+041.75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R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800</a:t>
                          </a:r>
                          <a:endParaRPr lang="en-US" sz="1800" b="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700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800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1000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900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 (m)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9.75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11.13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10.74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10.2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11.32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45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1" t="-289744" r="-499479" b="-46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17.91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20.46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18.78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16.38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18.19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D (m)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2.15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2.45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2.15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1.72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1.91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L (m)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250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249.96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262.08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285.74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285.58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577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 (m)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249.05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248.64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261.05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284.91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284.53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51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 (m)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9.871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11.308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15.07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10.3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11.46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51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 (m)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126.01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126.32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132.3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143.92</a:t>
                          </a:r>
                          <a:endParaRPr lang="en-US" sz="180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144.07</a:t>
                          </a:r>
                          <a:endParaRPr lang="en-US" sz="1800" dirty="0">
                            <a:effectLst/>
                            <a:latin typeface="Calibri"/>
                            <a:ea typeface="Calibri"/>
                            <a:cs typeface="+mj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5973180" y="1509806"/>
            <a:ext cx="3844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7 -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 of the horizontal curves.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080"/>
            <a:ext cx="7287237" cy="86177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Horizontal Alignment</a:t>
            </a:r>
            <a:endParaRPr lang="ar-SA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4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17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5072063" cy="84772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Vertical Alignment</a:t>
            </a:r>
            <a:endParaRPr lang="en-CA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983288-B5E0-4165-8307-35C326A6B43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1319213"/>
            <a:ext cx="5392738" cy="5432425"/>
          </a:xfrm>
        </p:spPr>
        <p:txBody>
          <a:bodyPr>
            <a:normAutofit/>
          </a:bodyPr>
          <a:lstStyle/>
          <a:p>
            <a:pPr algn="l" rt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Alignment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l" rtl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Saudi Arabia to implement SAR 1.9bn transportation projects in Al Ahsa -  Mubasher Info">
            <a:extLst>
              <a:ext uri="{FF2B5EF4-FFF2-40B4-BE49-F238E27FC236}">
                <a16:creationId xmlns:a16="http://schemas.microsoft.com/office/drawing/2014/main" xmlns="" id="{51B3A6DC-DA7F-4CCC-91AA-DF3A6410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4" y="1891483"/>
            <a:ext cx="5767073" cy="41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9E8E4CC-4107-40E4-B6B0-DAF14E503C92}"/>
              </a:ext>
            </a:extLst>
          </p:cNvPr>
          <p:cNvSpPr txBox="1"/>
          <p:nvPr/>
        </p:nvSpPr>
        <p:spPr>
          <a:xfrm>
            <a:off x="1216830" y="6001093"/>
            <a:ext cx="4298539" cy="337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10 -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Vertical curves road (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Freelik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Picture 4" descr="Prince Mohammad bin Fahd University (PMU)">
            <a:extLst>
              <a:ext uri="{FF2B5EF4-FFF2-40B4-BE49-F238E27FC236}">
                <a16:creationId xmlns:a16="http://schemas.microsoft.com/office/drawing/2014/main" xmlns="" id="{8782936C-E86F-4616-B7FB-DBE2D8291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8026930" y="1254358"/>
            <a:ext cx="3781051" cy="3635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Alshammari</a:t>
            </a:r>
            <a:endParaRPr lang="en-C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0DDEA0C-5488-421D-80E0-EA2B4CEAA5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5362575" cy="121761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rtl="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Vertical Alignment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vertical curve no.1 (1+830.48)</a:t>
            </a:r>
            <a:endParaRPr lang="en-CA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96" y="1435830"/>
            <a:ext cx="9699479" cy="460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4038600" y="3987010"/>
            <a:ext cx="38100" cy="809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114675" y="3493816"/>
            <a:ext cx="1609725" cy="485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+ 830.48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560639" y="4472908"/>
            <a:ext cx="897061" cy="72774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72E513-4C2E-453D-AA5A-AF4519843125}"/>
              </a:ext>
            </a:extLst>
          </p:cNvPr>
          <p:cNvSpPr txBox="1"/>
          <p:nvPr/>
        </p:nvSpPr>
        <p:spPr>
          <a:xfrm>
            <a:off x="3233737" y="6012900"/>
            <a:ext cx="4981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11 - 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Vertical curves Location (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 Earth pro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39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0DDEA0C-5488-421D-80E0-EA2B4CEAA5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4775"/>
            <a:ext cx="5095875" cy="128905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rtl="0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Vertical Alignment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vertical curve no.1 (1+830.48)</a:t>
            </a:r>
            <a:endParaRPr lang="en-CA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3">
                <a:extLst>
                  <a:ext uri="{FF2B5EF4-FFF2-40B4-BE49-F238E27FC236}">
                    <a16:creationId xmlns:a16="http://schemas.microsoft.com/office/drawing/2014/main" xmlns="" id="{EE0195A2-5E0B-4BED-8C47-45EE4C21E411}"/>
                  </a:ext>
                </a:extLst>
              </p:cNvPr>
              <p:cNvGraphicFramePr>
                <a:graphicFrameLocks noGrp="1"/>
              </p:cNvGraphicFramePr>
              <p:nvPr>
                <p:ph sz="quarter" idx="4294967295"/>
                <p:extLst>
                  <p:ext uri="{D42A27DB-BD31-4B8C-83A1-F6EECF244321}">
                    <p14:modId xmlns:p14="http://schemas.microsoft.com/office/powerpoint/2010/main" val="3914863310"/>
                  </p:ext>
                </p:extLst>
              </p:nvPr>
            </p:nvGraphicFramePr>
            <p:xfrm>
              <a:off x="6161088" y="2376488"/>
              <a:ext cx="5506448" cy="3235354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1376612">
                      <a:extLst>
                        <a:ext uri="{9D8B030D-6E8A-4147-A177-3AD203B41FA5}">
                          <a16:colId xmlns:a16="http://schemas.microsoft.com/office/drawing/2014/main" xmlns="" val="3201603676"/>
                        </a:ext>
                      </a:extLst>
                    </a:gridCol>
                    <a:gridCol w="1376612">
                      <a:extLst>
                        <a:ext uri="{9D8B030D-6E8A-4147-A177-3AD203B41FA5}">
                          <a16:colId xmlns:a16="http://schemas.microsoft.com/office/drawing/2014/main" xmlns="" val="1610909497"/>
                        </a:ext>
                      </a:extLst>
                    </a:gridCol>
                    <a:gridCol w="1376612">
                      <a:extLst>
                        <a:ext uri="{9D8B030D-6E8A-4147-A177-3AD203B41FA5}">
                          <a16:colId xmlns:a16="http://schemas.microsoft.com/office/drawing/2014/main" xmlns="" val="4293800174"/>
                        </a:ext>
                      </a:extLst>
                    </a:gridCol>
                    <a:gridCol w="1376612">
                      <a:extLst>
                        <a:ext uri="{9D8B030D-6E8A-4147-A177-3AD203B41FA5}">
                          <a16:colId xmlns:a16="http://schemas.microsoft.com/office/drawing/2014/main" xmlns="" val="413077951"/>
                        </a:ext>
                      </a:extLst>
                    </a:gridCol>
                  </a:tblGrid>
                  <a:tr h="3652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Point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Station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X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3324927384"/>
                      </a:ext>
                    </a:extLst>
                  </a:tr>
                  <a:tr h="25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PVC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1+755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41.40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2145518244"/>
                      </a:ext>
                    </a:extLst>
                  </a:tr>
                  <a:tr h="25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1+770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41.22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819200977"/>
                      </a:ext>
                    </a:extLst>
                  </a:tr>
                  <a:tr h="25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1+785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30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41.08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3406716957"/>
                      </a:ext>
                    </a:extLst>
                  </a:tr>
                  <a:tr h="25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1+800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40.96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3906228157"/>
                      </a:ext>
                    </a:extLst>
                  </a:tr>
                  <a:tr h="25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1+815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40.88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4003430513"/>
                      </a:ext>
                    </a:extLst>
                  </a:tr>
                  <a:tr h="25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1+830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75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40.82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3686208184"/>
                      </a:ext>
                    </a:extLst>
                  </a:tr>
                  <a:tr h="25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1+845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90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40.80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2068194212"/>
                      </a:ext>
                    </a:extLst>
                  </a:tr>
                  <a:tr h="25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7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1+860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40.80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822295628"/>
                      </a:ext>
                    </a:extLst>
                  </a:tr>
                  <a:tr h="25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1+875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120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40.84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1733762327"/>
                      </a:ext>
                    </a:extLst>
                  </a:tr>
                  <a:tr h="25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1+890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135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40.90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344248398"/>
                      </a:ext>
                    </a:extLst>
                  </a:tr>
                  <a:tr h="25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PVT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1+905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150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41.00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10011373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0195A2-5E0B-4BED-8C47-45EE4C21E411}"/>
                  </a:ext>
                </a:extLst>
              </p:cNvPr>
              <p:cNvGraphicFramePr>
                <a:graphicFrameLocks noGrp="1"/>
              </p:cNvGraphicFramePr>
              <p:nvPr>
                <p:ph sz="quarter" idx="4294967295"/>
                <p:extLst>
                  <p:ext uri="{D42A27DB-BD31-4B8C-83A1-F6EECF244321}">
                    <p14:modId xmlns:p14="http://schemas.microsoft.com/office/powerpoint/2010/main" val="3914863310"/>
                  </p:ext>
                </p:extLst>
              </p:nvPr>
            </p:nvGraphicFramePr>
            <p:xfrm>
              <a:off x="6161088" y="2376488"/>
              <a:ext cx="5506448" cy="3235354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137661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01603676"/>
                        </a:ext>
                      </a:extLst>
                    </a:gridCol>
                    <a:gridCol w="137661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10909497"/>
                        </a:ext>
                      </a:extLst>
                    </a:gridCol>
                    <a:gridCol w="137661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93800174"/>
                        </a:ext>
                      </a:extLst>
                    </a:gridCol>
                    <a:gridCol w="137661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3077951"/>
                        </a:ext>
                      </a:extLst>
                    </a:gridCol>
                  </a:tblGrid>
                  <a:tr h="3652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Point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Station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X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1667" b="-8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324927384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PVC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1+755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41.40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145518244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1+770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41.22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819200977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1+785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30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41.08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06716957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1+800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40.96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06228157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1+815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40.88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03430513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1+830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75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40.82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86208184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1+845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90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40.80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68194212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7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1+860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40.80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822295628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1+875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120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40.84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33762327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1+890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135</a:t>
                          </a:r>
                          <a:endParaRPr lang="en-CA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40.90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4248398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PVT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1+905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150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41.00</a:t>
                          </a:r>
                          <a:endParaRPr lang="en-CA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11373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0B8213F-6AC1-4C23-840C-691A749E4FC0}"/>
                  </a:ext>
                </a:extLst>
              </p:cNvPr>
              <p:cNvSpPr txBox="1"/>
              <p:nvPr/>
            </p:nvSpPr>
            <p:spPr>
              <a:xfrm>
                <a:off x="503896" y="1759361"/>
                <a:ext cx="5173462" cy="2819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650240" algn="l"/>
                  </a:tabLs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1-Required stopping sight distance:</a:t>
                </a:r>
                <a:endParaRPr lang="en-CA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SSD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re</m:t>
                        </m:r>
                      </m:sub>
                    </m:sSub>
                    <m:r>
                      <a:rPr lang="en-US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238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SSD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design</m:t>
                        </m:r>
                      </m:sub>
                    </m:sSub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250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650240" algn="l"/>
                  </a:tabLs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2-Length: </a:t>
                </a:r>
                <a:endParaRPr lang="en-CA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6502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150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3-Stations of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PVC and PVT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6502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Station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PVC</m:t>
                      </m:r>
                      <m:r>
                        <a:rPr lang="en-US" sz="1600" b="0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755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6502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Station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PVT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905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B8213F-6AC1-4C23-840C-691A749E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96" y="1759361"/>
                <a:ext cx="5173462" cy="2819233"/>
              </a:xfrm>
              <a:prstGeom prst="rect">
                <a:avLst/>
              </a:prstGeom>
              <a:blipFill rotWithShape="1"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46530" y="2018276"/>
            <a:ext cx="5495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8 -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Elevations of the points along the vertical curve no. 1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8F9FED54-A035-4401-BD3F-A8983FB60956}"/>
                  </a:ext>
                </a:extLst>
              </p:cNvPr>
              <p:cNvSpPr txBox="1"/>
              <p:nvPr/>
            </p:nvSpPr>
            <p:spPr>
              <a:xfrm>
                <a:off x="498374" y="4282842"/>
                <a:ext cx="6177064" cy="1988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650240" algn="l"/>
                  </a:tabLs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4-Elevations of the points along the curve:</a:t>
                </a:r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6502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Elevation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PVC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41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40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6502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Elevation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PVT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41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14427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16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16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30000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CA" sz="16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0127</m:t>
                      </m:r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41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40</m:t>
                      </m:r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9FED54-A035-4401-BD3F-A8983FB60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74" y="4282842"/>
                <a:ext cx="6177064" cy="1988365"/>
              </a:xfrm>
              <a:prstGeom prst="rect">
                <a:avLst/>
              </a:prstGeom>
              <a:blipFill rotWithShape="1">
                <a:blip r:embed="rId5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829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32199" y="1232147"/>
            <a:ext cx="5848350" cy="5410200"/>
          </a:xfrm>
        </p:spPr>
        <p:txBody>
          <a:bodyPr>
            <a:noAutofit/>
          </a:bodyPr>
          <a:lstStyle/>
          <a:p>
            <a:pPr lvl="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Main Project: Transportation Highway.</a:t>
            </a:r>
          </a:p>
          <a:p>
            <a:pPr lvl="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Introduction.		</a:t>
            </a:r>
          </a:p>
          <a:p>
            <a:pPr lvl="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Project Description. 		</a:t>
            </a:r>
          </a:p>
          <a:p>
            <a:pPr lvl="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Traffic analysis. 		</a:t>
            </a:r>
          </a:p>
          <a:p>
            <a:pPr lvl="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Horizontal Alignment. 	</a:t>
            </a:r>
          </a:p>
          <a:p>
            <a:pPr lvl="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Vertical Alignment. 		</a:t>
            </a:r>
          </a:p>
          <a:p>
            <a:pPr lvl="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Soil Investigation.		</a:t>
            </a:r>
          </a:p>
          <a:p>
            <a:pPr lvl="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Pavement Design. 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237418" y="1654525"/>
            <a:ext cx="5599112" cy="4302125"/>
          </a:xfrm>
        </p:spPr>
        <p:txBody>
          <a:bodyPr>
            <a:normAutofit/>
          </a:bodyPr>
          <a:lstStyle/>
          <a:p>
            <a:pPr lvl="0" algn="l" rtl="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Derange system.		 </a:t>
            </a:r>
          </a:p>
          <a:p>
            <a:pPr lvl="0" algn="l" rtl="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Intersections Design. 		</a:t>
            </a:r>
          </a:p>
          <a:p>
            <a:pPr lvl="0" algn="l" rtl="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Sub – Project: Precast section Bridge. 	 </a:t>
            </a:r>
          </a:p>
          <a:p>
            <a:pPr lvl="0" algn="l" rtl="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Cost estimation. 	</a:t>
            </a:r>
          </a:p>
          <a:p>
            <a:pPr lvl="0" algn="l" rtl="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Summary &amp; Conclusions. 	</a:t>
            </a:r>
          </a:p>
          <a:p>
            <a:pPr lvl="0" algn="l" rtl="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References.</a:t>
            </a:r>
          </a:p>
          <a:p>
            <a:pPr algn="l" rtl="0"/>
            <a:endPara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392949" y="136499"/>
            <a:ext cx="4279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Outlines</a:t>
            </a:r>
            <a:endParaRPr lang="en-CA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8275"/>
            <a:ext cx="4114800" cy="365125"/>
          </a:xfrm>
        </p:spPr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50" y="6480175"/>
            <a:ext cx="2743200" cy="365125"/>
          </a:xfrm>
        </p:spPr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CD466018-FB2C-465F-B6FD-A7C84E21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984" y="291327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C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CA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7"/>
          <p:cNvSpPr txBox="1"/>
          <p:nvPr/>
        </p:nvSpPr>
        <p:spPr>
          <a:xfrm>
            <a:off x="2944066" y="5982420"/>
            <a:ext cx="5731510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12- 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Details of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Vertical</a:t>
            </a:r>
            <a:r>
              <a:rPr lang="en-US" sz="16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curve no.1 </a:t>
            </a:r>
            <a:endParaRPr lang="en-US" sz="1600" i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76226" y="1721675"/>
            <a:ext cx="11451908" cy="422945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F0DDEA0C-5488-421D-80E0-EA2B4CEAA5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4775"/>
            <a:ext cx="5095875" cy="128905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rtl="0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Vertical Alignment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vertical curve no.1 (1+830.48)</a:t>
            </a:r>
            <a:endParaRPr lang="en-CA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C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421BD-E889-4138-8F24-A788CEB50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28788"/>
            <a:ext cx="3429000" cy="1238250"/>
          </a:xfrm>
        </p:spPr>
        <p:txBody>
          <a:bodyPr anchor="b">
            <a:normAutofit/>
          </a:bodyPr>
          <a:lstStyle/>
          <a:p>
            <a:pPr marL="342900" lvl="0" indent="-342900" algn="ctr">
              <a:spcBef>
                <a:spcPts val="1200"/>
              </a:spcBef>
            </a:pPr>
            <a:r>
              <a:rPr lang="en-US" sz="4500" b="1" u="sng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endParaRPr lang="en-CA" sz="45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6F804E-D28D-4738-ABBF-1F5CF845B56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1942" y="3048248"/>
            <a:ext cx="3898900" cy="3411537"/>
          </a:xfrm>
        </p:spPr>
        <p:txBody>
          <a:bodyPr anchor="t">
            <a:normAutofit/>
          </a:bodyPr>
          <a:lstStyle/>
          <a:p>
            <a:pPr algn="l" rtl="0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six vertical curves the following table shows summary  of the vertical curves' calculation.</a:t>
            </a:r>
          </a:p>
          <a:p>
            <a:pPr algn="l" rtl="0"/>
            <a:endParaRPr lang="en-C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4287" y="228239"/>
            <a:ext cx="5424557" cy="86177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Vertical Alignment </a:t>
            </a:r>
            <a:endParaRPr lang="ar-SA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71008"/>
              </p:ext>
            </p:extLst>
          </p:nvPr>
        </p:nvGraphicFramePr>
        <p:xfrm>
          <a:off x="4488620" y="1939937"/>
          <a:ext cx="7039842" cy="414760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09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1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65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65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65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65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401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Curve No.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43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Classification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Sag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(Type III)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Crest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(Type I)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Sag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(Type III)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Crest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(Type II)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Crest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(Type II)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Sag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(Type III)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1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Length (m)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224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Station (m)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PVC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1+755.5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2+820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6+585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10+270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14+505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21+725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22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PVI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1+830.5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2+895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6+620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10+320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14+555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21+775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71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PVT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1+905.5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2+970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6+655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10+370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14+605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21+825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114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Elevation  (m)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PVC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41.40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47.71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24.59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23.45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2.35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75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PVI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40.44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48.27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20.54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24.64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23.53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46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PVT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41.00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47.72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20.58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24.63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23.38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2.31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114555" y="1544337"/>
            <a:ext cx="3814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9 -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curves summary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22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9713"/>
            <a:ext cx="4491038" cy="8810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US" sz="4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Soil Investigation </a:t>
            </a:r>
            <a:endParaRPr lang="en-CA" sz="4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3983288-B5E0-4165-8307-35C326A6B430}"/>
                  </a:ext>
                </a:extLst>
              </p:cNvPr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276726" y="1787274"/>
                <a:ext cx="6308725" cy="4351337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aim in this investigation is to calculate two values:</a:t>
                </a:r>
              </a:p>
              <a:p>
                <a:pPr marL="0" indent="0" algn="l" rtl="0">
                  <a:buNone/>
                </a:pPr>
                <a:endPara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Californian Bearing Ratio (CBR) </a:t>
                </a:r>
              </a:p>
              <a:p>
                <a:pPr marL="0" indent="0" algn="l" rtl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Resilient Modulus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 algn="l" rtl="0">
                  <a:buNone/>
                </a:pP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/>
                <a:r>
                  <a:rPr lang="en-US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samples were taken from three different locations of the project area at:</a:t>
                </a:r>
              </a:p>
              <a:p>
                <a:pPr marL="0" indent="0" algn="l" rtl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station 2+645</a:t>
                </a:r>
                <a:r>
                  <a:rPr lang="en-CA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station 18+645</a:t>
                </a:r>
                <a:r>
                  <a:rPr lang="en-CA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station 24+530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983288-B5E0-4165-8307-35C326A6B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276726" y="1787274"/>
                <a:ext cx="6308725" cy="4351337"/>
              </a:xfrm>
              <a:blipFill>
                <a:blip r:embed="rId2"/>
                <a:stretch>
                  <a:fillRect l="-2222" t="-1961" r="-1449" b="-7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D8B8FD94-7234-4473-9BAE-9496CAD4F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8026930" y="1254358"/>
            <a:ext cx="3781051" cy="3635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39C2C-12A8-40DB-AA53-51C34A9271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0"/>
            <a:ext cx="5610225" cy="10239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Soil Investigation 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1418962"/>
                  </p:ext>
                </p:extLst>
              </p:nvPr>
            </p:nvGraphicFramePr>
            <p:xfrm>
              <a:off x="929085" y="2099747"/>
              <a:ext cx="9821076" cy="351974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245526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45526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45526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455269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8152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Number of samples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</a:rPr>
                            <a:t>Sample #1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effectLst/>
                            </a:rPr>
                            <a:t>Sample #2</a:t>
                          </a:r>
                          <a:endParaRPr lang="en-US" sz="2000" dirty="0"/>
                        </a:p>
                        <a:p>
                          <a:pPr algn="ctr"/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effectLst/>
                            </a:rPr>
                            <a:t>Sample #3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1523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Classification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Silty</a:t>
                          </a:r>
                          <a:r>
                            <a:rPr lang="en-US" sz="2000" baseline="0" dirty="0"/>
                            <a:t>–sand (SM)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Poorly</a:t>
                          </a:r>
                          <a:r>
                            <a:rPr lang="en-US" sz="2000" baseline="0" dirty="0"/>
                            <a:t> graded sand with silt (SP-SM)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Sandy</a:t>
                          </a:r>
                          <a:r>
                            <a:rPr lang="en-US" sz="2000" baseline="0" dirty="0"/>
                            <a:t> silt of low plasticity (ML)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723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𝟔𝟎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(mm)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0.3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0.7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0.09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723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CBR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18.25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24.72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11.86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723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(psi)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16391 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19904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12439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723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Station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</a:rPr>
                            <a:t>2+645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</a:rPr>
                            <a:t>18+645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effectLst/>
                            </a:rPr>
                            <a:t>24+530</a:t>
                          </a:r>
                          <a:endParaRPr lang="en-US" sz="20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1418962"/>
                  </p:ext>
                </p:extLst>
              </p:nvPr>
            </p:nvGraphicFramePr>
            <p:xfrm>
              <a:off x="929085" y="2099747"/>
              <a:ext cx="9821076" cy="351974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24552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552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5526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552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152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Number of samples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</a:rPr>
                            <a:t>Sample #1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effectLst/>
                            </a:rPr>
                            <a:t>Sample #2</a:t>
                          </a:r>
                          <a:endParaRPr lang="en-US" sz="2000" dirty="0"/>
                        </a:p>
                        <a:p>
                          <a:pPr algn="ctr"/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effectLst/>
                            </a:rPr>
                            <a:t>Sample #3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523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Classification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Silty</a:t>
                          </a:r>
                          <a:r>
                            <a:rPr lang="en-US" sz="2000" baseline="0" dirty="0"/>
                            <a:t>–sand (SM)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Poorly</a:t>
                          </a:r>
                          <a:r>
                            <a:rPr lang="en-US" sz="2000" baseline="0" dirty="0"/>
                            <a:t> graded sand with silt (SP-SM)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Sandy</a:t>
                          </a:r>
                          <a:r>
                            <a:rPr lang="en-US" sz="2000" baseline="0" dirty="0"/>
                            <a:t> silt of low plasticity (ML)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2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8" t="-354545" r="-300496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0.3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0.7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0.09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23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CBR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18.25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24.72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11.86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2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8" t="-555844" r="-300496" b="-10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16391 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19904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12439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723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Station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</a:rPr>
                            <a:t>2+645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effectLst/>
                            </a:rPr>
                            <a:t>18+645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effectLst/>
                            </a:rPr>
                            <a:t>24+530</a:t>
                          </a:r>
                          <a:endParaRPr lang="en-US" sz="2000" b="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4135940" y="1674280"/>
            <a:ext cx="3445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10 –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investigation summary 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484AD5-616C-4FED-A06C-49AA730B4405}"/>
              </a:ext>
            </a:extLst>
          </p:cNvPr>
          <p:cNvSpPr txBox="1"/>
          <p:nvPr/>
        </p:nvSpPr>
        <p:spPr>
          <a:xfrm>
            <a:off x="25268" y="154375"/>
            <a:ext cx="4267199" cy="8592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Bef>
                <a:spcPts val="1200"/>
              </a:spcBef>
            </a:pPr>
            <a:r>
              <a:rPr lang="es-ES_tradnl" sz="50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es-ES_tradnl" sz="5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50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endParaRPr lang="en-CA" sz="5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5997859" y="5848000"/>
            <a:ext cx="3644675" cy="2501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13 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Soil Profile at Project site </a:t>
            </a:r>
            <a:endParaRPr lang="en-US" sz="16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73912" y="1653726"/>
            <a:ext cx="4267200" cy="3505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Layers specifications for</a:t>
            </a:r>
            <a:r>
              <a:rPr lang="en-CA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 of the road with the railway located </a:t>
            </a:r>
            <a:b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station 1+270 </a:t>
            </a:r>
            <a:endParaRPr lang="ar-SA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B7B126C-BBC8-4716-8197-9EA4BC174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40100"/>
            <a:ext cx="420859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0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25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5711825" cy="9080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0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Pavement Design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983288-B5E0-4165-8307-35C326A6B43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7150" y="2066925"/>
            <a:ext cx="5392738" cy="4319588"/>
          </a:xfrm>
        </p:spPr>
        <p:txBody>
          <a:bodyPr>
            <a:normAutofit/>
          </a:bodyPr>
          <a:lstStyle/>
          <a:p>
            <a:pPr algn="l" rtl="0"/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buFont typeface="+mj-lt"/>
              <a:buAutoNum type="romanLcPeriod"/>
            </a:pPr>
            <a:r>
              <a:rPr lang="en-C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Course.</a:t>
            </a:r>
          </a:p>
          <a:p>
            <a:pPr marL="514350" indent="-514350" algn="l" rtl="0">
              <a:buFont typeface="+mj-lt"/>
              <a:buAutoNum type="romanLcPeriod"/>
            </a:pPr>
            <a:r>
              <a:rPr lang="en-C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Course.</a:t>
            </a:r>
          </a:p>
          <a:p>
            <a:pPr marL="514350" indent="-514350" algn="l" rtl="0">
              <a:buFont typeface="+mj-lt"/>
              <a:buAutoNum type="romanLcPeriod"/>
            </a:pPr>
            <a:r>
              <a:rPr lang="en-C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Subbase Course.</a:t>
            </a:r>
            <a:endParaRPr lang="en-US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9E8E4CC-4107-40E4-B6B0-DAF14E503C92}"/>
              </a:ext>
            </a:extLst>
          </p:cNvPr>
          <p:cNvSpPr txBox="1"/>
          <p:nvPr/>
        </p:nvSpPr>
        <p:spPr>
          <a:xfrm>
            <a:off x="2300493" y="4692125"/>
            <a:ext cx="6102990" cy="82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14 –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Pavement layers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9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Source:</a:t>
            </a:r>
            <a:r>
              <a:rPr lang="en-US" sz="9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9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Transportation Engineering Slides, Dr. M. </a:t>
            </a:r>
            <a:r>
              <a:rPr lang="en-US" sz="90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Khasawneh</a:t>
            </a:r>
            <a:r>
              <a:rPr lang="en-US" sz="9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90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Ph.D</a:t>
            </a:r>
            <a:endParaRPr lang="en-US" sz="9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8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F5A786E-33F0-4665-B4C9-191BBF202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72" y="2070392"/>
            <a:ext cx="5296433" cy="262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Prince Mohammad bin Fahd University (PMU)">
            <a:extLst>
              <a:ext uri="{FF2B5EF4-FFF2-40B4-BE49-F238E27FC236}">
                <a16:creationId xmlns:a16="http://schemas.microsoft.com/office/drawing/2014/main" xmlns="" id="{6A316C72-EAA5-4CC1-864F-3EAF48B0F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8026930" y="1254358"/>
            <a:ext cx="3781051" cy="3635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9550" y="3054350"/>
            <a:ext cx="5111750" cy="993775"/>
          </a:xfrm>
        </p:spPr>
        <p:txBody>
          <a:bodyPr>
            <a:norm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Table</a:t>
            </a:r>
          </a:p>
        </p:txBody>
      </p:sp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55539" y="1251262"/>
            <a:ext cx="4219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11 –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 values of pavement design 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57" y="1589816"/>
            <a:ext cx="5191125" cy="458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 txBox="1">
            <a:spLocks/>
          </p:cNvSpPr>
          <p:nvPr/>
        </p:nvSpPr>
        <p:spPr>
          <a:xfrm>
            <a:off x="0" y="50800"/>
            <a:ext cx="5393361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Pavement Design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633BF-75D2-4EA2-8EEB-F6655D6A02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370" y="516835"/>
            <a:ext cx="3084844" cy="577284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Pavement Design</a:t>
            </a:r>
            <a:b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A0955B-30A9-4596-BBB1-52AC739D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 cap="all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US" sz="1100" kern="1200" cap="all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US" sz="1100" kern="1200" cap="all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1200" cap="all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US" sz="1100" kern="1200" cap="all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1200" cap="all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US" sz="1100" kern="1200" cap="all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03B73E-B1FA-4D82-ADBD-3A219B11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27</a:t>
            </a:fld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xmlns="" id="{DB3605D5-C6FB-4E30-ACB4-3D01EBB42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466772"/>
              </p:ext>
            </p:extLst>
          </p:nvPr>
        </p:nvGraphicFramePr>
        <p:xfrm>
          <a:off x="4027488" y="706438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A0955B-30A9-4596-BBB1-52AC739D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 cap="all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US" sz="1100" kern="1200" cap="all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US" sz="1100" kern="1200" cap="all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1200" cap="all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US" sz="1100" kern="1200" cap="all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kern="1200" cap="all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US" sz="1100" kern="1200" cap="all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03B73E-B1FA-4D82-ADBD-3A219B11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28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xmlns="" id="{DB3605D5-C6FB-4E30-ACB4-3D01EBB42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051005"/>
              </p:ext>
            </p:extLst>
          </p:nvPr>
        </p:nvGraphicFramePr>
        <p:xfrm>
          <a:off x="4046538" y="649288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4C1633BF-75D2-4EA2-8EEB-F6655D6A02A6}"/>
              </a:ext>
            </a:extLst>
          </p:cNvPr>
          <p:cNvSpPr txBox="1">
            <a:spLocks/>
          </p:cNvSpPr>
          <p:nvPr/>
        </p:nvSpPr>
        <p:spPr>
          <a:xfrm>
            <a:off x="492370" y="516835"/>
            <a:ext cx="3084844" cy="57728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Pavement Design</a:t>
            </a:r>
            <a:b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DB5E1F-3034-4088-AA7D-874A831A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5321" y="6455835"/>
            <a:ext cx="437999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BDCB-9A12-4DC9-8333-8F89D59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2204" y="6432553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29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8E1A-348A-413A-85AE-480CAD1803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0909" y="571759"/>
            <a:ext cx="5159825" cy="1674905"/>
          </a:xfrm>
        </p:spPr>
        <p:txBody>
          <a:bodyPr anchor="ctr">
            <a:normAutofit/>
          </a:bodyPr>
          <a:lstStyle/>
          <a:p>
            <a:endParaRPr lang="en-C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5468692"/>
            <a:ext cx="3832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15 -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Final pavement design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2" y="1648650"/>
            <a:ext cx="11237813" cy="385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 txBox="1">
            <a:spLocks/>
          </p:cNvSpPr>
          <p:nvPr/>
        </p:nvSpPr>
        <p:spPr>
          <a:xfrm>
            <a:off x="212651" y="34191"/>
            <a:ext cx="5393361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Pavement Design</a:t>
            </a:r>
          </a:p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2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C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9F135-9167-4B9B-A039-7C813612EC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5321300" cy="9779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248B8C-112C-43DD-99C3-CB53C54B17D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9656" y="1476501"/>
            <a:ext cx="5807075" cy="4666847"/>
          </a:xfrm>
        </p:spPr>
        <p:txBody>
          <a:bodyPr>
            <a:normAutofit/>
          </a:bodyPr>
          <a:lstStyle/>
          <a:p>
            <a:pPr algn="l" rtl="0"/>
            <a:endParaRPr lang="en-C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Project Background.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Project Area.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Objectives:</a:t>
            </a:r>
          </a:p>
          <a:p>
            <a:pPr marL="571500" lvl="0" indent="-571500" algn="l" rtl="0">
              <a:buFont typeface="+mj-lt"/>
              <a:buAutoNum type="romanL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Geometrical design of the highway.</a:t>
            </a:r>
          </a:p>
          <a:p>
            <a:pPr marL="571500" lvl="0" indent="-571500" algn="l" rtl="0">
              <a:buFont typeface="+mj-lt"/>
              <a:buAutoNum type="romanL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Structural design of the pavement (including drainage).</a:t>
            </a:r>
          </a:p>
          <a:p>
            <a:pPr marL="571500" lvl="0" indent="-571500" algn="l" rtl="0">
              <a:buFont typeface="+mj-lt"/>
              <a:buAutoNum type="romanL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and geotechnical design of a single span RC bridge.</a:t>
            </a:r>
          </a:p>
          <a:p>
            <a:pPr marL="571500" lvl="0" indent="-571500" algn="l" rtl="0">
              <a:buFont typeface="+mj-lt"/>
              <a:buAutoNum type="romanL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estimation.</a:t>
            </a:r>
          </a:p>
          <a:p>
            <a:pPr marL="571500" lvl="0" indent="-571500" algn="l" rtl="0">
              <a:buFont typeface="+mj-lt"/>
              <a:buAutoNum type="romanL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constraints.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06" y="1829656"/>
            <a:ext cx="6246726" cy="3524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HP\Desktop\RO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44" y="4739219"/>
            <a:ext cx="979170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755894" y="4650321"/>
            <a:ext cx="304800" cy="420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5"/>
          <p:cNvSpPr txBox="1"/>
          <p:nvPr/>
        </p:nvSpPr>
        <p:spPr>
          <a:xfrm>
            <a:off x="6739541" y="5495027"/>
            <a:ext cx="4607656" cy="2813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Project Location (</a:t>
            </a:r>
            <a:r>
              <a:rPr lang="en-US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 Earth Pro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162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CE7DBC22-7CD7-4A4C-8957-C68D0C9C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30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6378575" cy="9318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Drainage system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132CD1E-1568-4B07-8C8F-85FB01D7E6E6}"/>
              </a:ext>
            </a:extLst>
          </p:cNvPr>
          <p:cNvSpPr txBox="1"/>
          <p:nvPr/>
        </p:nvSpPr>
        <p:spPr>
          <a:xfrm>
            <a:off x="514525" y="1876265"/>
            <a:ext cx="609895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natural basins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intensity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Hydraulic Design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1C68F46C-1BD4-420C-8A57-E321E3BAA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8026930" y="1254358"/>
            <a:ext cx="3781051" cy="3635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DB5E1F-3034-4088-AA7D-874A831A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BDCB-9A12-4DC9-8333-8F89D59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31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8E1A-348A-413A-85AE-480CAD18037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2625" y="571500"/>
            <a:ext cx="5159375" cy="1674813"/>
          </a:xfrm>
        </p:spPr>
        <p:txBody>
          <a:bodyPr anchor="ctr">
            <a:normAutofit/>
          </a:bodyPr>
          <a:lstStyle/>
          <a:p>
            <a:endParaRPr lang="en-C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 txBox="1">
            <a:spLocks/>
          </p:cNvSpPr>
          <p:nvPr/>
        </p:nvSpPr>
        <p:spPr>
          <a:xfrm>
            <a:off x="167392" y="188397"/>
            <a:ext cx="4438835" cy="101385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Drainage System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30398"/>
              </p:ext>
            </p:extLst>
          </p:nvPr>
        </p:nvGraphicFramePr>
        <p:xfrm>
          <a:off x="167392" y="3023366"/>
          <a:ext cx="5223758" cy="133908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157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4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1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0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4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7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(km</a:t>
                      </a:r>
                      <a:r>
                        <a:rPr lang="en-US" sz="15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Highest Elevation (m)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Lowest Elevation (m)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91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17+200 – 19+890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347189" y="2668674"/>
            <a:ext cx="2919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12 -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Basins Characteristics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5028A3-E15B-45E3-89D4-4968167EA368}"/>
              </a:ext>
            </a:extLst>
          </p:cNvPr>
          <p:cNvSpPr txBox="1"/>
          <p:nvPr/>
        </p:nvSpPr>
        <p:spPr>
          <a:xfrm>
            <a:off x="354537" y="1680312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natural basins 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843DC86-FCC1-492F-82AF-545D88029159}"/>
              </a:ext>
            </a:extLst>
          </p:cNvPr>
          <p:cNvSpPr/>
          <p:nvPr/>
        </p:nvSpPr>
        <p:spPr>
          <a:xfrm>
            <a:off x="6455072" y="5733311"/>
            <a:ext cx="4753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16 -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basins location 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(Google Erath Pro)</a:t>
            </a:r>
            <a:endParaRPr lang="ar-SA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30BC76-45BF-4623-AEC0-0F9CF6612762}"/>
              </a:ext>
            </a:extLst>
          </p:cNvPr>
          <p:cNvSpPr txBox="1"/>
          <p:nvPr/>
        </p:nvSpPr>
        <p:spPr>
          <a:xfrm>
            <a:off x="1249589" y="4913323"/>
            <a:ext cx="3356638" cy="40011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period (50) years.</a:t>
            </a:r>
          </a:p>
        </p:txBody>
      </p:sp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85473131-B7B3-4AAD-886C-0D8BFF4EF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80" y="1668608"/>
            <a:ext cx="6096000" cy="40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B31309-16BB-48BC-A0EC-2BADD684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7E7F8B-516B-4CBE-93EF-66038798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7EE6A975-8847-4C78-B23A-EB75EC2577E5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16632958"/>
              </p:ext>
            </p:extLst>
          </p:nvPr>
        </p:nvGraphicFramePr>
        <p:xfrm>
          <a:off x="104372" y="2920424"/>
          <a:ext cx="6110922" cy="32918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017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8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8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46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(hours)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 period T (Years)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30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70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intensity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mm/h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912345-1ACC-4F31-897F-DF1F677433FC}"/>
              </a:ext>
            </a:extLst>
          </p:cNvPr>
          <p:cNvSpPr txBox="1"/>
          <p:nvPr/>
        </p:nvSpPr>
        <p:spPr>
          <a:xfrm>
            <a:off x="1561160" y="2531275"/>
            <a:ext cx="2758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1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Table 13 - </a:t>
            </a:r>
            <a:r>
              <a:rPr lang="en-US" altLang="ar-SA" sz="18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Mean intensity</a:t>
            </a:r>
            <a:endParaRPr lang="en-US" altLang="ar-SA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">
                <a:extLst>
                  <a:ext uri="{FF2B5EF4-FFF2-40B4-BE49-F238E27FC236}">
                    <a16:creationId xmlns:a16="http://schemas.microsoft.com/office/drawing/2014/main" xmlns="" id="{C8903A37-EF32-400F-82F1-141C1661F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64" y="1500344"/>
                <a:ext cx="4505325" cy="938719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lvl="0" indent="-34290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ar-SA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itchFamily="18" charset="0"/>
                  </a:rPr>
                  <a:t>Mean intensity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ar-SA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ar-SA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ar-SA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0" lang="en-US" altLang="ar-SA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itchFamily="18" charset="0"/>
                  </a:rPr>
                  <a:t>) calculation:</a:t>
                </a:r>
              </a:p>
              <a:p>
                <a:pPr marL="342900" marR="0" lvl="0" indent="-34290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kumimoji="0" lang="en-US" altLang="ar-SA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ar-SA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ar-SA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ar-SA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sub>
                      </m:sSub>
                      <m:r>
                        <a:rPr kumimoji="0" lang="en-US" alt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0" lang="en-US" altLang="ar-SA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altLang="ar-SA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acc>
                      <m:r>
                        <a:rPr kumimoji="0" lang="en-US" alt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altLang="ar-SA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ar-SA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ar-SA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alt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kumimoji="0" lang="en-US" altLang="ar-SA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903A37-EF32-400F-82F1-141C1661F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164" y="1500344"/>
                <a:ext cx="4505325" cy="938719"/>
              </a:xfrm>
              <a:prstGeom prst="rect">
                <a:avLst/>
              </a:prstGeom>
              <a:blipFill rotWithShape="1">
                <a:blip r:embed="rId2"/>
                <a:stretch>
                  <a:fillRect l="-943" t="-1911"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56AD37A-69C7-4695-8862-47AE089C0061}"/>
              </a:ext>
            </a:extLst>
          </p:cNvPr>
          <p:cNvSpPr txBox="1">
            <a:spLocks/>
          </p:cNvSpPr>
          <p:nvPr/>
        </p:nvSpPr>
        <p:spPr>
          <a:xfrm>
            <a:off x="213064" y="184271"/>
            <a:ext cx="4323425" cy="109411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Drainage System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CAE9F55-0A89-4CDE-AAE2-2DE8D409BEA4}"/>
                  </a:ext>
                </a:extLst>
              </p:cNvPr>
              <p:cNvSpPr txBox="1"/>
              <p:nvPr/>
            </p:nvSpPr>
            <p:spPr>
              <a:xfrm>
                <a:off x="7069547" y="3931671"/>
                <a:ext cx="4164922" cy="1821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ar-SA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altLang="ar-SA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mean of the rainfall data.</a:t>
                </a:r>
              </a:p>
              <a:p>
                <a:r>
                  <a:rPr lang="en-US" alt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S: Standard deviation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rainfall data.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ar-SA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ar-SA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ar-SA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0" lang="en-US" altLang="ar-SA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Frequency factor</a:t>
                </a:r>
                <a:r>
                  <a:rPr lang="en-US" alt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C: Runoff coefficient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I: Intensity/Rainfall rate, mm/h.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A: Area of drainage basin,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km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kumimoji="0" lang="en-US" altLang="ar-SA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AE9F55-0A89-4CDE-AAE2-2DE8D409B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547" y="3931671"/>
                <a:ext cx="4164922" cy="1821140"/>
              </a:xfrm>
              <a:prstGeom prst="rect">
                <a:avLst/>
              </a:prstGeom>
              <a:blipFill rotWithShape="1">
                <a:blip r:embed="rId3"/>
                <a:stretch>
                  <a:fillRect l="-1318" t="-1672" b="-66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C35DC81-E2E0-4B1D-ADE6-BB6C2A664734}"/>
                  </a:ext>
                </a:extLst>
              </p:cNvPr>
              <p:cNvSpPr txBox="1"/>
              <p:nvPr/>
            </p:nvSpPr>
            <p:spPr>
              <a:xfrm>
                <a:off x="6946970" y="1809519"/>
                <a:ext cx="4505325" cy="1662828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Inflow calculation, Q: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0.278 CIA</a:t>
                </a: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0.278 × 0.75 × 104.5 × 33.5 </a:t>
                </a: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730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35DC81-E2E0-4B1D-ADE6-BB6C2A66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970" y="1809519"/>
                <a:ext cx="4505325" cy="1662828"/>
              </a:xfrm>
              <a:prstGeom prst="rect">
                <a:avLst/>
              </a:prstGeom>
              <a:blipFill rotWithShape="1">
                <a:blip r:embed="rId4"/>
                <a:stretch>
                  <a:fillRect l="-1078" t="-1449" b="-3985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97409CC-45F8-485D-8094-761BEAE681B9}"/>
              </a:ext>
            </a:extLst>
          </p:cNvPr>
          <p:cNvCxnSpPr/>
          <p:nvPr/>
        </p:nvCxnSpPr>
        <p:spPr>
          <a:xfrm>
            <a:off x="6449661" y="1696177"/>
            <a:ext cx="0" cy="45840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EE9B17-01FA-4543-AE9E-9AAFD14B4835}"/>
              </a:ext>
            </a:extLst>
          </p:cNvPr>
          <p:cNvSpPr/>
          <p:nvPr/>
        </p:nvSpPr>
        <p:spPr>
          <a:xfrm>
            <a:off x="4319754" y="4265822"/>
            <a:ext cx="648863" cy="29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" grpId="0"/>
      <p:bldP spid="18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DB5E1F-3034-4088-AA7D-874A831A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BDCB-9A12-4DC9-8333-8F89D59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33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8E1A-348A-413A-85AE-480CAD18037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2625" y="571500"/>
            <a:ext cx="5159375" cy="1674813"/>
          </a:xfrm>
        </p:spPr>
        <p:txBody>
          <a:bodyPr anchor="ctr">
            <a:normAutofit/>
          </a:bodyPr>
          <a:lstStyle/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56639" y="3650677"/>
            <a:ext cx="5557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17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Gutter flow cross section definition of terms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(HDM) 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Gutter Flow Cross Section Definition of&#10;Terms (click in image to see full-size image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1646967"/>
            <a:ext cx="5640972" cy="20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92428" y="1657320"/>
            <a:ext cx="25811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Design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2167" y="3338790"/>
            <a:ext cx="31277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16 × 0.02 = 0.32 m = 32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7690" y="4307746"/>
                <a:ext cx="3476625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Q</m:t>
                      </m:r>
                      <m:r>
                        <a:rPr lang="en-US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K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z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  <m:r>
                            <a:rPr lang="en-US">
                              <a:latin typeface="Cambria Math"/>
                            </a:rPr>
                            <m:t>/</m:t>
                          </m:r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y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  <m:r>
                            <a:rPr lang="en-US">
                              <a:latin typeface="Cambria Math"/>
                            </a:rPr>
                            <m:t>/</m:t>
                          </m:r>
                          <m:r>
                            <a:rPr lang="en-US"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0" y="4307746"/>
                <a:ext cx="3476625" cy="5821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8182" y="4883379"/>
            <a:ext cx="3752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0.89 %  →   let s = 1%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 txBox="1">
            <a:spLocks/>
          </p:cNvSpPr>
          <p:nvPr/>
        </p:nvSpPr>
        <p:spPr>
          <a:xfrm>
            <a:off x="176270" y="165767"/>
            <a:ext cx="4403324" cy="123328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Drainage System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CEBFB2-76A2-4C49-A4E2-DCE3EEBE907C}"/>
              </a:ext>
            </a:extLst>
          </p:cNvPr>
          <p:cNvSpPr/>
          <p:nvPr/>
        </p:nvSpPr>
        <p:spPr>
          <a:xfrm>
            <a:off x="972167" y="2960234"/>
            <a:ext cx="19918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= (20 - 4)= 16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8E90E9-2D1E-4F40-A112-784C190192EB}"/>
              </a:ext>
            </a:extLst>
          </p:cNvPr>
          <p:cNvSpPr txBox="1"/>
          <p:nvPr/>
        </p:nvSpPr>
        <p:spPr>
          <a:xfrm>
            <a:off x="382903" y="2647028"/>
            <a:ext cx="258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Curb depth: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CFB6DF-D852-4D89-A955-05680DCA471F}"/>
              </a:ext>
            </a:extLst>
          </p:cNvPr>
          <p:cNvSpPr txBox="1"/>
          <p:nvPr/>
        </p:nvSpPr>
        <p:spPr>
          <a:xfrm>
            <a:off x="376946" y="3636006"/>
            <a:ext cx="558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the slope of maximum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gutter flow Q by: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24D85AB-1BC3-42F2-AE70-594794EB574C}"/>
                  </a:ext>
                </a:extLst>
              </p:cNvPr>
              <p:cNvSpPr txBox="1"/>
              <p:nvPr/>
            </p:nvSpPr>
            <p:spPr>
              <a:xfrm>
                <a:off x="6485239" y="4334675"/>
                <a:ext cx="5316723" cy="1826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K: constant = 0.38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z: reciprocal of the cross-transverse slop of the gutter. n: roughness coefficient of surface = 0.016.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s: slop of the gutter.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Transvers slope.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y: water depth in the gutter at the curb.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4D85AB-1BC3-42F2-AE70-594794EB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239" y="4334675"/>
                <a:ext cx="5316723" cy="1826397"/>
              </a:xfrm>
              <a:prstGeom prst="rect">
                <a:avLst/>
              </a:prstGeom>
              <a:blipFill>
                <a:blip r:embed="rId5"/>
                <a:stretch>
                  <a:fillRect l="-1032" t="-230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4BE2465-B7C7-477D-ADE8-5B21F9992510}"/>
              </a:ext>
            </a:extLst>
          </p:cNvPr>
          <p:cNvSpPr txBox="1"/>
          <p:nvPr/>
        </p:nvSpPr>
        <p:spPr>
          <a:xfrm>
            <a:off x="382903" y="2246313"/>
            <a:ext cx="3752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 slope is 2%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39CBEE7-20B2-4E24-8944-A3EA5144AD91}"/>
                  </a:ext>
                </a:extLst>
              </p:cNvPr>
              <p:cNvSpPr txBox="1"/>
              <p:nvPr/>
            </p:nvSpPr>
            <p:spPr>
              <a:xfrm>
                <a:off x="478656" y="5360497"/>
                <a:ext cx="3752850" cy="862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Ponded width of flow:</a:t>
                </a: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9CBEE7-20B2-4E24-8944-A3EA5144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6" y="5360497"/>
                <a:ext cx="3752850" cy="862608"/>
              </a:xfrm>
              <a:prstGeom prst="rect">
                <a:avLst/>
              </a:prstGeom>
              <a:blipFill rotWithShape="1">
                <a:blip r:embed="rId6"/>
                <a:stretch>
                  <a:fillRect l="-1463" t="-3521" b="-7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9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6" grpId="0"/>
      <p:bldP spid="2" grpId="0"/>
      <p:bldP spid="17" grpId="0"/>
      <p:bldP spid="10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71898A2-F65F-4D4B-BE17-3A4B9246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dirty="0"/>
              <a:t>Final - </a:t>
            </a:r>
            <a:r>
              <a:rPr lang="en-CA" sz="1100" dirty="0" err="1"/>
              <a:t>Alhajji</a:t>
            </a:r>
            <a:r>
              <a:rPr lang="en-CA" sz="1100" dirty="0"/>
              <a:t>, </a:t>
            </a:r>
            <a:r>
              <a:rPr lang="en-CA" sz="1100" dirty="0" err="1"/>
              <a:t>Alkhalifah</a:t>
            </a:r>
            <a:r>
              <a:rPr lang="en-CA" sz="1100" dirty="0"/>
              <a:t>, </a:t>
            </a:r>
            <a:r>
              <a:rPr lang="en-CA" sz="1100" dirty="0" err="1"/>
              <a:t>Albasha</a:t>
            </a:r>
            <a:r>
              <a:rPr lang="en-CA" sz="1100" dirty="0"/>
              <a:t>, Alshammari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E46C73C-F5B0-4317-AE1E-8626CC2B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smtClean="0"/>
              <a:t>34</a:t>
            </a:fld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13121F-188E-4787-BA6F-9C3CBF40333C}"/>
              </a:ext>
            </a:extLst>
          </p:cNvPr>
          <p:cNvSpPr txBox="1"/>
          <p:nvPr/>
        </p:nvSpPr>
        <p:spPr>
          <a:xfrm>
            <a:off x="3943812" y="5877224"/>
            <a:ext cx="43043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18 - Cross-section of road in cut/fill </a:t>
            </a:r>
            <a:endParaRPr lang="en-CA" sz="16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E84B74BD-FE46-4D97-815C-3627DC9DB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1" y="1070624"/>
            <a:ext cx="10185916" cy="4854225"/>
          </a:xfrm>
          <a:prstGeom prst="rect">
            <a:avLst/>
          </a:prstGeom>
        </p:spPr>
      </p:pic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954665" y="50800"/>
            <a:ext cx="1061065" cy="1019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 txBox="1">
            <a:spLocks/>
          </p:cNvSpPr>
          <p:nvPr/>
        </p:nvSpPr>
        <p:spPr>
          <a:xfrm>
            <a:off x="23869" y="108618"/>
            <a:ext cx="4691005" cy="85723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Drainage System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8467480-8942-4B95-98E1-53D3DC47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dirty="0"/>
              <a:t>Final - </a:t>
            </a:r>
            <a:r>
              <a:rPr lang="en-CA" sz="1100" dirty="0" err="1"/>
              <a:t>Alhajji</a:t>
            </a:r>
            <a:r>
              <a:rPr lang="en-CA" sz="1100" dirty="0"/>
              <a:t>, </a:t>
            </a:r>
            <a:r>
              <a:rPr lang="en-CA" sz="1100" dirty="0" err="1"/>
              <a:t>Alkhalifah</a:t>
            </a:r>
            <a:r>
              <a:rPr lang="en-CA" sz="1100" dirty="0"/>
              <a:t>, </a:t>
            </a:r>
            <a:r>
              <a:rPr lang="en-CA" sz="1100" dirty="0" err="1"/>
              <a:t>Albasha</a:t>
            </a:r>
            <a:r>
              <a:rPr lang="en-CA" sz="1100" dirty="0"/>
              <a:t>, Alshammari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971A81-783C-4CFC-8C3E-7046B187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smtClean="0"/>
              <a:t>35</a:t>
            </a:fld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C6451F-6567-4F5C-A289-21EA8D44C0CE}"/>
              </a:ext>
            </a:extLst>
          </p:cNvPr>
          <p:cNvSpPr txBox="1"/>
          <p:nvPr/>
        </p:nvSpPr>
        <p:spPr>
          <a:xfrm>
            <a:off x="3571885" y="5803438"/>
            <a:ext cx="5259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19 - Cross-section of super elevation</a:t>
            </a:r>
            <a:endParaRPr lang="en-CA" sz="18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9EB992AF-FC62-4D5F-BA55-A4C274FF8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00" y="1157110"/>
            <a:ext cx="9834145" cy="46558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 txBox="1">
            <a:spLocks/>
          </p:cNvSpPr>
          <p:nvPr/>
        </p:nvSpPr>
        <p:spPr>
          <a:xfrm>
            <a:off x="23869" y="108618"/>
            <a:ext cx="4691005" cy="85723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Drainage System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954665" y="50800"/>
            <a:ext cx="1061065" cy="1019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FE50022E-D37A-4F7E-9802-0E76A17A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36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0188"/>
            <a:ext cx="5221288" cy="102393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0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Design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55E8714-863D-4F5A-B463-0858AB14B6B6}"/>
              </a:ext>
            </a:extLst>
          </p:cNvPr>
          <p:cNvSpPr/>
          <p:nvPr/>
        </p:nvSpPr>
        <p:spPr>
          <a:xfrm>
            <a:off x="835084" y="2071955"/>
            <a:ext cx="400616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Interchange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Interchange's locations</a:t>
            </a:r>
            <a:endParaRPr lang="en-CA" sz="2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Ramps Design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CA" sz="2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6690807F-0F4E-44EB-90B4-C87101114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8026930" y="1254358"/>
            <a:ext cx="3781051" cy="3635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D1FE79-EB36-4EE3-A703-21CB8712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587A99-BFEA-4896-928F-A03F914B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63F969D-05FE-4D88-8CE7-3EBEE35B0ED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883178" y="5684431"/>
            <a:ext cx="498792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20 -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Three legs interchanges types 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(AASHTO 2001)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9E930B-E4F8-4200-8A92-3DD4548863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1933575"/>
            <a:ext cx="6134100" cy="36748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D8AA9F-B02B-44FD-B25B-C1C519400961}"/>
              </a:ext>
            </a:extLst>
          </p:cNvPr>
          <p:cNvSpPr txBox="1"/>
          <p:nvPr/>
        </p:nvSpPr>
        <p:spPr>
          <a:xfrm>
            <a:off x="597229" y="1589816"/>
            <a:ext cx="609452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Interchange </a:t>
            </a:r>
            <a:endParaRPr lang="en-CA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2A64714-7176-48C4-8FA9-7AF90A235579}"/>
              </a:ext>
            </a:extLst>
          </p:cNvPr>
          <p:cNvSpPr/>
          <p:nvPr/>
        </p:nvSpPr>
        <p:spPr>
          <a:xfrm>
            <a:off x="7845273" y="3333750"/>
            <a:ext cx="2405848" cy="104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AB3834-1B78-45E8-9B7D-DB014CDC91F0}"/>
              </a:ext>
            </a:extLst>
          </p:cNvPr>
          <p:cNvSpPr txBox="1"/>
          <p:nvPr/>
        </p:nvSpPr>
        <p:spPr>
          <a:xfrm>
            <a:off x="495590" y="2442242"/>
            <a:ext cx="4900067" cy="336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Freeway-freeway intersection: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Interchange.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 of interchanges at start and end points: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legs: (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Trumpet-B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Semidirect directions: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Designed Road	Heading  Abqaiq City.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Designed Road	Heading  Half-moon.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1001372B-56A9-4244-A397-C38D5AB2A5B8}"/>
              </a:ext>
            </a:extLst>
          </p:cNvPr>
          <p:cNvCxnSpPr/>
          <p:nvPr/>
        </p:nvCxnSpPr>
        <p:spPr>
          <a:xfrm>
            <a:off x="2483768" y="5206023"/>
            <a:ext cx="335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501E708-CA04-436E-A14C-C1100341E44B}"/>
              </a:ext>
            </a:extLst>
          </p:cNvPr>
          <p:cNvCxnSpPr/>
          <p:nvPr/>
        </p:nvCxnSpPr>
        <p:spPr>
          <a:xfrm>
            <a:off x="2490748" y="5607271"/>
            <a:ext cx="33504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 txBox="1">
            <a:spLocks/>
          </p:cNvSpPr>
          <p:nvPr/>
        </p:nvSpPr>
        <p:spPr>
          <a:xfrm>
            <a:off x="0" y="230188"/>
            <a:ext cx="5221288" cy="102393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CA"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Design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DB5E1F-3034-4088-AA7D-874A831A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BDCB-9A12-4DC9-8333-8F89D59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38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5381625" cy="92551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Design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8E1A-348A-413A-85AE-480CAD18037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2625" y="571500"/>
            <a:ext cx="5159375" cy="1674813"/>
          </a:xfrm>
        </p:spPr>
        <p:txBody>
          <a:bodyPr anchor="ctr">
            <a:normAutofit/>
          </a:bodyPr>
          <a:lstStyle/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5225" y="2610830"/>
          <a:ext cx="5975033" cy="239449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271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0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4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3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103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Intersection Station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Interchange Location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Interchange classification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673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Dharan – Abqaiq Rd.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Three legs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Trumpet -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673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26+275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Khobar –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Salwa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Rd.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Three legs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Trumpet - 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9910675D-1AB8-412C-AD76-2A2BC52B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18" y="2129801"/>
            <a:ext cx="5876071" cy="32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341755" y="2189354"/>
            <a:ext cx="3243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14 -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required interchanges</a:t>
            </a:r>
            <a:endParaRPr lang="ar-SA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/>
          <p:cNvSpPr txBox="1"/>
          <p:nvPr/>
        </p:nvSpPr>
        <p:spPr>
          <a:xfrm>
            <a:off x="6788199" y="5377803"/>
            <a:ext cx="4822804" cy="2813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21 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Interchanges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Locations (</a:t>
            </a:r>
            <a:r>
              <a:rPr lang="en-US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Google Earth Pro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C51BA8-9EFE-45A2-87FA-CCE22EA308C3}"/>
              </a:ext>
            </a:extLst>
          </p:cNvPr>
          <p:cNvSpPr txBox="1"/>
          <p:nvPr/>
        </p:nvSpPr>
        <p:spPr>
          <a:xfrm>
            <a:off x="400486" y="1144635"/>
            <a:ext cx="3901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Interchange's locations</a:t>
            </a:r>
            <a:endParaRPr lang="en-CA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410826" y="2346933"/>
            <a:ext cx="505042" cy="443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07865" y="3848100"/>
            <a:ext cx="54065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EF83060B-4C1D-46BA-8CC6-ECF00DA2926F}"/>
              </a:ext>
            </a:extLst>
          </p:cNvPr>
          <p:cNvSpPr/>
          <p:nvPr/>
        </p:nvSpPr>
        <p:spPr>
          <a:xfrm>
            <a:off x="6532548" y="3467851"/>
            <a:ext cx="1215421" cy="2644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+ 000</a:t>
            </a:r>
            <a:endParaRPr lang="ar-S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xmlns="" id="{D98F26F5-8700-4E51-8868-DB481691F23F}"/>
              </a:ext>
            </a:extLst>
          </p:cNvPr>
          <p:cNvSpPr/>
          <p:nvPr/>
        </p:nvSpPr>
        <p:spPr>
          <a:xfrm>
            <a:off x="10165281" y="2861103"/>
            <a:ext cx="1215421" cy="2644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+ 275</a:t>
            </a:r>
            <a:endParaRPr lang="ar-S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DB5E1F-3034-4088-AA7D-874A831A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BDCB-9A12-4DC9-8333-8F89D59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39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8E1A-348A-413A-85AE-480CAD18037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2625" y="571500"/>
            <a:ext cx="5159375" cy="1674813"/>
          </a:xfrm>
        </p:spPr>
        <p:txBody>
          <a:bodyPr anchor="ctr">
            <a:normAutofit/>
          </a:bodyPr>
          <a:lstStyle/>
          <a:p>
            <a:endParaRPr lang="en-C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77620"/>
              </p:ext>
            </p:extLst>
          </p:nvPr>
        </p:nvGraphicFramePr>
        <p:xfrm>
          <a:off x="1056897" y="2273385"/>
          <a:ext cx="9408234" cy="346079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342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4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04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26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4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28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39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Ramp Type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Lanes No.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Speed Design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(km/h)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j-cs"/>
                        </a:rPr>
                        <a:t>Radius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j-cs"/>
                        </a:rPr>
                        <a:t>(m)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La, Exist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 (m)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La, Enter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 (m)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Loop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70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175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230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----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6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j-cs"/>
                        </a:rPr>
                        <a:t>Outer Connection #1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275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210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245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6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Outer Connection #2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j-cs"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275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210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245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Semidirect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j-cs"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j-cs"/>
                        </a:rPr>
                        <a:t>90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275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-----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245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08601" y="1857272"/>
            <a:ext cx="4021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15 -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 of the interchange design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C28A11-54D3-4B14-9C82-7BBA36650302}"/>
              </a:ext>
            </a:extLst>
          </p:cNvPr>
          <p:cNvSpPr txBox="1"/>
          <p:nvPr/>
        </p:nvSpPr>
        <p:spPr>
          <a:xfrm>
            <a:off x="776886" y="1295275"/>
            <a:ext cx="613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 txBox="1">
            <a:spLocks/>
          </p:cNvSpPr>
          <p:nvPr/>
        </p:nvSpPr>
        <p:spPr>
          <a:xfrm>
            <a:off x="0" y="79375"/>
            <a:ext cx="5381625" cy="92551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CA"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Design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925"/>
            <a:ext cx="4800600" cy="957263"/>
          </a:xfrm>
          <a:solidFill>
            <a:schemeClr val="accent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ar-SA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44" y="1234392"/>
            <a:ext cx="8844883" cy="4885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/>
          <p:nvPr/>
        </p:nvSpPr>
        <p:spPr>
          <a:xfrm>
            <a:off x="4038600" y="5959271"/>
            <a:ext cx="4456430" cy="349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</a:t>
            </a: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Methodology Procedure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9F724D-BED5-4CB8-A7DF-DB3F6DE8A521}"/>
              </a:ext>
            </a:extLst>
          </p:cNvPr>
          <p:cNvSpPr txBox="1"/>
          <p:nvPr/>
        </p:nvSpPr>
        <p:spPr>
          <a:xfrm>
            <a:off x="191916" y="3078718"/>
            <a:ext cx="2295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 </a:t>
            </a:r>
            <a:endParaRPr lang="ar-S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DB5E1F-3034-4088-AA7D-874A831A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Alshammari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BDCB-9A12-4DC9-8333-8F89D59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40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8E1A-348A-413A-85AE-480CAD18037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2625" y="571500"/>
            <a:ext cx="5159375" cy="1674813"/>
          </a:xfrm>
        </p:spPr>
        <p:txBody>
          <a:bodyPr anchor="ctr">
            <a:normAutofit/>
          </a:bodyPr>
          <a:lstStyle/>
          <a:p>
            <a:endParaRPr lang="en-C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989291" y="12700"/>
            <a:ext cx="1207413" cy="1160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957655354"/>
          <p:cNvSpPr txBox="1"/>
          <p:nvPr/>
        </p:nvSpPr>
        <p:spPr>
          <a:xfrm>
            <a:off x="4404089" y="6089251"/>
            <a:ext cx="6256655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22 - </a:t>
            </a:r>
            <a:r>
              <a:rPr lang="en-US" sz="16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Realistic simulation of final interchange </a:t>
            </a:r>
            <a:endParaRPr lang="en-US" sz="1600" i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EBBD5CD2-F291-47CB-BC29-6C8753DA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1129160"/>
            <a:ext cx="9240183" cy="496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71D48F-1D58-4031-BAB4-B47E138051F8}"/>
              </a:ext>
            </a:extLst>
          </p:cNvPr>
          <p:cNvSpPr txBox="1"/>
          <p:nvPr/>
        </p:nvSpPr>
        <p:spPr>
          <a:xfrm>
            <a:off x="151466" y="3444077"/>
            <a:ext cx="2281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CA" sz="26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 txBox="1">
            <a:spLocks/>
          </p:cNvSpPr>
          <p:nvPr/>
        </p:nvSpPr>
        <p:spPr>
          <a:xfrm>
            <a:off x="0" y="79375"/>
            <a:ext cx="5381625" cy="92551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CA"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Design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41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0188"/>
            <a:ext cx="5392738" cy="1325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Bridge Design</a:t>
            </a:r>
            <a:b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 – Project 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8026930" y="1254358"/>
            <a:ext cx="3781051" cy="3635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428625" y="1743074"/>
          <a:ext cx="6826250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48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C5DA1D-266B-40E3-89B2-6C5D9BFD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Alshammari</a:t>
            </a:r>
            <a:endParaRPr lang="en-C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B3F9F5-D6C8-4747-A280-A8DF8299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lang="en-C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id="{0F37AFE9-2E77-4856-A307-F3B0E37B59C0}"/>
                  </a:ext>
                </a:extLst>
              </p:cNvPr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251883" y="2238375"/>
                <a:ext cx="5223934" cy="411480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Geometric description:</a:t>
                </a:r>
              </a:p>
              <a:p>
                <a:pPr algn="l" rt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Supporting conditions: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Simply Supported Span</a:t>
                </a:r>
              </a:p>
              <a:p>
                <a:pPr algn="l" rt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Span length: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𝟖𝟎</m:t>
                    </m:r>
                    <m:r>
                      <a:rPr lang="en-US" b="1" i="1">
                        <a:latin typeface="Cambria Math"/>
                      </a:rPr>
                      <m:t>’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24.4 m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Lane width: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𝟏𝟐</m:t>
                    </m:r>
                    <m:r>
                      <a:rPr lang="en-US" b="1" i="1">
                        <a:latin typeface="Cambria Math"/>
                      </a:rPr>
                      <m:t>’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3.35 m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 section width, including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shoulders: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𝟓𝟎</m:t>
                    </m:r>
                    <m:r>
                      <a:rPr lang="en-US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15.2 m</a:t>
                </a:r>
              </a:p>
              <a:p>
                <a:pPr algn="r" rtl="0"/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F37AFE9-2E77-4856-A307-F3B0E37B5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251883" y="2238375"/>
                <a:ext cx="5223934" cy="4114800"/>
              </a:xfrm>
              <a:blipFill rotWithShape="1">
                <a:blip r:embed="rId2"/>
                <a:stretch>
                  <a:fillRect l="-2450" t="-1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61200E15-BDE7-463C-8FBE-A22394ECE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48" y="495300"/>
            <a:ext cx="6683683" cy="52059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DC6BA5-9820-4C1F-A39C-37137614905A}"/>
              </a:ext>
            </a:extLst>
          </p:cNvPr>
          <p:cNvSpPr txBox="1"/>
          <p:nvPr/>
        </p:nvSpPr>
        <p:spPr>
          <a:xfrm>
            <a:off x="534603" y="1309129"/>
            <a:ext cx="6230564" cy="5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   </a:t>
            </a:r>
          </a:p>
        </p:txBody>
      </p:sp>
      <p:pic>
        <p:nvPicPr>
          <p:cNvPr id="10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22701" y="5293704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957655354"/>
          <p:cNvSpPr txBox="1"/>
          <p:nvPr/>
        </p:nvSpPr>
        <p:spPr>
          <a:xfrm>
            <a:off x="5615622" y="5755957"/>
            <a:ext cx="6256655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23 - </a:t>
            </a:r>
            <a:r>
              <a:rPr lang="en-US" sz="16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Realistic simulation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the bridge</a:t>
            </a:r>
            <a:r>
              <a:rPr lang="en-US" sz="16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en-US" sz="1600" i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5CE3978-015A-469E-9937-97953B2AE96D}"/>
              </a:ext>
            </a:extLst>
          </p:cNvPr>
          <p:cNvSpPr txBox="1">
            <a:spLocks/>
          </p:cNvSpPr>
          <p:nvPr/>
        </p:nvSpPr>
        <p:spPr>
          <a:xfrm>
            <a:off x="0" y="68263"/>
            <a:ext cx="5165725" cy="110013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Bridge Design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53150" y="2847975"/>
            <a:ext cx="1676400" cy="2217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Pier Cap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46014" y="977900"/>
            <a:ext cx="1676400" cy="2217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Girders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534525" y="1199631"/>
            <a:ext cx="571500" cy="1362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58250" y="3441959"/>
            <a:ext cx="1676400" cy="2217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Pier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743949" y="3644640"/>
            <a:ext cx="1238251" cy="727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3"/>
          </p:cNvCxnSpPr>
          <p:nvPr/>
        </p:nvCxnSpPr>
        <p:spPr>
          <a:xfrm flipV="1">
            <a:off x="7829550" y="2958840"/>
            <a:ext cx="4191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626639" y="4518284"/>
            <a:ext cx="1676400" cy="2217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Foundation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448425" y="4720965"/>
            <a:ext cx="457200" cy="727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6A2BE8-2E70-49FB-A35D-083F2AD4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Alshammari</a:t>
            </a:r>
            <a:endParaRPr lang="en-C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4732A9-85D6-4BF4-BB1A-D41D79FF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xmlns="" id="{16C48DA9-9DC2-4356-AEF6-B24B194E2F0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238461"/>
            <a:ext cx="8944221" cy="4701640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1B33F2-907E-41CC-A480-05A25D07296E}"/>
              </a:ext>
            </a:extLst>
          </p:cNvPr>
          <p:cNvSpPr txBox="1"/>
          <p:nvPr/>
        </p:nvSpPr>
        <p:spPr>
          <a:xfrm>
            <a:off x="119201" y="3425924"/>
            <a:ext cx="3481249" cy="5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   </a:t>
            </a: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90746" y="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957655354"/>
          <p:cNvSpPr txBox="1"/>
          <p:nvPr/>
        </p:nvSpPr>
        <p:spPr>
          <a:xfrm>
            <a:off x="3101022" y="5949626"/>
            <a:ext cx="6256655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6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Figure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24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</a:t>
            </a:r>
            <a:r>
              <a:rPr lang="en-US" sz="16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sideview of the bridge</a:t>
            </a:r>
            <a:r>
              <a:rPr lang="en-US" sz="16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en-US" sz="1600" i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5CE3978-015A-469E-9937-97953B2AE96D}"/>
              </a:ext>
            </a:extLst>
          </p:cNvPr>
          <p:cNvSpPr txBox="1">
            <a:spLocks/>
          </p:cNvSpPr>
          <p:nvPr/>
        </p:nvSpPr>
        <p:spPr>
          <a:xfrm>
            <a:off x="0" y="68263"/>
            <a:ext cx="5165725" cy="110013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Bridge Design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DB5E1F-3034-4088-AA7D-874A831A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Alshammari</a:t>
            </a:r>
            <a:endParaRPr lang="en-C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BDCB-9A12-4DC9-8333-8F89D59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44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E3978-015A-469E-9937-97953B2AE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5165725" cy="1100137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algn="ctr"/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Bridge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8E1A-348A-413A-85AE-480CAD18037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2625" y="571500"/>
            <a:ext cx="5159375" cy="1674813"/>
          </a:xfrm>
        </p:spPr>
        <p:txBody>
          <a:bodyPr anchor="ctr">
            <a:normAutofit/>
          </a:bodyPr>
          <a:lstStyle/>
          <a:p>
            <a:endParaRPr lang="en-C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83983288-B5E0-4165-8307-35C326A6B4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270" y="1777975"/>
                <a:ext cx="8217064" cy="45444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Load calculations: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Dead load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Asphalt load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𝟑𝟓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𝒑𝒔𝒇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Slab (light weight) 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𝟔𝟗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𝒑𝒔𝒇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superimposed dead load 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𝟏𝟎𝟒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𝒑𝒔𝒇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Load calculations: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Live load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trucks 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𝟒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 per truck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𝟒𝟎𝟎𝟎𝟎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𝒍𝒃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truck load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𝟏𝟔𝟎𝟎𝟎𝟎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𝒍𝒃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Equivalent distributed truck load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𝑇𝑟𝑢𝑐𝑘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𝑙𝑜𝑎𝑑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𝑆𝑝𝑎𝑛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𝑙𝑒𝑛𝑔𝑡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latin typeface="Cambria Math"/>
                          </a:rPr>
                          <m:t> ×</m:t>
                        </m:r>
                        <m:r>
                          <a:rPr lang="en-US" sz="2400" i="1">
                            <a:latin typeface="Cambria Math"/>
                          </a:rPr>
                          <m:t>𝑊𝑖𝑑𝑡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superimposed live load 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𝟒𝟎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𝒑𝒔𝒇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:endParaRPr lang="en-CA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3983288-B5E0-4165-8307-35C326A6B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0" y="1777975"/>
                <a:ext cx="8217064" cy="4544490"/>
              </a:xfrm>
              <a:prstGeom prst="rect">
                <a:avLst/>
              </a:prstGeom>
              <a:blipFill rotWithShape="1">
                <a:blip r:embed="rId3"/>
                <a:stretch>
                  <a:fillRect l="-1039" t="-268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C53C8D-C720-4B9A-9312-710AEE21DD5E}"/>
              </a:ext>
            </a:extLst>
          </p:cNvPr>
          <p:cNvSpPr txBox="1"/>
          <p:nvPr/>
        </p:nvSpPr>
        <p:spPr>
          <a:xfrm>
            <a:off x="114533" y="1134820"/>
            <a:ext cx="6232124" cy="5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D6C703-2655-4EDE-8032-67066D9308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02404" y="1713641"/>
            <a:ext cx="4953000" cy="29527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7B40F38-4AE2-4312-BCBD-8A61001F661E}"/>
              </a:ext>
            </a:extLst>
          </p:cNvPr>
          <p:cNvSpPr/>
          <p:nvPr/>
        </p:nvSpPr>
        <p:spPr>
          <a:xfrm>
            <a:off x="7140574" y="4746636"/>
            <a:ext cx="3992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25 -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Superimposed live load (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AASHTO 2001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D0D3056B-B8F9-4023-8709-F8E3AC57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957" y="6459785"/>
            <a:ext cx="48809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CA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Albasha, </a:t>
            </a:r>
            <a:r>
              <a:rPr lang="en-CA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Alshammari</a:t>
            </a:r>
            <a:endParaRPr lang="en-CA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BDCB-9A12-4DC9-8333-8F89D59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45</a:t>
            </a:fld>
            <a:endParaRPr lang="en-CA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E3978-015A-469E-9937-97953B2AE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6203"/>
            <a:ext cx="5027613" cy="1234123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algn="ctr"/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Bridge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8E1A-348A-413A-85AE-480CAD18037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2625" y="571500"/>
            <a:ext cx="5159375" cy="1674813"/>
          </a:xfrm>
        </p:spPr>
        <p:txBody>
          <a:bodyPr anchor="ctr">
            <a:normAutofit/>
          </a:bodyPr>
          <a:lstStyle/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852956" y="2850047"/>
            <a:ext cx="7896225" cy="31108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62795" y="5557654"/>
            <a:ext cx="541539" cy="3282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39405" y="3642291"/>
            <a:ext cx="246152" cy="23101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9675733" y="5634634"/>
            <a:ext cx="8272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11866" y="5962542"/>
            <a:ext cx="3482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26 -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PCI section selection (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xmlns="" id="{F9431C7D-FCF4-418E-B7AD-28621C1E7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7" y="61190"/>
            <a:ext cx="3753374" cy="28007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541D71-ED70-4140-B1FD-3544D50D38A7}"/>
              </a:ext>
            </a:extLst>
          </p:cNvPr>
          <p:cNvSpPr txBox="1"/>
          <p:nvPr/>
        </p:nvSpPr>
        <p:spPr>
          <a:xfrm>
            <a:off x="34145" y="742243"/>
            <a:ext cx="612559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Girders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Section: 12DT34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AD4098-6160-4F44-81A7-D460E60BFCA8}"/>
              </a:ext>
            </a:extLst>
          </p:cNvPr>
          <p:cNvSpPr/>
          <p:nvPr/>
        </p:nvSpPr>
        <p:spPr>
          <a:xfrm>
            <a:off x="2186545" y="2337221"/>
            <a:ext cx="1897627" cy="393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5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E4D208-7CC5-44AF-9F23-C7B89081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886EEE-3A21-492E-B120-C50D3FBC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46</a:t>
            </a:fld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2BE15E-BFA8-409E-A964-9DC633CFF2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666876"/>
            <a:ext cx="7747232" cy="4228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7441D-250E-4A88-9BD7-E79E597B943A}"/>
              </a:ext>
            </a:extLst>
          </p:cNvPr>
          <p:cNvSpPr txBox="1"/>
          <p:nvPr/>
        </p:nvSpPr>
        <p:spPr>
          <a:xfrm>
            <a:off x="310918" y="1353568"/>
            <a:ext cx="482280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 Cap</a:t>
            </a:r>
          </a:p>
          <a:p>
            <a:pPr lvl="0" algn="l" rtl="0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+mj-cs"/>
              </a:rPr>
              <a:t>Max M+ = 611 </a:t>
            </a:r>
            <a:r>
              <a:rPr lang="en-US" sz="1800" dirty="0" err="1">
                <a:latin typeface="Times New Roman" panose="02020603050405020304" pitchFamily="18" charset="0"/>
                <a:cs typeface="+mj-cs"/>
              </a:rPr>
              <a:t>K</a:t>
            </a:r>
            <a:r>
              <a:rPr lang="en-US" dirty="0" err="1">
                <a:latin typeface="Times New Roman" panose="02020603050405020304" pitchFamily="18" charset="0"/>
                <a:cs typeface="+mj-cs"/>
              </a:rPr>
              <a:t>N.m</a:t>
            </a:r>
            <a:endParaRPr lang="en-US" dirty="0">
              <a:latin typeface="Times New Roman" panose="02020603050405020304" pitchFamily="18" charset="0"/>
              <a:cs typeface="+mj-cs"/>
            </a:endParaRPr>
          </a:p>
          <a:p>
            <a:pPr marL="285750" lvl="0" indent="-285750" algn="l" rtl="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+mj-cs"/>
              </a:rPr>
              <a:t>Max M- = 825 </a:t>
            </a:r>
            <a:r>
              <a:rPr lang="en-US" sz="1800" dirty="0" err="1">
                <a:latin typeface="Times New Roman" panose="02020603050405020304" pitchFamily="18" charset="0"/>
                <a:cs typeface="+mj-cs"/>
              </a:rPr>
              <a:t>KN.m</a:t>
            </a:r>
            <a:r>
              <a:rPr lang="en-US" sz="1800" dirty="0">
                <a:latin typeface="Times New Roman" panose="02020603050405020304" pitchFamily="18" charset="0"/>
                <a:cs typeface="+mj-cs"/>
              </a:rPr>
              <a:t> </a:t>
            </a:r>
          </a:p>
          <a:p>
            <a:pPr marL="285750" lvl="0" indent="-285750" algn="l" rtl="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+mj-cs"/>
              </a:rPr>
              <a:t>Max V = 550 KN</a:t>
            </a:r>
          </a:p>
          <a:p>
            <a:pPr marL="285750" lvl="0" indent="-285750" algn="l" rtl="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+mj-cs"/>
              </a:rPr>
              <a:t>R = 1100 KN </a:t>
            </a:r>
            <a:r>
              <a:rPr lang="en-US" sz="1800" dirty="0">
                <a:latin typeface="Times New Roman" panose="02020603050405020304" pitchFamily="18" charset="0"/>
                <a:cs typeface="+mj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F75E05-8A9D-4D4B-BED5-071B29A14910}"/>
              </a:ext>
            </a:extLst>
          </p:cNvPr>
          <p:cNvSpPr txBox="1"/>
          <p:nvPr/>
        </p:nvSpPr>
        <p:spPr>
          <a:xfrm>
            <a:off x="6542202" y="5882326"/>
            <a:ext cx="39498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27 - 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rPr>
              <a:t>Cross section of the pier cap</a:t>
            </a:r>
            <a:endParaRPr lang="en-US" sz="1800" i="1" dirty="0">
              <a:solidFill>
                <a:schemeClr val="tx2"/>
              </a:solidFill>
              <a:latin typeface="Times New Roman" panose="02020603050405020304" pitchFamily="18" charset="0"/>
              <a:cs typeface="+mj-cs"/>
            </a:endParaRPr>
          </a:p>
          <a:p>
            <a:endParaRPr lang="ar-SA" dirty="0"/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5CE3978-015A-469E-9937-97953B2AE96D}"/>
              </a:ext>
            </a:extLst>
          </p:cNvPr>
          <p:cNvSpPr txBox="1">
            <a:spLocks/>
          </p:cNvSpPr>
          <p:nvPr/>
        </p:nvSpPr>
        <p:spPr>
          <a:xfrm>
            <a:off x="0" y="68263"/>
            <a:ext cx="5165725" cy="110013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Bridge Design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0ABAC2-92AD-4BED-B2C6-366ED166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059FB6-F076-4DFA-BD36-4AAE0BD0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fld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C4B7B5-774C-4FB5-9964-1FA374D90184}"/>
              </a:ext>
            </a:extLst>
          </p:cNvPr>
          <p:cNvSpPr txBox="1"/>
          <p:nvPr/>
        </p:nvSpPr>
        <p:spPr>
          <a:xfrm>
            <a:off x="213342" y="1341657"/>
            <a:ext cx="609452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Pier design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B4D6BB2-140A-46AE-82E4-940ECEE1C4B0}"/>
                  </a:ext>
                </a:extLst>
              </p:cNvPr>
              <p:cNvSpPr txBox="1"/>
              <p:nvPr/>
            </p:nvSpPr>
            <p:spPr>
              <a:xfrm>
                <a:off x="532217" y="2084168"/>
                <a:ext cx="4943994" cy="4291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  <a:tabLst>
                    <a:tab pos="4822190" algn="l"/>
                  </a:tabLs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82219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 M = 266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KN.m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82219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 axial force = 460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KN.m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82219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reinforcement percentage , </a:t>
                </a:r>
                <a:r>
                  <a:rPr lang="el-GR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0.01 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+mj-cs"/>
                </a:endParaRPr>
              </a:p>
              <a:p>
                <a:pPr marL="285750" indent="-2857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82219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Gross area</a:t>
                </a:r>
                <a:r>
                  <a:rPr lang="en-C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sz="1600" i="1" baseline="3000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4822190" algn="l"/>
                  </a:tabLst>
                </a:pPr>
                <a:r>
                  <a:rPr lang="en-CA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Area of steel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C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5000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600" i="1" baseline="3000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C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822190" algn="l"/>
                  </a:tabLst>
                </a:pPr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4D6BB2-140A-46AE-82E4-940ECEE1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17" y="2084168"/>
                <a:ext cx="4943994" cy="4291881"/>
              </a:xfrm>
              <a:prstGeom prst="rect">
                <a:avLst/>
              </a:prstGeom>
              <a:blipFill rotWithShape="1">
                <a:blip r:embed="rId3"/>
                <a:stretch>
                  <a:fillRect l="-74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E61756-0AE3-46D8-888F-A3CDE1DC417D}"/>
              </a:ext>
            </a:extLst>
          </p:cNvPr>
          <p:cNvSpPr txBox="1"/>
          <p:nvPr/>
        </p:nvSpPr>
        <p:spPr>
          <a:xfrm>
            <a:off x="6868190" y="5659630"/>
            <a:ext cx="4298623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28 -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rPr>
              <a:t>Cross section of the pier </a:t>
            </a:r>
            <a:endParaRPr lang="en-US" sz="2000" i="1" dirty="0">
              <a:solidFill>
                <a:schemeClr val="tx2"/>
              </a:solidFill>
              <a:latin typeface="Times New Roman" panose="02020603050405020304" pitchFamily="18" charset="0"/>
              <a:cs typeface="+mj-cs"/>
            </a:endParaRPr>
          </a:p>
          <a:p>
            <a:endParaRPr lang="ar-SA" dirty="0"/>
          </a:p>
        </p:txBody>
      </p:sp>
      <p:pic>
        <p:nvPicPr>
          <p:cNvPr id="9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5080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5CE3978-015A-469E-9937-97953B2AE96D}"/>
              </a:ext>
            </a:extLst>
          </p:cNvPr>
          <p:cNvSpPr txBox="1">
            <a:spLocks/>
          </p:cNvSpPr>
          <p:nvPr/>
        </p:nvSpPr>
        <p:spPr>
          <a:xfrm>
            <a:off x="0" y="68263"/>
            <a:ext cx="5165725" cy="110013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Bridge Design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A4898D4B-D7BF-41A3-805E-03F900668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62" y="1570219"/>
            <a:ext cx="4818750" cy="39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25B2AE-E2A5-4506-AB18-1928E60B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40F3D5-541A-434B-A548-EC12CA1C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fld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AB6828-E461-4648-B2CB-E52B635E4E2C}"/>
              </a:ext>
            </a:extLst>
          </p:cNvPr>
          <p:cNvSpPr txBox="1"/>
          <p:nvPr/>
        </p:nvSpPr>
        <p:spPr>
          <a:xfrm>
            <a:off x="245438" y="1349406"/>
            <a:ext cx="609452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722B64-5725-4F08-BAF3-172F0CDEAE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1" y="1578006"/>
            <a:ext cx="6306852" cy="407984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37868C3-4222-462A-BAB3-A11FEBF7179B}"/>
                  </a:ext>
                </a:extLst>
              </p:cNvPr>
              <p:cNvSpPr txBox="1"/>
              <p:nvPr/>
            </p:nvSpPr>
            <p:spPr>
              <a:xfrm>
                <a:off x="331163" y="1660135"/>
                <a:ext cx="5497226" cy="5331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1.00 m</a:t>
                </a: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 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2.20 m</a:t>
                </a: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Thickness , h = 0.4 m</a:t>
                </a: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Ultimate moment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55.6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KN.m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Area of steel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7868C3-4222-462A-BAB3-A11FEBF71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3" y="1660135"/>
                <a:ext cx="5497226" cy="5331652"/>
              </a:xfrm>
              <a:prstGeom prst="rect">
                <a:avLst/>
              </a:prstGeom>
              <a:blipFill rotWithShape="1">
                <a:blip r:embed="rId3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5F4598-DF85-4E03-8E24-FA2A82811970}"/>
              </a:ext>
            </a:extLst>
          </p:cNvPr>
          <p:cNvSpPr txBox="1"/>
          <p:nvPr/>
        </p:nvSpPr>
        <p:spPr>
          <a:xfrm>
            <a:off x="6067424" y="5640666"/>
            <a:ext cx="5497227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29 -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rPr>
              <a:t>Reinforcement detailing of the foundation 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rPr>
              <a:t> </a:t>
            </a:r>
            <a:endParaRPr lang="en-US" sz="2000" i="1" dirty="0">
              <a:solidFill>
                <a:schemeClr val="tx2"/>
              </a:solidFill>
              <a:latin typeface="Times New Roman" panose="02020603050405020304" pitchFamily="18" charset="0"/>
              <a:cs typeface="+mj-cs"/>
            </a:endParaRPr>
          </a:p>
          <a:p>
            <a:endParaRPr lang="ar-S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5CE3978-015A-469E-9937-97953B2AE96D}"/>
              </a:ext>
            </a:extLst>
          </p:cNvPr>
          <p:cNvSpPr txBox="1">
            <a:spLocks/>
          </p:cNvSpPr>
          <p:nvPr/>
        </p:nvSpPr>
        <p:spPr>
          <a:xfrm>
            <a:off x="0" y="68263"/>
            <a:ext cx="5165725" cy="110013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Bridge Design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47826" y="22225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49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0188"/>
            <a:ext cx="5265738" cy="8286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Cost Estimation. 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" y="2373133"/>
            <a:ext cx="57531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 Estimation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riteria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Estimation Agenda</a:t>
            </a:r>
            <a:endParaRPr lang="en-CA" sz="2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ar-SA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CD21487C-3C84-4E12-BAF1-9128CA902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8026930" y="1254358"/>
            <a:ext cx="3781051" cy="3635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5</a:t>
            </a:fld>
            <a:endParaRPr lang="en-C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3363"/>
            <a:ext cx="5180013" cy="909637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Description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983288-B5E0-4165-8307-35C326A6B43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2710" y="1555166"/>
            <a:ext cx="5392738" cy="5432425"/>
          </a:xfrm>
        </p:spPr>
        <p:txBody>
          <a:bodyPr>
            <a:normAutofit/>
          </a:bodyPr>
          <a:lstStyle/>
          <a:p>
            <a:pPr algn="l" rtl="0"/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Select the best Alternative Path? Why?</a:t>
            </a:r>
          </a:p>
          <a:p>
            <a:pPr marL="0" indent="0" algn="l" rtl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7893" y="2630969"/>
            <a:ext cx="3881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 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selection information  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3"/>
          <a:stretch/>
        </p:blipFill>
        <p:spPr bwMode="auto">
          <a:xfrm>
            <a:off x="6638925" y="1294410"/>
            <a:ext cx="5552269" cy="3789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40521" y="5083719"/>
            <a:ext cx="41912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3 -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paths (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Earth Pro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xmlns="" id="{2523A83A-EC01-4612-8633-395DAEC28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12408"/>
              </p:ext>
            </p:extLst>
          </p:nvPr>
        </p:nvGraphicFramePr>
        <p:xfrm>
          <a:off x="59679" y="3002593"/>
          <a:ext cx="6477703" cy="30544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95541">
                  <a:extLst>
                    <a:ext uri="{9D8B030D-6E8A-4147-A177-3AD203B41FA5}">
                      <a16:colId xmlns:a16="http://schemas.microsoft.com/office/drawing/2014/main" xmlns="" val="3843475115"/>
                    </a:ext>
                  </a:extLst>
                </a:gridCol>
                <a:gridCol w="1184708">
                  <a:extLst>
                    <a:ext uri="{9D8B030D-6E8A-4147-A177-3AD203B41FA5}">
                      <a16:colId xmlns:a16="http://schemas.microsoft.com/office/drawing/2014/main" xmlns="" val="4043147519"/>
                    </a:ext>
                  </a:extLst>
                </a:gridCol>
                <a:gridCol w="1406373">
                  <a:extLst>
                    <a:ext uri="{9D8B030D-6E8A-4147-A177-3AD203B41FA5}">
                      <a16:colId xmlns:a16="http://schemas.microsoft.com/office/drawing/2014/main" xmlns="" val="3655418573"/>
                    </a:ext>
                  </a:extLst>
                </a:gridCol>
                <a:gridCol w="1186600">
                  <a:extLst>
                    <a:ext uri="{9D8B030D-6E8A-4147-A177-3AD203B41FA5}">
                      <a16:colId xmlns:a16="http://schemas.microsoft.com/office/drawing/2014/main" xmlns="" val="1869598695"/>
                    </a:ext>
                  </a:extLst>
                </a:gridCol>
                <a:gridCol w="1404481">
                  <a:extLst>
                    <a:ext uri="{9D8B030D-6E8A-4147-A177-3AD203B41FA5}">
                      <a16:colId xmlns:a16="http://schemas.microsoft.com/office/drawing/2014/main" xmlns="" val="573240560"/>
                    </a:ext>
                  </a:extLst>
                </a:gridCol>
              </a:tblGrid>
              <a:tr h="674206">
                <a:tc>
                  <a:txBody>
                    <a:bodyPr/>
                    <a:lstStyle/>
                    <a:p>
                      <a:pPr marL="427990" marR="50165" indent="-360045" algn="ctr">
                        <a:lnSpc>
                          <a:spcPct val="1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Alternatives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120" marR="54610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Road length (km)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9380" marR="102870" indent="20955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No.</a:t>
                      </a:r>
                    </a:p>
                    <a:p>
                      <a:pPr marL="119380" marR="102870" indent="20955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 of Horizontal Curves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marR="128905" indent="-127000" algn="ctr" rtl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No.</a:t>
                      </a:r>
                    </a:p>
                    <a:p>
                      <a:pPr marL="270510" marR="128905" indent="-127000" algn="ctr" rtl="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 of Vertical Curves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990" marR="167005" indent="-12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Cut / Fill Net Quantity</a:t>
                      </a:r>
                    </a:p>
                    <a:p>
                      <a:pPr marL="280670" marR="276225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(𝐦</a:t>
                      </a:r>
                      <a:r>
                        <a:rPr lang="en-US" sz="1600" b="1" baseline="30000" dirty="0">
                          <a:effectLst/>
                        </a:rPr>
                        <a:t>𝟑</a:t>
                      </a:r>
                      <a:r>
                        <a:rPr lang="en-US" sz="1600" b="1" dirty="0"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067714"/>
                  </a:ext>
                </a:extLst>
              </a:tr>
              <a:tr h="661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161290" marR="1568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Path 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24.9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2565" marR="19812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5105" marR="0" algn="ctr">
                        <a:lnSpc>
                          <a:spcPts val="14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203934 (Fill)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54215235"/>
                  </a:ext>
                </a:extLst>
              </a:tr>
              <a:tr h="674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</a:p>
                    <a:p>
                      <a:pPr marL="161925" marR="156845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Path B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25.5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2565" marR="198120" algn="ctr">
                        <a:lnSpc>
                          <a:spcPct val="107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5105" marR="0" algn="ctr">
                        <a:lnSpc>
                          <a:spcPts val="14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1559308 (Fill)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5852268"/>
                  </a:ext>
                </a:extLst>
              </a:tr>
              <a:tr h="661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161290" marR="15684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Path 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26.2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2565" marR="198120" algn="ctr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510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279841 (Fill)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40016792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90391" y="5433172"/>
            <a:ext cx="6265020" cy="55706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1100534" y="25110"/>
            <a:ext cx="1066198" cy="10247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78DB5E1F-3034-4088-AA7D-874A831A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Alshammari</a:t>
            </a:r>
            <a:endParaRPr lang="en-C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BDCB-9A12-4DC9-8333-8F89D59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50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927600" cy="8445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Cost Estimation. 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8E1A-348A-413A-85AE-480CAD18037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2625" y="571500"/>
            <a:ext cx="5159375" cy="1674813"/>
          </a:xfrm>
        </p:spPr>
        <p:txBody>
          <a:bodyPr anchor="ctr">
            <a:normAutofit/>
          </a:bodyPr>
          <a:lstStyle/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ap2000 - Posts | Facebook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50A86E-F2A4-4A7B-8C51-847BA3FF1D82}"/>
              </a:ext>
            </a:extLst>
          </p:cNvPr>
          <p:cNvSpPr txBox="1"/>
          <p:nvPr/>
        </p:nvSpPr>
        <p:spPr>
          <a:xfrm>
            <a:off x="85725" y="1969617"/>
            <a:ext cx="3936600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 Estimation </a:t>
            </a:r>
            <a:r>
              <a:rPr lang="en-US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63098D-BD65-429E-B149-D60D67374F2D}"/>
              </a:ext>
            </a:extLst>
          </p:cNvPr>
          <p:cNvSpPr txBox="1"/>
          <p:nvPr/>
        </p:nvSpPr>
        <p:spPr>
          <a:xfrm>
            <a:off x="341542" y="2748222"/>
            <a:ext cx="3430358" cy="29915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1.Cut and fill quantities. </a:t>
            </a:r>
            <a:endParaRPr lang="en-C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Leveling of ground. </a:t>
            </a:r>
            <a:endParaRPr lang="en-C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Material price. </a:t>
            </a:r>
            <a:endParaRPr lang="en-C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Equipment work time. </a:t>
            </a:r>
            <a:endParaRPr lang="en-C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Labor's price. </a:t>
            </a:r>
            <a:endParaRPr lang="en-C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Management cost. </a:t>
            </a:r>
            <a:endParaRPr lang="en-C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External expenses. 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47826" y="22225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78DB5E1F-3034-4088-AA7D-874A831A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Alshammari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BDCB-9A12-4DC9-8333-8F89D59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51</a:t>
            </a:fld>
            <a:endParaRPr lang="en-C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5159375" cy="8096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Cost Estimation. 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8E1A-348A-413A-85AE-480CAD18037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2625" y="571500"/>
            <a:ext cx="5159375" cy="1674813"/>
          </a:xfrm>
        </p:spPr>
        <p:txBody>
          <a:bodyPr anchor="ctr">
            <a:normAutofit/>
          </a:bodyPr>
          <a:lstStyle/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22225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Sap2000 - Posts | Facebook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6A1048-6A75-44CA-8455-F99D5B997193}"/>
              </a:ext>
            </a:extLst>
          </p:cNvPr>
          <p:cNvSpPr txBox="1"/>
          <p:nvPr/>
        </p:nvSpPr>
        <p:spPr>
          <a:xfrm>
            <a:off x="655867" y="1305216"/>
            <a:ext cx="6138908" cy="130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Estimation Agenda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Highway 	</a:t>
            </a:r>
            <a:endParaRPr lang="en-C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604356-4ED6-4407-8C74-37E07E09E438}"/>
              </a:ext>
            </a:extLst>
          </p:cNvPr>
          <p:cNvSpPr txBox="1"/>
          <p:nvPr/>
        </p:nvSpPr>
        <p:spPr>
          <a:xfrm>
            <a:off x="851168" y="2601112"/>
            <a:ext cx="613890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cost of the 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Highway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81,951,552  SAR</a:t>
            </a:r>
            <a:endParaRPr lang="en-CA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C0BD51-F800-40EC-9F26-945093A6FF77}"/>
              </a:ext>
            </a:extLst>
          </p:cNvPr>
          <p:cNvSpPr txBox="1"/>
          <p:nvPr/>
        </p:nvSpPr>
        <p:spPr>
          <a:xfrm>
            <a:off x="655867" y="3213721"/>
            <a:ext cx="6138908" cy="567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endParaRPr lang="en-C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666DAF4-3DCB-4551-8DCF-1320F2728156}"/>
              </a:ext>
            </a:extLst>
          </p:cNvPr>
          <p:cNvSpPr txBox="1"/>
          <p:nvPr/>
        </p:nvSpPr>
        <p:spPr>
          <a:xfrm>
            <a:off x="655867" y="3956145"/>
            <a:ext cx="6138908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cost of the 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561,040   SAR</a:t>
            </a:r>
            <a:endParaRPr lang="en-CA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A0C60F-1314-433C-9379-BA557B682F52}"/>
              </a:ext>
            </a:extLst>
          </p:cNvPr>
          <p:cNvSpPr txBox="1"/>
          <p:nvPr/>
        </p:nvSpPr>
        <p:spPr>
          <a:xfrm>
            <a:off x="655867" y="4449185"/>
            <a:ext cx="6138908" cy="567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  </a:t>
            </a:r>
            <a:endParaRPr lang="en-C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B44AB7D-A760-4627-A17F-3831DF97A864}"/>
              </a:ext>
            </a:extLst>
          </p:cNvPr>
          <p:cNvSpPr txBox="1"/>
          <p:nvPr/>
        </p:nvSpPr>
        <p:spPr>
          <a:xfrm>
            <a:off x="799968" y="5222196"/>
            <a:ext cx="6138908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ost of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peration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8,251,259   SAR</a:t>
            </a:r>
            <a:endParaRPr lang="en-CA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6BDCB-9A12-4DC9-8333-8F89D595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52</a:t>
            </a:fld>
            <a:endParaRPr lang="en-C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418E1A-348A-413A-85AE-480CAD18037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2625" y="571500"/>
            <a:ext cx="5159375" cy="1674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414476" y="22225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Sap2000 - Posts | Facebook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66926"/>
              </p:ext>
            </p:extLst>
          </p:nvPr>
        </p:nvGraphicFramePr>
        <p:xfrm>
          <a:off x="1114426" y="352426"/>
          <a:ext cx="8886824" cy="623980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4282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4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1131">
                <a:tc gridSpan="2">
                  <a:txBody>
                    <a:bodyPr/>
                    <a:lstStyle/>
                    <a:p>
                      <a:pPr algn="ctr" rtl="0"/>
                      <a:endParaRPr lang="es-ES_tradnl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0"/>
                      <a:r>
                        <a:rPr lang="es-ES_tradnl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Ministry</a:t>
                      </a:r>
                      <a:r>
                        <a:rPr lang="es-ES_tradnl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of </a:t>
                      </a:r>
                      <a:r>
                        <a:rPr lang="es-ES_tradnl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Transportation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0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General Administration of Roads and Transportation in the Eastern Region</a:t>
                      </a:r>
                      <a:endParaRPr lang="es-ES_tradnl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0643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  <a:cs typeface="+mj-cs"/>
                        </a:rPr>
                        <a:t>Project Title:</a:t>
                      </a:r>
                    </a:p>
                    <a:p>
                      <a:pPr algn="ctr" rtl="0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Abqaiq – Half-moon Highway Design with Reinforced Concrete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  <a:p>
                      <a:pPr algn="ctr" rtl="0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Bridge Design Section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  <a:cs typeface="+mj-cs"/>
                        </a:rPr>
                        <a:t>.</a:t>
                      </a:r>
                      <a:endParaRPr lang="en-US" b="1" baseline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646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Contractor &amp; Consulting: </a:t>
                      </a:r>
                    </a:p>
                    <a:p>
                      <a:pPr algn="ctr" rtl="0"/>
                      <a:r>
                        <a:rPr lang="en-US" sz="2000" b="1" dirty="0">
                          <a:solidFill>
                            <a:schemeClr val="tx1"/>
                          </a:solidFill>
                          <a:cs typeface="+mj-cs"/>
                        </a:rPr>
                        <a:t>Group one: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cs typeface="+mj-cs"/>
                        </a:rPr>
                        <a:t>Alhajji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,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cs typeface="+mj-cs"/>
                        </a:rPr>
                        <a:t>Albasha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, Alshammari,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cs typeface="+mj-cs"/>
                        </a:rPr>
                        <a:t>Alkhalifah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. Co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cs typeface="+mj-cs"/>
                        </a:rPr>
                        <a:t>  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Date of signing the contract</a:t>
                      </a:r>
                    </a:p>
                    <a:p>
                      <a:pPr algn="ctr" rtl="0"/>
                      <a:r>
                        <a:rPr lang="en-US" sz="2200" b="1" dirty="0">
                          <a:solidFill>
                            <a:schemeClr val="tx1"/>
                          </a:solidFill>
                          <a:cs typeface="+mj-cs"/>
                        </a:rPr>
                        <a:t> 2020/12/27</a:t>
                      </a:r>
                      <a:endParaRPr lang="ar-SA" sz="2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The date the contractor was notified of the contract</a:t>
                      </a:r>
                    </a:p>
                    <a:p>
                      <a:pPr algn="ctr" rtl="0"/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2020/10/08</a:t>
                      </a:r>
                      <a:endParaRPr lang="ar-SA" sz="2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algn="ctr" rtl="0"/>
                      <a:r>
                        <a:rPr lang="es-ES_tradnl" sz="1600" b="1" dirty="0">
                          <a:solidFill>
                            <a:schemeClr val="tx1"/>
                          </a:solidFill>
                          <a:cs typeface="+mj-cs"/>
                        </a:rPr>
                        <a:t>Project </a:t>
                      </a:r>
                      <a:r>
                        <a:rPr lang="es-ES_tradnl" sz="1600" b="1" dirty="0" err="1">
                          <a:solidFill>
                            <a:schemeClr val="tx1"/>
                          </a:solidFill>
                          <a:cs typeface="+mj-cs"/>
                        </a:rPr>
                        <a:t>end</a:t>
                      </a:r>
                      <a:r>
                        <a:rPr lang="es-ES_tradnl" sz="1600" b="1" dirty="0">
                          <a:solidFill>
                            <a:schemeClr val="tx1"/>
                          </a:solidFill>
                          <a:cs typeface="+mj-cs"/>
                        </a:rPr>
                        <a:t> date (</a:t>
                      </a:r>
                      <a:r>
                        <a:rPr lang="es-ES_tradnl" sz="1600" b="1" dirty="0" err="1">
                          <a:solidFill>
                            <a:schemeClr val="tx1"/>
                          </a:solidFill>
                          <a:cs typeface="+mj-cs"/>
                        </a:rPr>
                        <a:t>initial</a:t>
                      </a:r>
                      <a:r>
                        <a:rPr lang="es-ES_tradnl" sz="1600" b="1" dirty="0">
                          <a:solidFill>
                            <a:schemeClr val="tx1"/>
                          </a:solidFill>
                          <a:cs typeface="+mj-cs"/>
                        </a:rPr>
                        <a:t>)</a:t>
                      </a:r>
                    </a:p>
                    <a:p>
                      <a:pPr algn="ctr" rtl="0"/>
                      <a:r>
                        <a:rPr lang="es-ES_tradnl" sz="2200" b="1" dirty="0">
                          <a:solidFill>
                            <a:schemeClr val="tx1"/>
                          </a:solidFill>
                          <a:cs typeface="+mj-cs"/>
                        </a:rPr>
                        <a:t>2022/05/10</a:t>
                      </a:r>
                      <a:endParaRPr lang="ar-SA" sz="2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The date of the start of the project implementation</a:t>
                      </a:r>
                    </a:p>
                    <a:p>
                      <a:pPr algn="ctr" rtl="0"/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2021/01/01</a:t>
                      </a:r>
                      <a:endParaRPr lang="ar-SA" sz="2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7646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chemeClr val="tx1"/>
                          </a:solidFill>
                          <a:cs typeface="+mj-cs"/>
                        </a:rPr>
                        <a:t>Advisor : Dr. Mohammed Ali</a:t>
                      </a:r>
                    </a:p>
                    <a:p>
                      <a:pPr algn="ctr" rtl="0"/>
                      <a:r>
                        <a:rPr lang="en-US" b="1" dirty="0">
                          <a:solidFill>
                            <a:schemeClr val="tx1"/>
                          </a:solidFill>
                          <a:cs typeface="+mj-cs"/>
                        </a:rPr>
                        <a:t>Coordinator: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  Dr. Andi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cs typeface="+mj-cs"/>
                        </a:rPr>
                        <a:t>Asiz</a:t>
                      </a:r>
                      <a:endParaRPr lang="ar-SA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_tradnl" sz="17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Duration</a:t>
                      </a:r>
                      <a:r>
                        <a:rPr lang="es-ES_tradnl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of </a:t>
                      </a:r>
                      <a:r>
                        <a:rPr lang="es-ES_tradnl" sz="17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contract</a:t>
                      </a:r>
                      <a:r>
                        <a:rPr lang="es-ES_tradnl" sz="1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r>
                        <a:rPr lang="es-ES_tradnl" sz="17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extension</a:t>
                      </a:r>
                      <a:endParaRPr lang="es-ES_tradnl" sz="1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0"/>
                      <a:r>
                        <a:rPr lang="en-US" sz="18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After the expiry date of the contract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7646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  <a:cs typeface="+mj-cs"/>
                        </a:rPr>
                        <a:t>Total cost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 :                                    </a:t>
                      </a:r>
                    </a:p>
                    <a:p>
                      <a:pPr algn="ctr" rtl="0"/>
                      <a:r>
                        <a:rPr lang="en-US" sz="28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90,763,852 SAR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9134">
                <a:tc gridSpan="2"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" name="Picture 4" descr="وزارة النق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20" y="445357"/>
            <a:ext cx="685486" cy="7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MU STAFF HAND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6010274"/>
            <a:ext cx="4495800" cy="4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وزارة النق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970" y="438149"/>
            <a:ext cx="685486" cy="7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195763" y="586"/>
            <a:ext cx="24356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16 – Construction  </a:t>
            </a:r>
            <a:r>
              <a:rPr lang="en-US" altLang="ar-SA" sz="1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ar-SA" sz="16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209BBD-6C69-4CBC-BEDA-EB70BACF9D46}"/>
              </a:ext>
            </a:extLst>
          </p:cNvPr>
          <p:cNvSpPr/>
          <p:nvPr/>
        </p:nvSpPr>
        <p:spPr>
          <a:xfrm>
            <a:off x="4352925" y="5501566"/>
            <a:ext cx="2430905" cy="428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53</a:t>
            </a:fld>
            <a:endParaRPr lang="en-C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75"/>
            <a:ext cx="6991351" cy="106521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0">
              <a:spcAft>
                <a:spcPts val="800"/>
              </a:spcAft>
            </a:pPr>
            <a:r>
              <a:rPr lang="en-C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Summary &amp; Conclusions. </a:t>
            </a:r>
            <a:endParaRPr lang="en-CA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374E001D-A681-4EFC-9228-85DE548C0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8026930" y="1254358"/>
            <a:ext cx="3781051" cy="3635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6A1048-6A75-44CA-8455-F99D5B997193}"/>
              </a:ext>
            </a:extLst>
          </p:cNvPr>
          <p:cNvSpPr txBox="1"/>
          <p:nvPr/>
        </p:nvSpPr>
        <p:spPr>
          <a:xfrm>
            <a:off x="655867" y="2714915"/>
            <a:ext cx="6138908" cy="2195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 Modeling of the project. 	</a:t>
            </a:r>
            <a:endParaRPr lang="en-C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3F43C-C690-40A2-B144-C5BCC0706E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5418138" cy="1063625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en-US" sz="5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ASHTO | Brands of the World™ | Download vector logos and logo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05197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وزارة النق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96" y="3627528"/>
            <a:ext cx="1905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udi Building 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6" y="2141005"/>
            <a:ext cx="1890424" cy="21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Ο χρήστης وزارة الشؤون البلدية والقروية والإسكان στο Twitter: &quot;إلزام جميع  المحلات والمراكز التجارية وإمهالهم ٦٠ يومًا لتركيب منزلقٍ لذوي الإعاقة،  تسهيلًا لهم وتيسيرًا لحركتهم. #وزارة_الشؤون_البلدية_والقروية…  https://t.co/do1rcixhBd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43" y="1837077"/>
            <a:ext cx="2422892" cy="24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recast/Prestressed Concrete Institute | Linked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1277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utoCAD Civil 3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52" y="4403288"/>
            <a:ext cx="2371878" cy="19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oogle Earth Pro 7.3.3.7786 Crack With Serial Key Free 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879" y="4500441"/>
            <a:ext cx="2119571" cy="11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ogo-SAP20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80" y="2414004"/>
            <a:ext cx="2270181" cy="9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1414" y="5724525"/>
            <a:ext cx="9382125" cy="605085"/>
          </a:xfrm>
        </p:spPr>
        <p:txBody>
          <a:bodyPr/>
          <a:lstStyle/>
          <a:p>
            <a:r>
              <a:rPr lang="en-C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Presenters :  </a:t>
            </a:r>
            <a:r>
              <a:rPr lang="en-C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Alshammari</a:t>
            </a:r>
            <a:endParaRPr lang="en-C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0260"/>
            <a:ext cx="1312025" cy="365125"/>
          </a:xfrm>
        </p:spPr>
        <p:txBody>
          <a:bodyPr/>
          <a:lstStyle/>
          <a:p>
            <a:fld id="{69E57DC2-970A-4B3E-BB1C-7A09969E49DF}" type="slidenum"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fld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52475" y="2624138"/>
            <a:ext cx="10461757" cy="154305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 </a:t>
            </a:r>
            <a:endParaRPr lang="ar-SA" sz="6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ربع نص 12"/>
          <p:cNvSpPr txBox="1"/>
          <p:nvPr/>
        </p:nvSpPr>
        <p:spPr>
          <a:xfrm>
            <a:off x="2721222" y="845971"/>
            <a:ext cx="565308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ASSE 4311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Assessment III CE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Final Presentation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1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200025" y="4236568"/>
            <a:ext cx="11791950" cy="898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b="1" dirty="0">
                <a:solidFill>
                  <a:schemeClr val="tx1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(We are happy to answer your recommendations and questions) </a:t>
            </a:r>
            <a:endParaRPr lang="ar-SA" sz="2800" b="1" dirty="0">
              <a:solidFill>
                <a:schemeClr val="tx1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C4FEAE2B-8CD9-4FFC-8FC0-CE2F3AE72705}" type="slidenum">
              <a:rPr lang="en-C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6</a:t>
            </a:fld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7111-2CD4-4D9D-B82F-B1A2E369D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61963"/>
            <a:ext cx="4454525" cy="91281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Analysis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983288-B5E0-4165-8307-35C326A6B43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0364" y="2002993"/>
            <a:ext cx="6423025" cy="5430837"/>
          </a:xfrm>
        </p:spPr>
        <p:txBody>
          <a:bodyPr>
            <a:normAutofit/>
          </a:bodyPr>
          <a:lstStyle/>
          <a:p>
            <a:pPr algn="l" rtl="0"/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 rtl="0">
              <a:lnSpc>
                <a:spcPct val="200000"/>
              </a:lnSpc>
              <a:buFont typeface="+mj-lt"/>
              <a:buAutoNum type="romanLcPeriod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Traffic Analysis Data 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LcPeriod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Speed Design</a:t>
            </a:r>
          </a:p>
          <a:p>
            <a:pPr marL="571500" indent="-571500" algn="l" rtl="0">
              <a:lnSpc>
                <a:spcPct val="200000"/>
              </a:lnSpc>
              <a:buFont typeface="+mj-lt"/>
              <a:buAutoNum type="romanLcPeriod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 of Lanes </a:t>
            </a:r>
          </a:p>
          <a:p>
            <a:pPr marL="0" indent="0" algn="l" rtl="0">
              <a:lnSpc>
                <a:spcPct val="200000"/>
              </a:lnSpc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rince Mohammad bin Fahd University (PMU)">
            <a:extLst>
              <a:ext uri="{FF2B5EF4-FFF2-40B4-BE49-F238E27FC236}">
                <a16:creationId xmlns:a16="http://schemas.microsoft.com/office/drawing/2014/main" xmlns="" id="{982E5D91-DB8B-4F49-8E2E-B0F029101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8026930" y="1254358"/>
            <a:ext cx="3781051" cy="3635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E69C7-28DD-4315-BFF2-D10C37C042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4206875" cy="7826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0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Analysis </a:t>
            </a:r>
            <a:endParaRPr lang="en-CA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18FAC6-06C5-4214-A7E6-70B86857A61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2349500"/>
            <a:ext cx="4581525" cy="4351338"/>
          </a:xfrm>
        </p:spPr>
        <p:txBody>
          <a:bodyPr/>
          <a:lstStyle/>
          <a:p>
            <a:pPr algn="l" rtl="0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Traffic Data </a:t>
            </a:r>
          </a:p>
          <a:p>
            <a:pPr algn="l" rtl="0"/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Calculations.</a:t>
            </a:r>
          </a:p>
          <a:p>
            <a:pPr marL="0" indent="0" algn="l" rtl="0">
              <a:buNone/>
            </a:pPr>
            <a:r>
              <a:rPr lang="en-C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 algn="l" rtl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11816"/>
              </p:ext>
            </p:extLst>
          </p:nvPr>
        </p:nvGraphicFramePr>
        <p:xfrm>
          <a:off x="4274498" y="1675361"/>
          <a:ext cx="7463832" cy="45431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057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8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8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5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85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85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977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Month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No. of Weekdays In Month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(days)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Total Days in Month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(days)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Total Monthly Volume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vehs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Total Weekday Volume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vehs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Average Weekday Traffic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(veh/day)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Average Daily Traffic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veh</a:t>
                      </a:r>
                      <a:r>
                        <a:rPr lang="en-US" sz="1600" dirty="0">
                          <a:effectLst/>
                        </a:rPr>
                        <a:t>/day)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Jan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980,483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552,346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25,107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31,628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Feb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1,110,231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648,736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32,437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39,651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Mar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1,109,486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596,254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27,102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35,790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Apr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1,352,329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748,392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34,018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45,078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May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1,458,900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699,837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33,326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47,061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Jun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1,744,297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800,481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36,386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58,143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Jul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1,267,345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822,830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35,775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40,882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Aug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1,56,7320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910,271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43,346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50,559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Sep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1,606,438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700,392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31,836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53,548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Oct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999,825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444,372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20,199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32,252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Nov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1,000,239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633,283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30,156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33,341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Dec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932,357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492,774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22,399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30,076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15,129,250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8,049,968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___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___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Text Box 15"/>
          <p:cNvSpPr txBox="1"/>
          <p:nvPr/>
        </p:nvSpPr>
        <p:spPr>
          <a:xfrm>
            <a:off x="6294673" y="1321869"/>
            <a:ext cx="4025262" cy="2813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Table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Traffic analysis calculation</a:t>
            </a:r>
          </a:p>
        </p:txBody>
      </p:sp>
      <p:pic>
        <p:nvPicPr>
          <p:cNvPr id="8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56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0EC32C-32D3-4580-B583-A91DACF591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4570413" cy="7445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0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Analysis </a:t>
            </a:r>
            <a:endParaRPr lang="en-CA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BE04D2-F88E-43E2-B479-33E232EAD82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6722" y="1434145"/>
            <a:ext cx="10515600" cy="43513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Traffic consists of different types of vehicles.</a:t>
            </a:r>
          </a:p>
        </p:txBody>
      </p:sp>
      <p:pic>
        <p:nvPicPr>
          <p:cNvPr id="4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626" y="3137081"/>
            <a:ext cx="1531189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1.Passenger cars (PC)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738" y="4225539"/>
            <a:ext cx="1106776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4.PICK UP</a:t>
            </a:r>
            <a:endParaRPr lang="ar-S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506" y="3139679"/>
            <a:ext cx="1212896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2.JEEP MODEL</a:t>
            </a:r>
            <a:endParaRPr lang="ar-S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3721" y="5471069"/>
            <a:ext cx="1151982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8.SMALL BUS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603" y="5432970"/>
            <a:ext cx="898634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7.BIG BUS</a:t>
            </a:r>
          </a:p>
        </p:txBody>
      </p:sp>
      <p:sp>
        <p:nvSpPr>
          <p:cNvPr id="17" name="AutoShape 2" descr="Jinbei Truck Petrol/Diesel Light Truck (SY1024D/SK1F, SY1022D/B/SEF3) |  Global Sources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0821" y="4235604"/>
            <a:ext cx="1315681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5.LIGHT TRUCK</a:t>
            </a:r>
            <a:endParaRPr lang="ar-S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57292" y="4212266"/>
            <a:ext cx="1218603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6.TRUCKS 4/14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04128" y="5508483"/>
            <a:ext cx="1218603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9.TRUCKS 5/18</a:t>
            </a:r>
            <a:endParaRPr lang="ar-S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84728" y="5984430"/>
            <a:ext cx="567903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All vehicles type pictures above are from (</a:t>
            </a:r>
            <a:r>
              <a:rPr lang="en-US" sz="13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Freepik</a:t>
            </a:r>
            <a:r>
              <a:rPr lang="en-US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6" name="Picture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2" y="2311449"/>
            <a:ext cx="2087880" cy="82677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" y="3403343"/>
            <a:ext cx="2117090" cy="870585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79" y="2080288"/>
            <a:ext cx="2073275" cy="104394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49" y="4588112"/>
            <a:ext cx="1969136" cy="95282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" y="4615207"/>
            <a:ext cx="2128520" cy="775970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88" y="3459880"/>
            <a:ext cx="1864995" cy="825500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23" y="2114789"/>
            <a:ext cx="1972250" cy="1100455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6"/>
          <a:stretch/>
        </p:blipFill>
        <p:spPr bwMode="auto">
          <a:xfrm>
            <a:off x="4319571" y="3363326"/>
            <a:ext cx="2468856" cy="857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882939" y="3126344"/>
            <a:ext cx="1141659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3.TRUCKS 2/6</a:t>
            </a:r>
          </a:p>
        </p:txBody>
      </p:sp>
      <p:pic>
        <p:nvPicPr>
          <p:cNvPr id="35" name="Picture 34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 bwMode="auto">
          <a:xfrm>
            <a:off x="4292585" y="4521157"/>
            <a:ext cx="2585294" cy="973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 Box 26"/>
          <p:cNvSpPr txBox="1"/>
          <p:nvPr/>
        </p:nvSpPr>
        <p:spPr>
          <a:xfrm>
            <a:off x="7610478" y="5540938"/>
            <a:ext cx="4114800" cy="320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Chart 1 -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Percentage of Vehicle Type Annual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3972033354"/>
              </p:ext>
            </p:extLst>
          </p:nvPr>
        </p:nvGraphicFramePr>
        <p:xfrm>
          <a:off x="6877879" y="2080288"/>
          <a:ext cx="5245859" cy="349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4A05177-FF93-483D-A303-89D733C94624}"/>
              </a:ext>
            </a:extLst>
          </p:cNvPr>
          <p:cNvSpPr txBox="1"/>
          <p:nvPr/>
        </p:nvSpPr>
        <p:spPr>
          <a:xfrm>
            <a:off x="523872" y="5763779"/>
            <a:ext cx="61877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4-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vehicles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802046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-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Alhajji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Alkhalifah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Albasha</a:t>
            </a:r>
            <a:r>
              <a:rPr lang="en-C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Alshammari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2B-8CD9-4FFC-8FC0-CE2F3AE72705}" type="slidenum">
              <a:rPr lang="en-CA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E8DCA-9AE3-4633-9ABD-104C80A593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5900"/>
            <a:ext cx="5016500" cy="7524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Analysis </a:t>
            </a:r>
            <a:endParaRPr lang="en-CA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847887-981F-4DA2-A5E8-4592322B839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6448" y="1306328"/>
            <a:ext cx="10515600" cy="4351337"/>
          </a:xfrm>
        </p:spPr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Design of Speed. </a:t>
            </a:r>
            <a:endParaRPr lang="en-CA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Prince Mohammad bin Fahd University (PMU)">
            <a:extLst>
              <a:ext uri="{FF2B5EF4-FFF2-40B4-BE49-F238E27FC236}">
                <a16:creationId xmlns:a16="http://schemas.microsoft.com/office/drawing/2014/main" xmlns="" id="{58AB6F1C-17CF-468E-9C8D-443F1055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/>
          <a:stretch/>
        </p:blipFill>
        <p:spPr bwMode="auto">
          <a:xfrm>
            <a:off x="10565478" y="25110"/>
            <a:ext cx="1601254" cy="153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375167"/>
              </p:ext>
            </p:extLst>
          </p:nvPr>
        </p:nvGraphicFramePr>
        <p:xfrm>
          <a:off x="360156" y="2231072"/>
          <a:ext cx="5495714" cy="1897754"/>
        </p:xfrm>
        <a:graphic>
          <a:graphicData uri="http://schemas.openxmlformats.org/drawingml/2006/table">
            <a:tbl>
              <a:tblPr rtl="1" firstRow="1" firstCol="1" bandRow="1">
                <a:tableStyleId>{22838BEF-8BB2-4498-84A7-C5851F593DF1}</a:tableStyleId>
              </a:tblPr>
              <a:tblGrid>
                <a:gridCol w="1831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1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23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183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Upper speed (km/h)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Lower speed (km/</a:t>
                      </a:r>
                      <a:r>
                        <a:rPr lang="en-US" sz="1400" kern="1200" dirty="0" err="1">
                          <a:effectLst/>
                        </a:rPr>
                        <a:t>hr</a:t>
                      </a:r>
                      <a:r>
                        <a:rPr lang="en-US" sz="1400" kern="1200" dirty="0">
                          <a:effectLst/>
                        </a:rPr>
                        <a:t>)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Road degree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Local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Collector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Arterial Highway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Less disorder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High disturbance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Freeway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39188"/>
              </p:ext>
            </p:extLst>
          </p:nvPr>
        </p:nvGraphicFramePr>
        <p:xfrm>
          <a:off x="287176" y="4583364"/>
          <a:ext cx="5478780" cy="1600194"/>
        </p:xfrm>
        <a:graphic>
          <a:graphicData uri="http://schemas.openxmlformats.org/drawingml/2006/table">
            <a:tbl>
              <a:tblPr rtl="1" firstRow="1" firstCol="1" bandRow="1">
                <a:tableStyleId>{22838BEF-8BB2-4498-84A7-C5851F593DF1}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3952">
                <a:tc gridSpan="3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Speed (km/h)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Nature of the region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33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Rural road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Secondary road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Urban road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Plain area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9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Rolling area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 Box 19"/>
          <p:cNvSpPr txBox="1"/>
          <p:nvPr/>
        </p:nvSpPr>
        <p:spPr>
          <a:xfrm>
            <a:off x="857725" y="1919614"/>
            <a:ext cx="4588945" cy="320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Table 3 -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Speed limit according to (</a:t>
            </a:r>
            <a:r>
              <a:rPr lang="en-US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AASHTO 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2001</a:t>
            </a:r>
            <a:r>
              <a:rPr lang="en-US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20"/>
          <p:cNvSpPr txBox="1"/>
          <p:nvPr/>
        </p:nvSpPr>
        <p:spPr>
          <a:xfrm>
            <a:off x="171520" y="4231386"/>
            <a:ext cx="5729820" cy="320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Table </a:t>
            </a:r>
            <a:r>
              <a:rPr lang="en-US" sz="15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en-US" sz="15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15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Speed with respect to the area according to (</a:t>
            </a:r>
            <a:r>
              <a:rPr lang="en-US" sz="15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AASHTO </a:t>
            </a:r>
            <a:r>
              <a:rPr lang="en-US" sz="1500" i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2001</a:t>
            </a:r>
            <a:r>
              <a:rPr lang="en-US" sz="15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en-US" sz="15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7725" y="3854485"/>
            <a:ext cx="4639733" cy="25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48323" y="5657665"/>
            <a:ext cx="1041397" cy="2201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8145" y="4179298"/>
            <a:ext cx="609600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Accordingly, it is classified as a (Freeway) and (Urban) road. So, the designed speed =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km/h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AASHTO | Brands of the World™ | Download vector logos and logo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2079634"/>
            <a:ext cx="1798102" cy="1798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9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1708</TotalTime>
  <Words>3035</Words>
  <Application>Microsoft Office PowerPoint</Application>
  <PresentationFormat>Custom</PresentationFormat>
  <Paragraphs>1007</Paragraphs>
  <Slides>55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Retrospect</vt:lpstr>
      <vt:lpstr>  College of Engineering  Department of Civil Engineering Spring 2021 – Learning Outcome Assessment III CE  (Final Presentation)      Abqaiq – Half-moon Highway Design with Reinforced Concrete Bridge Design Section    </vt:lpstr>
      <vt:lpstr>PowerPoint Presentation</vt:lpstr>
      <vt:lpstr>Introduction</vt:lpstr>
      <vt:lpstr>Introduction</vt:lpstr>
      <vt:lpstr>Project Description</vt:lpstr>
      <vt:lpstr>Traffic Analysis</vt:lpstr>
      <vt:lpstr>Traffic Analysis </vt:lpstr>
      <vt:lpstr>Traffic Analysis </vt:lpstr>
      <vt:lpstr>Traffic Analysis </vt:lpstr>
      <vt:lpstr>Traffic Analysis </vt:lpstr>
      <vt:lpstr>Horizontal Alignment</vt:lpstr>
      <vt:lpstr>Horizontal Alignment Example of horizontal curve no. 3  (12+534.75)</vt:lpstr>
      <vt:lpstr>PowerPoint Presentation</vt:lpstr>
      <vt:lpstr>PowerPoint Presentation</vt:lpstr>
      <vt:lpstr>Horizontal Alignment Example of horizontal curve no. 3  (12+534.75)</vt:lpstr>
      <vt:lpstr>Results</vt:lpstr>
      <vt:lpstr>Vertical Alignment</vt:lpstr>
      <vt:lpstr> Vertical Alignment   Example of vertical curve no.1 (1+830.48)</vt:lpstr>
      <vt:lpstr> Vertical Alignment   Example of vertical curve no.1 (1+830.48)</vt:lpstr>
      <vt:lpstr> Vertical Alignment   Example of vertical curve no.1 (1+830.48)</vt:lpstr>
      <vt:lpstr>Results </vt:lpstr>
      <vt:lpstr>Soil Investigation </vt:lpstr>
      <vt:lpstr>Soil Investigation </vt:lpstr>
      <vt:lpstr>PowerPoint Presentation</vt:lpstr>
      <vt:lpstr>Pavement Design</vt:lpstr>
      <vt:lpstr>Summary Table</vt:lpstr>
      <vt:lpstr>Pavement Design    Design 1st </vt:lpstr>
      <vt:lpstr>PowerPoint Presentation</vt:lpstr>
      <vt:lpstr>PowerPoint Presentation</vt:lpstr>
      <vt:lpstr>Drainage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Intersection Design</vt:lpstr>
      <vt:lpstr>PowerPoint Presentation</vt:lpstr>
      <vt:lpstr>Intersection Design</vt:lpstr>
      <vt:lpstr>PowerPoint Presentation</vt:lpstr>
      <vt:lpstr>PowerPoint Presentation</vt:lpstr>
      <vt:lpstr>Bridge Design Sub – Project </vt:lpstr>
      <vt:lpstr>PowerPoint Presentation</vt:lpstr>
      <vt:lpstr>PowerPoint Presentation</vt:lpstr>
      <vt:lpstr>Bridge Design</vt:lpstr>
      <vt:lpstr>Bridge Design</vt:lpstr>
      <vt:lpstr>PowerPoint Presentation</vt:lpstr>
      <vt:lpstr>PowerPoint Presentation</vt:lpstr>
      <vt:lpstr>PowerPoint Presentation</vt:lpstr>
      <vt:lpstr> Cost Estimation. </vt:lpstr>
      <vt:lpstr> Cost Estimation. </vt:lpstr>
      <vt:lpstr> Cost Estimation. </vt:lpstr>
      <vt:lpstr>PowerPoint Presentation</vt:lpstr>
      <vt:lpstr> Summary &amp; Conclusions. </vt:lpstr>
      <vt:lpstr>References </vt:lpstr>
      <vt:lpstr>Thank you for listening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 Highway &amp; RC Bridge: linked the DMM - Abqaiq Rd   with Khobar - Salwa Costal Rd</dc:title>
  <dc:creator>Abdullah Alshammari</dc:creator>
  <cp:lastModifiedBy>HP</cp:lastModifiedBy>
  <cp:revision>415</cp:revision>
  <dcterms:created xsi:type="dcterms:W3CDTF">2021-03-18T14:32:48Z</dcterms:created>
  <dcterms:modified xsi:type="dcterms:W3CDTF">2021-05-25T05:21:39Z</dcterms:modified>
</cp:coreProperties>
</file>