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6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7.xml" ContentType="application/vnd.openxmlformats-officedocument.theme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theme/theme8.xml" ContentType="application/vnd.openxmlformats-officedocument.theme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9.xml" ContentType="application/vnd.openxmlformats-officedocument.theme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  <p:sldMasterId id="2147483696" r:id="rId3"/>
    <p:sldMasterId id="2147483708" r:id="rId4"/>
    <p:sldMasterId id="2147483756" r:id="rId5"/>
    <p:sldMasterId id="2147483768" r:id="rId6"/>
    <p:sldMasterId id="2147483779" r:id="rId7"/>
    <p:sldMasterId id="2147483791" r:id="rId8"/>
    <p:sldMasterId id="2147483815" r:id="rId9"/>
    <p:sldMasterId id="2147483839" r:id="rId10"/>
  </p:sldMasterIdLst>
  <p:notesMasterIdLst>
    <p:notesMasterId r:id="rId70"/>
  </p:notesMasterIdLst>
  <p:sldIdLst>
    <p:sldId id="378" r:id="rId11"/>
    <p:sldId id="835" r:id="rId12"/>
    <p:sldId id="259" r:id="rId13"/>
    <p:sldId id="300" r:id="rId14"/>
    <p:sldId id="263" r:id="rId15"/>
    <p:sldId id="295" r:id="rId16"/>
    <p:sldId id="302" r:id="rId17"/>
    <p:sldId id="303" r:id="rId18"/>
    <p:sldId id="304" r:id="rId19"/>
    <p:sldId id="305" r:id="rId20"/>
    <p:sldId id="308" r:id="rId21"/>
    <p:sldId id="402" r:id="rId22"/>
    <p:sldId id="307" r:id="rId23"/>
    <p:sldId id="261" r:id="rId24"/>
    <p:sldId id="403" r:id="rId25"/>
    <p:sldId id="320" r:id="rId26"/>
    <p:sldId id="388" r:id="rId27"/>
    <p:sldId id="326" r:id="rId28"/>
    <p:sldId id="328" r:id="rId29"/>
    <p:sldId id="389" r:id="rId30"/>
    <p:sldId id="330" r:id="rId31"/>
    <p:sldId id="393" r:id="rId32"/>
    <p:sldId id="395" r:id="rId33"/>
    <p:sldId id="382" r:id="rId34"/>
    <p:sldId id="335" r:id="rId35"/>
    <p:sldId id="376" r:id="rId36"/>
    <p:sldId id="385" r:id="rId37"/>
    <p:sldId id="386" r:id="rId38"/>
    <p:sldId id="338" r:id="rId39"/>
    <p:sldId id="424" r:id="rId40"/>
    <p:sldId id="425" r:id="rId41"/>
    <p:sldId id="428" r:id="rId42"/>
    <p:sldId id="427" r:id="rId43"/>
    <p:sldId id="836" r:id="rId44"/>
    <p:sldId id="262" r:id="rId45"/>
    <p:sldId id="390" r:id="rId46"/>
    <p:sldId id="347" r:id="rId47"/>
    <p:sldId id="350" r:id="rId48"/>
    <p:sldId id="391" r:id="rId49"/>
    <p:sldId id="404" r:id="rId50"/>
    <p:sldId id="841" r:id="rId51"/>
    <p:sldId id="421" r:id="rId52"/>
    <p:sldId id="837" r:id="rId53"/>
    <p:sldId id="411" r:id="rId54"/>
    <p:sldId id="420" r:id="rId55"/>
    <p:sldId id="412" r:id="rId56"/>
    <p:sldId id="414" r:id="rId57"/>
    <p:sldId id="416" r:id="rId58"/>
    <p:sldId id="417" r:id="rId59"/>
    <p:sldId id="418" r:id="rId60"/>
    <p:sldId id="401" r:id="rId61"/>
    <p:sldId id="419" r:id="rId62"/>
    <p:sldId id="846" r:id="rId63"/>
    <p:sldId id="409" r:id="rId64"/>
    <p:sldId id="839" r:id="rId65"/>
    <p:sldId id="844" r:id="rId66"/>
    <p:sldId id="406" r:id="rId67"/>
    <p:sldId id="405" r:id="rId68"/>
    <p:sldId id="256" r:id="rId6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ED862AF-EAC5-41EE-B581-70B8979F463B}">
          <p14:sldIdLst>
            <p14:sldId id="378"/>
            <p14:sldId id="835"/>
            <p14:sldId id="259"/>
            <p14:sldId id="300"/>
            <p14:sldId id="263"/>
            <p14:sldId id="295"/>
            <p14:sldId id="302"/>
            <p14:sldId id="303"/>
            <p14:sldId id="304"/>
            <p14:sldId id="305"/>
            <p14:sldId id="308"/>
            <p14:sldId id="402"/>
            <p14:sldId id="307"/>
            <p14:sldId id="261"/>
            <p14:sldId id="403"/>
            <p14:sldId id="320"/>
            <p14:sldId id="388"/>
            <p14:sldId id="326"/>
            <p14:sldId id="328"/>
            <p14:sldId id="389"/>
            <p14:sldId id="330"/>
            <p14:sldId id="393"/>
            <p14:sldId id="395"/>
            <p14:sldId id="382"/>
            <p14:sldId id="335"/>
            <p14:sldId id="376"/>
            <p14:sldId id="385"/>
            <p14:sldId id="386"/>
            <p14:sldId id="338"/>
            <p14:sldId id="424"/>
            <p14:sldId id="425"/>
            <p14:sldId id="428"/>
            <p14:sldId id="427"/>
            <p14:sldId id="836"/>
            <p14:sldId id="262"/>
            <p14:sldId id="390"/>
            <p14:sldId id="347"/>
            <p14:sldId id="350"/>
            <p14:sldId id="391"/>
            <p14:sldId id="404"/>
            <p14:sldId id="841"/>
            <p14:sldId id="421"/>
            <p14:sldId id="837"/>
            <p14:sldId id="411"/>
            <p14:sldId id="420"/>
            <p14:sldId id="412"/>
            <p14:sldId id="414"/>
            <p14:sldId id="416"/>
            <p14:sldId id="417"/>
            <p14:sldId id="418"/>
            <p14:sldId id="401"/>
            <p14:sldId id="419"/>
            <p14:sldId id="846"/>
            <p14:sldId id="409"/>
            <p14:sldId id="839"/>
            <p14:sldId id="844"/>
            <p14:sldId id="406"/>
          </p14:sldIdLst>
        </p14:section>
        <p14:section name="Untitled Section" id="{67BCFAAA-8C09-4F68-87C8-322E1A23DB5E}">
          <p14:sldIdLst>
            <p14:sldId id="405"/>
            <p14:sldId id="25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i Thabet" initials="AT" lastIdx="2" clrIdx="0">
    <p:extLst>
      <p:ext uri="{19B8F6BF-5375-455C-9EA6-DF929625EA0E}">
        <p15:presenceInfo xmlns:p15="http://schemas.microsoft.com/office/powerpoint/2012/main" userId="Ali Thabet" providerId="None"/>
      </p:ext>
    </p:extLst>
  </p:cmAuthor>
  <p:cmAuthor id="2" name="Hassan Idka" initials="HI" lastIdx="1" clrIdx="1">
    <p:extLst>
      <p:ext uri="{19B8F6BF-5375-455C-9EA6-DF929625EA0E}">
        <p15:presenceInfo xmlns:p15="http://schemas.microsoft.com/office/powerpoint/2012/main" userId="116c3bb15963e1e7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0000"/>
    <a:srgbClr val="33CCFF"/>
    <a:srgbClr val="BFC2C3"/>
    <a:srgbClr val="C00000"/>
    <a:srgbClr val="2F3640"/>
    <a:srgbClr val="FF0000"/>
    <a:srgbClr val="CC0066"/>
    <a:srgbClr val="CC66FF"/>
    <a:srgbClr val="0099CC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2" autoAdjust="0"/>
    <p:restoredTop sz="71823" autoAdjust="0"/>
  </p:normalViewPr>
  <p:slideViewPr>
    <p:cSldViewPr snapToGrid="0">
      <p:cViewPr varScale="1">
        <p:scale>
          <a:sx n="86" d="100"/>
          <a:sy n="86" d="100"/>
        </p:scale>
        <p:origin x="422" y="8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0" d="100"/>
        <a:sy n="70" d="100"/>
      </p:scale>
      <p:origin x="0" y="-481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6.xml"/><Relationship Id="rId21" Type="http://schemas.openxmlformats.org/officeDocument/2006/relationships/slide" Target="slides/slide11.xml"/><Relationship Id="rId42" Type="http://schemas.openxmlformats.org/officeDocument/2006/relationships/slide" Target="slides/slide32.xml"/><Relationship Id="rId47" Type="http://schemas.openxmlformats.org/officeDocument/2006/relationships/slide" Target="slides/slide37.xml"/><Relationship Id="rId63" Type="http://schemas.openxmlformats.org/officeDocument/2006/relationships/slide" Target="slides/slide53.xml"/><Relationship Id="rId68" Type="http://schemas.openxmlformats.org/officeDocument/2006/relationships/slide" Target="slides/slide58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slide" Target="slides/slide35.xml"/><Relationship Id="rId53" Type="http://schemas.openxmlformats.org/officeDocument/2006/relationships/slide" Target="slides/slide43.xml"/><Relationship Id="rId58" Type="http://schemas.openxmlformats.org/officeDocument/2006/relationships/slide" Target="slides/slide48.xml"/><Relationship Id="rId66" Type="http://schemas.openxmlformats.org/officeDocument/2006/relationships/slide" Target="slides/slide56.xml"/><Relationship Id="rId7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1.xml"/><Relationship Id="rId19" Type="http://schemas.openxmlformats.org/officeDocument/2006/relationships/slide" Target="slides/slide9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slide" Target="slides/slide33.xml"/><Relationship Id="rId48" Type="http://schemas.openxmlformats.org/officeDocument/2006/relationships/slide" Target="slides/slide38.xml"/><Relationship Id="rId56" Type="http://schemas.openxmlformats.org/officeDocument/2006/relationships/slide" Target="slides/slide46.xml"/><Relationship Id="rId64" Type="http://schemas.openxmlformats.org/officeDocument/2006/relationships/slide" Target="slides/slide54.xml"/><Relationship Id="rId69" Type="http://schemas.openxmlformats.org/officeDocument/2006/relationships/slide" Target="slides/slide59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1.xml"/><Relationship Id="rId72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slide" Target="slides/slide36.xml"/><Relationship Id="rId59" Type="http://schemas.openxmlformats.org/officeDocument/2006/relationships/slide" Target="slides/slide49.xml"/><Relationship Id="rId67" Type="http://schemas.openxmlformats.org/officeDocument/2006/relationships/slide" Target="slides/slide57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54" Type="http://schemas.openxmlformats.org/officeDocument/2006/relationships/slide" Target="slides/slide44.xml"/><Relationship Id="rId62" Type="http://schemas.openxmlformats.org/officeDocument/2006/relationships/slide" Target="slides/slide52.xml"/><Relationship Id="rId70" Type="http://schemas.openxmlformats.org/officeDocument/2006/relationships/notesMaster" Target="notesMasters/notesMaster1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openxmlformats.org/officeDocument/2006/relationships/slide" Target="slides/slide39.xml"/><Relationship Id="rId57" Type="http://schemas.openxmlformats.org/officeDocument/2006/relationships/slide" Target="slides/slide47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21.xml"/><Relationship Id="rId44" Type="http://schemas.openxmlformats.org/officeDocument/2006/relationships/slide" Target="slides/slide34.xml"/><Relationship Id="rId52" Type="http://schemas.openxmlformats.org/officeDocument/2006/relationships/slide" Target="slides/slide42.xml"/><Relationship Id="rId60" Type="http://schemas.openxmlformats.org/officeDocument/2006/relationships/slide" Target="slides/slide50.xml"/><Relationship Id="rId65" Type="http://schemas.openxmlformats.org/officeDocument/2006/relationships/slide" Target="slides/slide55.xml"/><Relationship Id="rId73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39" Type="http://schemas.openxmlformats.org/officeDocument/2006/relationships/slide" Target="slides/slide29.xml"/><Relationship Id="rId34" Type="http://schemas.openxmlformats.org/officeDocument/2006/relationships/slide" Target="slides/slide24.xml"/><Relationship Id="rId50" Type="http://schemas.openxmlformats.org/officeDocument/2006/relationships/slide" Target="slides/slide40.xml"/><Relationship Id="rId55" Type="http://schemas.openxmlformats.org/officeDocument/2006/relationships/slide" Target="slides/slide45.xml"/><Relationship Id="rId7" Type="http://schemas.openxmlformats.org/officeDocument/2006/relationships/slideMaster" Target="slideMasters/slideMaster7.xml"/><Relationship Id="rId71" Type="http://schemas.openxmlformats.org/officeDocument/2006/relationships/commentAuthors" Target="commentAuthor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6.jpg"/><Relationship Id="rId3" Type="http://schemas.openxmlformats.org/officeDocument/2006/relationships/image" Target="../media/image191.jpg"/><Relationship Id="rId7" Type="http://schemas.openxmlformats.org/officeDocument/2006/relationships/image" Target="../media/image195.jpg"/><Relationship Id="rId2" Type="http://schemas.openxmlformats.org/officeDocument/2006/relationships/image" Target="../media/image190.jpg"/><Relationship Id="rId1" Type="http://schemas.openxmlformats.org/officeDocument/2006/relationships/image" Target="../media/image189.png"/><Relationship Id="rId6" Type="http://schemas.openxmlformats.org/officeDocument/2006/relationships/image" Target="../media/image194.png"/><Relationship Id="rId5" Type="http://schemas.openxmlformats.org/officeDocument/2006/relationships/image" Target="../media/image193.jpg"/><Relationship Id="rId4" Type="http://schemas.openxmlformats.org/officeDocument/2006/relationships/image" Target="../media/image192.jpg"/><Relationship Id="rId9" Type="http://schemas.openxmlformats.org/officeDocument/2006/relationships/image" Target="../media/image197.jp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6.jpg"/><Relationship Id="rId3" Type="http://schemas.openxmlformats.org/officeDocument/2006/relationships/image" Target="../media/image191.jpg"/><Relationship Id="rId7" Type="http://schemas.openxmlformats.org/officeDocument/2006/relationships/image" Target="../media/image195.jpg"/><Relationship Id="rId2" Type="http://schemas.openxmlformats.org/officeDocument/2006/relationships/image" Target="../media/image190.jpg"/><Relationship Id="rId1" Type="http://schemas.openxmlformats.org/officeDocument/2006/relationships/image" Target="../media/image189.png"/><Relationship Id="rId6" Type="http://schemas.openxmlformats.org/officeDocument/2006/relationships/image" Target="../media/image194.png"/><Relationship Id="rId5" Type="http://schemas.openxmlformats.org/officeDocument/2006/relationships/image" Target="../media/image193.jpg"/><Relationship Id="rId4" Type="http://schemas.openxmlformats.org/officeDocument/2006/relationships/image" Target="../media/image192.jpg"/><Relationship Id="rId9" Type="http://schemas.openxmlformats.org/officeDocument/2006/relationships/image" Target="../media/image197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41E21A-71DA-42CC-9C48-C045E43D7E1B}" type="doc">
      <dgm:prSet loTypeId="urn:microsoft.com/office/officeart/2005/8/layout/vLis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B081F44-825C-464B-8B6A-3C1BB164E17E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sz="1800" b="1" i="0" dirty="0">
              <a:solidFill>
                <a:schemeClr val="tx1"/>
              </a:solidFill>
            </a:rPr>
            <a:t>RCC</a:t>
          </a:r>
          <a:r>
            <a:rPr lang="en-US" sz="1800" b="1" i="0" dirty="0"/>
            <a:t>  </a:t>
          </a:r>
          <a:r>
            <a:rPr lang="en-US" sz="1800" b="1" i="0" dirty="0">
              <a:solidFill>
                <a:schemeClr val="accent1"/>
              </a:solidFill>
            </a:rPr>
            <a:t>VS</a:t>
          </a:r>
          <a:r>
            <a:rPr lang="en-US" sz="1800" b="1" i="0" dirty="0"/>
            <a:t> CLT</a:t>
          </a:r>
          <a:endParaRPr lang="en-US" sz="1800" b="1" dirty="0"/>
        </a:p>
      </dgm:t>
    </dgm:pt>
    <dgm:pt modelId="{C8FCBFCB-8029-440A-B3D2-DF733BBE3C8D}" type="parTrans" cxnId="{80D40DD8-6AF8-41A0-B308-C5E8A51390A7}">
      <dgm:prSet/>
      <dgm:spPr/>
      <dgm:t>
        <a:bodyPr/>
        <a:lstStyle/>
        <a:p>
          <a:endParaRPr lang="en-US"/>
        </a:p>
      </dgm:t>
    </dgm:pt>
    <dgm:pt modelId="{CBB6D009-B99A-4E66-91FE-486B4F2B13E1}" type="sibTrans" cxnId="{80D40DD8-6AF8-41A0-B308-C5E8A51390A7}">
      <dgm:prSet/>
      <dgm:spPr/>
      <dgm:t>
        <a:bodyPr/>
        <a:lstStyle/>
        <a:p>
          <a:endParaRPr lang="en-US"/>
        </a:p>
      </dgm:t>
    </dgm:pt>
    <dgm:pt modelId="{7D5435D1-93DA-4E15-BF72-3DC4747E1B37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endParaRPr lang="en-US" sz="1800" b="1" dirty="0"/>
        </a:p>
      </dgm:t>
    </dgm:pt>
    <dgm:pt modelId="{E8A384F5-45E4-463C-BD33-8B284CAE4B49}" type="parTrans" cxnId="{5AFE3B75-1D74-4EDD-AFA4-19B1FF3AC40E}">
      <dgm:prSet/>
      <dgm:spPr/>
      <dgm:t>
        <a:bodyPr/>
        <a:lstStyle/>
        <a:p>
          <a:endParaRPr lang="en-US"/>
        </a:p>
      </dgm:t>
    </dgm:pt>
    <dgm:pt modelId="{F6398D1F-FF71-4ADA-A699-D8E4D090BB12}" type="sibTrans" cxnId="{5AFE3B75-1D74-4EDD-AFA4-19B1FF3AC40E}">
      <dgm:prSet/>
      <dgm:spPr/>
      <dgm:t>
        <a:bodyPr/>
        <a:lstStyle/>
        <a:p>
          <a:endParaRPr lang="en-US"/>
        </a:p>
      </dgm:t>
    </dgm:pt>
    <dgm:pt modelId="{ADD3134C-7347-4EC4-AD8D-3955AE3B6124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sz="1600" b="1" i="0" dirty="0"/>
            <a:t>Water</a:t>
          </a:r>
          <a:endParaRPr lang="en-US" sz="1600" b="1" dirty="0"/>
        </a:p>
      </dgm:t>
    </dgm:pt>
    <dgm:pt modelId="{00832FD4-48DD-46D5-B05A-2D02C90D95CC}" type="parTrans" cxnId="{3F38BCCD-60DE-4D9F-8814-451B9E47D367}">
      <dgm:prSet/>
      <dgm:spPr/>
      <dgm:t>
        <a:bodyPr/>
        <a:lstStyle/>
        <a:p>
          <a:endParaRPr lang="en-US"/>
        </a:p>
      </dgm:t>
    </dgm:pt>
    <dgm:pt modelId="{CFBB1977-2F70-482E-B17C-BC1246AAD4CE}" type="sibTrans" cxnId="{3F38BCCD-60DE-4D9F-8814-451B9E47D367}">
      <dgm:prSet/>
      <dgm:spPr/>
      <dgm:t>
        <a:bodyPr/>
        <a:lstStyle/>
        <a:p>
          <a:endParaRPr lang="en-US"/>
        </a:p>
      </dgm:t>
    </dgm:pt>
    <dgm:pt modelId="{C7D91EDB-3316-4C9B-BF88-2E9771265865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sz="1600" b="1" dirty="0"/>
            <a:t>Time</a:t>
          </a:r>
          <a:endParaRPr lang="en-US" sz="1800" b="1" dirty="0"/>
        </a:p>
      </dgm:t>
    </dgm:pt>
    <dgm:pt modelId="{F074BFAA-0432-4517-B53A-4C84A3AD2C04}" type="parTrans" cxnId="{AD3EC9A6-6370-43EF-8C37-11545CDF801E}">
      <dgm:prSet/>
      <dgm:spPr/>
      <dgm:t>
        <a:bodyPr/>
        <a:lstStyle/>
        <a:p>
          <a:endParaRPr lang="en-US"/>
        </a:p>
      </dgm:t>
    </dgm:pt>
    <dgm:pt modelId="{A45D8872-CCA3-4045-8656-A3E397EA29F9}" type="sibTrans" cxnId="{AD3EC9A6-6370-43EF-8C37-11545CDF801E}">
      <dgm:prSet/>
      <dgm:spPr/>
      <dgm:t>
        <a:bodyPr/>
        <a:lstStyle/>
        <a:p>
          <a:endParaRPr lang="en-US"/>
        </a:p>
      </dgm:t>
    </dgm:pt>
    <dgm:pt modelId="{9B00943F-F1FC-4FEC-981E-5F7DCC178637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endParaRPr lang="en-US" sz="1800" b="1" dirty="0"/>
        </a:p>
      </dgm:t>
    </dgm:pt>
    <dgm:pt modelId="{8DD83410-CA7A-4B5F-9A8D-3B4611229B1D}" type="parTrans" cxnId="{BA4C6433-7127-4CD7-A5F7-A3DE1F7E9A48}">
      <dgm:prSet/>
      <dgm:spPr/>
      <dgm:t>
        <a:bodyPr/>
        <a:lstStyle/>
        <a:p>
          <a:endParaRPr lang="en-US"/>
        </a:p>
      </dgm:t>
    </dgm:pt>
    <dgm:pt modelId="{BCBC63A1-2F8C-4F0E-84A9-8C07C00817C7}" type="sibTrans" cxnId="{BA4C6433-7127-4CD7-A5F7-A3DE1F7E9A48}">
      <dgm:prSet/>
      <dgm:spPr/>
      <dgm:t>
        <a:bodyPr/>
        <a:lstStyle/>
        <a:p>
          <a:endParaRPr lang="en-US"/>
        </a:p>
      </dgm:t>
    </dgm:pt>
    <dgm:pt modelId="{86EB162E-43E6-455D-BEE2-884CD32F4F0D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sz="1600" b="1" dirty="0"/>
            <a:t>Foundation </a:t>
          </a:r>
        </a:p>
      </dgm:t>
    </dgm:pt>
    <dgm:pt modelId="{71966ACA-EE48-4177-B06D-5721F0DEB2F0}" type="parTrans" cxnId="{F144FAE6-5E04-4A03-B997-F913D1F79D09}">
      <dgm:prSet/>
      <dgm:spPr/>
      <dgm:t>
        <a:bodyPr/>
        <a:lstStyle/>
        <a:p>
          <a:endParaRPr lang="en-US"/>
        </a:p>
      </dgm:t>
    </dgm:pt>
    <dgm:pt modelId="{81DB429D-EBCF-45B8-B7F5-9803C8F0479C}" type="sibTrans" cxnId="{F144FAE6-5E04-4A03-B997-F913D1F79D09}">
      <dgm:prSet/>
      <dgm:spPr/>
      <dgm:t>
        <a:bodyPr/>
        <a:lstStyle/>
        <a:p>
          <a:endParaRPr lang="en-US"/>
        </a:p>
      </dgm:t>
    </dgm:pt>
    <dgm:pt modelId="{9F1D3E10-F615-4BFC-B978-552E6C64A9B5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sz="1600" b="1" dirty="0"/>
            <a:t>Environment</a:t>
          </a:r>
        </a:p>
      </dgm:t>
    </dgm:pt>
    <dgm:pt modelId="{2AD81623-6EDC-45B5-BAB0-E8B238E0F273}" type="parTrans" cxnId="{9CD5B092-6AB1-4A67-AC27-88760885D20B}">
      <dgm:prSet/>
      <dgm:spPr/>
      <dgm:t>
        <a:bodyPr/>
        <a:lstStyle/>
        <a:p>
          <a:endParaRPr lang="en-US"/>
        </a:p>
      </dgm:t>
    </dgm:pt>
    <dgm:pt modelId="{46F87373-3BFA-458E-A17A-5462863EF8D7}" type="sibTrans" cxnId="{9CD5B092-6AB1-4A67-AC27-88760885D20B}">
      <dgm:prSet/>
      <dgm:spPr/>
      <dgm:t>
        <a:bodyPr/>
        <a:lstStyle/>
        <a:p>
          <a:endParaRPr lang="en-US"/>
        </a:p>
      </dgm:t>
    </dgm:pt>
    <dgm:pt modelId="{318BF35D-9C2A-4E32-B376-6E0B07679489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endParaRPr lang="en-US" sz="1800" b="1" dirty="0"/>
        </a:p>
      </dgm:t>
    </dgm:pt>
    <dgm:pt modelId="{BC6BF9A9-33B9-48CA-A67F-C584FC7EEDE2}" type="sibTrans" cxnId="{F70C79A7-6E98-4DFC-AB07-8ED79FD81ED4}">
      <dgm:prSet/>
      <dgm:spPr/>
      <dgm:t>
        <a:bodyPr/>
        <a:lstStyle/>
        <a:p>
          <a:endParaRPr lang="en-US"/>
        </a:p>
      </dgm:t>
    </dgm:pt>
    <dgm:pt modelId="{0BF3D6D0-368A-4A66-8A9F-3E87F9CDA410}" type="parTrans" cxnId="{F70C79A7-6E98-4DFC-AB07-8ED79FD81ED4}">
      <dgm:prSet/>
      <dgm:spPr/>
      <dgm:t>
        <a:bodyPr/>
        <a:lstStyle/>
        <a:p>
          <a:endParaRPr lang="en-US"/>
        </a:p>
      </dgm:t>
    </dgm:pt>
    <dgm:pt modelId="{B5897D14-8E98-4BFB-855D-DB785123B2CA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endParaRPr lang="en-US" sz="1800" b="1" dirty="0"/>
        </a:p>
      </dgm:t>
    </dgm:pt>
    <dgm:pt modelId="{263D1E24-D66D-4D88-AA87-32E5DD16D59A}" type="sibTrans" cxnId="{F0D40589-25B4-45D9-9CE3-5E5B75770A00}">
      <dgm:prSet/>
      <dgm:spPr/>
      <dgm:t>
        <a:bodyPr/>
        <a:lstStyle/>
        <a:p>
          <a:endParaRPr lang="en-US"/>
        </a:p>
      </dgm:t>
    </dgm:pt>
    <dgm:pt modelId="{CED9DC12-5CB8-4C53-92BF-6A5B60EB4368}" type="parTrans" cxnId="{F0D40589-25B4-45D9-9CE3-5E5B75770A00}">
      <dgm:prSet/>
      <dgm:spPr/>
      <dgm:t>
        <a:bodyPr/>
        <a:lstStyle/>
        <a:p>
          <a:endParaRPr lang="en-US"/>
        </a:p>
      </dgm:t>
    </dgm:pt>
    <dgm:pt modelId="{76D78450-58E9-46A1-B2F3-714869E4E255}" type="pres">
      <dgm:prSet presAssocID="{1C41E21A-71DA-42CC-9C48-C045E43D7E1B}" presName="linearFlow" presStyleCnt="0">
        <dgm:presLayoutVars>
          <dgm:dir/>
          <dgm:resizeHandles val="exact"/>
        </dgm:presLayoutVars>
      </dgm:prSet>
      <dgm:spPr/>
    </dgm:pt>
    <dgm:pt modelId="{093818E6-CFF5-4306-8815-B19A17D25645}" type="pres">
      <dgm:prSet presAssocID="{5B081F44-825C-464B-8B6A-3C1BB164E17E}" presName="composite" presStyleCnt="0"/>
      <dgm:spPr/>
    </dgm:pt>
    <dgm:pt modelId="{2BB13A7F-F1B7-47E0-A762-27C4E031C8C5}" type="pres">
      <dgm:prSet presAssocID="{5B081F44-825C-464B-8B6A-3C1BB164E17E}" presName="imgShp" presStyleLbl="fgImgPlace1" presStyleIdx="0" presStyleCnt="9" custScaleX="131688" custScaleY="131689">
        <dgm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dgm:style>
      </dgm:prSet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/>
      </dgm:spPr>
    </dgm:pt>
    <dgm:pt modelId="{9E993867-26DE-4D42-8C6D-7947B49C9E8F}" type="pres">
      <dgm:prSet presAssocID="{5B081F44-825C-464B-8B6A-3C1BB164E17E}" presName="txShp" presStyleLbl="node1" presStyleIdx="0" presStyleCnt="9" custScaleY="135139">
        <dgm:presLayoutVars>
          <dgm:bulletEnabled val="1"/>
        </dgm:presLayoutVars>
      </dgm:prSet>
      <dgm:spPr/>
    </dgm:pt>
    <dgm:pt modelId="{8F943C34-28C6-475F-9EA8-82243EB7EA97}" type="pres">
      <dgm:prSet presAssocID="{CBB6D009-B99A-4E66-91FE-486B4F2B13E1}" presName="spacing" presStyleCnt="0"/>
      <dgm:spPr/>
    </dgm:pt>
    <dgm:pt modelId="{B9C450F9-2156-4F77-AEB5-4461F83A0A40}" type="pres">
      <dgm:prSet presAssocID="{9F1D3E10-F615-4BFC-B978-552E6C64A9B5}" presName="composite" presStyleCnt="0"/>
      <dgm:spPr/>
    </dgm:pt>
    <dgm:pt modelId="{9E2CAF1F-4893-4EEF-8A48-4ECAFFBE8DB5}" type="pres">
      <dgm:prSet presAssocID="{9F1D3E10-F615-4BFC-B978-552E6C64A9B5}" presName="imgShp" presStyleLbl="fgImgPlace1" presStyleIdx="1" presStyleCnt="9" custScaleX="136548" custScaleY="136548">
        <dgm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dgm:style>
      </dgm:prSet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</dgm:pt>
    <dgm:pt modelId="{01DD0C80-6FC5-4D15-A387-81DF12E9ECDD}" type="pres">
      <dgm:prSet presAssocID="{9F1D3E10-F615-4BFC-B978-552E6C64A9B5}" presName="txShp" presStyleLbl="node1" presStyleIdx="1" presStyleCnt="9" custScaleY="135139">
        <dgm:presLayoutVars>
          <dgm:bulletEnabled val="1"/>
        </dgm:presLayoutVars>
      </dgm:prSet>
      <dgm:spPr/>
    </dgm:pt>
    <dgm:pt modelId="{A801A555-48BE-49F2-8E72-3EFE38878F10}" type="pres">
      <dgm:prSet presAssocID="{46F87373-3BFA-458E-A17A-5462863EF8D7}" presName="spacing" presStyleCnt="0"/>
      <dgm:spPr/>
    </dgm:pt>
    <dgm:pt modelId="{24660C78-6851-4A83-9E80-3DDEF7484D85}" type="pres">
      <dgm:prSet presAssocID="{ADD3134C-7347-4EC4-AD8D-3955AE3B6124}" presName="composite" presStyleCnt="0"/>
      <dgm:spPr/>
    </dgm:pt>
    <dgm:pt modelId="{5A649CB0-F2DE-463F-9776-6E8257415F57}" type="pres">
      <dgm:prSet presAssocID="{ADD3134C-7347-4EC4-AD8D-3955AE3B6124}" presName="imgShp" presStyleLbl="fgImgPlace1" presStyleIdx="2" presStyleCnt="9" custScaleX="127124" custScaleY="127124">
        <dgm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dgm:style>
      </dgm:prSet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6000" r="-26000"/>
          </a:stretch>
        </a:blipFill>
      </dgm:spPr>
    </dgm:pt>
    <dgm:pt modelId="{CA207B2B-762A-4E76-99CD-2200233ED595}" type="pres">
      <dgm:prSet presAssocID="{ADD3134C-7347-4EC4-AD8D-3955AE3B6124}" presName="txShp" presStyleLbl="node1" presStyleIdx="2" presStyleCnt="9" custScaleY="135139">
        <dgm:presLayoutVars>
          <dgm:bulletEnabled val="1"/>
        </dgm:presLayoutVars>
      </dgm:prSet>
      <dgm:spPr/>
    </dgm:pt>
    <dgm:pt modelId="{DFCF5B48-E440-48FD-A4DF-3D84632BD6B9}" type="pres">
      <dgm:prSet presAssocID="{CFBB1977-2F70-482E-B17C-BC1246AAD4CE}" presName="spacing" presStyleCnt="0"/>
      <dgm:spPr/>
    </dgm:pt>
    <dgm:pt modelId="{1F29BB5D-5FFD-4B87-8660-63092E8E81A4}" type="pres">
      <dgm:prSet presAssocID="{C7D91EDB-3316-4C9B-BF88-2E9771265865}" presName="composite" presStyleCnt="0"/>
      <dgm:spPr/>
    </dgm:pt>
    <dgm:pt modelId="{92672472-5793-4250-A654-EAE818681190}" type="pres">
      <dgm:prSet presAssocID="{C7D91EDB-3316-4C9B-BF88-2E9771265865}" presName="imgShp" presStyleLbl="fgImgPlace1" presStyleIdx="3" presStyleCnt="9" custScaleX="130201" custScaleY="130201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BF80B169-D92F-4931-87CC-28AE8807B417}" type="pres">
      <dgm:prSet presAssocID="{C7D91EDB-3316-4C9B-BF88-2E9771265865}" presName="txShp" presStyleLbl="node1" presStyleIdx="3" presStyleCnt="9" custScaleX="100146" custScaleY="135139">
        <dgm:presLayoutVars>
          <dgm:bulletEnabled val="1"/>
        </dgm:presLayoutVars>
      </dgm:prSet>
      <dgm:spPr/>
    </dgm:pt>
    <dgm:pt modelId="{11B7E7E2-0254-480F-954C-488CD48C1582}" type="pres">
      <dgm:prSet presAssocID="{A45D8872-CCA3-4045-8656-A3E397EA29F9}" presName="spacing" presStyleCnt="0"/>
      <dgm:spPr/>
    </dgm:pt>
    <dgm:pt modelId="{7DFBC560-CFFB-474F-88A3-8F0804597346}" type="pres">
      <dgm:prSet presAssocID="{9B00943F-F1FC-4FEC-981E-5F7DCC178637}" presName="composite" presStyleCnt="0"/>
      <dgm:spPr/>
    </dgm:pt>
    <dgm:pt modelId="{51B42FA7-CC92-4846-9E1B-79D381A7C85F}" type="pres">
      <dgm:prSet presAssocID="{9B00943F-F1FC-4FEC-981E-5F7DCC178637}" presName="imgShp" presStyleLbl="fgImgPlace1" presStyleIdx="4" presStyleCnt="9" custScaleX="129160" custScaleY="12884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35B0D636-46E1-451F-8A8D-92DA795F51D7}" type="pres">
      <dgm:prSet presAssocID="{9B00943F-F1FC-4FEC-981E-5F7DCC178637}" presName="txShp" presStyleLbl="node1" presStyleIdx="4" presStyleCnt="9" custScaleX="100146" custScaleY="135139">
        <dgm:presLayoutVars>
          <dgm:bulletEnabled val="1"/>
        </dgm:presLayoutVars>
      </dgm:prSet>
      <dgm:spPr/>
    </dgm:pt>
    <dgm:pt modelId="{1CE9DDA7-A77F-45E4-9E9E-CFCE0B2F278D}" type="pres">
      <dgm:prSet presAssocID="{BCBC63A1-2F8C-4F0E-84A9-8C07C00817C7}" presName="spacing" presStyleCnt="0"/>
      <dgm:spPr/>
    </dgm:pt>
    <dgm:pt modelId="{8B3533AE-63C4-40DD-A38C-1D345EFB731F}" type="pres">
      <dgm:prSet presAssocID="{86EB162E-43E6-455D-BEE2-884CD32F4F0D}" presName="composite" presStyleCnt="0"/>
      <dgm:spPr/>
    </dgm:pt>
    <dgm:pt modelId="{75D475EA-ADEC-438D-B252-D6C3BA306578}" type="pres">
      <dgm:prSet presAssocID="{86EB162E-43E6-455D-BEE2-884CD32F4F0D}" presName="imgShp" presStyleLbl="fgImgPlace1" presStyleIdx="5" presStyleCnt="9" custScaleX="129160" custScaleY="129160" custLinFactNeighborX="-14038" custLinFactNeighborY="9957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</dgm:spPr>
    </dgm:pt>
    <dgm:pt modelId="{F72EFA36-AC1D-485E-83FA-244F0134CDFC}" type="pres">
      <dgm:prSet presAssocID="{86EB162E-43E6-455D-BEE2-884CD32F4F0D}" presName="txShp" presStyleLbl="node1" presStyleIdx="5" presStyleCnt="9" custScaleX="114015" custScaleY="135139" custLinFactNeighborX="-389" custLinFactNeighborY="18626">
        <dgm:presLayoutVars>
          <dgm:bulletEnabled val="1"/>
        </dgm:presLayoutVars>
      </dgm:prSet>
      <dgm:spPr/>
    </dgm:pt>
    <dgm:pt modelId="{06E8569C-5BA2-4E25-B1F0-8E28B35971D2}" type="pres">
      <dgm:prSet presAssocID="{81DB429D-EBCF-45B8-B7F5-9803C8F0479C}" presName="spacing" presStyleCnt="0"/>
      <dgm:spPr/>
    </dgm:pt>
    <dgm:pt modelId="{798C13BA-26E4-4B2B-BE70-551D6AB0DF60}" type="pres">
      <dgm:prSet presAssocID="{B5897D14-8E98-4BFB-855D-DB785123B2CA}" presName="composite" presStyleCnt="0"/>
      <dgm:spPr/>
    </dgm:pt>
    <dgm:pt modelId="{B1B4F055-BFEC-4CF4-A50A-2EDFCD8EE4F7}" type="pres">
      <dgm:prSet presAssocID="{B5897D14-8E98-4BFB-855D-DB785123B2CA}" presName="imgShp" presStyleLbl="fgImgPlace1" presStyleIdx="6" presStyleCnt="9" custScaleX="137659" custScaleY="137659" custLinFactNeighborX="-299" custLinFactNeighborY="1267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</dgm:spPr>
    </dgm:pt>
    <dgm:pt modelId="{70E73DBE-E6B8-4E85-8238-EC57BE098D8A}" type="pres">
      <dgm:prSet presAssocID="{B5897D14-8E98-4BFB-855D-DB785123B2CA}" presName="txShp" presStyleLbl="node1" presStyleIdx="6" presStyleCnt="9" custScaleX="105760" custScaleY="135139" custLinFactNeighborX="1158" custLinFactNeighborY="30281">
        <dgm:presLayoutVars>
          <dgm:bulletEnabled val="1"/>
        </dgm:presLayoutVars>
      </dgm:prSet>
      <dgm:spPr/>
    </dgm:pt>
    <dgm:pt modelId="{F3E4EF27-089E-4D63-8D4F-E4F1BADB9720}" type="pres">
      <dgm:prSet presAssocID="{263D1E24-D66D-4D88-AA87-32E5DD16D59A}" presName="spacing" presStyleCnt="0"/>
      <dgm:spPr/>
    </dgm:pt>
    <dgm:pt modelId="{B673203C-C27B-43EF-A78C-8CE796612D2B}" type="pres">
      <dgm:prSet presAssocID="{318BF35D-9C2A-4E32-B376-6E0B07679489}" presName="composite" presStyleCnt="0"/>
      <dgm:spPr/>
    </dgm:pt>
    <dgm:pt modelId="{A5CE4BBE-193C-4282-B5C5-EEC9B0FB5C33}" type="pres">
      <dgm:prSet presAssocID="{318BF35D-9C2A-4E32-B376-6E0B07679489}" presName="imgShp" presStyleLbl="fgImgPlace1" presStyleIdx="7" presStyleCnt="9" custScaleX="146658" custScaleY="146658" custLinFactNeighborX="-11031" custLinFactNeighborY="10192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37B32565-3335-45F5-BFFD-520F61CF1E43}" type="pres">
      <dgm:prSet presAssocID="{318BF35D-9C2A-4E32-B376-6E0B07679489}" presName="txShp" presStyleLbl="node1" presStyleIdx="7" presStyleCnt="9" custScaleY="135139" custLinFactNeighborX="-1308" custLinFactNeighborY="11387">
        <dgm:presLayoutVars>
          <dgm:bulletEnabled val="1"/>
        </dgm:presLayoutVars>
      </dgm:prSet>
      <dgm:spPr/>
    </dgm:pt>
    <dgm:pt modelId="{4FF749F2-DF38-41B4-877D-F0673FA8624E}" type="pres">
      <dgm:prSet presAssocID="{BC6BF9A9-33B9-48CA-A67F-C584FC7EEDE2}" presName="spacing" presStyleCnt="0"/>
      <dgm:spPr/>
    </dgm:pt>
    <dgm:pt modelId="{CD5194E2-C3F3-4DC8-85CC-FE839F97A801}" type="pres">
      <dgm:prSet presAssocID="{7D5435D1-93DA-4E15-BF72-3DC4747E1B37}" presName="composite" presStyleCnt="0"/>
      <dgm:spPr/>
    </dgm:pt>
    <dgm:pt modelId="{3DE98603-790A-4C67-ACAA-094DD825B0B5}" type="pres">
      <dgm:prSet presAssocID="{7D5435D1-93DA-4E15-BF72-3DC4747E1B37}" presName="imgShp" presStyleLbl="fgImgPlace1" presStyleIdx="8" presStyleCnt="9" custScaleX="138175" custScaleY="136640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1000" r="-21000"/>
          </a:stretch>
        </a:blipFill>
      </dgm:spPr>
    </dgm:pt>
    <dgm:pt modelId="{CEB3950B-0167-46FC-ACB1-BB6DD7D3D5C7}" type="pres">
      <dgm:prSet presAssocID="{7D5435D1-93DA-4E15-BF72-3DC4747E1B37}" presName="txShp" presStyleLbl="node1" presStyleIdx="8" presStyleCnt="9" custScaleY="135139">
        <dgm:presLayoutVars>
          <dgm:bulletEnabled val="1"/>
        </dgm:presLayoutVars>
      </dgm:prSet>
      <dgm:spPr/>
    </dgm:pt>
  </dgm:ptLst>
  <dgm:cxnLst>
    <dgm:cxn modelId="{44365902-E031-4CBD-892D-13025AD2127A}" type="presOf" srcId="{318BF35D-9C2A-4E32-B376-6E0B07679489}" destId="{37B32565-3335-45F5-BFFD-520F61CF1E43}" srcOrd="0" destOrd="0" presId="urn:microsoft.com/office/officeart/2005/8/layout/vList3"/>
    <dgm:cxn modelId="{D3792920-0759-4CD8-97BA-3F0CE11D8D12}" type="presOf" srcId="{1C41E21A-71DA-42CC-9C48-C045E43D7E1B}" destId="{76D78450-58E9-46A1-B2F3-714869E4E255}" srcOrd="0" destOrd="0" presId="urn:microsoft.com/office/officeart/2005/8/layout/vList3"/>
    <dgm:cxn modelId="{BA4C6433-7127-4CD7-A5F7-A3DE1F7E9A48}" srcId="{1C41E21A-71DA-42CC-9C48-C045E43D7E1B}" destId="{9B00943F-F1FC-4FEC-981E-5F7DCC178637}" srcOrd="4" destOrd="0" parTransId="{8DD83410-CA7A-4B5F-9A8D-3B4611229B1D}" sibTransId="{BCBC63A1-2F8C-4F0E-84A9-8C07C00817C7}"/>
    <dgm:cxn modelId="{462A733E-9C60-4C2A-A4F5-364B43CC85C6}" type="presOf" srcId="{5B081F44-825C-464B-8B6A-3C1BB164E17E}" destId="{9E993867-26DE-4D42-8C6D-7947B49C9E8F}" srcOrd="0" destOrd="0" presId="urn:microsoft.com/office/officeart/2005/8/layout/vList3"/>
    <dgm:cxn modelId="{E4052160-D06D-4347-B1E4-8D4310DA53E9}" type="presOf" srcId="{86EB162E-43E6-455D-BEE2-884CD32F4F0D}" destId="{F72EFA36-AC1D-485E-83FA-244F0134CDFC}" srcOrd="0" destOrd="0" presId="urn:microsoft.com/office/officeart/2005/8/layout/vList3"/>
    <dgm:cxn modelId="{DCCF0246-DDE5-49A8-8ECB-C1F02D040608}" type="presOf" srcId="{9F1D3E10-F615-4BFC-B978-552E6C64A9B5}" destId="{01DD0C80-6FC5-4D15-A387-81DF12E9ECDD}" srcOrd="0" destOrd="0" presId="urn:microsoft.com/office/officeart/2005/8/layout/vList3"/>
    <dgm:cxn modelId="{5AFE3B75-1D74-4EDD-AFA4-19B1FF3AC40E}" srcId="{1C41E21A-71DA-42CC-9C48-C045E43D7E1B}" destId="{7D5435D1-93DA-4E15-BF72-3DC4747E1B37}" srcOrd="8" destOrd="0" parTransId="{E8A384F5-45E4-463C-BD33-8B284CAE4B49}" sibTransId="{F6398D1F-FF71-4ADA-A699-D8E4D090BB12}"/>
    <dgm:cxn modelId="{57F8D079-49B2-4C6A-8C0A-0C62D3AA61B6}" type="presOf" srcId="{9B00943F-F1FC-4FEC-981E-5F7DCC178637}" destId="{35B0D636-46E1-451F-8A8D-92DA795F51D7}" srcOrd="0" destOrd="0" presId="urn:microsoft.com/office/officeart/2005/8/layout/vList3"/>
    <dgm:cxn modelId="{84A9DF7D-6521-4B9D-96A4-9B10C148FAD9}" type="presOf" srcId="{ADD3134C-7347-4EC4-AD8D-3955AE3B6124}" destId="{CA207B2B-762A-4E76-99CD-2200233ED595}" srcOrd="0" destOrd="0" presId="urn:microsoft.com/office/officeart/2005/8/layout/vList3"/>
    <dgm:cxn modelId="{F0D40589-25B4-45D9-9CE3-5E5B75770A00}" srcId="{1C41E21A-71DA-42CC-9C48-C045E43D7E1B}" destId="{B5897D14-8E98-4BFB-855D-DB785123B2CA}" srcOrd="6" destOrd="0" parTransId="{CED9DC12-5CB8-4C53-92BF-6A5B60EB4368}" sibTransId="{263D1E24-D66D-4D88-AA87-32E5DD16D59A}"/>
    <dgm:cxn modelId="{E8B67192-657D-4797-8DB7-A4BC2D526041}" type="presOf" srcId="{B5897D14-8E98-4BFB-855D-DB785123B2CA}" destId="{70E73DBE-E6B8-4E85-8238-EC57BE098D8A}" srcOrd="0" destOrd="0" presId="urn:microsoft.com/office/officeart/2005/8/layout/vList3"/>
    <dgm:cxn modelId="{9CD5B092-6AB1-4A67-AC27-88760885D20B}" srcId="{1C41E21A-71DA-42CC-9C48-C045E43D7E1B}" destId="{9F1D3E10-F615-4BFC-B978-552E6C64A9B5}" srcOrd="1" destOrd="0" parTransId="{2AD81623-6EDC-45B5-BAB0-E8B238E0F273}" sibTransId="{46F87373-3BFA-458E-A17A-5462863EF8D7}"/>
    <dgm:cxn modelId="{AD3EC9A6-6370-43EF-8C37-11545CDF801E}" srcId="{1C41E21A-71DA-42CC-9C48-C045E43D7E1B}" destId="{C7D91EDB-3316-4C9B-BF88-2E9771265865}" srcOrd="3" destOrd="0" parTransId="{F074BFAA-0432-4517-B53A-4C84A3AD2C04}" sibTransId="{A45D8872-CCA3-4045-8656-A3E397EA29F9}"/>
    <dgm:cxn modelId="{F70C79A7-6E98-4DFC-AB07-8ED79FD81ED4}" srcId="{1C41E21A-71DA-42CC-9C48-C045E43D7E1B}" destId="{318BF35D-9C2A-4E32-B376-6E0B07679489}" srcOrd="7" destOrd="0" parTransId="{0BF3D6D0-368A-4A66-8A9F-3E87F9CDA410}" sibTransId="{BC6BF9A9-33B9-48CA-A67F-C584FC7EEDE2}"/>
    <dgm:cxn modelId="{5CFE63B4-2477-4EF4-B564-D9562228C68A}" type="presOf" srcId="{7D5435D1-93DA-4E15-BF72-3DC4747E1B37}" destId="{CEB3950B-0167-46FC-ACB1-BB6DD7D3D5C7}" srcOrd="0" destOrd="0" presId="urn:microsoft.com/office/officeart/2005/8/layout/vList3"/>
    <dgm:cxn modelId="{3F38BCCD-60DE-4D9F-8814-451B9E47D367}" srcId="{1C41E21A-71DA-42CC-9C48-C045E43D7E1B}" destId="{ADD3134C-7347-4EC4-AD8D-3955AE3B6124}" srcOrd="2" destOrd="0" parTransId="{00832FD4-48DD-46D5-B05A-2D02C90D95CC}" sibTransId="{CFBB1977-2F70-482E-B17C-BC1246AAD4CE}"/>
    <dgm:cxn modelId="{B015F7D6-90FC-41E8-B1A5-A964C060F686}" type="presOf" srcId="{C7D91EDB-3316-4C9B-BF88-2E9771265865}" destId="{BF80B169-D92F-4931-87CC-28AE8807B417}" srcOrd="0" destOrd="0" presId="urn:microsoft.com/office/officeart/2005/8/layout/vList3"/>
    <dgm:cxn modelId="{80D40DD8-6AF8-41A0-B308-C5E8A51390A7}" srcId="{1C41E21A-71DA-42CC-9C48-C045E43D7E1B}" destId="{5B081F44-825C-464B-8B6A-3C1BB164E17E}" srcOrd="0" destOrd="0" parTransId="{C8FCBFCB-8029-440A-B3D2-DF733BBE3C8D}" sibTransId="{CBB6D009-B99A-4E66-91FE-486B4F2B13E1}"/>
    <dgm:cxn modelId="{F144FAE6-5E04-4A03-B997-F913D1F79D09}" srcId="{1C41E21A-71DA-42CC-9C48-C045E43D7E1B}" destId="{86EB162E-43E6-455D-BEE2-884CD32F4F0D}" srcOrd="5" destOrd="0" parTransId="{71966ACA-EE48-4177-B06D-5721F0DEB2F0}" sibTransId="{81DB429D-EBCF-45B8-B7F5-9803C8F0479C}"/>
    <dgm:cxn modelId="{D68E94B3-AF5E-4783-B4AB-1445703943A1}" type="presParOf" srcId="{76D78450-58E9-46A1-B2F3-714869E4E255}" destId="{093818E6-CFF5-4306-8815-B19A17D25645}" srcOrd="0" destOrd="0" presId="urn:microsoft.com/office/officeart/2005/8/layout/vList3"/>
    <dgm:cxn modelId="{77FE61FD-F2EC-4280-A8EB-C80704D0D89C}" type="presParOf" srcId="{093818E6-CFF5-4306-8815-B19A17D25645}" destId="{2BB13A7F-F1B7-47E0-A762-27C4E031C8C5}" srcOrd="0" destOrd="0" presId="urn:microsoft.com/office/officeart/2005/8/layout/vList3"/>
    <dgm:cxn modelId="{07AE01BC-F114-4E2A-B1FC-7D55982E8180}" type="presParOf" srcId="{093818E6-CFF5-4306-8815-B19A17D25645}" destId="{9E993867-26DE-4D42-8C6D-7947B49C9E8F}" srcOrd="1" destOrd="0" presId="urn:microsoft.com/office/officeart/2005/8/layout/vList3"/>
    <dgm:cxn modelId="{222733E2-9B0D-4566-8D5B-B9B8D0C22ED1}" type="presParOf" srcId="{76D78450-58E9-46A1-B2F3-714869E4E255}" destId="{8F943C34-28C6-475F-9EA8-82243EB7EA97}" srcOrd="1" destOrd="0" presId="urn:microsoft.com/office/officeart/2005/8/layout/vList3"/>
    <dgm:cxn modelId="{5DB2ABE0-13DC-460E-BC1B-BDBCB4A95C93}" type="presParOf" srcId="{76D78450-58E9-46A1-B2F3-714869E4E255}" destId="{B9C450F9-2156-4F77-AEB5-4461F83A0A40}" srcOrd="2" destOrd="0" presId="urn:microsoft.com/office/officeart/2005/8/layout/vList3"/>
    <dgm:cxn modelId="{83F6C04E-13E0-4EAC-ABCD-ED6DA8B79175}" type="presParOf" srcId="{B9C450F9-2156-4F77-AEB5-4461F83A0A40}" destId="{9E2CAF1F-4893-4EEF-8A48-4ECAFFBE8DB5}" srcOrd="0" destOrd="0" presId="urn:microsoft.com/office/officeart/2005/8/layout/vList3"/>
    <dgm:cxn modelId="{E6CDB1EB-E872-4709-9FC4-AF557E3397F4}" type="presParOf" srcId="{B9C450F9-2156-4F77-AEB5-4461F83A0A40}" destId="{01DD0C80-6FC5-4D15-A387-81DF12E9ECDD}" srcOrd="1" destOrd="0" presId="urn:microsoft.com/office/officeart/2005/8/layout/vList3"/>
    <dgm:cxn modelId="{0C6AE554-8B8F-4A84-8C4A-8CFCA2045B02}" type="presParOf" srcId="{76D78450-58E9-46A1-B2F3-714869E4E255}" destId="{A801A555-48BE-49F2-8E72-3EFE38878F10}" srcOrd="3" destOrd="0" presId="urn:microsoft.com/office/officeart/2005/8/layout/vList3"/>
    <dgm:cxn modelId="{34F53D8E-9130-46B2-938A-C8DD19F4DF9F}" type="presParOf" srcId="{76D78450-58E9-46A1-B2F3-714869E4E255}" destId="{24660C78-6851-4A83-9E80-3DDEF7484D85}" srcOrd="4" destOrd="0" presId="urn:microsoft.com/office/officeart/2005/8/layout/vList3"/>
    <dgm:cxn modelId="{38A29A94-EB06-4526-A949-D9681C3955DC}" type="presParOf" srcId="{24660C78-6851-4A83-9E80-3DDEF7484D85}" destId="{5A649CB0-F2DE-463F-9776-6E8257415F57}" srcOrd="0" destOrd="0" presId="urn:microsoft.com/office/officeart/2005/8/layout/vList3"/>
    <dgm:cxn modelId="{4D98168F-7B1C-4644-92E7-CD5A1964C0CC}" type="presParOf" srcId="{24660C78-6851-4A83-9E80-3DDEF7484D85}" destId="{CA207B2B-762A-4E76-99CD-2200233ED595}" srcOrd="1" destOrd="0" presId="urn:microsoft.com/office/officeart/2005/8/layout/vList3"/>
    <dgm:cxn modelId="{0EAEE373-28A3-45FE-B05D-281888FECB22}" type="presParOf" srcId="{76D78450-58E9-46A1-B2F3-714869E4E255}" destId="{DFCF5B48-E440-48FD-A4DF-3D84632BD6B9}" srcOrd="5" destOrd="0" presId="urn:microsoft.com/office/officeart/2005/8/layout/vList3"/>
    <dgm:cxn modelId="{41006AC0-3DA9-468A-8BCC-0E1ECF06395D}" type="presParOf" srcId="{76D78450-58E9-46A1-B2F3-714869E4E255}" destId="{1F29BB5D-5FFD-4B87-8660-63092E8E81A4}" srcOrd="6" destOrd="0" presId="urn:microsoft.com/office/officeart/2005/8/layout/vList3"/>
    <dgm:cxn modelId="{94027BD6-6261-4BFE-988B-30F94D508858}" type="presParOf" srcId="{1F29BB5D-5FFD-4B87-8660-63092E8E81A4}" destId="{92672472-5793-4250-A654-EAE818681190}" srcOrd="0" destOrd="0" presId="urn:microsoft.com/office/officeart/2005/8/layout/vList3"/>
    <dgm:cxn modelId="{2FFF1201-021D-4471-BE78-696F789477AB}" type="presParOf" srcId="{1F29BB5D-5FFD-4B87-8660-63092E8E81A4}" destId="{BF80B169-D92F-4931-87CC-28AE8807B417}" srcOrd="1" destOrd="0" presId="urn:microsoft.com/office/officeart/2005/8/layout/vList3"/>
    <dgm:cxn modelId="{7EAD96A0-8922-434F-9801-80E77B73C330}" type="presParOf" srcId="{76D78450-58E9-46A1-B2F3-714869E4E255}" destId="{11B7E7E2-0254-480F-954C-488CD48C1582}" srcOrd="7" destOrd="0" presId="urn:microsoft.com/office/officeart/2005/8/layout/vList3"/>
    <dgm:cxn modelId="{72F4EDD4-7024-4A83-A112-441F14BA9620}" type="presParOf" srcId="{76D78450-58E9-46A1-B2F3-714869E4E255}" destId="{7DFBC560-CFFB-474F-88A3-8F0804597346}" srcOrd="8" destOrd="0" presId="urn:microsoft.com/office/officeart/2005/8/layout/vList3"/>
    <dgm:cxn modelId="{2B660E1C-88EF-4290-8387-D5B48C1CE847}" type="presParOf" srcId="{7DFBC560-CFFB-474F-88A3-8F0804597346}" destId="{51B42FA7-CC92-4846-9E1B-79D381A7C85F}" srcOrd="0" destOrd="0" presId="urn:microsoft.com/office/officeart/2005/8/layout/vList3"/>
    <dgm:cxn modelId="{8A67272D-61F8-45F6-B236-A125E44A8323}" type="presParOf" srcId="{7DFBC560-CFFB-474F-88A3-8F0804597346}" destId="{35B0D636-46E1-451F-8A8D-92DA795F51D7}" srcOrd="1" destOrd="0" presId="urn:microsoft.com/office/officeart/2005/8/layout/vList3"/>
    <dgm:cxn modelId="{F7AE8586-1CBE-47F5-BAA0-0EA336BCDDCD}" type="presParOf" srcId="{76D78450-58E9-46A1-B2F3-714869E4E255}" destId="{1CE9DDA7-A77F-45E4-9E9E-CFCE0B2F278D}" srcOrd="9" destOrd="0" presId="urn:microsoft.com/office/officeart/2005/8/layout/vList3"/>
    <dgm:cxn modelId="{1B37E950-0226-436B-90D0-35F699A05C28}" type="presParOf" srcId="{76D78450-58E9-46A1-B2F3-714869E4E255}" destId="{8B3533AE-63C4-40DD-A38C-1D345EFB731F}" srcOrd="10" destOrd="0" presId="urn:microsoft.com/office/officeart/2005/8/layout/vList3"/>
    <dgm:cxn modelId="{A61A32AB-21C0-4920-B047-D2FBFE21E105}" type="presParOf" srcId="{8B3533AE-63C4-40DD-A38C-1D345EFB731F}" destId="{75D475EA-ADEC-438D-B252-D6C3BA306578}" srcOrd="0" destOrd="0" presId="urn:microsoft.com/office/officeart/2005/8/layout/vList3"/>
    <dgm:cxn modelId="{B50458BB-EAA2-4C78-B9CD-880D7178D891}" type="presParOf" srcId="{8B3533AE-63C4-40DD-A38C-1D345EFB731F}" destId="{F72EFA36-AC1D-485E-83FA-244F0134CDFC}" srcOrd="1" destOrd="0" presId="urn:microsoft.com/office/officeart/2005/8/layout/vList3"/>
    <dgm:cxn modelId="{F303606B-6BBB-49F2-934E-B67BFA666054}" type="presParOf" srcId="{76D78450-58E9-46A1-B2F3-714869E4E255}" destId="{06E8569C-5BA2-4E25-B1F0-8E28B35971D2}" srcOrd="11" destOrd="0" presId="urn:microsoft.com/office/officeart/2005/8/layout/vList3"/>
    <dgm:cxn modelId="{A87597BF-F86C-455B-A565-B3604E93BB7F}" type="presParOf" srcId="{76D78450-58E9-46A1-B2F3-714869E4E255}" destId="{798C13BA-26E4-4B2B-BE70-551D6AB0DF60}" srcOrd="12" destOrd="0" presId="urn:microsoft.com/office/officeart/2005/8/layout/vList3"/>
    <dgm:cxn modelId="{5D7860B5-2032-49E9-85B3-98E6497646AA}" type="presParOf" srcId="{798C13BA-26E4-4B2B-BE70-551D6AB0DF60}" destId="{B1B4F055-BFEC-4CF4-A50A-2EDFCD8EE4F7}" srcOrd="0" destOrd="0" presId="urn:microsoft.com/office/officeart/2005/8/layout/vList3"/>
    <dgm:cxn modelId="{46855B15-2A6C-4D6F-AE23-4EA6CB2DCA16}" type="presParOf" srcId="{798C13BA-26E4-4B2B-BE70-551D6AB0DF60}" destId="{70E73DBE-E6B8-4E85-8238-EC57BE098D8A}" srcOrd="1" destOrd="0" presId="urn:microsoft.com/office/officeart/2005/8/layout/vList3"/>
    <dgm:cxn modelId="{56FDB1AB-72FB-46D8-80F0-A48DC942BEF1}" type="presParOf" srcId="{76D78450-58E9-46A1-B2F3-714869E4E255}" destId="{F3E4EF27-089E-4D63-8D4F-E4F1BADB9720}" srcOrd="13" destOrd="0" presId="urn:microsoft.com/office/officeart/2005/8/layout/vList3"/>
    <dgm:cxn modelId="{0047AB4F-BDF3-4FAD-A4B9-A375D60E848B}" type="presParOf" srcId="{76D78450-58E9-46A1-B2F3-714869E4E255}" destId="{B673203C-C27B-43EF-A78C-8CE796612D2B}" srcOrd="14" destOrd="0" presId="urn:microsoft.com/office/officeart/2005/8/layout/vList3"/>
    <dgm:cxn modelId="{310D1CD1-532A-4B64-A8D5-F1EF205D802D}" type="presParOf" srcId="{B673203C-C27B-43EF-A78C-8CE796612D2B}" destId="{A5CE4BBE-193C-4282-B5C5-EEC9B0FB5C33}" srcOrd="0" destOrd="0" presId="urn:microsoft.com/office/officeart/2005/8/layout/vList3"/>
    <dgm:cxn modelId="{573A4C9C-4286-4F3E-9550-2ADAFC1D084F}" type="presParOf" srcId="{B673203C-C27B-43EF-A78C-8CE796612D2B}" destId="{37B32565-3335-45F5-BFFD-520F61CF1E43}" srcOrd="1" destOrd="0" presId="urn:microsoft.com/office/officeart/2005/8/layout/vList3"/>
    <dgm:cxn modelId="{F228064D-FDEC-42C7-BE8A-5BD5D093AA14}" type="presParOf" srcId="{76D78450-58E9-46A1-B2F3-714869E4E255}" destId="{4FF749F2-DF38-41B4-877D-F0673FA8624E}" srcOrd="15" destOrd="0" presId="urn:microsoft.com/office/officeart/2005/8/layout/vList3"/>
    <dgm:cxn modelId="{C0192F67-DD81-405C-9C27-34AEECF75D36}" type="presParOf" srcId="{76D78450-58E9-46A1-B2F3-714869E4E255}" destId="{CD5194E2-C3F3-4DC8-85CC-FE839F97A801}" srcOrd="16" destOrd="0" presId="urn:microsoft.com/office/officeart/2005/8/layout/vList3"/>
    <dgm:cxn modelId="{B6522839-986E-4742-BA3F-EEFAD0199CB1}" type="presParOf" srcId="{CD5194E2-C3F3-4DC8-85CC-FE839F97A801}" destId="{3DE98603-790A-4C67-ACAA-094DD825B0B5}" srcOrd="0" destOrd="0" presId="urn:microsoft.com/office/officeart/2005/8/layout/vList3"/>
    <dgm:cxn modelId="{2CA15A26-9C16-45DB-BAF1-812F4BA42C70}" type="presParOf" srcId="{CD5194E2-C3F3-4DC8-85CC-FE839F97A801}" destId="{CEB3950B-0167-46FC-ACB1-BB6DD7D3D5C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41E21A-71DA-42CC-9C48-C045E43D7E1B}" type="doc">
      <dgm:prSet loTypeId="urn:diagrams.loki3.com/BracketList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7D91EDB-3316-4C9B-BF88-2E9771265865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endParaRPr lang="en-US" sz="1800" b="1" dirty="0"/>
        </a:p>
      </dgm:t>
    </dgm:pt>
    <dgm:pt modelId="{F074BFAA-0432-4517-B53A-4C84A3AD2C04}" type="parTrans" cxnId="{AD3EC9A6-6370-43EF-8C37-11545CDF801E}">
      <dgm:prSet/>
      <dgm:spPr/>
      <dgm:t>
        <a:bodyPr/>
        <a:lstStyle/>
        <a:p>
          <a:endParaRPr lang="en-US"/>
        </a:p>
      </dgm:t>
    </dgm:pt>
    <dgm:pt modelId="{A45D8872-CCA3-4045-8656-A3E397EA29F9}" type="sibTrans" cxnId="{AD3EC9A6-6370-43EF-8C37-11545CDF801E}">
      <dgm:prSet/>
      <dgm:spPr/>
      <dgm:t>
        <a:bodyPr/>
        <a:lstStyle/>
        <a:p>
          <a:endParaRPr lang="en-US"/>
        </a:p>
      </dgm:t>
    </dgm:pt>
    <dgm:pt modelId="{5B081F44-825C-464B-8B6A-3C1BB164E17E}">
      <dgm:prSet custT="1"/>
      <dgm:spPr>
        <a:solidFill>
          <a:schemeClr val="accent5">
            <a:lumMod val="75000"/>
          </a:schemeClr>
        </a:solidFill>
        <a:ln>
          <a:noFill/>
        </a:ln>
        <a:effectLst>
          <a:outerShdw blurRad="57785" dist="33020" dir="3180000" algn="ctr">
            <a:srgbClr val="000000">
              <a:alpha val="30000"/>
            </a:srgbClr>
          </a:outerShdw>
        </a:effectLst>
      </dgm:spPr>
      <dgm:t>
        <a:bodyPr/>
        <a:lstStyle/>
        <a:p>
          <a:pPr algn="l"/>
          <a:endParaRPr lang="en-US" sz="1800" b="1" dirty="0"/>
        </a:p>
      </dgm:t>
    </dgm:pt>
    <dgm:pt modelId="{CBB6D009-B99A-4E66-91FE-486B4F2B13E1}" type="sibTrans" cxnId="{80D40DD8-6AF8-41A0-B308-C5E8A51390A7}">
      <dgm:prSet/>
      <dgm:spPr/>
      <dgm:t>
        <a:bodyPr/>
        <a:lstStyle/>
        <a:p>
          <a:endParaRPr lang="en-US"/>
        </a:p>
      </dgm:t>
    </dgm:pt>
    <dgm:pt modelId="{C8FCBFCB-8029-440A-B3D2-DF733BBE3C8D}" type="parTrans" cxnId="{80D40DD8-6AF8-41A0-B308-C5E8A51390A7}">
      <dgm:prSet/>
      <dgm:spPr/>
      <dgm:t>
        <a:bodyPr/>
        <a:lstStyle/>
        <a:p>
          <a:endParaRPr lang="en-US"/>
        </a:p>
      </dgm:t>
    </dgm:pt>
    <dgm:pt modelId="{700EE9D8-155C-41E8-9BC2-A5BD8D856D34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pPr algn="ctr"/>
          <a:r>
            <a:rPr lang="en-US" sz="2400" b="1" dirty="0">
              <a:solidFill>
                <a:schemeClr val="bg1"/>
              </a:solidFill>
            </a:rPr>
            <a:t>CLT</a:t>
          </a:r>
          <a:endParaRPr lang="en-US" sz="1800" b="1" dirty="0">
            <a:solidFill>
              <a:schemeClr val="bg1"/>
            </a:solidFill>
          </a:endParaRPr>
        </a:p>
      </dgm:t>
    </dgm:pt>
    <dgm:pt modelId="{739FCE35-F9AC-44BD-BBE1-61EF1BD1F819}" type="parTrans" cxnId="{5D750D0E-8953-47EB-9416-383FE74A2302}">
      <dgm:prSet/>
      <dgm:spPr/>
      <dgm:t>
        <a:bodyPr/>
        <a:lstStyle/>
        <a:p>
          <a:endParaRPr lang="en-US"/>
        </a:p>
      </dgm:t>
    </dgm:pt>
    <dgm:pt modelId="{63F05D45-F94C-43D4-99FC-CEB9B9D73E48}" type="sibTrans" cxnId="{5D750D0E-8953-47EB-9416-383FE74A2302}">
      <dgm:prSet/>
      <dgm:spPr/>
      <dgm:t>
        <a:bodyPr/>
        <a:lstStyle/>
        <a:p>
          <a:endParaRPr lang="en-US"/>
        </a:p>
      </dgm:t>
    </dgm:pt>
    <dgm:pt modelId="{ADD3134C-7347-4EC4-AD8D-3955AE3B6124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endParaRPr lang="en-US" sz="1800" b="1" dirty="0"/>
        </a:p>
      </dgm:t>
    </dgm:pt>
    <dgm:pt modelId="{CFBB1977-2F70-482E-B17C-BC1246AAD4CE}" type="sibTrans" cxnId="{3F38BCCD-60DE-4D9F-8814-451B9E47D367}">
      <dgm:prSet/>
      <dgm:spPr/>
      <dgm:t>
        <a:bodyPr/>
        <a:lstStyle/>
        <a:p>
          <a:endParaRPr lang="en-US"/>
        </a:p>
      </dgm:t>
    </dgm:pt>
    <dgm:pt modelId="{00832FD4-48DD-46D5-B05A-2D02C90D95CC}" type="parTrans" cxnId="{3F38BCCD-60DE-4D9F-8814-451B9E47D367}">
      <dgm:prSet/>
      <dgm:spPr/>
      <dgm:t>
        <a:bodyPr/>
        <a:lstStyle/>
        <a:p>
          <a:endParaRPr lang="en-US"/>
        </a:p>
      </dgm:t>
    </dgm:pt>
    <dgm:pt modelId="{9B00943F-F1FC-4FEC-981E-5F7DCC178637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endParaRPr lang="en-US" sz="1800" b="1" dirty="0"/>
        </a:p>
      </dgm:t>
    </dgm:pt>
    <dgm:pt modelId="{BCBC63A1-2F8C-4F0E-84A9-8C07C00817C7}" type="sibTrans" cxnId="{BA4C6433-7127-4CD7-A5F7-A3DE1F7E9A48}">
      <dgm:prSet/>
      <dgm:spPr/>
      <dgm:t>
        <a:bodyPr/>
        <a:lstStyle/>
        <a:p>
          <a:endParaRPr lang="en-US"/>
        </a:p>
      </dgm:t>
    </dgm:pt>
    <dgm:pt modelId="{8DD83410-CA7A-4B5F-9A8D-3B4611229B1D}" type="parTrans" cxnId="{BA4C6433-7127-4CD7-A5F7-A3DE1F7E9A48}">
      <dgm:prSet/>
      <dgm:spPr/>
      <dgm:t>
        <a:bodyPr/>
        <a:lstStyle/>
        <a:p>
          <a:endParaRPr lang="en-US"/>
        </a:p>
      </dgm:t>
    </dgm:pt>
    <dgm:pt modelId="{86EB162E-43E6-455D-BEE2-884CD32F4F0D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endParaRPr lang="en-US" sz="1800" b="1" dirty="0"/>
        </a:p>
      </dgm:t>
    </dgm:pt>
    <dgm:pt modelId="{81DB429D-EBCF-45B8-B7F5-9803C8F0479C}" type="sibTrans" cxnId="{F144FAE6-5E04-4A03-B997-F913D1F79D09}">
      <dgm:prSet/>
      <dgm:spPr/>
      <dgm:t>
        <a:bodyPr/>
        <a:lstStyle/>
        <a:p>
          <a:endParaRPr lang="en-US"/>
        </a:p>
      </dgm:t>
    </dgm:pt>
    <dgm:pt modelId="{71966ACA-EE48-4177-B06D-5721F0DEB2F0}" type="parTrans" cxnId="{F144FAE6-5E04-4A03-B997-F913D1F79D09}">
      <dgm:prSet/>
      <dgm:spPr/>
      <dgm:t>
        <a:bodyPr/>
        <a:lstStyle/>
        <a:p>
          <a:endParaRPr lang="en-US"/>
        </a:p>
      </dgm:t>
    </dgm:pt>
    <dgm:pt modelId="{B5897D14-8E98-4BFB-855D-DB785123B2CA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endParaRPr lang="en-US" sz="1800" b="1" dirty="0"/>
        </a:p>
      </dgm:t>
    </dgm:pt>
    <dgm:pt modelId="{263D1E24-D66D-4D88-AA87-32E5DD16D59A}" type="sibTrans" cxnId="{F0D40589-25B4-45D9-9CE3-5E5B75770A00}">
      <dgm:prSet/>
      <dgm:spPr/>
      <dgm:t>
        <a:bodyPr/>
        <a:lstStyle/>
        <a:p>
          <a:endParaRPr lang="en-US"/>
        </a:p>
      </dgm:t>
    </dgm:pt>
    <dgm:pt modelId="{CED9DC12-5CB8-4C53-92BF-6A5B60EB4368}" type="parTrans" cxnId="{F0D40589-25B4-45D9-9CE3-5E5B75770A00}">
      <dgm:prSet/>
      <dgm:spPr/>
      <dgm:t>
        <a:bodyPr/>
        <a:lstStyle/>
        <a:p>
          <a:endParaRPr lang="en-US"/>
        </a:p>
      </dgm:t>
    </dgm:pt>
    <dgm:pt modelId="{318BF35D-9C2A-4E32-B376-6E0B07679489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endParaRPr lang="en-US" sz="1800" b="1" dirty="0"/>
        </a:p>
      </dgm:t>
    </dgm:pt>
    <dgm:pt modelId="{BC6BF9A9-33B9-48CA-A67F-C584FC7EEDE2}" type="sibTrans" cxnId="{F70C79A7-6E98-4DFC-AB07-8ED79FD81ED4}">
      <dgm:prSet/>
      <dgm:spPr/>
      <dgm:t>
        <a:bodyPr/>
        <a:lstStyle/>
        <a:p>
          <a:endParaRPr lang="en-US"/>
        </a:p>
      </dgm:t>
    </dgm:pt>
    <dgm:pt modelId="{0BF3D6D0-368A-4A66-8A9F-3E87F9CDA410}" type="parTrans" cxnId="{F70C79A7-6E98-4DFC-AB07-8ED79FD81ED4}">
      <dgm:prSet/>
      <dgm:spPr/>
      <dgm:t>
        <a:bodyPr/>
        <a:lstStyle/>
        <a:p>
          <a:endParaRPr lang="en-US"/>
        </a:p>
      </dgm:t>
    </dgm:pt>
    <dgm:pt modelId="{7D5435D1-93DA-4E15-BF72-3DC4747E1B37}">
      <dgm:prSet custT="1"/>
      <dgm:spPr>
        <a:solidFill>
          <a:schemeClr val="accent1"/>
        </a:solidFill>
      </dgm:spPr>
      <dgm:t>
        <a:bodyPr/>
        <a:lstStyle/>
        <a:p>
          <a:endParaRPr lang="en-US" sz="1800" b="1" dirty="0"/>
        </a:p>
      </dgm:t>
    </dgm:pt>
    <dgm:pt modelId="{F6398D1F-FF71-4ADA-A699-D8E4D090BB12}" type="sibTrans" cxnId="{5AFE3B75-1D74-4EDD-AFA4-19B1FF3AC40E}">
      <dgm:prSet/>
      <dgm:spPr/>
      <dgm:t>
        <a:bodyPr/>
        <a:lstStyle/>
        <a:p>
          <a:endParaRPr lang="en-US"/>
        </a:p>
      </dgm:t>
    </dgm:pt>
    <dgm:pt modelId="{E8A384F5-45E4-463C-BD33-8B284CAE4B49}" type="parTrans" cxnId="{5AFE3B75-1D74-4EDD-AFA4-19B1FF3AC40E}">
      <dgm:prSet/>
      <dgm:spPr/>
      <dgm:t>
        <a:bodyPr/>
        <a:lstStyle/>
        <a:p>
          <a:endParaRPr lang="en-US"/>
        </a:p>
      </dgm:t>
    </dgm:pt>
    <dgm:pt modelId="{4147C866-3849-45D6-882B-F570D36DC4E8}" type="pres">
      <dgm:prSet presAssocID="{1C41E21A-71DA-42CC-9C48-C045E43D7E1B}" presName="Name0" presStyleCnt="0">
        <dgm:presLayoutVars>
          <dgm:dir val="rev"/>
          <dgm:animLvl val="lvl"/>
          <dgm:resizeHandles val="exact"/>
        </dgm:presLayoutVars>
      </dgm:prSet>
      <dgm:spPr/>
    </dgm:pt>
    <dgm:pt modelId="{C911BA13-99FA-4DA8-9E66-F5E4D4A5F6A1}" type="pres">
      <dgm:prSet presAssocID="{700EE9D8-155C-41E8-9BC2-A5BD8D856D34}" presName="linNode" presStyleCnt="0"/>
      <dgm:spPr/>
    </dgm:pt>
    <dgm:pt modelId="{A927062B-62A3-4C0F-9345-E56786B9179D}" type="pres">
      <dgm:prSet presAssocID="{700EE9D8-155C-41E8-9BC2-A5BD8D856D34}" presName="parTx" presStyleLbl="revTx" presStyleIdx="0" presStyleCnt="9" custScaleX="400000" custScaleY="99469">
        <dgm:presLayoutVars>
          <dgm:chMax val="1"/>
          <dgm:bulletEnabled val="1"/>
        </dgm:presLayoutVars>
      </dgm:prSet>
      <dgm:spPr/>
    </dgm:pt>
    <dgm:pt modelId="{A49E919B-0CEF-493E-BDE8-F5D6C90CDA97}" type="pres">
      <dgm:prSet presAssocID="{700EE9D8-155C-41E8-9BC2-A5BD8D856D34}" presName="bracket" presStyleLbl="parChTrans1D1" presStyleIdx="0" presStyleCnt="9" custScaleY="106573"/>
      <dgm:spPr/>
    </dgm:pt>
    <dgm:pt modelId="{15DA9C8D-5496-43BB-89E8-0DD76F586A38}" type="pres">
      <dgm:prSet presAssocID="{700EE9D8-155C-41E8-9BC2-A5BD8D856D34}" presName="spH" presStyleCnt="0"/>
      <dgm:spPr/>
    </dgm:pt>
    <dgm:pt modelId="{11C9E9FA-11BB-4AA7-AD44-FF7FA59DB61F}" type="pres">
      <dgm:prSet presAssocID="{63F05D45-F94C-43D4-99FC-CEB9B9D73E48}" presName="spV" presStyleCnt="0"/>
      <dgm:spPr/>
    </dgm:pt>
    <dgm:pt modelId="{01F9DC11-0928-4160-A83F-B28F081A014A}" type="pres">
      <dgm:prSet presAssocID="{5B081F44-825C-464B-8B6A-3C1BB164E17E}" presName="linNode" presStyleCnt="0"/>
      <dgm:spPr/>
    </dgm:pt>
    <dgm:pt modelId="{1FCA908B-0C7B-4BD0-8EB3-38FF71FEE7FB}" type="pres">
      <dgm:prSet presAssocID="{5B081F44-825C-464B-8B6A-3C1BB164E17E}" presName="parTx" presStyleLbl="revTx" presStyleIdx="1" presStyleCnt="9" custScaleX="400000">
        <dgm:presLayoutVars>
          <dgm:chMax val="1"/>
          <dgm:bulletEnabled val="1"/>
        </dgm:presLayoutVars>
      </dgm:prSet>
      <dgm:spPr/>
    </dgm:pt>
    <dgm:pt modelId="{55449C2E-160E-4D1F-B241-3A932326499E}" type="pres">
      <dgm:prSet presAssocID="{5B081F44-825C-464B-8B6A-3C1BB164E17E}" presName="bracket" presStyleLbl="parChTrans1D1" presStyleIdx="1" presStyleCnt="9" custScaleY="106573">
        <dgm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dgm:style>
      </dgm:prSet>
      <dgm:spPr>
        <a:noFill/>
        <a:ln>
          <a:solidFill>
            <a:schemeClr val="accent1"/>
          </a:solidFill>
        </a:ln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</dgm:spPr>
    </dgm:pt>
    <dgm:pt modelId="{A19189A8-ABE3-4703-B3F1-AF7628F89F26}" type="pres">
      <dgm:prSet presAssocID="{5B081F44-825C-464B-8B6A-3C1BB164E17E}" presName="spH" presStyleCnt="0"/>
      <dgm:spPr/>
    </dgm:pt>
    <dgm:pt modelId="{03B72E80-BB34-494D-974B-674AAA543B5D}" type="pres">
      <dgm:prSet presAssocID="{CBB6D009-B99A-4E66-91FE-486B4F2B13E1}" presName="spV" presStyleCnt="0"/>
      <dgm:spPr/>
    </dgm:pt>
    <dgm:pt modelId="{D726FFD9-5C67-48D2-8FF3-075BB17FE004}" type="pres">
      <dgm:prSet presAssocID="{ADD3134C-7347-4EC4-AD8D-3955AE3B6124}" presName="linNode" presStyleCnt="0"/>
      <dgm:spPr/>
    </dgm:pt>
    <dgm:pt modelId="{A3C778FE-2756-49A5-A1F5-2E35B00F3EA7}" type="pres">
      <dgm:prSet presAssocID="{ADD3134C-7347-4EC4-AD8D-3955AE3B6124}" presName="parTx" presStyleLbl="revTx" presStyleIdx="2" presStyleCnt="9" custScaleX="400000">
        <dgm:presLayoutVars>
          <dgm:chMax val="1"/>
          <dgm:bulletEnabled val="1"/>
        </dgm:presLayoutVars>
      </dgm:prSet>
      <dgm:spPr/>
    </dgm:pt>
    <dgm:pt modelId="{1A1F0E63-B734-4115-A5B5-B93A261B28EF}" type="pres">
      <dgm:prSet presAssocID="{ADD3134C-7347-4EC4-AD8D-3955AE3B6124}" presName="bracket" presStyleLbl="parChTrans1D1" presStyleIdx="2" presStyleCnt="9" custScaleY="106573"/>
      <dgm:spPr/>
    </dgm:pt>
    <dgm:pt modelId="{96E75555-88DC-42BD-A964-828E72C229D1}" type="pres">
      <dgm:prSet presAssocID="{ADD3134C-7347-4EC4-AD8D-3955AE3B6124}" presName="spH" presStyleCnt="0"/>
      <dgm:spPr/>
    </dgm:pt>
    <dgm:pt modelId="{EE686DB8-49AA-47E3-836A-0FC38EE2C58A}" type="pres">
      <dgm:prSet presAssocID="{CFBB1977-2F70-482E-B17C-BC1246AAD4CE}" presName="spV" presStyleCnt="0"/>
      <dgm:spPr/>
    </dgm:pt>
    <dgm:pt modelId="{53694383-42B0-486E-9AFC-32A68AB05052}" type="pres">
      <dgm:prSet presAssocID="{C7D91EDB-3316-4C9B-BF88-2E9771265865}" presName="linNode" presStyleCnt="0"/>
      <dgm:spPr/>
    </dgm:pt>
    <dgm:pt modelId="{6C530878-8CE1-4B54-8E2C-FBF10D8F4559}" type="pres">
      <dgm:prSet presAssocID="{C7D91EDB-3316-4C9B-BF88-2E9771265865}" presName="parTx" presStyleLbl="revTx" presStyleIdx="3" presStyleCnt="9" custScaleX="400000">
        <dgm:presLayoutVars>
          <dgm:chMax val="1"/>
          <dgm:bulletEnabled val="1"/>
        </dgm:presLayoutVars>
      </dgm:prSet>
      <dgm:spPr/>
    </dgm:pt>
    <dgm:pt modelId="{BA0592EF-D478-4407-A09F-4BACE1340676}" type="pres">
      <dgm:prSet presAssocID="{C7D91EDB-3316-4C9B-BF88-2E9771265865}" presName="bracket" presStyleLbl="parChTrans1D1" presStyleIdx="3" presStyleCnt="9" custScaleY="106573"/>
      <dgm:spPr/>
    </dgm:pt>
    <dgm:pt modelId="{A40F0DFF-D5F4-4F86-83C1-6CCCA8EED170}" type="pres">
      <dgm:prSet presAssocID="{C7D91EDB-3316-4C9B-BF88-2E9771265865}" presName="spH" presStyleCnt="0"/>
      <dgm:spPr/>
    </dgm:pt>
    <dgm:pt modelId="{47696D0F-49F0-4EAA-98F8-E05EB395115D}" type="pres">
      <dgm:prSet presAssocID="{A45D8872-CCA3-4045-8656-A3E397EA29F9}" presName="spV" presStyleCnt="0"/>
      <dgm:spPr/>
    </dgm:pt>
    <dgm:pt modelId="{70CC7DA0-D477-4B3B-940B-EA17E2ECACFF}" type="pres">
      <dgm:prSet presAssocID="{9B00943F-F1FC-4FEC-981E-5F7DCC178637}" presName="linNode" presStyleCnt="0"/>
      <dgm:spPr/>
    </dgm:pt>
    <dgm:pt modelId="{D8F68687-380C-4CF2-8432-703577A0AB42}" type="pres">
      <dgm:prSet presAssocID="{9B00943F-F1FC-4FEC-981E-5F7DCC178637}" presName="parTx" presStyleLbl="revTx" presStyleIdx="4" presStyleCnt="9" custScaleX="400000">
        <dgm:presLayoutVars>
          <dgm:chMax val="1"/>
          <dgm:bulletEnabled val="1"/>
        </dgm:presLayoutVars>
      </dgm:prSet>
      <dgm:spPr/>
    </dgm:pt>
    <dgm:pt modelId="{71362F19-D7C2-4DFA-9C70-95B2B7CF139A}" type="pres">
      <dgm:prSet presAssocID="{9B00943F-F1FC-4FEC-981E-5F7DCC178637}" presName="bracket" presStyleLbl="parChTrans1D1" presStyleIdx="4" presStyleCnt="9" custScaleY="106573"/>
      <dgm:spPr/>
    </dgm:pt>
    <dgm:pt modelId="{773E4898-9B7A-49EE-9FBB-EB359F2CDB6D}" type="pres">
      <dgm:prSet presAssocID="{9B00943F-F1FC-4FEC-981E-5F7DCC178637}" presName="spH" presStyleCnt="0"/>
      <dgm:spPr/>
    </dgm:pt>
    <dgm:pt modelId="{4620E3AA-425F-4D6E-838F-836D903F8DA0}" type="pres">
      <dgm:prSet presAssocID="{BCBC63A1-2F8C-4F0E-84A9-8C07C00817C7}" presName="spV" presStyleCnt="0"/>
      <dgm:spPr/>
    </dgm:pt>
    <dgm:pt modelId="{D7338EE2-875E-408F-B8E8-F630A08E0C3B}" type="pres">
      <dgm:prSet presAssocID="{86EB162E-43E6-455D-BEE2-884CD32F4F0D}" presName="linNode" presStyleCnt="0"/>
      <dgm:spPr/>
    </dgm:pt>
    <dgm:pt modelId="{B92937EB-34F0-4143-9846-74F9C8A029F0}" type="pres">
      <dgm:prSet presAssocID="{86EB162E-43E6-455D-BEE2-884CD32F4F0D}" presName="parTx" presStyleLbl="revTx" presStyleIdx="5" presStyleCnt="9" custScaleX="400000">
        <dgm:presLayoutVars>
          <dgm:chMax val="1"/>
          <dgm:bulletEnabled val="1"/>
        </dgm:presLayoutVars>
      </dgm:prSet>
      <dgm:spPr/>
    </dgm:pt>
    <dgm:pt modelId="{40F269A9-2EC6-423F-A072-A10BD1F58415}" type="pres">
      <dgm:prSet presAssocID="{86EB162E-43E6-455D-BEE2-884CD32F4F0D}" presName="bracket" presStyleLbl="parChTrans1D1" presStyleIdx="5" presStyleCnt="9" custScaleY="106573"/>
      <dgm:spPr/>
    </dgm:pt>
    <dgm:pt modelId="{06FB75B7-04CF-4C47-BFD1-A21839603873}" type="pres">
      <dgm:prSet presAssocID="{86EB162E-43E6-455D-BEE2-884CD32F4F0D}" presName="spH" presStyleCnt="0"/>
      <dgm:spPr/>
    </dgm:pt>
    <dgm:pt modelId="{AB144E8F-3A97-41AE-BA4B-63F55283F4BD}" type="pres">
      <dgm:prSet presAssocID="{81DB429D-EBCF-45B8-B7F5-9803C8F0479C}" presName="spV" presStyleCnt="0"/>
      <dgm:spPr/>
    </dgm:pt>
    <dgm:pt modelId="{F01E68C8-D228-4701-9A9C-B66F6FA7C404}" type="pres">
      <dgm:prSet presAssocID="{B5897D14-8E98-4BFB-855D-DB785123B2CA}" presName="linNode" presStyleCnt="0"/>
      <dgm:spPr/>
    </dgm:pt>
    <dgm:pt modelId="{CAEEB433-0001-4DE8-BB8B-CD5308162ED2}" type="pres">
      <dgm:prSet presAssocID="{B5897D14-8E98-4BFB-855D-DB785123B2CA}" presName="parTx" presStyleLbl="revTx" presStyleIdx="6" presStyleCnt="9" custScaleX="400000">
        <dgm:presLayoutVars>
          <dgm:chMax val="1"/>
          <dgm:bulletEnabled val="1"/>
        </dgm:presLayoutVars>
      </dgm:prSet>
      <dgm:spPr/>
    </dgm:pt>
    <dgm:pt modelId="{E0A1A6E6-62AD-4EA3-8F85-EF8BE7BCE7B5}" type="pres">
      <dgm:prSet presAssocID="{B5897D14-8E98-4BFB-855D-DB785123B2CA}" presName="bracket" presStyleLbl="parChTrans1D1" presStyleIdx="6" presStyleCnt="9" custScaleY="106573"/>
      <dgm:spPr/>
    </dgm:pt>
    <dgm:pt modelId="{17BD0B7E-27CD-4F03-9464-22FE1350B3DF}" type="pres">
      <dgm:prSet presAssocID="{B5897D14-8E98-4BFB-855D-DB785123B2CA}" presName="spH" presStyleCnt="0"/>
      <dgm:spPr/>
    </dgm:pt>
    <dgm:pt modelId="{665F2387-6C2C-41A5-BD2D-1FF48D087BD6}" type="pres">
      <dgm:prSet presAssocID="{263D1E24-D66D-4D88-AA87-32E5DD16D59A}" presName="spV" presStyleCnt="0"/>
      <dgm:spPr/>
    </dgm:pt>
    <dgm:pt modelId="{071F58D9-4060-4C46-A46A-8FF371E021E1}" type="pres">
      <dgm:prSet presAssocID="{318BF35D-9C2A-4E32-B376-6E0B07679489}" presName="linNode" presStyleCnt="0"/>
      <dgm:spPr/>
    </dgm:pt>
    <dgm:pt modelId="{84861696-DA75-40EC-91BD-39F6AAA418AF}" type="pres">
      <dgm:prSet presAssocID="{318BF35D-9C2A-4E32-B376-6E0B07679489}" presName="parTx" presStyleLbl="revTx" presStyleIdx="7" presStyleCnt="9" custScaleX="400000">
        <dgm:presLayoutVars>
          <dgm:chMax val="1"/>
          <dgm:bulletEnabled val="1"/>
        </dgm:presLayoutVars>
      </dgm:prSet>
      <dgm:spPr/>
    </dgm:pt>
    <dgm:pt modelId="{724C80E8-EE0B-40C1-9CEB-6B3A3CD41F71}" type="pres">
      <dgm:prSet presAssocID="{318BF35D-9C2A-4E32-B376-6E0B07679489}" presName="bracket" presStyleLbl="parChTrans1D1" presStyleIdx="7" presStyleCnt="9" custScaleY="106573"/>
      <dgm:spPr/>
    </dgm:pt>
    <dgm:pt modelId="{A3F8EBC9-B1EF-4E3A-947E-6979279CD141}" type="pres">
      <dgm:prSet presAssocID="{318BF35D-9C2A-4E32-B376-6E0B07679489}" presName="spH" presStyleCnt="0"/>
      <dgm:spPr/>
    </dgm:pt>
    <dgm:pt modelId="{761B3D88-6FC3-4C34-B0A9-53C0B66A9DC0}" type="pres">
      <dgm:prSet presAssocID="{BC6BF9A9-33B9-48CA-A67F-C584FC7EEDE2}" presName="spV" presStyleCnt="0"/>
      <dgm:spPr/>
    </dgm:pt>
    <dgm:pt modelId="{236A1800-596D-4271-86C4-3E138CC05865}" type="pres">
      <dgm:prSet presAssocID="{7D5435D1-93DA-4E15-BF72-3DC4747E1B37}" presName="linNode" presStyleCnt="0"/>
      <dgm:spPr/>
    </dgm:pt>
    <dgm:pt modelId="{6D20B859-6920-4224-8B84-CA2AD4C53F85}" type="pres">
      <dgm:prSet presAssocID="{7D5435D1-93DA-4E15-BF72-3DC4747E1B37}" presName="parTx" presStyleLbl="revTx" presStyleIdx="8" presStyleCnt="9" custScaleX="400000">
        <dgm:presLayoutVars>
          <dgm:chMax val="1"/>
          <dgm:bulletEnabled val="1"/>
        </dgm:presLayoutVars>
      </dgm:prSet>
      <dgm:spPr/>
    </dgm:pt>
    <dgm:pt modelId="{6E032701-4192-44E2-A6DC-F15B97FBCC48}" type="pres">
      <dgm:prSet presAssocID="{7D5435D1-93DA-4E15-BF72-3DC4747E1B37}" presName="bracket" presStyleLbl="parChTrans1D1" presStyleIdx="8" presStyleCnt="9" custScaleY="106573"/>
      <dgm:spPr/>
    </dgm:pt>
    <dgm:pt modelId="{890B34B0-6B48-42FA-94AF-6432FD1E75FB}" type="pres">
      <dgm:prSet presAssocID="{7D5435D1-93DA-4E15-BF72-3DC4747E1B37}" presName="spH" presStyleCnt="0"/>
      <dgm:spPr/>
    </dgm:pt>
  </dgm:ptLst>
  <dgm:cxnLst>
    <dgm:cxn modelId="{5D750D0E-8953-47EB-9416-383FE74A2302}" srcId="{1C41E21A-71DA-42CC-9C48-C045E43D7E1B}" destId="{700EE9D8-155C-41E8-9BC2-A5BD8D856D34}" srcOrd="0" destOrd="0" parTransId="{739FCE35-F9AC-44BD-BBE1-61EF1BD1F819}" sibTransId="{63F05D45-F94C-43D4-99FC-CEB9B9D73E48}"/>
    <dgm:cxn modelId="{BA4C6433-7127-4CD7-A5F7-A3DE1F7E9A48}" srcId="{1C41E21A-71DA-42CC-9C48-C045E43D7E1B}" destId="{9B00943F-F1FC-4FEC-981E-5F7DCC178637}" srcOrd="4" destOrd="0" parTransId="{8DD83410-CA7A-4B5F-9A8D-3B4611229B1D}" sibTransId="{BCBC63A1-2F8C-4F0E-84A9-8C07C00817C7}"/>
    <dgm:cxn modelId="{7200913B-8C2D-4757-9B1E-495F63857E4F}" type="presOf" srcId="{5B081F44-825C-464B-8B6A-3C1BB164E17E}" destId="{1FCA908B-0C7B-4BD0-8EB3-38FF71FEE7FB}" srcOrd="0" destOrd="0" presId="urn:diagrams.loki3.com/BracketList"/>
    <dgm:cxn modelId="{4D01754C-21D0-4DA3-95B3-7722F3BCCB56}" type="presOf" srcId="{C7D91EDB-3316-4C9B-BF88-2E9771265865}" destId="{6C530878-8CE1-4B54-8E2C-FBF10D8F4559}" srcOrd="0" destOrd="0" presId="urn:diagrams.loki3.com/BracketList"/>
    <dgm:cxn modelId="{5C517A51-2B2E-4448-BF04-821C5513DB87}" type="presOf" srcId="{700EE9D8-155C-41E8-9BC2-A5BD8D856D34}" destId="{A927062B-62A3-4C0F-9345-E56786B9179D}" srcOrd="0" destOrd="0" presId="urn:diagrams.loki3.com/BracketList"/>
    <dgm:cxn modelId="{506B2C54-60F9-4D5C-92C2-775A886A83D3}" type="presOf" srcId="{1C41E21A-71DA-42CC-9C48-C045E43D7E1B}" destId="{4147C866-3849-45D6-882B-F570D36DC4E8}" srcOrd="0" destOrd="0" presId="urn:diagrams.loki3.com/BracketList"/>
    <dgm:cxn modelId="{5AFE3B75-1D74-4EDD-AFA4-19B1FF3AC40E}" srcId="{1C41E21A-71DA-42CC-9C48-C045E43D7E1B}" destId="{7D5435D1-93DA-4E15-BF72-3DC4747E1B37}" srcOrd="8" destOrd="0" parTransId="{E8A384F5-45E4-463C-BD33-8B284CAE4B49}" sibTransId="{F6398D1F-FF71-4ADA-A699-D8E4D090BB12}"/>
    <dgm:cxn modelId="{F7794958-776F-478D-94FC-46DE9C61CCEC}" type="presOf" srcId="{B5897D14-8E98-4BFB-855D-DB785123B2CA}" destId="{CAEEB433-0001-4DE8-BB8B-CD5308162ED2}" srcOrd="0" destOrd="0" presId="urn:diagrams.loki3.com/BracketList"/>
    <dgm:cxn modelId="{E40A0186-6863-419A-9683-902F9C3D20C3}" type="presOf" srcId="{318BF35D-9C2A-4E32-B376-6E0B07679489}" destId="{84861696-DA75-40EC-91BD-39F6AAA418AF}" srcOrd="0" destOrd="0" presId="urn:diagrams.loki3.com/BracketList"/>
    <dgm:cxn modelId="{F0D40589-25B4-45D9-9CE3-5E5B75770A00}" srcId="{1C41E21A-71DA-42CC-9C48-C045E43D7E1B}" destId="{B5897D14-8E98-4BFB-855D-DB785123B2CA}" srcOrd="6" destOrd="0" parTransId="{CED9DC12-5CB8-4C53-92BF-6A5B60EB4368}" sibTransId="{263D1E24-D66D-4D88-AA87-32E5DD16D59A}"/>
    <dgm:cxn modelId="{D384F997-3168-4246-9A2A-99C4F4688AA1}" type="presOf" srcId="{ADD3134C-7347-4EC4-AD8D-3955AE3B6124}" destId="{A3C778FE-2756-49A5-A1F5-2E35B00F3EA7}" srcOrd="0" destOrd="0" presId="urn:diagrams.loki3.com/BracketList"/>
    <dgm:cxn modelId="{56DB1B9D-EE10-4224-A208-6941B7F16C95}" type="presOf" srcId="{7D5435D1-93DA-4E15-BF72-3DC4747E1B37}" destId="{6D20B859-6920-4224-8B84-CA2AD4C53F85}" srcOrd="0" destOrd="0" presId="urn:diagrams.loki3.com/BracketList"/>
    <dgm:cxn modelId="{AD3EC9A6-6370-43EF-8C37-11545CDF801E}" srcId="{1C41E21A-71DA-42CC-9C48-C045E43D7E1B}" destId="{C7D91EDB-3316-4C9B-BF88-2E9771265865}" srcOrd="3" destOrd="0" parTransId="{F074BFAA-0432-4517-B53A-4C84A3AD2C04}" sibTransId="{A45D8872-CCA3-4045-8656-A3E397EA29F9}"/>
    <dgm:cxn modelId="{F70C79A7-6E98-4DFC-AB07-8ED79FD81ED4}" srcId="{1C41E21A-71DA-42CC-9C48-C045E43D7E1B}" destId="{318BF35D-9C2A-4E32-B376-6E0B07679489}" srcOrd="7" destOrd="0" parTransId="{0BF3D6D0-368A-4A66-8A9F-3E87F9CDA410}" sibTransId="{BC6BF9A9-33B9-48CA-A67F-C584FC7EEDE2}"/>
    <dgm:cxn modelId="{FB547DC9-4778-4762-B307-C4268AFC3158}" type="presOf" srcId="{9B00943F-F1FC-4FEC-981E-5F7DCC178637}" destId="{D8F68687-380C-4CF2-8432-703577A0AB42}" srcOrd="0" destOrd="0" presId="urn:diagrams.loki3.com/BracketList"/>
    <dgm:cxn modelId="{6F91F2CA-7CC2-4654-ACCD-7F33E4A23A85}" type="presOf" srcId="{86EB162E-43E6-455D-BEE2-884CD32F4F0D}" destId="{B92937EB-34F0-4143-9846-74F9C8A029F0}" srcOrd="0" destOrd="0" presId="urn:diagrams.loki3.com/BracketList"/>
    <dgm:cxn modelId="{3F38BCCD-60DE-4D9F-8814-451B9E47D367}" srcId="{1C41E21A-71DA-42CC-9C48-C045E43D7E1B}" destId="{ADD3134C-7347-4EC4-AD8D-3955AE3B6124}" srcOrd="2" destOrd="0" parTransId="{00832FD4-48DD-46D5-B05A-2D02C90D95CC}" sibTransId="{CFBB1977-2F70-482E-B17C-BC1246AAD4CE}"/>
    <dgm:cxn modelId="{80D40DD8-6AF8-41A0-B308-C5E8A51390A7}" srcId="{1C41E21A-71DA-42CC-9C48-C045E43D7E1B}" destId="{5B081F44-825C-464B-8B6A-3C1BB164E17E}" srcOrd="1" destOrd="0" parTransId="{C8FCBFCB-8029-440A-B3D2-DF733BBE3C8D}" sibTransId="{CBB6D009-B99A-4E66-91FE-486B4F2B13E1}"/>
    <dgm:cxn modelId="{F144FAE6-5E04-4A03-B997-F913D1F79D09}" srcId="{1C41E21A-71DA-42CC-9C48-C045E43D7E1B}" destId="{86EB162E-43E6-455D-BEE2-884CD32F4F0D}" srcOrd="5" destOrd="0" parTransId="{71966ACA-EE48-4177-B06D-5721F0DEB2F0}" sibTransId="{81DB429D-EBCF-45B8-B7F5-9803C8F0479C}"/>
    <dgm:cxn modelId="{83E7080C-7654-4D11-944E-C35EB9356325}" type="presParOf" srcId="{4147C866-3849-45D6-882B-F570D36DC4E8}" destId="{C911BA13-99FA-4DA8-9E66-F5E4D4A5F6A1}" srcOrd="0" destOrd="0" presId="urn:diagrams.loki3.com/BracketList"/>
    <dgm:cxn modelId="{A0C73333-D9DB-4BC4-9009-30E6B2A92F51}" type="presParOf" srcId="{C911BA13-99FA-4DA8-9E66-F5E4D4A5F6A1}" destId="{A927062B-62A3-4C0F-9345-E56786B9179D}" srcOrd="0" destOrd="0" presId="urn:diagrams.loki3.com/BracketList"/>
    <dgm:cxn modelId="{9DB3D888-97DE-49FD-ADEA-831BD5F6F311}" type="presParOf" srcId="{C911BA13-99FA-4DA8-9E66-F5E4D4A5F6A1}" destId="{A49E919B-0CEF-493E-BDE8-F5D6C90CDA97}" srcOrd="1" destOrd="0" presId="urn:diagrams.loki3.com/BracketList"/>
    <dgm:cxn modelId="{1954720D-EA26-4A66-A5F1-ABEC7C932B97}" type="presParOf" srcId="{C911BA13-99FA-4DA8-9E66-F5E4D4A5F6A1}" destId="{15DA9C8D-5496-43BB-89E8-0DD76F586A38}" srcOrd="2" destOrd="0" presId="urn:diagrams.loki3.com/BracketList"/>
    <dgm:cxn modelId="{7D328EDC-33B8-4E6F-AC12-664A3EAEA8B0}" type="presParOf" srcId="{4147C866-3849-45D6-882B-F570D36DC4E8}" destId="{11C9E9FA-11BB-4AA7-AD44-FF7FA59DB61F}" srcOrd="1" destOrd="0" presId="urn:diagrams.loki3.com/BracketList"/>
    <dgm:cxn modelId="{0971F7BA-975D-4173-98C2-FBFB990E0879}" type="presParOf" srcId="{4147C866-3849-45D6-882B-F570D36DC4E8}" destId="{01F9DC11-0928-4160-A83F-B28F081A014A}" srcOrd="2" destOrd="0" presId="urn:diagrams.loki3.com/BracketList"/>
    <dgm:cxn modelId="{59C37445-4802-423F-8D10-D77D54BF5BB9}" type="presParOf" srcId="{01F9DC11-0928-4160-A83F-B28F081A014A}" destId="{1FCA908B-0C7B-4BD0-8EB3-38FF71FEE7FB}" srcOrd="0" destOrd="0" presId="urn:diagrams.loki3.com/BracketList"/>
    <dgm:cxn modelId="{BB896813-9E2C-4A8C-B1FF-1ECC1F90A5B5}" type="presParOf" srcId="{01F9DC11-0928-4160-A83F-B28F081A014A}" destId="{55449C2E-160E-4D1F-B241-3A932326499E}" srcOrd="1" destOrd="0" presId="urn:diagrams.loki3.com/BracketList"/>
    <dgm:cxn modelId="{965BF783-AB98-4C56-9298-57A73E41687E}" type="presParOf" srcId="{01F9DC11-0928-4160-A83F-B28F081A014A}" destId="{A19189A8-ABE3-4703-B3F1-AF7628F89F26}" srcOrd="2" destOrd="0" presId="urn:diagrams.loki3.com/BracketList"/>
    <dgm:cxn modelId="{961CCC14-E78F-4D79-AC09-E7A21B3931BA}" type="presParOf" srcId="{4147C866-3849-45D6-882B-F570D36DC4E8}" destId="{03B72E80-BB34-494D-974B-674AAA543B5D}" srcOrd="3" destOrd="0" presId="urn:diagrams.loki3.com/BracketList"/>
    <dgm:cxn modelId="{31220B03-F211-47F3-9A0E-9D06F8637272}" type="presParOf" srcId="{4147C866-3849-45D6-882B-F570D36DC4E8}" destId="{D726FFD9-5C67-48D2-8FF3-075BB17FE004}" srcOrd="4" destOrd="0" presId="urn:diagrams.loki3.com/BracketList"/>
    <dgm:cxn modelId="{62646152-71E7-4F19-A3A6-6288B1605F0D}" type="presParOf" srcId="{D726FFD9-5C67-48D2-8FF3-075BB17FE004}" destId="{A3C778FE-2756-49A5-A1F5-2E35B00F3EA7}" srcOrd="0" destOrd="0" presId="urn:diagrams.loki3.com/BracketList"/>
    <dgm:cxn modelId="{E74351F2-643D-46D5-8D9B-529EDC03309E}" type="presParOf" srcId="{D726FFD9-5C67-48D2-8FF3-075BB17FE004}" destId="{1A1F0E63-B734-4115-A5B5-B93A261B28EF}" srcOrd="1" destOrd="0" presId="urn:diagrams.loki3.com/BracketList"/>
    <dgm:cxn modelId="{DF99B0CC-7292-4075-9C42-D8F81D480D7E}" type="presParOf" srcId="{D726FFD9-5C67-48D2-8FF3-075BB17FE004}" destId="{96E75555-88DC-42BD-A964-828E72C229D1}" srcOrd="2" destOrd="0" presId="urn:diagrams.loki3.com/BracketList"/>
    <dgm:cxn modelId="{EAC03057-6A72-4037-9C67-B962514ABBE9}" type="presParOf" srcId="{4147C866-3849-45D6-882B-F570D36DC4E8}" destId="{EE686DB8-49AA-47E3-836A-0FC38EE2C58A}" srcOrd="5" destOrd="0" presId="urn:diagrams.loki3.com/BracketList"/>
    <dgm:cxn modelId="{C9C8FCAF-4B91-4DD7-AFF4-1C7AB901B138}" type="presParOf" srcId="{4147C866-3849-45D6-882B-F570D36DC4E8}" destId="{53694383-42B0-486E-9AFC-32A68AB05052}" srcOrd="6" destOrd="0" presId="urn:diagrams.loki3.com/BracketList"/>
    <dgm:cxn modelId="{D33B389F-A935-431E-8F9D-CB4FFF21ADAC}" type="presParOf" srcId="{53694383-42B0-486E-9AFC-32A68AB05052}" destId="{6C530878-8CE1-4B54-8E2C-FBF10D8F4559}" srcOrd="0" destOrd="0" presId="urn:diagrams.loki3.com/BracketList"/>
    <dgm:cxn modelId="{61846711-D76D-4E85-8E49-41D498793014}" type="presParOf" srcId="{53694383-42B0-486E-9AFC-32A68AB05052}" destId="{BA0592EF-D478-4407-A09F-4BACE1340676}" srcOrd="1" destOrd="0" presId="urn:diagrams.loki3.com/BracketList"/>
    <dgm:cxn modelId="{54F78222-68D9-4204-9BFA-6024EC94B0A7}" type="presParOf" srcId="{53694383-42B0-486E-9AFC-32A68AB05052}" destId="{A40F0DFF-D5F4-4F86-83C1-6CCCA8EED170}" srcOrd="2" destOrd="0" presId="urn:diagrams.loki3.com/BracketList"/>
    <dgm:cxn modelId="{37F62101-BE1F-480E-87E3-A765CE7FB738}" type="presParOf" srcId="{4147C866-3849-45D6-882B-F570D36DC4E8}" destId="{47696D0F-49F0-4EAA-98F8-E05EB395115D}" srcOrd="7" destOrd="0" presId="urn:diagrams.loki3.com/BracketList"/>
    <dgm:cxn modelId="{44548C84-F155-414F-9BC8-B4812731E340}" type="presParOf" srcId="{4147C866-3849-45D6-882B-F570D36DC4E8}" destId="{70CC7DA0-D477-4B3B-940B-EA17E2ECACFF}" srcOrd="8" destOrd="0" presId="urn:diagrams.loki3.com/BracketList"/>
    <dgm:cxn modelId="{E8CF5207-E8E1-4259-9C37-FA4A46317FE2}" type="presParOf" srcId="{70CC7DA0-D477-4B3B-940B-EA17E2ECACFF}" destId="{D8F68687-380C-4CF2-8432-703577A0AB42}" srcOrd="0" destOrd="0" presId="urn:diagrams.loki3.com/BracketList"/>
    <dgm:cxn modelId="{C058C51D-1D2F-4321-BC29-B5BA8BEDFE3A}" type="presParOf" srcId="{70CC7DA0-D477-4B3B-940B-EA17E2ECACFF}" destId="{71362F19-D7C2-4DFA-9C70-95B2B7CF139A}" srcOrd="1" destOrd="0" presId="urn:diagrams.loki3.com/BracketList"/>
    <dgm:cxn modelId="{6CFAAB6E-3343-40CB-AABC-F4B6E6826DA1}" type="presParOf" srcId="{70CC7DA0-D477-4B3B-940B-EA17E2ECACFF}" destId="{773E4898-9B7A-49EE-9FBB-EB359F2CDB6D}" srcOrd="2" destOrd="0" presId="urn:diagrams.loki3.com/BracketList"/>
    <dgm:cxn modelId="{26FEDD6C-9FE8-4E38-BFCB-B7485A370BD6}" type="presParOf" srcId="{4147C866-3849-45D6-882B-F570D36DC4E8}" destId="{4620E3AA-425F-4D6E-838F-836D903F8DA0}" srcOrd="9" destOrd="0" presId="urn:diagrams.loki3.com/BracketList"/>
    <dgm:cxn modelId="{FA63BA75-1C7F-471E-84B5-C99F898BB883}" type="presParOf" srcId="{4147C866-3849-45D6-882B-F570D36DC4E8}" destId="{D7338EE2-875E-408F-B8E8-F630A08E0C3B}" srcOrd="10" destOrd="0" presId="urn:diagrams.loki3.com/BracketList"/>
    <dgm:cxn modelId="{2FE1D5B8-9CE5-4F27-9D06-0EA836DD0157}" type="presParOf" srcId="{D7338EE2-875E-408F-B8E8-F630A08E0C3B}" destId="{B92937EB-34F0-4143-9846-74F9C8A029F0}" srcOrd="0" destOrd="0" presId="urn:diagrams.loki3.com/BracketList"/>
    <dgm:cxn modelId="{BABDC855-B518-4EEA-BED3-44937E6F0578}" type="presParOf" srcId="{D7338EE2-875E-408F-B8E8-F630A08E0C3B}" destId="{40F269A9-2EC6-423F-A072-A10BD1F58415}" srcOrd="1" destOrd="0" presId="urn:diagrams.loki3.com/BracketList"/>
    <dgm:cxn modelId="{EDA357E8-DC9A-4E8A-B083-95D70B0D35BB}" type="presParOf" srcId="{D7338EE2-875E-408F-B8E8-F630A08E0C3B}" destId="{06FB75B7-04CF-4C47-BFD1-A21839603873}" srcOrd="2" destOrd="0" presId="urn:diagrams.loki3.com/BracketList"/>
    <dgm:cxn modelId="{4FB1606F-AE5B-44A8-AB85-BDBB1D7A29AC}" type="presParOf" srcId="{4147C866-3849-45D6-882B-F570D36DC4E8}" destId="{AB144E8F-3A97-41AE-BA4B-63F55283F4BD}" srcOrd="11" destOrd="0" presId="urn:diagrams.loki3.com/BracketList"/>
    <dgm:cxn modelId="{A9E95ABB-3CE6-4018-8843-362833D78904}" type="presParOf" srcId="{4147C866-3849-45D6-882B-F570D36DC4E8}" destId="{F01E68C8-D228-4701-9A9C-B66F6FA7C404}" srcOrd="12" destOrd="0" presId="urn:diagrams.loki3.com/BracketList"/>
    <dgm:cxn modelId="{4EDE77E0-4E10-4144-81AA-27EF730121DB}" type="presParOf" srcId="{F01E68C8-D228-4701-9A9C-B66F6FA7C404}" destId="{CAEEB433-0001-4DE8-BB8B-CD5308162ED2}" srcOrd="0" destOrd="0" presId="urn:diagrams.loki3.com/BracketList"/>
    <dgm:cxn modelId="{EE347BDE-A2A5-4663-AC2F-BB132C0E2C48}" type="presParOf" srcId="{F01E68C8-D228-4701-9A9C-B66F6FA7C404}" destId="{E0A1A6E6-62AD-4EA3-8F85-EF8BE7BCE7B5}" srcOrd="1" destOrd="0" presId="urn:diagrams.loki3.com/BracketList"/>
    <dgm:cxn modelId="{C61F130F-32F4-4B57-B182-4EE431378417}" type="presParOf" srcId="{F01E68C8-D228-4701-9A9C-B66F6FA7C404}" destId="{17BD0B7E-27CD-4F03-9464-22FE1350B3DF}" srcOrd="2" destOrd="0" presId="urn:diagrams.loki3.com/BracketList"/>
    <dgm:cxn modelId="{CDDAB947-A203-449E-8190-145FC12E7D24}" type="presParOf" srcId="{4147C866-3849-45D6-882B-F570D36DC4E8}" destId="{665F2387-6C2C-41A5-BD2D-1FF48D087BD6}" srcOrd="13" destOrd="0" presId="urn:diagrams.loki3.com/BracketList"/>
    <dgm:cxn modelId="{72EB0537-A923-478D-96D2-8EEFAF05C7A7}" type="presParOf" srcId="{4147C866-3849-45D6-882B-F570D36DC4E8}" destId="{071F58D9-4060-4C46-A46A-8FF371E021E1}" srcOrd="14" destOrd="0" presId="urn:diagrams.loki3.com/BracketList"/>
    <dgm:cxn modelId="{350FECE0-7226-4475-8852-AF3E097ABF5F}" type="presParOf" srcId="{071F58D9-4060-4C46-A46A-8FF371E021E1}" destId="{84861696-DA75-40EC-91BD-39F6AAA418AF}" srcOrd="0" destOrd="0" presId="urn:diagrams.loki3.com/BracketList"/>
    <dgm:cxn modelId="{44021D7C-F2F2-4897-8909-AE9113F2802B}" type="presParOf" srcId="{071F58D9-4060-4C46-A46A-8FF371E021E1}" destId="{724C80E8-EE0B-40C1-9CEB-6B3A3CD41F71}" srcOrd="1" destOrd="0" presId="urn:diagrams.loki3.com/BracketList"/>
    <dgm:cxn modelId="{03BCDA0E-0EC4-421C-9164-D55B108A339B}" type="presParOf" srcId="{071F58D9-4060-4C46-A46A-8FF371E021E1}" destId="{A3F8EBC9-B1EF-4E3A-947E-6979279CD141}" srcOrd="2" destOrd="0" presId="urn:diagrams.loki3.com/BracketList"/>
    <dgm:cxn modelId="{70477479-AB43-4A6D-A28C-2CE9AA1FCE04}" type="presParOf" srcId="{4147C866-3849-45D6-882B-F570D36DC4E8}" destId="{761B3D88-6FC3-4C34-B0A9-53C0B66A9DC0}" srcOrd="15" destOrd="0" presId="urn:diagrams.loki3.com/BracketList"/>
    <dgm:cxn modelId="{59B835FB-BB62-41E0-AF76-A4E08BA92828}" type="presParOf" srcId="{4147C866-3849-45D6-882B-F570D36DC4E8}" destId="{236A1800-596D-4271-86C4-3E138CC05865}" srcOrd="16" destOrd="0" presId="urn:diagrams.loki3.com/BracketList"/>
    <dgm:cxn modelId="{582D054B-E1CA-4F65-8C11-9F72BAF35094}" type="presParOf" srcId="{236A1800-596D-4271-86C4-3E138CC05865}" destId="{6D20B859-6920-4224-8B84-CA2AD4C53F85}" srcOrd="0" destOrd="0" presId="urn:diagrams.loki3.com/BracketList"/>
    <dgm:cxn modelId="{6F37963C-42A5-4F89-840E-6A79E8AA7EF5}" type="presParOf" srcId="{236A1800-596D-4271-86C4-3E138CC05865}" destId="{6E032701-4192-44E2-A6DC-F15B97FBCC48}" srcOrd="1" destOrd="0" presId="urn:diagrams.loki3.com/BracketList"/>
    <dgm:cxn modelId="{9CB0B8EF-06F1-44D8-9870-A8D870872272}" type="presParOf" srcId="{236A1800-596D-4271-86C4-3E138CC05865}" destId="{890B34B0-6B48-42FA-94AF-6432FD1E75FB}" srcOrd="2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41E21A-71DA-42CC-9C48-C045E43D7E1B}" type="doc">
      <dgm:prSet loTypeId="urn:diagrams.loki3.com/BracketList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7D91EDB-3316-4C9B-BF88-2E9771265865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endParaRPr lang="en-US" sz="1800" b="1" dirty="0"/>
        </a:p>
      </dgm:t>
    </dgm:pt>
    <dgm:pt modelId="{F074BFAA-0432-4517-B53A-4C84A3AD2C04}" type="parTrans" cxnId="{AD3EC9A6-6370-43EF-8C37-11545CDF801E}">
      <dgm:prSet/>
      <dgm:spPr/>
      <dgm:t>
        <a:bodyPr/>
        <a:lstStyle/>
        <a:p>
          <a:endParaRPr lang="en-US"/>
        </a:p>
      </dgm:t>
    </dgm:pt>
    <dgm:pt modelId="{A45D8872-CCA3-4045-8656-A3E397EA29F9}" type="sibTrans" cxnId="{AD3EC9A6-6370-43EF-8C37-11545CDF801E}">
      <dgm:prSet/>
      <dgm:spPr/>
      <dgm:t>
        <a:bodyPr/>
        <a:lstStyle/>
        <a:p>
          <a:endParaRPr lang="en-US"/>
        </a:p>
      </dgm:t>
    </dgm:pt>
    <dgm:pt modelId="{5B081F44-825C-464B-8B6A-3C1BB164E17E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pPr algn="l"/>
          <a:endParaRPr lang="en-US" sz="1800" b="1" dirty="0"/>
        </a:p>
      </dgm:t>
    </dgm:pt>
    <dgm:pt modelId="{CBB6D009-B99A-4E66-91FE-486B4F2B13E1}" type="sibTrans" cxnId="{80D40DD8-6AF8-41A0-B308-C5E8A51390A7}">
      <dgm:prSet/>
      <dgm:spPr/>
      <dgm:t>
        <a:bodyPr/>
        <a:lstStyle/>
        <a:p>
          <a:endParaRPr lang="en-US"/>
        </a:p>
      </dgm:t>
    </dgm:pt>
    <dgm:pt modelId="{C8FCBFCB-8029-440A-B3D2-DF733BBE3C8D}" type="parTrans" cxnId="{80D40DD8-6AF8-41A0-B308-C5E8A51390A7}">
      <dgm:prSet/>
      <dgm:spPr/>
      <dgm:t>
        <a:bodyPr/>
        <a:lstStyle/>
        <a:p>
          <a:endParaRPr lang="en-US"/>
        </a:p>
      </dgm:t>
    </dgm:pt>
    <dgm:pt modelId="{700EE9D8-155C-41E8-9BC2-A5BD8D856D34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pPr algn="ctr"/>
          <a:r>
            <a:rPr lang="en-US" sz="2400" b="1" dirty="0">
              <a:solidFill>
                <a:schemeClr val="tx1"/>
              </a:solidFill>
            </a:rPr>
            <a:t>RCC</a:t>
          </a:r>
          <a:endParaRPr lang="en-US" sz="1600" b="1" dirty="0">
            <a:solidFill>
              <a:schemeClr val="tx1"/>
            </a:solidFill>
          </a:endParaRPr>
        </a:p>
      </dgm:t>
    </dgm:pt>
    <dgm:pt modelId="{739FCE35-F9AC-44BD-BBE1-61EF1BD1F819}" type="parTrans" cxnId="{5D750D0E-8953-47EB-9416-383FE74A2302}">
      <dgm:prSet/>
      <dgm:spPr/>
      <dgm:t>
        <a:bodyPr/>
        <a:lstStyle/>
        <a:p>
          <a:endParaRPr lang="en-US"/>
        </a:p>
      </dgm:t>
    </dgm:pt>
    <dgm:pt modelId="{63F05D45-F94C-43D4-99FC-CEB9B9D73E48}" type="sibTrans" cxnId="{5D750D0E-8953-47EB-9416-383FE74A2302}">
      <dgm:prSet/>
      <dgm:spPr/>
      <dgm:t>
        <a:bodyPr/>
        <a:lstStyle/>
        <a:p>
          <a:endParaRPr lang="en-US"/>
        </a:p>
      </dgm:t>
    </dgm:pt>
    <dgm:pt modelId="{ADD3134C-7347-4EC4-AD8D-3955AE3B6124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endParaRPr lang="en-US" sz="1800" b="1" dirty="0"/>
        </a:p>
      </dgm:t>
    </dgm:pt>
    <dgm:pt modelId="{CFBB1977-2F70-482E-B17C-BC1246AAD4CE}" type="sibTrans" cxnId="{3F38BCCD-60DE-4D9F-8814-451B9E47D367}">
      <dgm:prSet/>
      <dgm:spPr/>
      <dgm:t>
        <a:bodyPr/>
        <a:lstStyle/>
        <a:p>
          <a:endParaRPr lang="en-US"/>
        </a:p>
      </dgm:t>
    </dgm:pt>
    <dgm:pt modelId="{00832FD4-48DD-46D5-B05A-2D02C90D95CC}" type="parTrans" cxnId="{3F38BCCD-60DE-4D9F-8814-451B9E47D367}">
      <dgm:prSet/>
      <dgm:spPr/>
      <dgm:t>
        <a:bodyPr/>
        <a:lstStyle/>
        <a:p>
          <a:endParaRPr lang="en-US"/>
        </a:p>
      </dgm:t>
    </dgm:pt>
    <dgm:pt modelId="{9B00943F-F1FC-4FEC-981E-5F7DCC178637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endParaRPr lang="en-US" sz="1800" b="1" dirty="0"/>
        </a:p>
      </dgm:t>
    </dgm:pt>
    <dgm:pt modelId="{BCBC63A1-2F8C-4F0E-84A9-8C07C00817C7}" type="sibTrans" cxnId="{BA4C6433-7127-4CD7-A5F7-A3DE1F7E9A48}">
      <dgm:prSet/>
      <dgm:spPr/>
      <dgm:t>
        <a:bodyPr/>
        <a:lstStyle/>
        <a:p>
          <a:endParaRPr lang="en-US"/>
        </a:p>
      </dgm:t>
    </dgm:pt>
    <dgm:pt modelId="{8DD83410-CA7A-4B5F-9A8D-3B4611229B1D}" type="parTrans" cxnId="{BA4C6433-7127-4CD7-A5F7-A3DE1F7E9A48}">
      <dgm:prSet/>
      <dgm:spPr/>
      <dgm:t>
        <a:bodyPr/>
        <a:lstStyle/>
        <a:p>
          <a:endParaRPr lang="en-US"/>
        </a:p>
      </dgm:t>
    </dgm:pt>
    <dgm:pt modelId="{86EB162E-43E6-455D-BEE2-884CD32F4F0D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endParaRPr lang="en-US" sz="1800" b="1" dirty="0"/>
        </a:p>
      </dgm:t>
    </dgm:pt>
    <dgm:pt modelId="{81DB429D-EBCF-45B8-B7F5-9803C8F0479C}" type="sibTrans" cxnId="{F144FAE6-5E04-4A03-B997-F913D1F79D09}">
      <dgm:prSet/>
      <dgm:spPr/>
      <dgm:t>
        <a:bodyPr/>
        <a:lstStyle/>
        <a:p>
          <a:endParaRPr lang="en-US"/>
        </a:p>
      </dgm:t>
    </dgm:pt>
    <dgm:pt modelId="{71966ACA-EE48-4177-B06D-5721F0DEB2F0}" type="parTrans" cxnId="{F144FAE6-5E04-4A03-B997-F913D1F79D09}">
      <dgm:prSet/>
      <dgm:spPr/>
      <dgm:t>
        <a:bodyPr/>
        <a:lstStyle/>
        <a:p>
          <a:endParaRPr lang="en-US"/>
        </a:p>
      </dgm:t>
    </dgm:pt>
    <dgm:pt modelId="{B5897D14-8E98-4BFB-855D-DB785123B2CA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endParaRPr lang="en-US" sz="1800" b="1" dirty="0"/>
        </a:p>
      </dgm:t>
    </dgm:pt>
    <dgm:pt modelId="{263D1E24-D66D-4D88-AA87-32E5DD16D59A}" type="sibTrans" cxnId="{F0D40589-25B4-45D9-9CE3-5E5B75770A00}">
      <dgm:prSet/>
      <dgm:spPr/>
      <dgm:t>
        <a:bodyPr/>
        <a:lstStyle/>
        <a:p>
          <a:endParaRPr lang="en-US"/>
        </a:p>
      </dgm:t>
    </dgm:pt>
    <dgm:pt modelId="{CED9DC12-5CB8-4C53-92BF-6A5B60EB4368}" type="parTrans" cxnId="{F0D40589-25B4-45D9-9CE3-5E5B75770A00}">
      <dgm:prSet/>
      <dgm:spPr/>
      <dgm:t>
        <a:bodyPr/>
        <a:lstStyle/>
        <a:p>
          <a:endParaRPr lang="en-US"/>
        </a:p>
      </dgm:t>
    </dgm:pt>
    <dgm:pt modelId="{318BF35D-9C2A-4E32-B376-6E0B07679489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endParaRPr lang="en-US" sz="1800" b="1" dirty="0"/>
        </a:p>
      </dgm:t>
    </dgm:pt>
    <dgm:pt modelId="{BC6BF9A9-33B9-48CA-A67F-C584FC7EEDE2}" type="sibTrans" cxnId="{F70C79A7-6E98-4DFC-AB07-8ED79FD81ED4}">
      <dgm:prSet/>
      <dgm:spPr/>
      <dgm:t>
        <a:bodyPr/>
        <a:lstStyle/>
        <a:p>
          <a:endParaRPr lang="en-US"/>
        </a:p>
      </dgm:t>
    </dgm:pt>
    <dgm:pt modelId="{0BF3D6D0-368A-4A66-8A9F-3E87F9CDA410}" type="parTrans" cxnId="{F70C79A7-6E98-4DFC-AB07-8ED79FD81ED4}">
      <dgm:prSet/>
      <dgm:spPr/>
      <dgm:t>
        <a:bodyPr/>
        <a:lstStyle/>
        <a:p>
          <a:endParaRPr lang="en-US"/>
        </a:p>
      </dgm:t>
    </dgm:pt>
    <dgm:pt modelId="{7D5435D1-93DA-4E15-BF72-3DC4747E1B37}">
      <dgm:prSet custT="1"/>
      <dgm:spPr>
        <a:solidFill>
          <a:schemeClr val="accent1"/>
        </a:solidFill>
      </dgm:spPr>
      <dgm:t>
        <a:bodyPr/>
        <a:lstStyle/>
        <a:p>
          <a:endParaRPr lang="en-US" sz="1800" b="1" dirty="0"/>
        </a:p>
      </dgm:t>
    </dgm:pt>
    <dgm:pt modelId="{F6398D1F-FF71-4ADA-A699-D8E4D090BB12}" type="sibTrans" cxnId="{5AFE3B75-1D74-4EDD-AFA4-19B1FF3AC40E}">
      <dgm:prSet/>
      <dgm:spPr/>
      <dgm:t>
        <a:bodyPr/>
        <a:lstStyle/>
        <a:p>
          <a:endParaRPr lang="en-US"/>
        </a:p>
      </dgm:t>
    </dgm:pt>
    <dgm:pt modelId="{E8A384F5-45E4-463C-BD33-8B284CAE4B49}" type="parTrans" cxnId="{5AFE3B75-1D74-4EDD-AFA4-19B1FF3AC40E}">
      <dgm:prSet/>
      <dgm:spPr/>
      <dgm:t>
        <a:bodyPr/>
        <a:lstStyle/>
        <a:p>
          <a:endParaRPr lang="en-US"/>
        </a:p>
      </dgm:t>
    </dgm:pt>
    <dgm:pt modelId="{4147C866-3849-45D6-882B-F570D36DC4E8}" type="pres">
      <dgm:prSet presAssocID="{1C41E21A-71DA-42CC-9C48-C045E43D7E1B}" presName="Name0" presStyleCnt="0">
        <dgm:presLayoutVars>
          <dgm:dir/>
          <dgm:animLvl val="lvl"/>
          <dgm:resizeHandles val="exact"/>
        </dgm:presLayoutVars>
      </dgm:prSet>
      <dgm:spPr/>
    </dgm:pt>
    <dgm:pt modelId="{C911BA13-99FA-4DA8-9E66-F5E4D4A5F6A1}" type="pres">
      <dgm:prSet presAssocID="{700EE9D8-155C-41E8-9BC2-A5BD8D856D34}" presName="linNode" presStyleCnt="0"/>
      <dgm:spPr/>
    </dgm:pt>
    <dgm:pt modelId="{A927062B-62A3-4C0F-9345-E56786B9179D}" type="pres">
      <dgm:prSet presAssocID="{700EE9D8-155C-41E8-9BC2-A5BD8D856D34}" presName="parTx" presStyleLbl="revTx" presStyleIdx="0" presStyleCnt="9" custScaleX="400000" custScaleY="99469">
        <dgm:presLayoutVars>
          <dgm:chMax val="1"/>
          <dgm:bulletEnabled val="1"/>
        </dgm:presLayoutVars>
      </dgm:prSet>
      <dgm:spPr/>
    </dgm:pt>
    <dgm:pt modelId="{A49E919B-0CEF-493E-BDE8-F5D6C90CDA97}" type="pres">
      <dgm:prSet presAssocID="{700EE9D8-155C-41E8-9BC2-A5BD8D856D34}" presName="bracket" presStyleLbl="parChTrans1D1" presStyleIdx="0" presStyleCnt="9" custScaleY="106573"/>
      <dgm:spPr/>
    </dgm:pt>
    <dgm:pt modelId="{15DA9C8D-5496-43BB-89E8-0DD76F586A38}" type="pres">
      <dgm:prSet presAssocID="{700EE9D8-155C-41E8-9BC2-A5BD8D856D34}" presName="spH" presStyleCnt="0"/>
      <dgm:spPr/>
    </dgm:pt>
    <dgm:pt modelId="{11C9E9FA-11BB-4AA7-AD44-FF7FA59DB61F}" type="pres">
      <dgm:prSet presAssocID="{63F05D45-F94C-43D4-99FC-CEB9B9D73E48}" presName="spV" presStyleCnt="0"/>
      <dgm:spPr/>
    </dgm:pt>
    <dgm:pt modelId="{01F9DC11-0928-4160-A83F-B28F081A014A}" type="pres">
      <dgm:prSet presAssocID="{5B081F44-825C-464B-8B6A-3C1BB164E17E}" presName="linNode" presStyleCnt="0"/>
      <dgm:spPr/>
    </dgm:pt>
    <dgm:pt modelId="{1FCA908B-0C7B-4BD0-8EB3-38FF71FEE7FB}" type="pres">
      <dgm:prSet presAssocID="{5B081F44-825C-464B-8B6A-3C1BB164E17E}" presName="parTx" presStyleLbl="revTx" presStyleIdx="1" presStyleCnt="9" custScaleX="400000">
        <dgm:presLayoutVars>
          <dgm:chMax val="1"/>
          <dgm:bulletEnabled val="1"/>
        </dgm:presLayoutVars>
      </dgm:prSet>
      <dgm:spPr/>
    </dgm:pt>
    <dgm:pt modelId="{55449C2E-160E-4D1F-B241-3A932326499E}" type="pres">
      <dgm:prSet presAssocID="{5B081F44-825C-464B-8B6A-3C1BB164E17E}" presName="bracket" presStyleLbl="parChTrans1D1" presStyleIdx="1" presStyleCnt="9" custScaleY="106573"/>
      <dgm:spPr/>
    </dgm:pt>
    <dgm:pt modelId="{A19189A8-ABE3-4703-B3F1-AF7628F89F26}" type="pres">
      <dgm:prSet presAssocID="{5B081F44-825C-464B-8B6A-3C1BB164E17E}" presName="spH" presStyleCnt="0"/>
      <dgm:spPr/>
    </dgm:pt>
    <dgm:pt modelId="{03B72E80-BB34-494D-974B-674AAA543B5D}" type="pres">
      <dgm:prSet presAssocID="{CBB6D009-B99A-4E66-91FE-486B4F2B13E1}" presName="spV" presStyleCnt="0"/>
      <dgm:spPr/>
    </dgm:pt>
    <dgm:pt modelId="{D726FFD9-5C67-48D2-8FF3-075BB17FE004}" type="pres">
      <dgm:prSet presAssocID="{ADD3134C-7347-4EC4-AD8D-3955AE3B6124}" presName="linNode" presStyleCnt="0"/>
      <dgm:spPr/>
    </dgm:pt>
    <dgm:pt modelId="{A3C778FE-2756-49A5-A1F5-2E35B00F3EA7}" type="pres">
      <dgm:prSet presAssocID="{ADD3134C-7347-4EC4-AD8D-3955AE3B6124}" presName="parTx" presStyleLbl="revTx" presStyleIdx="2" presStyleCnt="9" custScaleX="400000">
        <dgm:presLayoutVars>
          <dgm:chMax val="1"/>
          <dgm:bulletEnabled val="1"/>
        </dgm:presLayoutVars>
      </dgm:prSet>
      <dgm:spPr/>
    </dgm:pt>
    <dgm:pt modelId="{1A1F0E63-B734-4115-A5B5-B93A261B28EF}" type="pres">
      <dgm:prSet presAssocID="{ADD3134C-7347-4EC4-AD8D-3955AE3B6124}" presName="bracket" presStyleLbl="parChTrans1D1" presStyleIdx="2" presStyleCnt="9" custScaleY="106573"/>
      <dgm:spPr/>
    </dgm:pt>
    <dgm:pt modelId="{96E75555-88DC-42BD-A964-828E72C229D1}" type="pres">
      <dgm:prSet presAssocID="{ADD3134C-7347-4EC4-AD8D-3955AE3B6124}" presName="spH" presStyleCnt="0"/>
      <dgm:spPr/>
    </dgm:pt>
    <dgm:pt modelId="{EE686DB8-49AA-47E3-836A-0FC38EE2C58A}" type="pres">
      <dgm:prSet presAssocID="{CFBB1977-2F70-482E-B17C-BC1246AAD4CE}" presName="spV" presStyleCnt="0"/>
      <dgm:spPr/>
    </dgm:pt>
    <dgm:pt modelId="{53694383-42B0-486E-9AFC-32A68AB05052}" type="pres">
      <dgm:prSet presAssocID="{C7D91EDB-3316-4C9B-BF88-2E9771265865}" presName="linNode" presStyleCnt="0"/>
      <dgm:spPr/>
    </dgm:pt>
    <dgm:pt modelId="{6C530878-8CE1-4B54-8E2C-FBF10D8F4559}" type="pres">
      <dgm:prSet presAssocID="{C7D91EDB-3316-4C9B-BF88-2E9771265865}" presName="parTx" presStyleLbl="revTx" presStyleIdx="3" presStyleCnt="9" custScaleX="400000">
        <dgm:presLayoutVars>
          <dgm:chMax val="1"/>
          <dgm:bulletEnabled val="1"/>
        </dgm:presLayoutVars>
      </dgm:prSet>
      <dgm:spPr/>
    </dgm:pt>
    <dgm:pt modelId="{BA0592EF-D478-4407-A09F-4BACE1340676}" type="pres">
      <dgm:prSet presAssocID="{C7D91EDB-3316-4C9B-BF88-2E9771265865}" presName="bracket" presStyleLbl="parChTrans1D1" presStyleIdx="3" presStyleCnt="9" custScaleY="106573"/>
      <dgm:spPr/>
    </dgm:pt>
    <dgm:pt modelId="{A40F0DFF-D5F4-4F86-83C1-6CCCA8EED170}" type="pres">
      <dgm:prSet presAssocID="{C7D91EDB-3316-4C9B-BF88-2E9771265865}" presName="spH" presStyleCnt="0"/>
      <dgm:spPr/>
    </dgm:pt>
    <dgm:pt modelId="{47696D0F-49F0-4EAA-98F8-E05EB395115D}" type="pres">
      <dgm:prSet presAssocID="{A45D8872-CCA3-4045-8656-A3E397EA29F9}" presName="spV" presStyleCnt="0"/>
      <dgm:spPr/>
    </dgm:pt>
    <dgm:pt modelId="{70CC7DA0-D477-4B3B-940B-EA17E2ECACFF}" type="pres">
      <dgm:prSet presAssocID="{9B00943F-F1FC-4FEC-981E-5F7DCC178637}" presName="linNode" presStyleCnt="0"/>
      <dgm:spPr/>
    </dgm:pt>
    <dgm:pt modelId="{D8F68687-380C-4CF2-8432-703577A0AB42}" type="pres">
      <dgm:prSet presAssocID="{9B00943F-F1FC-4FEC-981E-5F7DCC178637}" presName="parTx" presStyleLbl="revTx" presStyleIdx="4" presStyleCnt="9" custScaleX="400000" custScaleY="99753">
        <dgm:presLayoutVars>
          <dgm:chMax val="1"/>
          <dgm:bulletEnabled val="1"/>
        </dgm:presLayoutVars>
      </dgm:prSet>
      <dgm:spPr/>
    </dgm:pt>
    <dgm:pt modelId="{71362F19-D7C2-4DFA-9C70-95B2B7CF139A}" type="pres">
      <dgm:prSet presAssocID="{9B00943F-F1FC-4FEC-981E-5F7DCC178637}" presName="bracket" presStyleLbl="parChTrans1D1" presStyleIdx="4" presStyleCnt="9" custScaleY="106573"/>
      <dgm:spPr/>
    </dgm:pt>
    <dgm:pt modelId="{773E4898-9B7A-49EE-9FBB-EB359F2CDB6D}" type="pres">
      <dgm:prSet presAssocID="{9B00943F-F1FC-4FEC-981E-5F7DCC178637}" presName="spH" presStyleCnt="0"/>
      <dgm:spPr/>
    </dgm:pt>
    <dgm:pt modelId="{4620E3AA-425F-4D6E-838F-836D903F8DA0}" type="pres">
      <dgm:prSet presAssocID="{BCBC63A1-2F8C-4F0E-84A9-8C07C00817C7}" presName="spV" presStyleCnt="0"/>
      <dgm:spPr/>
    </dgm:pt>
    <dgm:pt modelId="{D7338EE2-875E-408F-B8E8-F630A08E0C3B}" type="pres">
      <dgm:prSet presAssocID="{86EB162E-43E6-455D-BEE2-884CD32F4F0D}" presName="linNode" presStyleCnt="0"/>
      <dgm:spPr/>
    </dgm:pt>
    <dgm:pt modelId="{B92937EB-34F0-4143-9846-74F9C8A029F0}" type="pres">
      <dgm:prSet presAssocID="{86EB162E-43E6-455D-BEE2-884CD32F4F0D}" presName="parTx" presStyleLbl="revTx" presStyleIdx="5" presStyleCnt="9" custScaleX="400000">
        <dgm:presLayoutVars>
          <dgm:chMax val="1"/>
          <dgm:bulletEnabled val="1"/>
        </dgm:presLayoutVars>
      </dgm:prSet>
      <dgm:spPr/>
    </dgm:pt>
    <dgm:pt modelId="{40F269A9-2EC6-423F-A072-A10BD1F58415}" type="pres">
      <dgm:prSet presAssocID="{86EB162E-43E6-455D-BEE2-884CD32F4F0D}" presName="bracket" presStyleLbl="parChTrans1D1" presStyleIdx="5" presStyleCnt="9" custScaleY="106573" custLinFactNeighborX="-37890" custLinFactNeighborY="1755"/>
      <dgm:spPr/>
    </dgm:pt>
    <dgm:pt modelId="{06FB75B7-04CF-4C47-BFD1-A21839603873}" type="pres">
      <dgm:prSet presAssocID="{86EB162E-43E6-455D-BEE2-884CD32F4F0D}" presName="spH" presStyleCnt="0"/>
      <dgm:spPr/>
    </dgm:pt>
    <dgm:pt modelId="{AB144E8F-3A97-41AE-BA4B-63F55283F4BD}" type="pres">
      <dgm:prSet presAssocID="{81DB429D-EBCF-45B8-B7F5-9803C8F0479C}" presName="spV" presStyleCnt="0"/>
      <dgm:spPr/>
    </dgm:pt>
    <dgm:pt modelId="{F01E68C8-D228-4701-9A9C-B66F6FA7C404}" type="pres">
      <dgm:prSet presAssocID="{B5897D14-8E98-4BFB-855D-DB785123B2CA}" presName="linNode" presStyleCnt="0"/>
      <dgm:spPr/>
    </dgm:pt>
    <dgm:pt modelId="{CAEEB433-0001-4DE8-BB8B-CD5308162ED2}" type="pres">
      <dgm:prSet presAssocID="{B5897D14-8E98-4BFB-855D-DB785123B2CA}" presName="parTx" presStyleLbl="revTx" presStyleIdx="6" presStyleCnt="9" custScaleX="400000" custLinFactNeighborX="-17071" custLinFactNeighborY="-6559">
        <dgm:presLayoutVars>
          <dgm:chMax val="1"/>
          <dgm:bulletEnabled val="1"/>
        </dgm:presLayoutVars>
      </dgm:prSet>
      <dgm:spPr/>
    </dgm:pt>
    <dgm:pt modelId="{E0A1A6E6-62AD-4EA3-8F85-EF8BE7BCE7B5}" type="pres">
      <dgm:prSet presAssocID="{B5897D14-8E98-4BFB-855D-DB785123B2CA}" presName="bracket" presStyleLbl="parChTrans1D1" presStyleIdx="6" presStyleCnt="9" custScaleY="106573" custLinFactNeighborX="-22612" custLinFactNeighborY="7864"/>
      <dgm:spPr/>
    </dgm:pt>
    <dgm:pt modelId="{17BD0B7E-27CD-4F03-9464-22FE1350B3DF}" type="pres">
      <dgm:prSet presAssocID="{B5897D14-8E98-4BFB-855D-DB785123B2CA}" presName="spH" presStyleCnt="0"/>
      <dgm:spPr/>
    </dgm:pt>
    <dgm:pt modelId="{665F2387-6C2C-41A5-BD2D-1FF48D087BD6}" type="pres">
      <dgm:prSet presAssocID="{263D1E24-D66D-4D88-AA87-32E5DD16D59A}" presName="spV" presStyleCnt="0"/>
      <dgm:spPr/>
    </dgm:pt>
    <dgm:pt modelId="{071F58D9-4060-4C46-A46A-8FF371E021E1}" type="pres">
      <dgm:prSet presAssocID="{318BF35D-9C2A-4E32-B376-6E0B07679489}" presName="linNode" presStyleCnt="0"/>
      <dgm:spPr/>
    </dgm:pt>
    <dgm:pt modelId="{84861696-DA75-40EC-91BD-39F6AAA418AF}" type="pres">
      <dgm:prSet presAssocID="{318BF35D-9C2A-4E32-B376-6E0B07679489}" presName="parTx" presStyleLbl="revTx" presStyleIdx="7" presStyleCnt="9" custScaleX="400000">
        <dgm:presLayoutVars>
          <dgm:chMax val="1"/>
          <dgm:bulletEnabled val="1"/>
        </dgm:presLayoutVars>
      </dgm:prSet>
      <dgm:spPr/>
    </dgm:pt>
    <dgm:pt modelId="{724C80E8-EE0B-40C1-9CEB-6B3A3CD41F71}" type="pres">
      <dgm:prSet presAssocID="{318BF35D-9C2A-4E32-B376-6E0B07679489}" presName="bracket" presStyleLbl="parChTrans1D1" presStyleIdx="7" presStyleCnt="9" custScaleY="106573" custLinFactNeighborX="-40163" custLinFactNeighborY="5461"/>
      <dgm:spPr/>
    </dgm:pt>
    <dgm:pt modelId="{A3F8EBC9-B1EF-4E3A-947E-6979279CD141}" type="pres">
      <dgm:prSet presAssocID="{318BF35D-9C2A-4E32-B376-6E0B07679489}" presName="spH" presStyleCnt="0"/>
      <dgm:spPr/>
    </dgm:pt>
    <dgm:pt modelId="{761B3D88-6FC3-4C34-B0A9-53C0B66A9DC0}" type="pres">
      <dgm:prSet presAssocID="{BC6BF9A9-33B9-48CA-A67F-C584FC7EEDE2}" presName="spV" presStyleCnt="0"/>
      <dgm:spPr/>
    </dgm:pt>
    <dgm:pt modelId="{236A1800-596D-4271-86C4-3E138CC05865}" type="pres">
      <dgm:prSet presAssocID="{7D5435D1-93DA-4E15-BF72-3DC4747E1B37}" presName="linNode" presStyleCnt="0"/>
      <dgm:spPr/>
    </dgm:pt>
    <dgm:pt modelId="{6D20B859-6920-4224-8B84-CA2AD4C53F85}" type="pres">
      <dgm:prSet presAssocID="{7D5435D1-93DA-4E15-BF72-3DC4747E1B37}" presName="parTx" presStyleLbl="revTx" presStyleIdx="8" presStyleCnt="9" custScaleX="400000">
        <dgm:presLayoutVars>
          <dgm:chMax val="1"/>
          <dgm:bulletEnabled val="1"/>
        </dgm:presLayoutVars>
      </dgm:prSet>
      <dgm:spPr/>
    </dgm:pt>
    <dgm:pt modelId="{6E032701-4192-44E2-A6DC-F15B97FBCC48}" type="pres">
      <dgm:prSet presAssocID="{7D5435D1-93DA-4E15-BF72-3DC4747E1B37}" presName="bracket" presStyleLbl="parChTrans1D1" presStyleIdx="8" presStyleCnt="9" custScaleY="106573"/>
      <dgm:spPr/>
    </dgm:pt>
    <dgm:pt modelId="{890B34B0-6B48-42FA-94AF-6432FD1E75FB}" type="pres">
      <dgm:prSet presAssocID="{7D5435D1-93DA-4E15-BF72-3DC4747E1B37}" presName="spH" presStyleCnt="0"/>
      <dgm:spPr/>
    </dgm:pt>
  </dgm:ptLst>
  <dgm:cxnLst>
    <dgm:cxn modelId="{5D750D0E-8953-47EB-9416-383FE74A2302}" srcId="{1C41E21A-71DA-42CC-9C48-C045E43D7E1B}" destId="{700EE9D8-155C-41E8-9BC2-A5BD8D856D34}" srcOrd="0" destOrd="0" parTransId="{739FCE35-F9AC-44BD-BBE1-61EF1BD1F819}" sibTransId="{63F05D45-F94C-43D4-99FC-CEB9B9D73E48}"/>
    <dgm:cxn modelId="{BA4C6433-7127-4CD7-A5F7-A3DE1F7E9A48}" srcId="{1C41E21A-71DA-42CC-9C48-C045E43D7E1B}" destId="{9B00943F-F1FC-4FEC-981E-5F7DCC178637}" srcOrd="4" destOrd="0" parTransId="{8DD83410-CA7A-4B5F-9A8D-3B4611229B1D}" sibTransId="{BCBC63A1-2F8C-4F0E-84A9-8C07C00817C7}"/>
    <dgm:cxn modelId="{7200913B-8C2D-4757-9B1E-495F63857E4F}" type="presOf" srcId="{5B081F44-825C-464B-8B6A-3C1BB164E17E}" destId="{1FCA908B-0C7B-4BD0-8EB3-38FF71FEE7FB}" srcOrd="0" destOrd="0" presId="urn:diagrams.loki3.com/BracketList"/>
    <dgm:cxn modelId="{4D01754C-21D0-4DA3-95B3-7722F3BCCB56}" type="presOf" srcId="{C7D91EDB-3316-4C9B-BF88-2E9771265865}" destId="{6C530878-8CE1-4B54-8E2C-FBF10D8F4559}" srcOrd="0" destOrd="0" presId="urn:diagrams.loki3.com/BracketList"/>
    <dgm:cxn modelId="{5C517A51-2B2E-4448-BF04-821C5513DB87}" type="presOf" srcId="{700EE9D8-155C-41E8-9BC2-A5BD8D856D34}" destId="{A927062B-62A3-4C0F-9345-E56786B9179D}" srcOrd="0" destOrd="0" presId="urn:diagrams.loki3.com/BracketList"/>
    <dgm:cxn modelId="{506B2C54-60F9-4D5C-92C2-775A886A83D3}" type="presOf" srcId="{1C41E21A-71DA-42CC-9C48-C045E43D7E1B}" destId="{4147C866-3849-45D6-882B-F570D36DC4E8}" srcOrd="0" destOrd="0" presId="urn:diagrams.loki3.com/BracketList"/>
    <dgm:cxn modelId="{5AFE3B75-1D74-4EDD-AFA4-19B1FF3AC40E}" srcId="{1C41E21A-71DA-42CC-9C48-C045E43D7E1B}" destId="{7D5435D1-93DA-4E15-BF72-3DC4747E1B37}" srcOrd="8" destOrd="0" parTransId="{E8A384F5-45E4-463C-BD33-8B284CAE4B49}" sibTransId="{F6398D1F-FF71-4ADA-A699-D8E4D090BB12}"/>
    <dgm:cxn modelId="{F7794958-776F-478D-94FC-46DE9C61CCEC}" type="presOf" srcId="{B5897D14-8E98-4BFB-855D-DB785123B2CA}" destId="{CAEEB433-0001-4DE8-BB8B-CD5308162ED2}" srcOrd="0" destOrd="0" presId="urn:diagrams.loki3.com/BracketList"/>
    <dgm:cxn modelId="{E40A0186-6863-419A-9683-902F9C3D20C3}" type="presOf" srcId="{318BF35D-9C2A-4E32-B376-6E0B07679489}" destId="{84861696-DA75-40EC-91BD-39F6AAA418AF}" srcOrd="0" destOrd="0" presId="urn:diagrams.loki3.com/BracketList"/>
    <dgm:cxn modelId="{F0D40589-25B4-45D9-9CE3-5E5B75770A00}" srcId="{1C41E21A-71DA-42CC-9C48-C045E43D7E1B}" destId="{B5897D14-8E98-4BFB-855D-DB785123B2CA}" srcOrd="6" destOrd="0" parTransId="{CED9DC12-5CB8-4C53-92BF-6A5B60EB4368}" sibTransId="{263D1E24-D66D-4D88-AA87-32E5DD16D59A}"/>
    <dgm:cxn modelId="{D384F997-3168-4246-9A2A-99C4F4688AA1}" type="presOf" srcId="{ADD3134C-7347-4EC4-AD8D-3955AE3B6124}" destId="{A3C778FE-2756-49A5-A1F5-2E35B00F3EA7}" srcOrd="0" destOrd="0" presId="urn:diagrams.loki3.com/BracketList"/>
    <dgm:cxn modelId="{56DB1B9D-EE10-4224-A208-6941B7F16C95}" type="presOf" srcId="{7D5435D1-93DA-4E15-BF72-3DC4747E1B37}" destId="{6D20B859-6920-4224-8B84-CA2AD4C53F85}" srcOrd="0" destOrd="0" presId="urn:diagrams.loki3.com/BracketList"/>
    <dgm:cxn modelId="{AD3EC9A6-6370-43EF-8C37-11545CDF801E}" srcId="{1C41E21A-71DA-42CC-9C48-C045E43D7E1B}" destId="{C7D91EDB-3316-4C9B-BF88-2E9771265865}" srcOrd="3" destOrd="0" parTransId="{F074BFAA-0432-4517-B53A-4C84A3AD2C04}" sibTransId="{A45D8872-CCA3-4045-8656-A3E397EA29F9}"/>
    <dgm:cxn modelId="{F70C79A7-6E98-4DFC-AB07-8ED79FD81ED4}" srcId="{1C41E21A-71DA-42CC-9C48-C045E43D7E1B}" destId="{318BF35D-9C2A-4E32-B376-6E0B07679489}" srcOrd="7" destOrd="0" parTransId="{0BF3D6D0-368A-4A66-8A9F-3E87F9CDA410}" sibTransId="{BC6BF9A9-33B9-48CA-A67F-C584FC7EEDE2}"/>
    <dgm:cxn modelId="{FB547DC9-4778-4762-B307-C4268AFC3158}" type="presOf" srcId="{9B00943F-F1FC-4FEC-981E-5F7DCC178637}" destId="{D8F68687-380C-4CF2-8432-703577A0AB42}" srcOrd="0" destOrd="0" presId="urn:diagrams.loki3.com/BracketList"/>
    <dgm:cxn modelId="{6F91F2CA-7CC2-4654-ACCD-7F33E4A23A85}" type="presOf" srcId="{86EB162E-43E6-455D-BEE2-884CD32F4F0D}" destId="{B92937EB-34F0-4143-9846-74F9C8A029F0}" srcOrd="0" destOrd="0" presId="urn:diagrams.loki3.com/BracketList"/>
    <dgm:cxn modelId="{3F38BCCD-60DE-4D9F-8814-451B9E47D367}" srcId="{1C41E21A-71DA-42CC-9C48-C045E43D7E1B}" destId="{ADD3134C-7347-4EC4-AD8D-3955AE3B6124}" srcOrd="2" destOrd="0" parTransId="{00832FD4-48DD-46D5-B05A-2D02C90D95CC}" sibTransId="{CFBB1977-2F70-482E-B17C-BC1246AAD4CE}"/>
    <dgm:cxn modelId="{80D40DD8-6AF8-41A0-B308-C5E8A51390A7}" srcId="{1C41E21A-71DA-42CC-9C48-C045E43D7E1B}" destId="{5B081F44-825C-464B-8B6A-3C1BB164E17E}" srcOrd="1" destOrd="0" parTransId="{C8FCBFCB-8029-440A-B3D2-DF733BBE3C8D}" sibTransId="{CBB6D009-B99A-4E66-91FE-486B4F2B13E1}"/>
    <dgm:cxn modelId="{F144FAE6-5E04-4A03-B997-F913D1F79D09}" srcId="{1C41E21A-71DA-42CC-9C48-C045E43D7E1B}" destId="{86EB162E-43E6-455D-BEE2-884CD32F4F0D}" srcOrd="5" destOrd="0" parTransId="{71966ACA-EE48-4177-B06D-5721F0DEB2F0}" sibTransId="{81DB429D-EBCF-45B8-B7F5-9803C8F0479C}"/>
    <dgm:cxn modelId="{83E7080C-7654-4D11-944E-C35EB9356325}" type="presParOf" srcId="{4147C866-3849-45D6-882B-F570D36DC4E8}" destId="{C911BA13-99FA-4DA8-9E66-F5E4D4A5F6A1}" srcOrd="0" destOrd="0" presId="urn:diagrams.loki3.com/BracketList"/>
    <dgm:cxn modelId="{A0C73333-D9DB-4BC4-9009-30E6B2A92F51}" type="presParOf" srcId="{C911BA13-99FA-4DA8-9E66-F5E4D4A5F6A1}" destId="{A927062B-62A3-4C0F-9345-E56786B9179D}" srcOrd="0" destOrd="0" presId="urn:diagrams.loki3.com/BracketList"/>
    <dgm:cxn modelId="{9DB3D888-97DE-49FD-ADEA-831BD5F6F311}" type="presParOf" srcId="{C911BA13-99FA-4DA8-9E66-F5E4D4A5F6A1}" destId="{A49E919B-0CEF-493E-BDE8-F5D6C90CDA97}" srcOrd="1" destOrd="0" presId="urn:diagrams.loki3.com/BracketList"/>
    <dgm:cxn modelId="{1954720D-EA26-4A66-A5F1-ABEC7C932B97}" type="presParOf" srcId="{C911BA13-99FA-4DA8-9E66-F5E4D4A5F6A1}" destId="{15DA9C8D-5496-43BB-89E8-0DD76F586A38}" srcOrd="2" destOrd="0" presId="urn:diagrams.loki3.com/BracketList"/>
    <dgm:cxn modelId="{7D328EDC-33B8-4E6F-AC12-664A3EAEA8B0}" type="presParOf" srcId="{4147C866-3849-45D6-882B-F570D36DC4E8}" destId="{11C9E9FA-11BB-4AA7-AD44-FF7FA59DB61F}" srcOrd="1" destOrd="0" presId="urn:diagrams.loki3.com/BracketList"/>
    <dgm:cxn modelId="{0971F7BA-975D-4173-98C2-FBFB990E0879}" type="presParOf" srcId="{4147C866-3849-45D6-882B-F570D36DC4E8}" destId="{01F9DC11-0928-4160-A83F-B28F081A014A}" srcOrd="2" destOrd="0" presId="urn:diagrams.loki3.com/BracketList"/>
    <dgm:cxn modelId="{59C37445-4802-423F-8D10-D77D54BF5BB9}" type="presParOf" srcId="{01F9DC11-0928-4160-A83F-B28F081A014A}" destId="{1FCA908B-0C7B-4BD0-8EB3-38FF71FEE7FB}" srcOrd="0" destOrd="0" presId="urn:diagrams.loki3.com/BracketList"/>
    <dgm:cxn modelId="{BB896813-9E2C-4A8C-B1FF-1ECC1F90A5B5}" type="presParOf" srcId="{01F9DC11-0928-4160-A83F-B28F081A014A}" destId="{55449C2E-160E-4D1F-B241-3A932326499E}" srcOrd="1" destOrd="0" presId="urn:diagrams.loki3.com/BracketList"/>
    <dgm:cxn modelId="{965BF783-AB98-4C56-9298-57A73E41687E}" type="presParOf" srcId="{01F9DC11-0928-4160-A83F-B28F081A014A}" destId="{A19189A8-ABE3-4703-B3F1-AF7628F89F26}" srcOrd="2" destOrd="0" presId="urn:diagrams.loki3.com/BracketList"/>
    <dgm:cxn modelId="{961CCC14-E78F-4D79-AC09-E7A21B3931BA}" type="presParOf" srcId="{4147C866-3849-45D6-882B-F570D36DC4E8}" destId="{03B72E80-BB34-494D-974B-674AAA543B5D}" srcOrd="3" destOrd="0" presId="urn:diagrams.loki3.com/BracketList"/>
    <dgm:cxn modelId="{31220B03-F211-47F3-9A0E-9D06F8637272}" type="presParOf" srcId="{4147C866-3849-45D6-882B-F570D36DC4E8}" destId="{D726FFD9-5C67-48D2-8FF3-075BB17FE004}" srcOrd="4" destOrd="0" presId="urn:diagrams.loki3.com/BracketList"/>
    <dgm:cxn modelId="{62646152-71E7-4F19-A3A6-6288B1605F0D}" type="presParOf" srcId="{D726FFD9-5C67-48D2-8FF3-075BB17FE004}" destId="{A3C778FE-2756-49A5-A1F5-2E35B00F3EA7}" srcOrd="0" destOrd="0" presId="urn:diagrams.loki3.com/BracketList"/>
    <dgm:cxn modelId="{E74351F2-643D-46D5-8D9B-529EDC03309E}" type="presParOf" srcId="{D726FFD9-5C67-48D2-8FF3-075BB17FE004}" destId="{1A1F0E63-B734-4115-A5B5-B93A261B28EF}" srcOrd="1" destOrd="0" presId="urn:diagrams.loki3.com/BracketList"/>
    <dgm:cxn modelId="{DF99B0CC-7292-4075-9C42-D8F81D480D7E}" type="presParOf" srcId="{D726FFD9-5C67-48D2-8FF3-075BB17FE004}" destId="{96E75555-88DC-42BD-A964-828E72C229D1}" srcOrd="2" destOrd="0" presId="urn:diagrams.loki3.com/BracketList"/>
    <dgm:cxn modelId="{EAC03057-6A72-4037-9C67-B962514ABBE9}" type="presParOf" srcId="{4147C866-3849-45D6-882B-F570D36DC4E8}" destId="{EE686DB8-49AA-47E3-836A-0FC38EE2C58A}" srcOrd="5" destOrd="0" presId="urn:diagrams.loki3.com/BracketList"/>
    <dgm:cxn modelId="{C9C8FCAF-4B91-4DD7-AFF4-1C7AB901B138}" type="presParOf" srcId="{4147C866-3849-45D6-882B-F570D36DC4E8}" destId="{53694383-42B0-486E-9AFC-32A68AB05052}" srcOrd="6" destOrd="0" presId="urn:diagrams.loki3.com/BracketList"/>
    <dgm:cxn modelId="{D33B389F-A935-431E-8F9D-CB4FFF21ADAC}" type="presParOf" srcId="{53694383-42B0-486E-9AFC-32A68AB05052}" destId="{6C530878-8CE1-4B54-8E2C-FBF10D8F4559}" srcOrd="0" destOrd="0" presId="urn:diagrams.loki3.com/BracketList"/>
    <dgm:cxn modelId="{61846711-D76D-4E85-8E49-41D498793014}" type="presParOf" srcId="{53694383-42B0-486E-9AFC-32A68AB05052}" destId="{BA0592EF-D478-4407-A09F-4BACE1340676}" srcOrd="1" destOrd="0" presId="urn:diagrams.loki3.com/BracketList"/>
    <dgm:cxn modelId="{54F78222-68D9-4204-9BFA-6024EC94B0A7}" type="presParOf" srcId="{53694383-42B0-486E-9AFC-32A68AB05052}" destId="{A40F0DFF-D5F4-4F86-83C1-6CCCA8EED170}" srcOrd="2" destOrd="0" presId="urn:diagrams.loki3.com/BracketList"/>
    <dgm:cxn modelId="{37F62101-BE1F-480E-87E3-A765CE7FB738}" type="presParOf" srcId="{4147C866-3849-45D6-882B-F570D36DC4E8}" destId="{47696D0F-49F0-4EAA-98F8-E05EB395115D}" srcOrd="7" destOrd="0" presId="urn:diagrams.loki3.com/BracketList"/>
    <dgm:cxn modelId="{44548C84-F155-414F-9BC8-B4812731E340}" type="presParOf" srcId="{4147C866-3849-45D6-882B-F570D36DC4E8}" destId="{70CC7DA0-D477-4B3B-940B-EA17E2ECACFF}" srcOrd="8" destOrd="0" presId="urn:diagrams.loki3.com/BracketList"/>
    <dgm:cxn modelId="{E8CF5207-E8E1-4259-9C37-FA4A46317FE2}" type="presParOf" srcId="{70CC7DA0-D477-4B3B-940B-EA17E2ECACFF}" destId="{D8F68687-380C-4CF2-8432-703577A0AB42}" srcOrd="0" destOrd="0" presId="urn:diagrams.loki3.com/BracketList"/>
    <dgm:cxn modelId="{C058C51D-1D2F-4321-BC29-B5BA8BEDFE3A}" type="presParOf" srcId="{70CC7DA0-D477-4B3B-940B-EA17E2ECACFF}" destId="{71362F19-D7C2-4DFA-9C70-95B2B7CF139A}" srcOrd="1" destOrd="0" presId="urn:diagrams.loki3.com/BracketList"/>
    <dgm:cxn modelId="{6CFAAB6E-3343-40CB-AABC-F4B6E6826DA1}" type="presParOf" srcId="{70CC7DA0-D477-4B3B-940B-EA17E2ECACFF}" destId="{773E4898-9B7A-49EE-9FBB-EB359F2CDB6D}" srcOrd="2" destOrd="0" presId="urn:diagrams.loki3.com/BracketList"/>
    <dgm:cxn modelId="{26FEDD6C-9FE8-4E38-BFCB-B7485A370BD6}" type="presParOf" srcId="{4147C866-3849-45D6-882B-F570D36DC4E8}" destId="{4620E3AA-425F-4D6E-838F-836D903F8DA0}" srcOrd="9" destOrd="0" presId="urn:diagrams.loki3.com/BracketList"/>
    <dgm:cxn modelId="{FA63BA75-1C7F-471E-84B5-C99F898BB883}" type="presParOf" srcId="{4147C866-3849-45D6-882B-F570D36DC4E8}" destId="{D7338EE2-875E-408F-B8E8-F630A08E0C3B}" srcOrd="10" destOrd="0" presId="urn:diagrams.loki3.com/BracketList"/>
    <dgm:cxn modelId="{2FE1D5B8-9CE5-4F27-9D06-0EA836DD0157}" type="presParOf" srcId="{D7338EE2-875E-408F-B8E8-F630A08E0C3B}" destId="{B92937EB-34F0-4143-9846-74F9C8A029F0}" srcOrd="0" destOrd="0" presId="urn:diagrams.loki3.com/BracketList"/>
    <dgm:cxn modelId="{BABDC855-B518-4EEA-BED3-44937E6F0578}" type="presParOf" srcId="{D7338EE2-875E-408F-B8E8-F630A08E0C3B}" destId="{40F269A9-2EC6-423F-A072-A10BD1F58415}" srcOrd="1" destOrd="0" presId="urn:diagrams.loki3.com/BracketList"/>
    <dgm:cxn modelId="{EDA357E8-DC9A-4E8A-B083-95D70B0D35BB}" type="presParOf" srcId="{D7338EE2-875E-408F-B8E8-F630A08E0C3B}" destId="{06FB75B7-04CF-4C47-BFD1-A21839603873}" srcOrd="2" destOrd="0" presId="urn:diagrams.loki3.com/BracketList"/>
    <dgm:cxn modelId="{4FB1606F-AE5B-44A8-AB85-BDBB1D7A29AC}" type="presParOf" srcId="{4147C866-3849-45D6-882B-F570D36DC4E8}" destId="{AB144E8F-3A97-41AE-BA4B-63F55283F4BD}" srcOrd="11" destOrd="0" presId="urn:diagrams.loki3.com/BracketList"/>
    <dgm:cxn modelId="{A9E95ABB-3CE6-4018-8843-362833D78904}" type="presParOf" srcId="{4147C866-3849-45D6-882B-F570D36DC4E8}" destId="{F01E68C8-D228-4701-9A9C-B66F6FA7C404}" srcOrd="12" destOrd="0" presId="urn:diagrams.loki3.com/BracketList"/>
    <dgm:cxn modelId="{4EDE77E0-4E10-4144-81AA-27EF730121DB}" type="presParOf" srcId="{F01E68C8-D228-4701-9A9C-B66F6FA7C404}" destId="{CAEEB433-0001-4DE8-BB8B-CD5308162ED2}" srcOrd="0" destOrd="0" presId="urn:diagrams.loki3.com/BracketList"/>
    <dgm:cxn modelId="{EE347BDE-A2A5-4663-AC2F-BB132C0E2C48}" type="presParOf" srcId="{F01E68C8-D228-4701-9A9C-B66F6FA7C404}" destId="{E0A1A6E6-62AD-4EA3-8F85-EF8BE7BCE7B5}" srcOrd="1" destOrd="0" presId="urn:diagrams.loki3.com/BracketList"/>
    <dgm:cxn modelId="{C61F130F-32F4-4B57-B182-4EE431378417}" type="presParOf" srcId="{F01E68C8-D228-4701-9A9C-B66F6FA7C404}" destId="{17BD0B7E-27CD-4F03-9464-22FE1350B3DF}" srcOrd="2" destOrd="0" presId="urn:diagrams.loki3.com/BracketList"/>
    <dgm:cxn modelId="{CDDAB947-A203-449E-8190-145FC12E7D24}" type="presParOf" srcId="{4147C866-3849-45D6-882B-F570D36DC4E8}" destId="{665F2387-6C2C-41A5-BD2D-1FF48D087BD6}" srcOrd="13" destOrd="0" presId="urn:diagrams.loki3.com/BracketList"/>
    <dgm:cxn modelId="{72EB0537-A923-478D-96D2-8EEFAF05C7A7}" type="presParOf" srcId="{4147C866-3849-45D6-882B-F570D36DC4E8}" destId="{071F58D9-4060-4C46-A46A-8FF371E021E1}" srcOrd="14" destOrd="0" presId="urn:diagrams.loki3.com/BracketList"/>
    <dgm:cxn modelId="{350FECE0-7226-4475-8852-AF3E097ABF5F}" type="presParOf" srcId="{071F58D9-4060-4C46-A46A-8FF371E021E1}" destId="{84861696-DA75-40EC-91BD-39F6AAA418AF}" srcOrd="0" destOrd="0" presId="urn:diagrams.loki3.com/BracketList"/>
    <dgm:cxn modelId="{44021D7C-F2F2-4897-8909-AE9113F2802B}" type="presParOf" srcId="{071F58D9-4060-4C46-A46A-8FF371E021E1}" destId="{724C80E8-EE0B-40C1-9CEB-6B3A3CD41F71}" srcOrd="1" destOrd="0" presId="urn:diagrams.loki3.com/BracketList"/>
    <dgm:cxn modelId="{03BCDA0E-0EC4-421C-9164-D55B108A339B}" type="presParOf" srcId="{071F58D9-4060-4C46-A46A-8FF371E021E1}" destId="{A3F8EBC9-B1EF-4E3A-947E-6979279CD141}" srcOrd="2" destOrd="0" presId="urn:diagrams.loki3.com/BracketList"/>
    <dgm:cxn modelId="{70477479-AB43-4A6D-A28C-2CE9AA1FCE04}" type="presParOf" srcId="{4147C866-3849-45D6-882B-F570D36DC4E8}" destId="{761B3D88-6FC3-4C34-B0A9-53C0B66A9DC0}" srcOrd="15" destOrd="0" presId="urn:diagrams.loki3.com/BracketList"/>
    <dgm:cxn modelId="{59B835FB-BB62-41E0-AF76-A4E08BA92828}" type="presParOf" srcId="{4147C866-3849-45D6-882B-F570D36DC4E8}" destId="{236A1800-596D-4271-86C4-3E138CC05865}" srcOrd="16" destOrd="0" presId="urn:diagrams.loki3.com/BracketList"/>
    <dgm:cxn modelId="{582D054B-E1CA-4F65-8C11-9F72BAF35094}" type="presParOf" srcId="{236A1800-596D-4271-86C4-3E138CC05865}" destId="{6D20B859-6920-4224-8B84-CA2AD4C53F85}" srcOrd="0" destOrd="0" presId="urn:diagrams.loki3.com/BracketList"/>
    <dgm:cxn modelId="{6F37963C-42A5-4F89-840E-6A79E8AA7EF5}" type="presParOf" srcId="{236A1800-596D-4271-86C4-3E138CC05865}" destId="{6E032701-4192-44E2-A6DC-F15B97FBCC48}" srcOrd="1" destOrd="0" presId="urn:diagrams.loki3.com/BracketList"/>
    <dgm:cxn modelId="{9CB0B8EF-06F1-44D8-9870-A8D870872272}" type="presParOf" srcId="{236A1800-596D-4271-86C4-3E138CC05865}" destId="{890B34B0-6B48-42FA-94AF-6432FD1E75FB}" srcOrd="2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993867-26DE-4D42-8C6D-7947B49C9E8F}">
      <dsp:nvSpPr>
        <dsp:cNvPr id="0" name=""/>
        <dsp:cNvSpPr/>
      </dsp:nvSpPr>
      <dsp:spPr>
        <a:xfrm rot="10800000">
          <a:off x="597597" y="1232"/>
          <a:ext cx="1880914" cy="508315"/>
        </a:xfrm>
        <a:prstGeom prst="homePlate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869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dirty="0">
              <a:solidFill>
                <a:schemeClr val="tx1"/>
              </a:solidFill>
            </a:rPr>
            <a:t>RCC</a:t>
          </a:r>
          <a:r>
            <a:rPr lang="en-US" sz="1800" b="1" i="0" kern="1200" dirty="0"/>
            <a:t>  </a:t>
          </a:r>
          <a:r>
            <a:rPr lang="en-US" sz="1800" b="1" i="0" kern="1200" dirty="0">
              <a:solidFill>
                <a:schemeClr val="accent1"/>
              </a:solidFill>
            </a:rPr>
            <a:t>VS</a:t>
          </a:r>
          <a:r>
            <a:rPr lang="en-US" sz="1800" b="1" i="0" kern="1200" dirty="0"/>
            <a:t> CLT</a:t>
          </a:r>
          <a:endParaRPr lang="en-US" sz="1800" b="1" kern="1200" dirty="0"/>
        </a:p>
      </dsp:txBody>
      <dsp:txXfrm rot="10800000">
        <a:off x="724676" y="1232"/>
        <a:ext cx="1753835" cy="508315"/>
      </dsp:txXfrm>
    </dsp:sp>
    <dsp:sp modelId="{2BB13A7F-F1B7-47E0-A762-27C4E031C8C5}">
      <dsp:nvSpPr>
        <dsp:cNvPr id="0" name=""/>
        <dsp:cNvSpPr/>
      </dsp:nvSpPr>
      <dsp:spPr>
        <a:xfrm>
          <a:off x="349930" y="7720"/>
          <a:ext cx="495335" cy="495338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accent3"/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/>
      </dsp:spPr>
      <dsp:style>
        <a:lnRef idx="2">
          <a:schemeClr val="accent3"/>
        </a:lnRef>
        <a:fillRef idx="1">
          <a:schemeClr val="lt1"/>
        </a:fillRef>
        <a:effectRef idx="0">
          <a:schemeClr val="accent3"/>
        </a:effectRef>
        <a:fontRef idx="minor">
          <a:schemeClr val="dk1"/>
        </a:fontRef>
      </dsp:style>
    </dsp:sp>
    <dsp:sp modelId="{01DD0C80-6FC5-4D15-A387-81DF12E9ECDD}">
      <dsp:nvSpPr>
        <dsp:cNvPr id="0" name=""/>
        <dsp:cNvSpPr/>
      </dsp:nvSpPr>
      <dsp:spPr>
        <a:xfrm rot="10800000">
          <a:off x="602168" y="624479"/>
          <a:ext cx="1880914" cy="508315"/>
        </a:xfrm>
        <a:prstGeom prst="homePlate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869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Environment</a:t>
          </a:r>
        </a:p>
      </dsp:txBody>
      <dsp:txXfrm rot="10800000">
        <a:off x="729247" y="624479"/>
        <a:ext cx="1753835" cy="508315"/>
      </dsp:txXfrm>
    </dsp:sp>
    <dsp:sp modelId="{9E2CAF1F-4893-4EEF-8A48-4ECAFFBE8DB5}">
      <dsp:nvSpPr>
        <dsp:cNvPr id="0" name=""/>
        <dsp:cNvSpPr/>
      </dsp:nvSpPr>
      <dsp:spPr>
        <a:xfrm>
          <a:off x="345360" y="621829"/>
          <a:ext cx="513615" cy="513615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accent3"/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/>
      </dsp:spPr>
      <dsp:style>
        <a:lnRef idx="2">
          <a:schemeClr val="accent3"/>
        </a:lnRef>
        <a:fillRef idx="1">
          <a:schemeClr val="lt1"/>
        </a:fillRef>
        <a:effectRef idx="0">
          <a:schemeClr val="accent3"/>
        </a:effectRef>
        <a:fontRef idx="minor">
          <a:schemeClr val="dk1"/>
        </a:fontRef>
      </dsp:style>
    </dsp:sp>
    <dsp:sp modelId="{CA207B2B-762A-4E76-99CD-2200233ED595}">
      <dsp:nvSpPr>
        <dsp:cNvPr id="0" name=""/>
        <dsp:cNvSpPr/>
      </dsp:nvSpPr>
      <dsp:spPr>
        <a:xfrm rot="10800000">
          <a:off x="593306" y="1247726"/>
          <a:ext cx="1880914" cy="508315"/>
        </a:xfrm>
        <a:prstGeom prst="homePlate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869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dirty="0"/>
            <a:t>Water</a:t>
          </a:r>
          <a:endParaRPr lang="en-US" sz="1600" b="1" kern="1200" dirty="0"/>
        </a:p>
      </dsp:txBody>
      <dsp:txXfrm rot="10800000">
        <a:off x="720385" y="1247726"/>
        <a:ext cx="1753835" cy="508315"/>
      </dsp:txXfrm>
    </dsp:sp>
    <dsp:sp modelId="{5A649CB0-F2DE-463F-9776-6E8257415F57}">
      <dsp:nvSpPr>
        <dsp:cNvPr id="0" name=""/>
        <dsp:cNvSpPr/>
      </dsp:nvSpPr>
      <dsp:spPr>
        <a:xfrm>
          <a:off x="354222" y="1262800"/>
          <a:ext cx="478167" cy="478167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6000" r="-26000"/>
          </a:stretch>
        </a:blipFill>
        <a:ln w="12700" cap="flat" cmpd="sng" algn="ctr">
          <a:solidFill>
            <a:schemeClr val="accent3"/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/>
      </dsp:spPr>
      <dsp:style>
        <a:lnRef idx="2">
          <a:schemeClr val="accent3"/>
        </a:lnRef>
        <a:fillRef idx="1">
          <a:schemeClr val="lt1"/>
        </a:fillRef>
        <a:effectRef idx="0">
          <a:schemeClr val="accent3"/>
        </a:effectRef>
        <a:fontRef idx="minor">
          <a:schemeClr val="dk1"/>
        </a:fontRef>
      </dsp:style>
    </dsp:sp>
    <dsp:sp modelId="{BF80B169-D92F-4931-87CC-28AE8807B417}">
      <dsp:nvSpPr>
        <dsp:cNvPr id="0" name=""/>
        <dsp:cNvSpPr/>
      </dsp:nvSpPr>
      <dsp:spPr>
        <a:xfrm rot="10800000">
          <a:off x="594140" y="1868323"/>
          <a:ext cx="1883660" cy="508315"/>
        </a:xfrm>
        <a:prstGeom prst="homePlate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869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Time</a:t>
          </a:r>
          <a:endParaRPr lang="en-US" sz="1800" b="1" kern="1200" dirty="0"/>
        </a:p>
      </dsp:txBody>
      <dsp:txXfrm rot="10800000">
        <a:off x="721219" y="1868323"/>
        <a:ext cx="1756581" cy="508315"/>
      </dsp:txXfrm>
    </dsp:sp>
    <dsp:sp modelId="{92672472-5793-4250-A654-EAE818681190}">
      <dsp:nvSpPr>
        <dsp:cNvPr id="0" name=""/>
        <dsp:cNvSpPr/>
      </dsp:nvSpPr>
      <dsp:spPr>
        <a:xfrm>
          <a:off x="350642" y="1877610"/>
          <a:ext cx="489741" cy="489741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5B0D636-46E1-451F-8A8D-92DA795F51D7}">
      <dsp:nvSpPr>
        <dsp:cNvPr id="0" name=""/>
        <dsp:cNvSpPr/>
      </dsp:nvSpPr>
      <dsp:spPr>
        <a:xfrm rot="10800000">
          <a:off x="593161" y="2488920"/>
          <a:ext cx="1883660" cy="508315"/>
        </a:xfrm>
        <a:prstGeom prst="homePlate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869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 rot="10800000">
        <a:off x="720240" y="2488920"/>
        <a:ext cx="1756581" cy="508315"/>
      </dsp:txXfrm>
    </dsp:sp>
    <dsp:sp modelId="{51B42FA7-CC92-4846-9E1B-79D381A7C85F}">
      <dsp:nvSpPr>
        <dsp:cNvPr id="0" name=""/>
        <dsp:cNvSpPr/>
      </dsp:nvSpPr>
      <dsp:spPr>
        <a:xfrm>
          <a:off x="351621" y="2500761"/>
          <a:ext cx="485826" cy="484633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F72EFA36-AC1D-485E-83FA-244F0134CDFC}">
      <dsp:nvSpPr>
        <dsp:cNvPr id="0" name=""/>
        <dsp:cNvSpPr/>
      </dsp:nvSpPr>
      <dsp:spPr>
        <a:xfrm rot="10800000">
          <a:off x="390196" y="3179578"/>
          <a:ext cx="2144524" cy="508315"/>
        </a:xfrm>
        <a:prstGeom prst="homePlate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869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Foundation </a:t>
          </a:r>
        </a:p>
      </dsp:txBody>
      <dsp:txXfrm rot="10800000">
        <a:off x="517275" y="3179578"/>
        <a:ext cx="2017445" cy="508315"/>
      </dsp:txXfrm>
    </dsp:sp>
    <dsp:sp modelId="{75D475EA-ADEC-438D-B252-D6C3BA306578}">
      <dsp:nvSpPr>
        <dsp:cNvPr id="0" name=""/>
        <dsp:cNvSpPr/>
      </dsp:nvSpPr>
      <dsp:spPr>
        <a:xfrm>
          <a:off x="233602" y="3158215"/>
          <a:ext cx="485826" cy="485826"/>
        </a:xfrm>
        <a:prstGeom prst="ellipse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70E73DBE-E6B8-4E85-8238-EC57BE098D8A}">
      <dsp:nvSpPr>
        <dsp:cNvPr id="0" name=""/>
        <dsp:cNvSpPr/>
      </dsp:nvSpPr>
      <dsp:spPr>
        <a:xfrm rot="10800000">
          <a:off x="543738" y="3848754"/>
          <a:ext cx="1989255" cy="508315"/>
        </a:xfrm>
        <a:prstGeom prst="homePlate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869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 rot="10800000">
        <a:off x="670817" y="3848754"/>
        <a:ext cx="1862176" cy="508315"/>
      </dsp:txXfrm>
    </dsp:sp>
    <dsp:sp modelId="{B1B4F055-BFEC-4CF4-A50A-2EDFCD8EE4F7}">
      <dsp:nvSpPr>
        <dsp:cNvPr id="0" name=""/>
        <dsp:cNvSpPr/>
      </dsp:nvSpPr>
      <dsp:spPr>
        <a:xfrm>
          <a:off x="316105" y="3777802"/>
          <a:ext cx="517794" cy="517794"/>
        </a:xfrm>
        <a:prstGeom prst="ellipse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7B32565-3335-45F5-BFFD-520F61CF1E43}">
      <dsp:nvSpPr>
        <dsp:cNvPr id="0" name=""/>
        <dsp:cNvSpPr/>
      </dsp:nvSpPr>
      <dsp:spPr>
        <a:xfrm rot="10800000">
          <a:off x="587072" y="4424686"/>
          <a:ext cx="1880914" cy="508315"/>
        </a:xfrm>
        <a:prstGeom prst="homePlate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869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 rot="10800000">
        <a:off x="714151" y="4424686"/>
        <a:ext cx="1753835" cy="508315"/>
      </dsp:txXfrm>
    </dsp:sp>
    <dsp:sp modelId="{A5CE4BBE-193C-4282-B5C5-EEC9B0FB5C33}">
      <dsp:nvSpPr>
        <dsp:cNvPr id="0" name=""/>
        <dsp:cNvSpPr/>
      </dsp:nvSpPr>
      <dsp:spPr>
        <a:xfrm>
          <a:off x="294360" y="4398527"/>
          <a:ext cx="551643" cy="551643"/>
        </a:xfrm>
        <a:prstGeom prst="ellipse">
          <a:avLst/>
        </a:prstGeom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CEB3950B-0167-46FC-ACB1-BB6DD7D3D5C7}">
      <dsp:nvSpPr>
        <dsp:cNvPr id="0" name=""/>
        <dsp:cNvSpPr/>
      </dsp:nvSpPr>
      <dsp:spPr>
        <a:xfrm rot="10800000">
          <a:off x="603698" y="5026939"/>
          <a:ext cx="1880914" cy="508315"/>
        </a:xfrm>
        <a:prstGeom prst="homePlate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869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 rot="10800000">
        <a:off x="730777" y="5026939"/>
        <a:ext cx="1753835" cy="508315"/>
      </dsp:txXfrm>
    </dsp:sp>
    <dsp:sp modelId="{3DE98603-790A-4C67-ACAA-094DD825B0B5}">
      <dsp:nvSpPr>
        <dsp:cNvPr id="0" name=""/>
        <dsp:cNvSpPr/>
      </dsp:nvSpPr>
      <dsp:spPr>
        <a:xfrm>
          <a:off x="343830" y="5024116"/>
          <a:ext cx="519735" cy="513961"/>
        </a:xfrm>
        <a:prstGeom prst="ellipse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1000" r="-21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27062B-62A3-4C0F-9345-E56786B9179D}">
      <dsp:nvSpPr>
        <dsp:cNvPr id="0" name=""/>
        <dsp:cNvSpPr/>
      </dsp:nvSpPr>
      <dsp:spPr>
        <a:xfrm>
          <a:off x="326802" y="116320"/>
          <a:ext cx="4668252" cy="492371"/>
        </a:xfrm>
        <a:prstGeom prst="rect">
          <a:avLst/>
        </a:prstGeom>
        <a:solidFill>
          <a:schemeClr val="accent5">
            <a:lumMod val="75000"/>
          </a:schemeClr>
        </a:solidFill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60960" rIns="170688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bg1"/>
              </a:solidFill>
            </a:rPr>
            <a:t>CLT</a:t>
          </a:r>
          <a:endParaRPr lang="en-US" sz="1800" b="1" kern="1200" dirty="0">
            <a:solidFill>
              <a:schemeClr val="bg1"/>
            </a:solidFill>
          </a:endParaRPr>
        </a:p>
      </dsp:txBody>
      <dsp:txXfrm>
        <a:off x="326802" y="116320"/>
        <a:ext cx="4668252" cy="492371"/>
      </dsp:txXfrm>
    </dsp:sp>
    <dsp:sp modelId="{A49E919B-0CEF-493E-BDE8-F5D6C90CDA97}">
      <dsp:nvSpPr>
        <dsp:cNvPr id="0" name=""/>
        <dsp:cNvSpPr/>
      </dsp:nvSpPr>
      <dsp:spPr>
        <a:xfrm rot="10800000">
          <a:off x="93389" y="98738"/>
          <a:ext cx="233412" cy="527536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CA908B-0C7B-4BD0-8EB3-38FF71FEE7FB}">
      <dsp:nvSpPr>
        <dsp:cNvPr id="0" name=""/>
        <dsp:cNvSpPr/>
      </dsp:nvSpPr>
      <dsp:spPr>
        <a:xfrm>
          <a:off x="326802" y="732542"/>
          <a:ext cx="4668252" cy="495000"/>
        </a:xfrm>
        <a:prstGeom prst="rect">
          <a:avLst/>
        </a:prstGeom>
        <a:solidFill>
          <a:schemeClr val="accent5">
            <a:lumMod val="75000"/>
          </a:schemeClr>
        </a:solidFill>
        <a:ln w="6350" cap="flat" cmpd="sng" algn="ctr">
          <a:noFill/>
          <a:prstDash val="solid"/>
          <a:miter lim="800000"/>
        </a:ln>
        <a:effectLst>
          <a:outerShdw blurRad="57785" dist="33020" dir="3180000" algn="ctr" rotWithShape="0">
            <a:srgbClr val="000000">
              <a:alpha val="30000"/>
            </a:srgbClr>
          </a:outerShdw>
        </a:effectLst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>
        <a:off x="326802" y="732542"/>
        <a:ext cx="4668252" cy="495000"/>
      </dsp:txXfrm>
    </dsp:sp>
    <dsp:sp modelId="{55449C2E-160E-4D1F-B241-3A932326499E}">
      <dsp:nvSpPr>
        <dsp:cNvPr id="0" name=""/>
        <dsp:cNvSpPr/>
      </dsp:nvSpPr>
      <dsp:spPr>
        <a:xfrm rot="10800000">
          <a:off x="93389" y="716274"/>
          <a:ext cx="233412" cy="527536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/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hemeClr val="accent3"/>
        </a:lnRef>
        <a:fillRef idx="1">
          <a:schemeClr val="lt1"/>
        </a:fillRef>
        <a:effectRef idx="0">
          <a:schemeClr val="accent3"/>
        </a:effectRef>
        <a:fontRef idx="minor">
          <a:schemeClr val="dk1"/>
        </a:fontRef>
      </dsp:style>
    </dsp:sp>
    <dsp:sp modelId="{A3C778FE-2756-49A5-A1F5-2E35B00F3EA7}">
      <dsp:nvSpPr>
        <dsp:cNvPr id="0" name=""/>
        <dsp:cNvSpPr/>
      </dsp:nvSpPr>
      <dsp:spPr>
        <a:xfrm>
          <a:off x="326802" y="1350079"/>
          <a:ext cx="4668252" cy="495000"/>
        </a:xfrm>
        <a:prstGeom prst="rect">
          <a:avLst/>
        </a:prstGeom>
        <a:solidFill>
          <a:schemeClr val="accent5">
            <a:lumMod val="75000"/>
          </a:schemeClr>
        </a:solidFill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>
        <a:off x="326802" y="1350079"/>
        <a:ext cx="4668252" cy="495000"/>
      </dsp:txXfrm>
    </dsp:sp>
    <dsp:sp modelId="{1A1F0E63-B734-4115-A5B5-B93A261B28EF}">
      <dsp:nvSpPr>
        <dsp:cNvPr id="0" name=""/>
        <dsp:cNvSpPr/>
      </dsp:nvSpPr>
      <dsp:spPr>
        <a:xfrm rot="10800000">
          <a:off x="93389" y="1333811"/>
          <a:ext cx="233412" cy="527536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530878-8CE1-4B54-8E2C-FBF10D8F4559}">
      <dsp:nvSpPr>
        <dsp:cNvPr id="0" name=""/>
        <dsp:cNvSpPr/>
      </dsp:nvSpPr>
      <dsp:spPr>
        <a:xfrm>
          <a:off x="326802" y="1967615"/>
          <a:ext cx="4668252" cy="495000"/>
        </a:xfrm>
        <a:prstGeom prst="rect">
          <a:avLst/>
        </a:prstGeom>
        <a:solidFill>
          <a:schemeClr val="accent5">
            <a:lumMod val="75000"/>
          </a:schemeClr>
        </a:solidFill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>
        <a:off x="326802" y="1967615"/>
        <a:ext cx="4668252" cy="495000"/>
      </dsp:txXfrm>
    </dsp:sp>
    <dsp:sp modelId="{BA0592EF-D478-4407-A09F-4BACE1340676}">
      <dsp:nvSpPr>
        <dsp:cNvPr id="0" name=""/>
        <dsp:cNvSpPr/>
      </dsp:nvSpPr>
      <dsp:spPr>
        <a:xfrm rot="10800000">
          <a:off x="93389" y="1951347"/>
          <a:ext cx="233412" cy="527536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F68687-380C-4CF2-8432-703577A0AB42}">
      <dsp:nvSpPr>
        <dsp:cNvPr id="0" name=""/>
        <dsp:cNvSpPr/>
      </dsp:nvSpPr>
      <dsp:spPr>
        <a:xfrm>
          <a:off x="326802" y="2585152"/>
          <a:ext cx="4668252" cy="495000"/>
        </a:xfrm>
        <a:prstGeom prst="rect">
          <a:avLst/>
        </a:prstGeom>
        <a:solidFill>
          <a:schemeClr val="accent5">
            <a:lumMod val="75000"/>
          </a:schemeClr>
        </a:solidFill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>
        <a:off x="326802" y="2585152"/>
        <a:ext cx="4668252" cy="495000"/>
      </dsp:txXfrm>
    </dsp:sp>
    <dsp:sp modelId="{71362F19-D7C2-4DFA-9C70-95B2B7CF139A}">
      <dsp:nvSpPr>
        <dsp:cNvPr id="0" name=""/>
        <dsp:cNvSpPr/>
      </dsp:nvSpPr>
      <dsp:spPr>
        <a:xfrm rot="10800000">
          <a:off x="93389" y="2568883"/>
          <a:ext cx="233412" cy="527536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2937EB-34F0-4143-9846-74F9C8A029F0}">
      <dsp:nvSpPr>
        <dsp:cNvPr id="0" name=""/>
        <dsp:cNvSpPr/>
      </dsp:nvSpPr>
      <dsp:spPr>
        <a:xfrm>
          <a:off x="326802" y="3202688"/>
          <a:ext cx="4668252" cy="495000"/>
        </a:xfrm>
        <a:prstGeom prst="rect">
          <a:avLst/>
        </a:prstGeom>
        <a:solidFill>
          <a:schemeClr val="accent5">
            <a:lumMod val="75000"/>
          </a:schemeClr>
        </a:solidFill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>
        <a:off x="326802" y="3202688"/>
        <a:ext cx="4668252" cy="495000"/>
      </dsp:txXfrm>
    </dsp:sp>
    <dsp:sp modelId="{40F269A9-2EC6-423F-A072-A10BD1F58415}">
      <dsp:nvSpPr>
        <dsp:cNvPr id="0" name=""/>
        <dsp:cNvSpPr/>
      </dsp:nvSpPr>
      <dsp:spPr>
        <a:xfrm rot="10800000">
          <a:off x="93389" y="3186420"/>
          <a:ext cx="233412" cy="527536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EEB433-0001-4DE8-BB8B-CD5308162ED2}">
      <dsp:nvSpPr>
        <dsp:cNvPr id="0" name=""/>
        <dsp:cNvSpPr/>
      </dsp:nvSpPr>
      <dsp:spPr>
        <a:xfrm>
          <a:off x="326802" y="3820224"/>
          <a:ext cx="4668252" cy="495000"/>
        </a:xfrm>
        <a:prstGeom prst="rect">
          <a:avLst/>
        </a:prstGeom>
        <a:solidFill>
          <a:schemeClr val="accent5">
            <a:lumMod val="75000"/>
          </a:schemeClr>
        </a:solidFill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>
        <a:off x="326802" y="3820224"/>
        <a:ext cx="4668252" cy="495000"/>
      </dsp:txXfrm>
    </dsp:sp>
    <dsp:sp modelId="{E0A1A6E6-62AD-4EA3-8F85-EF8BE7BCE7B5}">
      <dsp:nvSpPr>
        <dsp:cNvPr id="0" name=""/>
        <dsp:cNvSpPr/>
      </dsp:nvSpPr>
      <dsp:spPr>
        <a:xfrm rot="10800000">
          <a:off x="93389" y="3803956"/>
          <a:ext cx="233412" cy="527536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861696-DA75-40EC-91BD-39F6AAA418AF}">
      <dsp:nvSpPr>
        <dsp:cNvPr id="0" name=""/>
        <dsp:cNvSpPr/>
      </dsp:nvSpPr>
      <dsp:spPr>
        <a:xfrm>
          <a:off x="326802" y="4437761"/>
          <a:ext cx="4668252" cy="495000"/>
        </a:xfrm>
        <a:prstGeom prst="rect">
          <a:avLst/>
        </a:prstGeom>
        <a:solidFill>
          <a:schemeClr val="accent5">
            <a:lumMod val="75000"/>
          </a:schemeClr>
        </a:solidFill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>
        <a:off x="326802" y="4437761"/>
        <a:ext cx="4668252" cy="495000"/>
      </dsp:txXfrm>
    </dsp:sp>
    <dsp:sp modelId="{724C80E8-EE0B-40C1-9CEB-6B3A3CD41F71}">
      <dsp:nvSpPr>
        <dsp:cNvPr id="0" name=""/>
        <dsp:cNvSpPr/>
      </dsp:nvSpPr>
      <dsp:spPr>
        <a:xfrm rot="10800000">
          <a:off x="93389" y="4421492"/>
          <a:ext cx="233412" cy="527536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20B859-6920-4224-8B84-CA2AD4C53F85}">
      <dsp:nvSpPr>
        <dsp:cNvPr id="0" name=""/>
        <dsp:cNvSpPr/>
      </dsp:nvSpPr>
      <dsp:spPr>
        <a:xfrm>
          <a:off x="326802" y="5055297"/>
          <a:ext cx="4668252" cy="495000"/>
        </a:xfrm>
        <a:prstGeom prst="rect">
          <a:avLst/>
        </a:prstGeom>
        <a:solidFill>
          <a:schemeClr val="accent1"/>
        </a:solidFill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>
        <a:off x="326802" y="5055297"/>
        <a:ext cx="4668252" cy="495000"/>
      </dsp:txXfrm>
    </dsp:sp>
    <dsp:sp modelId="{6E032701-4192-44E2-A6DC-F15B97FBCC48}">
      <dsp:nvSpPr>
        <dsp:cNvPr id="0" name=""/>
        <dsp:cNvSpPr/>
      </dsp:nvSpPr>
      <dsp:spPr>
        <a:xfrm rot="10800000">
          <a:off x="93389" y="5039029"/>
          <a:ext cx="233412" cy="527536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27062B-62A3-4C0F-9345-E56786B9179D}">
      <dsp:nvSpPr>
        <dsp:cNvPr id="0" name=""/>
        <dsp:cNvSpPr/>
      </dsp:nvSpPr>
      <dsp:spPr>
        <a:xfrm>
          <a:off x="24" y="116320"/>
          <a:ext cx="4668252" cy="492371"/>
        </a:xfrm>
        <a:prstGeom prst="rect">
          <a:avLst/>
        </a:prstGeom>
        <a:solidFill>
          <a:schemeClr val="accent5">
            <a:lumMod val="75000"/>
          </a:schemeClr>
        </a:solidFill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60960" rIns="170688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RCC</a:t>
          </a:r>
          <a:endParaRPr lang="en-US" sz="1600" b="1" kern="1200" dirty="0">
            <a:solidFill>
              <a:schemeClr val="tx1"/>
            </a:solidFill>
          </a:endParaRPr>
        </a:p>
      </dsp:txBody>
      <dsp:txXfrm>
        <a:off x="24" y="116320"/>
        <a:ext cx="4668252" cy="492371"/>
      </dsp:txXfrm>
    </dsp:sp>
    <dsp:sp modelId="{A49E919B-0CEF-493E-BDE8-F5D6C90CDA97}">
      <dsp:nvSpPr>
        <dsp:cNvPr id="0" name=""/>
        <dsp:cNvSpPr/>
      </dsp:nvSpPr>
      <dsp:spPr>
        <a:xfrm>
          <a:off x="4668276" y="98738"/>
          <a:ext cx="233412" cy="527536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CA908B-0C7B-4BD0-8EB3-38FF71FEE7FB}">
      <dsp:nvSpPr>
        <dsp:cNvPr id="0" name=""/>
        <dsp:cNvSpPr/>
      </dsp:nvSpPr>
      <dsp:spPr>
        <a:xfrm>
          <a:off x="24" y="732542"/>
          <a:ext cx="4668252" cy="495000"/>
        </a:xfrm>
        <a:prstGeom prst="rect">
          <a:avLst/>
        </a:prstGeom>
        <a:solidFill>
          <a:schemeClr val="accent5">
            <a:lumMod val="75000"/>
          </a:schemeClr>
        </a:solidFill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>
        <a:off x="24" y="732542"/>
        <a:ext cx="4668252" cy="495000"/>
      </dsp:txXfrm>
    </dsp:sp>
    <dsp:sp modelId="{55449C2E-160E-4D1F-B241-3A932326499E}">
      <dsp:nvSpPr>
        <dsp:cNvPr id="0" name=""/>
        <dsp:cNvSpPr/>
      </dsp:nvSpPr>
      <dsp:spPr>
        <a:xfrm>
          <a:off x="4668276" y="716274"/>
          <a:ext cx="233412" cy="527536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C778FE-2756-49A5-A1F5-2E35B00F3EA7}">
      <dsp:nvSpPr>
        <dsp:cNvPr id="0" name=""/>
        <dsp:cNvSpPr/>
      </dsp:nvSpPr>
      <dsp:spPr>
        <a:xfrm>
          <a:off x="24" y="1350079"/>
          <a:ext cx="4668252" cy="495000"/>
        </a:xfrm>
        <a:prstGeom prst="rect">
          <a:avLst/>
        </a:prstGeom>
        <a:solidFill>
          <a:schemeClr val="accent5">
            <a:lumMod val="75000"/>
          </a:schemeClr>
        </a:solidFill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>
        <a:off x="24" y="1350079"/>
        <a:ext cx="4668252" cy="495000"/>
      </dsp:txXfrm>
    </dsp:sp>
    <dsp:sp modelId="{1A1F0E63-B734-4115-A5B5-B93A261B28EF}">
      <dsp:nvSpPr>
        <dsp:cNvPr id="0" name=""/>
        <dsp:cNvSpPr/>
      </dsp:nvSpPr>
      <dsp:spPr>
        <a:xfrm>
          <a:off x="4668276" y="1333811"/>
          <a:ext cx="233412" cy="527536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530878-8CE1-4B54-8E2C-FBF10D8F4559}">
      <dsp:nvSpPr>
        <dsp:cNvPr id="0" name=""/>
        <dsp:cNvSpPr/>
      </dsp:nvSpPr>
      <dsp:spPr>
        <a:xfrm>
          <a:off x="24" y="1967615"/>
          <a:ext cx="4668252" cy="495000"/>
        </a:xfrm>
        <a:prstGeom prst="rect">
          <a:avLst/>
        </a:prstGeom>
        <a:solidFill>
          <a:schemeClr val="accent5">
            <a:lumMod val="75000"/>
          </a:schemeClr>
        </a:solidFill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>
        <a:off x="24" y="1967615"/>
        <a:ext cx="4668252" cy="495000"/>
      </dsp:txXfrm>
    </dsp:sp>
    <dsp:sp modelId="{BA0592EF-D478-4407-A09F-4BACE1340676}">
      <dsp:nvSpPr>
        <dsp:cNvPr id="0" name=""/>
        <dsp:cNvSpPr/>
      </dsp:nvSpPr>
      <dsp:spPr>
        <a:xfrm>
          <a:off x="4668276" y="1951347"/>
          <a:ext cx="233412" cy="527536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F68687-380C-4CF2-8432-703577A0AB42}">
      <dsp:nvSpPr>
        <dsp:cNvPr id="0" name=""/>
        <dsp:cNvSpPr/>
      </dsp:nvSpPr>
      <dsp:spPr>
        <a:xfrm>
          <a:off x="24" y="2585763"/>
          <a:ext cx="4668252" cy="493777"/>
        </a:xfrm>
        <a:prstGeom prst="rect">
          <a:avLst/>
        </a:prstGeom>
        <a:solidFill>
          <a:schemeClr val="accent5">
            <a:lumMod val="75000"/>
          </a:schemeClr>
        </a:solidFill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>
        <a:off x="24" y="2585763"/>
        <a:ext cx="4668252" cy="493777"/>
      </dsp:txXfrm>
    </dsp:sp>
    <dsp:sp modelId="{71362F19-D7C2-4DFA-9C70-95B2B7CF139A}">
      <dsp:nvSpPr>
        <dsp:cNvPr id="0" name=""/>
        <dsp:cNvSpPr/>
      </dsp:nvSpPr>
      <dsp:spPr>
        <a:xfrm>
          <a:off x="4668276" y="2568883"/>
          <a:ext cx="233412" cy="527536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2937EB-34F0-4143-9846-74F9C8A029F0}">
      <dsp:nvSpPr>
        <dsp:cNvPr id="0" name=""/>
        <dsp:cNvSpPr/>
      </dsp:nvSpPr>
      <dsp:spPr>
        <a:xfrm>
          <a:off x="24" y="3202688"/>
          <a:ext cx="4668252" cy="495000"/>
        </a:xfrm>
        <a:prstGeom prst="rect">
          <a:avLst/>
        </a:prstGeom>
        <a:solidFill>
          <a:schemeClr val="accent5">
            <a:lumMod val="75000"/>
          </a:schemeClr>
        </a:solidFill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>
        <a:off x="24" y="3202688"/>
        <a:ext cx="4668252" cy="495000"/>
      </dsp:txXfrm>
    </dsp:sp>
    <dsp:sp modelId="{40F269A9-2EC6-423F-A072-A10BD1F58415}">
      <dsp:nvSpPr>
        <dsp:cNvPr id="0" name=""/>
        <dsp:cNvSpPr/>
      </dsp:nvSpPr>
      <dsp:spPr>
        <a:xfrm>
          <a:off x="4632900" y="3195107"/>
          <a:ext cx="233412" cy="527536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EEB433-0001-4DE8-BB8B-CD5308162ED2}">
      <dsp:nvSpPr>
        <dsp:cNvPr id="0" name=""/>
        <dsp:cNvSpPr/>
      </dsp:nvSpPr>
      <dsp:spPr>
        <a:xfrm>
          <a:off x="0" y="3787757"/>
          <a:ext cx="4668252" cy="495000"/>
        </a:xfrm>
        <a:prstGeom prst="rect">
          <a:avLst/>
        </a:prstGeom>
        <a:solidFill>
          <a:schemeClr val="accent5">
            <a:lumMod val="75000"/>
          </a:schemeClr>
        </a:solidFill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>
        <a:off x="0" y="3787757"/>
        <a:ext cx="4668252" cy="495000"/>
      </dsp:txXfrm>
    </dsp:sp>
    <dsp:sp modelId="{E0A1A6E6-62AD-4EA3-8F85-EF8BE7BCE7B5}">
      <dsp:nvSpPr>
        <dsp:cNvPr id="0" name=""/>
        <dsp:cNvSpPr/>
      </dsp:nvSpPr>
      <dsp:spPr>
        <a:xfrm>
          <a:off x="4647165" y="3842883"/>
          <a:ext cx="233412" cy="527536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861696-DA75-40EC-91BD-39F6AAA418AF}">
      <dsp:nvSpPr>
        <dsp:cNvPr id="0" name=""/>
        <dsp:cNvSpPr/>
      </dsp:nvSpPr>
      <dsp:spPr>
        <a:xfrm>
          <a:off x="24" y="4437761"/>
          <a:ext cx="4668252" cy="495000"/>
        </a:xfrm>
        <a:prstGeom prst="rect">
          <a:avLst/>
        </a:prstGeom>
        <a:solidFill>
          <a:schemeClr val="accent5">
            <a:lumMod val="75000"/>
          </a:schemeClr>
        </a:solidFill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>
        <a:off x="24" y="4437761"/>
        <a:ext cx="4668252" cy="495000"/>
      </dsp:txXfrm>
    </dsp:sp>
    <dsp:sp modelId="{724C80E8-EE0B-40C1-9CEB-6B3A3CD41F71}">
      <dsp:nvSpPr>
        <dsp:cNvPr id="0" name=""/>
        <dsp:cNvSpPr/>
      </dsp:nvSpPr>
      <dsp:spPr>
        <a:xfrm>
          <a:off x="4630778" y="4448524"/>
          <a:ext cx="233412" cy="527536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20B859-6920-4224-8B84-CA2AD4C53F85}">
      <dsp:nvSpPr>
        <dsp:cNvPr id="0" name=""/>
        <dsp:cNvSpPr/>
      </dsp:nvSpPr>
      <dsp:spPr>
        <a:xfrm>
          <a:off x="24" y="5055297"/>
          <a:ext cx="4668252" cy="495000"/>
        </a:xfrm>
        <a:prstGeom prst="rect">
          <a:avLst/>
        </a:prstGeom>
        <a:solidFill>
          <a:schemeClr val="accent1"/>
        </a:solidFill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/>
        </a:p>
      </dsp:txBody>
      <dsp:txXfrm>
        <a:off x="24" y="5055297"/>
        <a:ext cx="4668252" cy="495000"/>
      </dsp:txXfrm>
    </dsp:sp>
    <dsp:sp modelId="{6E032701-4192-44E2-A6DC-F15B97FBCC48}">
      <dsp:nvSpPr>
        <dsp:cNvPr id="0" name=""/>
        <dsp:cNvSpPr/>
      </dsp:nvSpPr>
      <dsp:spPr>
        <a:xfrm>
          <a:off x="4668276" y="5039029"/>
          <a:ext cx="233412" cy="527536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03F9ED-819B-412B-9D0E-FBC6C22CFC55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2D3C01-1A33-4C52-B2AE-A07A9AC30A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840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2D3C01-1A33-4C52-B2AE-A07A9AC30AF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36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75CEDD4-1520-4E30-8E42-3B94398F9F3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47244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2D3C01-1A33-4C52-B2AE-A07A9AC30AF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6140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2D3C01-1A33-4C52-B2AE-A07A9AC30AF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46581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2D3C01-1A33-4C52-B2AE-A07A9AC30AF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82842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2D3C01-1A33-4C52-B2AE-A07A9AC30AF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2604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470AE-0E96-4216-B592-2D48FBDAE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54D163-5EA8-467A-9CCF-67F6378E78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A5F64C-F573-47A4-9C07-805DFDEAC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827FB5-18B1-40C2-9F8E-2EAFD2EAC85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5C49A-31AD-45B4-ABDA-4A85B5686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0C3268-47B1-4379-B6E4-A33456E06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86FD6-67AF-483F-BC52-2505A0508DD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0638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7C090-9909-4D35-9D0D-B52A59077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705D0-CFB2-4B7C-A9F5-C995881BEB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FF336F-9DC2-4F91-B5AB-33465016D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827FB5-18B1-40C2-9F8E-2EAFD2EAC85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299890-FA8F-45DC-ABA9-BDA82B1FE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BC4025-B5DD-4099-91BE-0DAEE7939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86FD6-67AF-483F-BC52-2505A0508DD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05927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363C3-2D50-4922-94D1-2DC1E1C26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7DA27F-D3DE-45C9-AEF0-0B076EA9E4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3A2BC-1796-4309-99EE-5976446392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827FB5-18B1-40C2-9F8E-2EAFD2EAC85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81F80B-D4AB-4182-BD78-65A6C9F68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67823C-E72A-49FE-954A-1FF40440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86FD6-67AF-483F-BC52-2505A0508DD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71456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DAAE5-E5A7-427D-BC49-1B90C2D50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68F6C-0D89-4CD4-8349-30D8763AE4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6B85BD-A3AE-4238-98E5-19CA0C9339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4A7F6D-8328-499A-B287-CF3B16901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827FB5-18B1-40C2-9F8E-2EAFD2EAC85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610DD0-3E4A-400F-B373-C7B30B2FD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3735CA-0B38-4589-BBC0-4E093D2C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86FD6-67AF-483F-BC52-2505A0508DD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2920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4FE27-4FAC-46D1-8086-E7CD24E23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FCF9E-650E-4756-8D24-42B13743D6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12705B-ADED-4B2D-A61D-88F72227C1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52387D-1477-4CD6-8B14-9559EEEFF5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AB56A-216E-4463-8CAD-8F99AAFC6A5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0004F8-A117-4D47-A3D6-5E983FEE6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827FB5-18B1-40C2-9F8E-2EAFD2EAC85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AF7915-54A9-47D5-95DF-22BE2FBE8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EF1EEEF-2AD6-4D22-BD51-690B439E4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86FD6-67AF-483F-BC52-2505A0508DD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33354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33591-C548-4687-9738-0B9060182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4044CF-BD21-49F6-93D0-210E94990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827FB5-18B1-40C2-9F8E-2EAFD2EAC85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E0070A-7615-470E-8FD7-E331D7345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347977-0410-4E12-A8DF-95DDECE63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86FD6-67AF-483F-BC52-2505A0508DD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7183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7149AE-2B70-415A-B70C-98245E0DDF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827FB5-18B1-40C2-9F8E-2EAFD2EAC85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76AA26-DACA-40DC-A096-B2B70D395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6ABFAA-3A82-4E7F-BA3F-C2BA73715A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86FD6-67AF-483F-BC52-2505A0508DD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4339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743D7-19D9-419E-AADD-CA24EE427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13ED8-BF1D-42CE-A84D-9C04B6DEB3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9510D3-8067-4518-8CDF-E3F625DE19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2CA192-76B2-4F53-8F11-9DE9B08AE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827FB5-18B1-40C2-9F8E-2EAFD2EAC85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0001F3-CDD7-4BF5-A7FE-172B48910E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05FCE8-0066-4585-ABF2-4D88404DE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86FD6-67AF-483F-BC52-2505A0508DD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30369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AA44E-395D-42D5-9745-4EC4E2849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8021EE-808A-4A2C-8CB8-E6791EA8FB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052772-58C4-4A88-BCA5-81F84BC51C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D4C11-F74C-4763-B614-992887018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827FB5-18B1-40C2-9F8E-2EAFD2EAC85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BB6E49-786B-432F-AAF0-A01EA1EC8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1D4D72-77AF-4FD6-AB9E-2A3C11E45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86FD6-67AF-483F-BC52-2505A0508DD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5935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D6270-5194-4744-A47B-E34717FC1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E69C0D-63B3-4AA1-A3A3-F6D739F05C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B46146-C2B1-4DB9-9D76-C58D48CE4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827FB5-18B1-40C2-9F8E-2EAFD2EAC85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7F51EF-1673-4E90-8878-37CE722221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82E979-7884-416A-9AE7-582CB8801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86FD6-67AF-483F-BC52-2505A0508DD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3274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DE974BA-322F-4B34-8E98-5F39EE9736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7EE7B8-F4EC-4E86-8526-7A5DF4285A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E8981-CF19-4668-9F26-D5CDA5B79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827FB5-18B1-40C2-9F8E-2EAFD2EAC85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1D2F36-52AB-412D-B773-1E643487A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D83D4-D04A-4F9B-960F-167B9908D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86FD6-67AF-483F-BC52-2505A0508DD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22588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98ED6-A5CE-4189-8EE9-75B33B087D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3F0F45-D0BD-479E-9FE7-F85F3341C9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50D9E-D68C-418E-8F81-E2E525FA2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18B9A8-D7F6-48FA-AA5D-93D99ACEA555}" type="datetime1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30-05-2021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74FFE3-668B-4D58-954E-266D54493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ABAD81-D793-4BAA-B0F0-1DA1837B65B1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7D15752E-46FD-4782-BFF1-72CA35D6E6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7217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400" b="1" kern="1200">
                <a:solidFill>
                  <a:schemeClr val="tx1">
                    <a:tint val="75000"/>
                  </a:schemeClr>
                </a:solidFill>
                <a:latin typeface="Economica" panose="02000506040000020004" pitchFamily="2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Economica" panose="02000506040000020004" pitchFamily="2" charset="0"/>
                <a:ea typeface="+mn-ea"/>
                <a:cs typeface="+mn-cs"/>
              </a:rPr>
              <a:t>www.youtube.com/c/powerupwithpowerpoint</a:t>
            </a:r>
            <a:endParaRPr kumimoji="0" lang="en-IN" sz="14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Economica" panose="02000506040000020004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7660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D559D-D578-44BD-8793-CA58B42026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BDBD6-9D0B-49A3-8610-0CF39A406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1A3554-5409-4DA0-A7C0-DD78BC34C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2D2FA26-916F-4040-99EE-AC87D0F6ACEA}" type="datetime1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30-05-2021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307A40-239A-4D12-9ED1-6738F55AB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ABAD81-D793-4BAA-B0F0-1DA1837B65B1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ooter Placeholder 1">
            <a:extLst>
              <a:ext uri="{FF2B5EF4-FFF2-40B4-BE49-F238E27FC236}">
                <a16:creationId xmlns:a16="http://schemas.microsoft.com/office/drawing/2014/main" id="{10AF7345-0CEE-463E-B48B-DED828087A65}"/>
              </a:ext>
            </a:extLst>
          </p:cNvPr>
          <p:cNvSpPr txBox="1">
            <a:spLocks/>
          </p:cNvSpPr>
          <p:nvPr userDrawn="1"/>
        </p:nvSpPr>
        <p:spPr>
          <a:xfrm>
            <a:off x="4191000" y="65087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400" b="1" kern="1200">
                <a:solidFill>
                  <a:schemeClr val="tx1">
                    <a:tint val="75000"/>
                  </a:schemeClr>
                </a:solidFill>
                <a:latin typeface="Economica" panose="02000506040000020004" pitchFamily="2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Economica" panose="02000506040000020004" pitchFamily="2" charset="0"/>
                <a:ea typeface="+mn-ea"/>
                <a:cs typeface="+mn-cs"/>
              </a:rPr>
              <a:t>www.youtube.com/c/powerupwithpowerpoint</a:t>
            </a:r>
            <a:endParaRPr kumimoji="0" lang="en-IN" sz="14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Economica" panose="02000506040000020004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320100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0F838-ED20-4521-834B-036D3A6E2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6E7D44-2505-47E8-B023-AF04EF5A1B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E6BEA9-8660-4FCE-9E24-5AEF310E6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AC3FB89-3DFF-4726-B4EC-06DF2849D21E}" type="datetime1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30-05-2021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7403C5-9282-400E-A466-07DCCF5DD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ABAD81-D793-4BAA-B0F0-1DA1837B65B1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7BF459AA-BF66-4B98-B5F9-1BA73A66D7A9}"/>
              </a:ext>
            </a:extLst>
          </p:cNvPr>
          <p:cNvSpPr txBox="1">
            <a:spLocks/>
          </p:cNvSpPr>
          <p:nvPr userDrawn="1"/>
        </p:nvSpPr>
        <p:spPr>
          <a:xfrm>
            <a:off x="4191000" y="65087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400" b="1" kern="1200">
                <a:solidFill>
                  <a:schemeClr val="tx1">
                    <a:tint val="75000"/>
                  </a:schemeClr>
                </a:solidFill>
                <a:latin typeface="Economica" panose="02000506040000020004" pitchFamily="2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Economica" panose="02000506040000020004" pitchFamily="2" charset="0"/>
                <a:ea typeface="+mn-ea"/>
                <a:cs typeface="+mn-cs"/>
              </a:rPr>
              <a:t>www.youtube.com/c/powerupwithpowerpoint</a:t>
            </a:r>
            <a:endParaRPr kumimoji="0" lang="en-IN" sz="14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Economica" panose="02000506040000020004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11412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0A954-80F1-4939-88FD-E70BFB917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53046-D045-4F2E-A167-F92329891E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ED7755-1BEA-455E-A20F-F2DE09DC6B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9E12A0-9FE2-48EE-B266-D87E77C033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D5A5C81-D983-402C-9852-0522EF65CE32}" type="datetime1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30-05-2021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F5845E-9140-476A-A4D1-5718EE208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ABAD81-D793-4BAA-B0F0-1DA1837B65B1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ooter Placeholder 1">
            <a:extLst>
              <a:ext uri="{FF2B5EF4-FFF2-40B4-BE49-F238E27FC236}">
                <a16:creationId xmlns:a16="http://schemas.microsoft.com/office/drawing/2014/main" id="{A427DCD7-A5B8-477B-B4BC-918263CDB9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928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400" b="1" kern="1200">
                <a:solidFill>
                  <a:schemeClr val="tx1">
                    <a:tint val="75000"/>
                  </a:schemeClr>
                </a:solidFill>
                <a:latin typeface="Economica" panose="02000506040000020004" pitchFamily="2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Economica" panose="02000506040000020004" pitchFamily="2" charset="0"/>
                <a:ea typeface="+mn-ea"/>
                <a:cs typeface="+mn-cs"/>
              </a:rPr>
              <a:t>www.youtube.com/c/powerupwithpowerpoint</a:t>
            </a:r>
            <a:endParaRPr kumimoji="0" lang="en-IN" sz="14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Economica" panose="02000506040000020004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59604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88E47-A85B-4EAA-B7B8-D828B1804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7DA3A6-0A23-4FC5-A3EB-01771D3BE9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64197-F04D-4446-8ED5-731F532967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D08BA2-02C3-4355-9BFC-FC992BC98A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473CEF-BD82-4450-AA05-4F0B2D0E4D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00AA21-5C08-46F0-B6D4-B15182A3C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F96FB32-8D78-4FF7-8E7B-336B7AFD0A42}" type="datetime1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30-05-2021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EA89C9-B973-4A47-B771-4F0DE0BCA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ABAD81-D793-4BAA-B0F0-1DA1837B65B1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ooter Placeholder 1">
            <a:extLst>
              <a:ext uri="{FF2B5EF4-FFF2-40B4-BE49-F238E27FC236}">
                <a16:creationId xmlns:a16="http://schemas.microsoft.com/office/drawing/2014/main" id="{9B02A19C-371F-41FF-9752-F5A991CD5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928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400" b="1" kern="1200">
                <a:solidFill>
                  <a:schemeClr val="tx1">
                    <a:tint val="75000"/>
                  </a:schemeClr>
                </a:solidFill>
                <a:latin typeface="Economica" panose="02000506040000020004" pitchFamily="2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Economica" panose="02000506040000020004" pitchFamily="2" charset="0"/>
                <a:ea typeface="+mn-ea"/>
                <a:cs typeface="+mn-cs"/>
              </a:rPr>
              <a:t>www.youtube.com/c/powerupwithpowerpoint</a:t>
            </a:r>
            <a:endParaRPr kumimoji="0" lang="en-IN" sz="14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Economica" panose="02000506040000020004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715927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FA570-BC68-4458-BCC7-A05B289D9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AA70F0-EBB5-4B98-9E4A-A80FC3E80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33DB1AA-189B-4B5D-9609-994B6A61D7B0}" type="datetime1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30-05-2021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AB1C2B-415D-4B79-9503-AAC970E100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ABAD81-D793-4BAA-B0F0-1DA1837B65B1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1">
            <a:extLst>
              <a:ext uri="{FF2B5EF4-FFF2-40B4-BE49-F238E27FC236}">
                <a16:creationId xmlns:a16="http://schemas.microsoft.com/office/drawing/2014/main" id="{AEC89A28-BD6C-4F56-881D-5F49210F7A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928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400" b="1" kern="1200">
                <a:solidFill>
                  <a:schemeClr val="tx1">
                    <a:tint val="75000"/>
                  </a:schemeClr>
                </a:solidFill>
                <a:latin typeface="Economica" panose="02000506040000020004" pitchFamily="2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Economica" panose="02000506040000020004" pitchFamily="2" charset="0"/>
                <a:ea typeface="+mn-ea"/>
                <a:cs typeface="+mn-cs"/>
              </a:rPr>
              <a:t>www.youtube.com/c/powerupwithpowerpoint</a:t>
            </a:r>
            <a:endParaRPr kumimoji="0" lang="en-IN" sz="14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Economica" panose="02000506040000020004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703427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0452F0-F408-4EED-B93C-B896FD6FE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B4C88C0-30EF-4869-A317-F764287A134A}" type="datetime1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30-05-2021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F87039-F534-43C0-A2DF-4A7E7B0B8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ABAD81-D793-4BAA-B0F0-1DA1837B65B1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0F4FFA30-DA55-4E2C-A12B-9055992A0E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928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400" b="1" kern="1200">
                <a:solidFill>
                  <a:schemeClr val="tx1">
                    <a:tint val="75000"/>
                  </a:schemeClr>
                </a:solidFill>
                <a:latin typeface="Economica" panose="02000506040000020004" pitchFamily="2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Economica" panose="02000506040000020004" pitchFamily="2" charset="0"/>
                <a:ea typeface="+mn-ea"/>
                <a:cs typeface="+mn-cs"/>
              </a:rPr>
              <a:t>www.youtube.com/c/powerupwithpowerpoint</a:t>
            </a:r>
            <a:endParaRPr kumimoji="0" lang="en-IN" sz="14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Economica" panose="02000506040000020004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02107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B3E8E-B0AA-4D9C-B0A4-4876A5165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B9F83-C33A-461E-807F-5DEEC67297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543311-612D-4F79-B8C8-F95A82A9E9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DC3249-42BF-4350-ADE8-15CA7F276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AA7F13-959D-440D-B225-685EFA655C10}" type="datetime1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30-05-2021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BFBCAD-BC63-4EAF-8940-2BE9378F30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ABAD81-D793-4BAA-B0F0-1DA1837B65B1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ooter Placeholder 1">
            <a:extLst>
              <a:ext uri="{FF2B5EF4-FFF2-40B4-BE49-F238E27FC236}">
                <a16:creationId xmlns:a16="http://schemas.microsoft.com/office/drawing/2014/main" id="{00790923-8F8E-452D-8E83-DA2A52993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928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400" b="1" kern="1200">
                <a:solidFill>
                  <a:schemeClr val="tx1">
                    <a:tint val="75000"/>
                  </a:schemeClr>
                </a:solidFill>
                <a:latin typeface="Economica" panose="02000506040000020004" pitchFamily="2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Economica" panose="02000506040000020004" pitchFamily="2" charset="0"/>
                <a:ea typeface="+mn-ea"/>
                <a:cs typeface="+mn-cs"/>
              </a:rPr>
              <a:t>www.youtube.com/c/powerupwithpowerpoint</a:t>
            </a:r>
            <a:endParaRPr kumimoji="0" lang="en-IN" sz="14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Economica" panose="02000506040000020004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61739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A7B5F-5279-4B00-AD72-FC6C0C009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AA0E2F-DAC9-41B1-8DA7-CE2C114BD8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036919-DB0E-4A99-9DA2-F1F26C62A4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4DD0F9-C789-4486-B662-EB189A24E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0C1E070-1DB9-48C3-A639-4287C4BCD695}" type="datetime1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30-05-2021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CB09DB-2070-437C-ACDA-ED1EEB28B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ABAD81-D793-4BAA-B0F0-1DA1837B65B1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ooter Placeholder 1">
            <a:extLst>
              <a:ext uri="{FF2B5EF4-FFF2-40B4-BE49-F238E27FC236}">
                <a16:creationId xmlns:a16="http://schemas.microsoft.com/office/drawing/2014/main" id="{B63CE1BC-A4C0-4648-A3BF-9429C2025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8500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400" b="1" kern="1200">
                <a:solidFill>
                  <a:schemeClr val="tx1">
                    <a:tint val="75000"/>
                  </a:schemeClr>
                </a:solidFill>
                <a:latin typeface="Economica" panose="02000506040000020004" pitchFamily="2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Economica" panose="02000506040000020004" pitchFamily="2" charset="0"/>
                <a:ea typeface="+mn-ea"/>
                <a:cs typeface="+mn-cs"/>
              </a:rPr>
              <a:t>www.youtube.com/c/powerupwithpowerpoint</a:t>
            </a:r>
            <a:endParaRPr kumimoji="0" lang="en-IN" sz="14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Economica" panose="02000506040000020004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59113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C0E81-36CD-483E-B3B2-F64F30377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EEB124-BD08-46AE-873B-3CDFFE8107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37E46-0A04-4EC4-A98A-2E7E283DE8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AB3039E-9AF3-44EE-A6C8-2C82C2B4EDA0}" type="datetime1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30-05-2021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04D8FB-9FB0-443B-8083-D6FA1629D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ABAD81-D793-4BAA-B0F0-1DA1837B65B1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BB79915F-44D9-4F7A-AA41-67812F0B6BEC}"/>
              </a:ext>
            </a:extLst>
          </p:cNvPr>
          <p:cNvSpPr txBox="1">
            <a:spLocks/>
          </p:cNvSpPr>
          <p:nvPr userDrawn="1"/>
        </p:nvSpPr>
        <p:spPr>
          <a:xfrm>
            <a:off x="4191000" y="65087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400" b="1" kern="1200">
                <a:solidFill>
                  <a:schemeClr val="tx1">
                    <a:tint val="75000"/>
                  </a:schemeClr>
                </a:solidFill>
                <a:latin typeface="Economica" panose="02000506040000020004" pitchFamily="2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Economica" panose="02000506040000020004" pitchFamily="2" charset="0"/>
                <a:ea typeface="+mn-ea"/>
                <a:cs typeface="+mn-cs"/>
              </a:rPr>
              <a:t>www.youtube.com/c/powerupwithpowerpoint</a:t>
            </a:r>
            <a:endParaRPr kumimoji="0" lang="en-IN" sz="14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Economica" panose="02000506040000020004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6848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25C763-C31F-4491-B74F-05E18D6EE6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E2DC39-F8E4-4B40-8BF6-2B65BE1007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C2880-DA89-450D-917E-7BEE1C44AD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DEC548-3332-4F86-AA80-C340688F18AF}" type="datetime1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30-05-2021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2AD4B4-58CE-4A7F-8F48-B6988F602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ABAD81-D793-4BAA-B0F0-1DA1837B65B1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9C28F5E3-17AC-444E-BF2A-C58D10C139CD}"/>
              </a:ext>
            </a:extLst>
          </p:cNvPr>
          <p:cNvSpPr txBox="1">
            <a:spLocks/>
          </p:cNvSpPr>
          <p:nvPr userDrawn="1"/>
        </p:nvSpPr>
        <p:spPr>
          <a:xfrm>
            <a:off x="4191000" y="65087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400" b="1" kern="1200">
                <a:solidFill>
                  <a:schemeClr val="tx1">
                    <a:tint val="75000"/>
                  </a:schemeClr>
                </a:solidFill>
                <a:latin typeface="Economica" panose="02000506040000020004" pitchFamily="2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Economica" panose="02000506040000020004" pitchFamily="2" charset="0"/>
                <a:ea typeface="+mn-ea"/>
                <a:cs typeface="+mn-cs"/>
              </a:rPr>
              <a:t>www.youtube.com/c/powerupwithpowerpoint</a:t>
            </a:r>
            <a:endParaRPr kumimoji="0" lang="en-IN" sz="14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Economica" panose="02000506040000020004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75704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0A03A0-84E2-4896-A03E-324BC0CC1A2A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2650A6-A9BF-4428-9007-32DCC41620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66793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0A03A0-84E2-4896-A03E-324BC0CC1A2A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2650A6-A9BF-4428-9007-32DCC41620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778549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0A03A0-84E2-4896-A03E-324BC0CC1A2A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2650A6-A9BF-4428-9007-32DCC41620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20016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0A03A0-84E2-4896-A03E-324BC0CC1A2A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2650A6-A9BF-4428-9007-32DCC41620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279085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0A03A0-84E2-4896-A03E-324BC0CC1A2A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2650A6-A9BF-4428-9007-32DCC41620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913624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0A03A0-84E2-4896-A03E-324BC0CC1A2A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2650A6-A9BF-4428-9007-32DCC41620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9983155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0A03A0-84E2-4896-A03E-324BC0CC1A2A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2650A6-A9BF-4428-9007-32DCC41620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11255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0A03A0-84E2-4896-A03E-324BC0CC1A2A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2650A6-A9BF-4428-9007-32DCC41620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071056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0A03A0-84E2-4896-A03E-324BC0CC1A2A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2650A6-A9BF-4428-9007-32DCC41620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654113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0A03A0-84E2-4896-A03E-324BC0CC1A2A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2650A6-A9BF-4428-9007-32DCC41620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8393339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0A03A0-84E2-4896-A03E-324BC0CC1A2A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2650A6-A9BF-4428-9007-32DCC41620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08539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34482-6826-4C45-9D3A-33520B79C5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60A398-5CD9-4A52-BEA6-58F11FB60D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DC78C2-2C78-48E7-BA1D-553A81DB0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86E2AC-23CA-41EC-B0B1-DB9DEA53F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AE3B21-C290-46B8-A83E-D432F1DE7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72627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8B3D4-9347-4FBD-8916-DF084C20D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48A148-30D8-4867-9DF1-571DB20FD8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7A08-4231-4B19-A23A-91EAAD581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9210A5-7F7B-4350-BD77-D29222B34C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53637D-6D62-418F-85BB-5E081D7D3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70597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2FA07-A282-4CA3-9773-8E0349F71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CB1BC1-B96E-4F47-8439-568E682E4E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E92A28-7DC1-4AAC-97CA-619DFFCFF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3456CC-0586-49F5-8AB3-F2C3C172F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FCE0D1-DC04-4248-91DE-8ADCEAC3C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78900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7A7D9-2344-4928-B80C-D0C758386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D3424-7D0B-4EC7-A3E2-D402ADEF47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E00FD9-F88E-49FE-8E4A-0FC8582C0C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3C2AE3-5077-458B-8477-EC07F146D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297185-9B98-40A0-83CA-FDEAB445B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8E8A0D-8910-44B5-A77F-BD9696046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08100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CBDD4-943E-40E9-88EE-74DE4AFED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A3987-667C-4250-9ED9-BEE1B35069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8FBAF8-3EB2-4868-976F-83B18D8A23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9A5B6F-6B9E-4CB0-AFF3-F22C1DF2C1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15ED47-C95E-4ABC-9132-BEB65757D39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2C518F-28F7-4A10-B5A2-39084D311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E0E676-CD30-4368-9323-B5D0FD0EA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8EA7426-6C60-4BF1-8D3F-053657E2F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42294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E09D9-EE15-4726-881F-5E2D11B34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7570D6-F653-4EC4-A0F5-48D555CC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ED229C-F382-4107-976C-E57F8742F0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EB7E06-0090-44AE-881C-D92B9EB18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23993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B0F349-226D-456E-B313-0361D9C7C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D1A57D-848C-4400-8D3C-D8DCE00B6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5566A9-9B7F-40B0-8013-7D756B17F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C95B037E-5B33-4F6D-9A8C-944171883139}"/>
              </a:ext>
            </a:extLst>
          </p:cNvPr>
          <p:cNvSpPr txBox="1">
            <a:spLocks/>
          </p:cNvSpPr>
          <p:nvPr userDrawn="1"/>
        </p:nvSpPr>
        <p:spPr>
          <a:xfrm>
            <a:off x="4191000" y="65087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4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Economica" panose="02000506040000020004" pitchFamily="2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www.youtube.com/c/powerupwithpowerpoint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896337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E8E84-B679-4639-93C6-4917F8034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3B861-5DCB-4AFC-8BF9-44391AD8D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E96D5D-E37D-4431-9B21-FA5DDA1B9D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9F9334-ED98-43B3-AF11-7F696C8D04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C8CF45-A37E-4D85-8FBF-8F3C75AE8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BE5D8D-2BD1-4A80-8038-93F743893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14319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1E318-A260-43B0-ABB2-D4A142776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B1ADBC-36D4-42BE-ADC5-000B64DC46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26318C-6FCE-48D6-A687-C15BB82657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DFE392-9974-4BC3-AE6A-E994C1319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ECC607-DD63-4E8A-95F5-EB622991F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CBB919-0AD7-40C6-B647-69327D153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09949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D591D-7325-4D6C-A634-96FE7B8F7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D2E446-0A9C-4857-89CC-52A798465A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21F39A-1DB5-4926-95F3-10B2684D62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574BE-7396-41E1-B125-BDAFFD3F7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1CFB66-BD30-4239-A1E7-4FBEB6CAB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60383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CB3D81-20FE-4266-8DCD-8D5E182E64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C41F2A-CA12-450F-96B1-9DD1601EDD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534A8F-AC59-4160-94EC-6EF0C0914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148DDE-7E81-42B6-9F35-C54A953DC3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BFDFF6-81C9-4A1C-B2F1-66B389CB0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54936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936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14123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11940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09015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19560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0633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39976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58660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85762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85386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71262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yl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8310695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287255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9999521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PNG LAYOUT</a:t>
            </a:r>
          </a:p>
        </p:txBody>
      </p:sp>
    </p:spTree>
    <p:extLst>
      <p:ext uri="{BB962C8B-B14F-4D97-AF65-F5344CB8AC3E}">
        <p14:creationId xmlns:p14="http://schemas.microsoft.com/office/powerpoint/2010/main" val="293601176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02905459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tyl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A8D69A-BFC2-4B10-BE3B-DDECB81DE897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776545" y="1872070"/>
            <a:ext cx="3326678" cy="3326678"/>
          </a:xfrm>
          <a:prstGeom prst="diamond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baseline="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02569935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745021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972443" y="287255"/>
            <a:ext cx="11219558" cy="724247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A710374-A0D0-4639-B013-35A506CD37E6}"/>
              </a:ext>
            </a:extLst>
          </p:cNvPr>
          <p:cNvSpPr>
            <a:spLocks/>
          </p:cNvSpPr>
          <p:nvPr userDrawn="1"/>
        </p:nvSpPr>
        <p:spPr bwMode="auto">
          <a:xfrm>
            <a:off x="9125380" y="6274754"/>
            <a:ext cx="3066619" cy="488403"/>
          </a:xfrm>
          <a:custGeom>
            <a:avLst/>
            <a:gdLst>
              <a:gd name="connsiteX0" fmla="*/ 5307865 w 12192148"/>
              <a:gd name="connsiteY0" fmla="*/ 0 h 1941773"/>
              <a:gd name="connsiteX1" fmla="*/ 5817217 w 12192148"/>
              <a:gd name="connsiteY1" fmla="*/ 0 h 1941773"/>
              <a:gd name="connsiteX2" fmla="*/ 5817217 w 12192148"/>
              <a:gd name="connsiteY2" fmla="*/ 697113 h 1941773"/>
              <a:gd name="connsiteX3" fmla="*/ 6190042 w 12192148"/>
              <a:gd name="connsiteY3" fmla="*/ 697113 h 1941773"/>
              <a:gd name="connsiteX4" fmla="*/ 6190042 w 12192148"/>
              <a:gd name="connsiteY4" fmla="*/ 1325570 h 1941773"/>
              <a:gd name="connsiteX5" fmla="*/ 6489353 w 12192148"/>
              <a:gd name="connsiteY5" fmla="*/ 1325570 h 1941773"/>
              <a:gd name="connsiteX6" fmla="*/ 6489353 w 12192148"/>
              <a:gd name="connsiteY6" fmla="*/ 1114324 h 1941773"/>
              <a:gd name="connsiteX7" fmla="*/ 6898935 w 12192148"/>
              <a:gd name="connsiteY7" fmla="*/ 1114324 h 1941773"/>
              <a:gd name="connsiteX8" fmla="*/ 6898935 w 12192148"/>
              <a:gd name="connsiteY8" fmla="*/ 348556 h 1941773"/>
              <a:gd name="connsiteX9" fmla="*/ 7219249 w 12192148"/>
              <a:gd name="connsiteY9" fmla="*/ 348556 h 1941773"/>
              <a:gd name="connsiteX10" fmla="*/ 7219249 w 12192148"/>
              <a:gd name="connsiteY10" fmla="*/ 1093199 h 1941773"/>
              <a:gd name="connsiteX11" fmla="*/ 7413539 w 12192148"/>
              <a:gd name="connsiteY11" fmla="*/ 1093199 h 1941773"/>
              <a:gd name="connsiteX12" fmla="*/ 7413539 w 12192148"/>
              <a:gd name="connsiteY12" fmla="*/ 517553 h 1941773"/>
              <a:gd name="connsiteX13" fmla="*/ 7875631 w 12192148"/>
              <a:gd name="connsiteY13" fmla="*/ 517553 h 1941773"/>
              <a:gd name="connsiteX14" fmla="*/ 7875631 w 12192148"/>
              <a:gd name="connsiteY14" fmla="*/ 1103761 h 1941773"/>
              <a:gd name="connsiteX15" fmla="*/ 8342975 w 12192148"/>
              <a:gd name="connsiteY15" fmla="*/ 1103761 h 1941773"/>
              <a:gd name="connsiteX16" fmla="*/ 8342975 w 12192148"/>
              <a:gd name="connsiteY16" fmla="*/ 739362 h 1941773"/>
              <a:gd name="connsiteX17" fmla="*/ 8852328 w 12192148"/>
              <a:gd name="connsiteY17" fmla="*/ 739362 h 1941773"/>
              <a:gd name="connsiteX18" fmla="*/ 8852328 w 12192148"/>
              <a:gd name="connsiteY18" fmla="*/ 1093199 h 1941773"/>
              <a:gd name="connsiteX19" fmla="*/ 9240906 w 12192148"/>
              <a:gd name="connsiteY19" fmla="*/ 1093199 h 1941773"/>
              <a:gd name="connsiteX20" fmla="*/ 9240906 w 12192148"/>
              <a:gd name="connsiteY20" fmla="*/ 924202 h 1941773"/>
              <a:gd name="connsiteX21" fmla="*/ 9503459 w 12192148"/>
              <a:gd name="connsiteY21" fmla="*/ 929483 h 1941773"/>
              <a:gd name="connsiteX22" fmla="*/ 9503459 w 12192148"/>
              <a:gd name="connsiteY22" fmla="*/ 781611 h 1941773"/>
              <a:gd name="connsiteX23" fmla="*/ 9771263 w 12192148"/>
              <a:gd name="connsiteY23" fmla="*/ 781611 h 1941773"/>
              <a:gd name="connsiteX24" fmla="*/ 9771263 w 12192148"/>
              <a:gd name="connsiteY24" fmla="*/ 918921 h 1941773"/>
              <a:gd name="connsiteX25" fmla="*/ 10028565 w 12192148"/>
              <a:gd name="connsiteY25" fmla="*/ 918921 h 1941773"/>
              <a:gd name="connsiteX26" fmla="*/ 10028565 w 12192148"/>
              <a:gd name="connsiteY26" fmla="*/ 765768 h 1941773"/>
              <a:gd name="connsiteX27" fmla="*/ 10280615 w 12192148"/>
              <a:gd name="connsiteY27" fmla="*/ 771049 h 1941773"/>
              <a:gd name="connsiteX28" fmla="*/ 10280615 w 12192148"/>
              <a:gd name="connsiteY28" fmla="*/ 190122 h 1941773"/>
              <a:gd name="connsiteX29" fmla="*/ 10789968 w 12192148"/>
              <a:gd name="connsiteY29" fmla="*/ 190122 h 1941773"/>
              <a:gd name="connsiteX30" fmla="*/ 10789968 w 12192148"/>
              <a:gd name="connsiteY30" fmla="*/ 697113 h 1941773"/>
              <a:gd name="connsiteX31" fmla="*/ 11168044 w 12192148"/>
              <a:gd name="connsiteY31" fmla="*/ 697113 h 1941773"/>
              <a:gd name="connsiteX32" fmla="*/ 11168044 w 12192148"/>
              <a:gd name="connsiteY32" fmla="*/ 1621315 h 1941773"/>
              <a:gd name="connsiteX33" fmla="*/ 11467354 w 12192148"/>
              <a:gd name="connsiteY33" fmla="*/ 1621315 h 1941773"/>
              <a:gd name="connsiteX34" fmla="*/ 11467354 w 12192148"/>
              <a:gd name="connsiteY34" fmla="*/ 1114324 h 1941773"/>
              <a:gd name="connsiteX35" fmla="*/ 11871686 w 12192148"/>
              <a:gd name="connsiteY35" fmla="*/ 1114324 h 1941773"/>
              <a:gd name="connsiteX36" fmla="*/ 11871686 w 12192148"/>
              <a:gd name="connsiteY36" fmla="*/ 348556 h 1941773"/>
              <a:gd name="connsiteX37" fmla="*/ 12192000 w 12192148"/>
              <a:gd name="connsiteY37" fmla="*/ 348556 h 1941773"/>
              <a:gd name="connsiteX38" fmla="*/ 12192000 w 12192148"/>
              <a:gd name="connsiteY38" fmla="*/ 1754103 h 1941773"/>
              <a:gd name="connsiteX39" fmla="*/ 12192000 w 12192148"/>
              <a:gd name="connsiteY39" fmla="*/ 1896676 h 1941773"/>
              <a:gd name="connsiteX40" fmla="*/ 12192148 w 12192148"/>
              <a:gd name="connsiteY40" fmla="*/ 1896676 h 1941773"/>
              <a:gd name="connsiteX41" fmla="*/ 12192148 w 12192148"/>
              <a:gd name="connsiteY41" fmla="*/ 1941773 h 1941773"/>
              <a:gd name="connsiteX42" fmla="*/ 0 w 12192148"/>
              <a:gd name="connsiteY42" fmla="*/ 1941773 h 1941773"/>
              <a:gd name="connsiteX43" fmla="*/ 0 w 12192148"/>
              <a:gd name="connsiteY43" fmla="*/ 1896676 h 1941773"/>
              <a:gd name="connsiteX44" fmla="*/ 0 w 12192148"/>
              <a:gd name="connsiteY44" fmla="*/ 1573784 h 1941773"/>
              <a:gd name="connsiteX45" fmla="*/ 112847 w 12192148"/>
              <a:gd name="connsiteY45" fmla="*/ 1573784 h 1941773"/>
              <a:gd name="connsiteX46" fmla="*/ 293106 w 12192148"/>
              <a:gd name="connsiteY46" fmla="*/ 1573784 h 1941773"/>
              <a:gd name="connsiteX47" fmla="*/ 293106 w 12192148"/>
              <a:gd name="connsiteY47" fmla="*/ 411930 h 1941773"/>
              <a:gd name="connsiteX48" fmla="*/ 655428 w 12192148"/>
              <a:gd name="connsiteY48" fmla="*/ 411930 h 1941773"/>
              <a:gd name="connsiteX49" fmla="*/ 655428 w 12192148"/>
              <a:gd name="connsiteY49" fmla="*/ 1373100 h 1941773"/>
              <a:gd name="connsiteX50" fmla="*/ 791956 w 12192148"/>
              <a:gd name="connsiteY50" fmla="*/ 1188260 h 1941773"/>
              <a:gd name="connsiteX51" fmla="*/ 954739 w 12192148"/>
              <a:gd name="connsiteY51" fmla="*/ 1399506 h 1941773"/>
              <a:gd name="connsiteX52" fmla="*/ 1101768 w 12192148"/>
              <a:gd name="connsiteY52" fmla="*/ 1188260 h 1941773"/>
              <a:gd name="connsiteX53" fmla="*/ 1264551 w 12192148"/>
              <a:gd name="connsiteY53" fmla="*/ 1399506 h 1941773"/>
              <a:gd name="connsiteX54" fmla="*/ 1411580 w 12192148"/>
              <a:gd name="connsiteY54" fmla="*/ 1188260 h 1941773"/>
              <a:gd name="connsiteX55" fmla="*/ 1574363 w 12192148"/>
              <a:gd name="connsiteY55" fmla="*/ 1399506 h 1941773"/>
              <a:gd name="connsiteX56" fmla="*/ 1574363 w 12192148"/>
              <a:gd name="connsiteY56" fmla="*/ 1447036 h 1941773"/>
              <a:gd name="connsiteX57" fmla="*/ 1721393 w 12192148"/>
              <a:gd name="connsiteY57" fmla="*/ 1447036 h 1941773"/>
              <a:gd name="connsiteX58" fmla="*/ 1721393 w 12192148"/>
              <a:gd name="connsiteY58" fmla="*/ 1299164 h 1941773"/>
              <a:gd name="connsiteX59" fmla="*/ 1537606 w 12192148"/>
              <a:gd name="connsiteY59" fmla="*/ 1072074 h 1941773"/>
              <a:gd name="connsiteX60" fmla="*/ 1721393 w 12192148"/>
              <a:gd name="connsiteY60" fmla="*/ 844985 h 1941773"/>
              <a:gd name="connsiteX61" fmla="*/ 1721393 w 12192148"/>
              <a:gd name="connsiteY61" fmla="*/ 586208 h 1941773"/>
              <a:gd name="connsiteX62" fmla="*/ 1815912 w 12192148"/>
              <a:gd name="connsiteY62" fmla="*/ 586208 h 1941773"/>
              <a:gd name="connsiteX63" fmla="*/ 1815912 w 12192148"/>
              <a:gd name="connsiteY63" fmla="*/ 844985 h 1941773"/>
              <a:gd name="connsiteX64" fmla="*/ 1999699 w 12192148"/>
              <a:gd name="connsiteY64" fmla="*/ 1072074 h 1941773"/>
              <a:gd name="connsiteX65" fmla="*/ 1815912 w 12192148"/>
              <a:gd name="connsiteY65" fmla="*/ 1299164 h 1941773"/>
              <a:gd name="connsiteX66" fmla="*/ 1815912 w 12192148"/>
              <a:gd name="connsiteY66" fmla="*/ 1447036 h 1941773"/>
              <a:gd name="connsiteX67" fmla="*/ 1941937 w 12192148"/>
              <a:gd name="connsiteY67" fmla="*/ 1447036 h 1941773"/>
              <a:gd name="connsiteX68" fmla="*/ 1941937 w 12192148"/>
              <a:gd name="connsiteY68" fmla="*/ 1293883 h 1941773"/>
              <a:gd name="connsiteX69" fmla="*/ 2099469 w 12192148"/>
              <a:gd name="connsiteY69" fmla="*/ 1293883 h 1941773"/>
              <a:gd name="connsiteX70" fmla="*/ 2099469 w 12192148"/>
              <a:gd name="connsiteY70" fmla="*/ 1093199 h 1941773"/>
              <a:gd name="connsiteX71" fmla="*/ 2440788 w 12192148"/>
              <a:gd name="connsiteY71" fmla="*/ 1093199 h 1941773"/>
              <a:gd name="connsiteX72" fmla="*/ 2440788 w 12192148"/>
              <a:gd name="connsiteY72" fmla="*/ 517553 h 1941773"/>
              <a:gd name="connsiteX73" fmla="*/ 2897630 w 12192148"/>
              <a:gd name="connsiteY73" fmla="*/ 517553 h 1941773"/>
              <a:gd name="connsiteX74" fmla="*/ 2897630 w 12192148"/>
              <a:gd name="connsiteY74" fmla="*/ 1103761 h 1941773"/>
              <a:gd name="connsiteX75" fmla="*/ 3364974 w 12192148"/>
              <a:gd name="connsiteY75" fmla="*/ 1103761 h 1941773"/>
              <a:gd name="connsiteX76" fmla="*/ 3364974 w 12192148"/>
              <a:gd name="connsiteY76" fmla="*/ 739362 h 1941773"/>
              <a:gd name="connsiteX77" fmla="*/ 3879577 w 12192148"/>
              <a:gd name="connsiteY77" fmla="*/ 739362 h 1941773"/>
              <a:gd name="connsiteX78" fmla="*/ 3879577 w 12192148"/>
              <a:gd name="connsiteY78" fmla="*/ 1093199 h 1941773"/>
              <a:gd name="connsiteX79" fmla="*/ 4268157 w 12192148"/>
              <a:gd name="connsiteY79" fmla="*/ 1093199 h 1941773"/>
              <a:gd name="connsiteX80" fmla="*/ 4268157 w 12192148"/>
              <a:gd name="connsiteY80" fmla="*/ 924202 h 1941773"/>
              <a:gd name="connsiteX81" fmla="*/ 4530710 w 12192148"/>
              <a:gd name="connsiteY81" fmla="*/ 929483 h 1941773"/>
              <a:gd name="connsiteX82" fmla="*/ 4530710 w 12192148"/>
              <a:gd name="connsiteY82" fmla="*/ 781611 h 1941773"/>
              <a:gd name="connsiteX83" fmla="*/ 4798513 w 12192148"/>
              <a:gd name="connsiteY83" fmla="*/ 781611 h 1941773"/>
              <a:gd name="connsiteX84" fmla="*/ 4798513 w 12192148"/>
              <a:gd name="connsiteY84" fmla="*/ 918921 h 1941773"/>
              <a:gd name="connsiteX85" fmla="*/ 5055815 w 12192148"/>
              <a:gd name="connsiteY85" fmla="*/ 918921 h 1941773"/>
              <a:gd name="connsiteX86" fmla="*/ 5055815 w 12192148"/>
              <a:gd name="connsiteY86" fmla="*/ 765768 h 1941773"/>
              <a:gd name="connsiteX87" fmla="*/ 5307865 w 12192148"/>
              <a:gd name="connsiteY87" fmla="*/ 771049 h 1941773"/>
              <a:gd name="connsiteX88" fmla="*/ 5307865 w 12192148"/>
              <a:gd name="connsiteY88" fmla="*/ 0 h 19417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</a:cxnLst>
            <a:rect l="l" t="t" r="r" b="b"/>
            <a:pathLst>
              <a:path w="12192148" h="1941773">
                <a:moveTo>
                  <a:pt x="5307865" y="0"/>
                </a:moveTo>
                <a:cubicBezTo>
                  <a:pt x="5307865" y="0"/>
                  <a:pt x="5307865" y="0"/>
                  <a:pt x="5817217" y="0"/>
                </a:cubicBezTo>
                <a:cubicBezTo>
                  <a:pt x="5817217" y="0"/>
                  <a:pt x="5817217" y="0"/>
                  <a:pt x="5817217" y="697113"/>
                </a:cubicBezTo>
                <a:cubicBezTo>
                  <a:pt x="5817217" y="697113"/>
                  <a:pt x="5817217" y="697113"/>
                  <a:pt x="6190042" y="697113"/>
                </a:cubicBezTo>
                <a:cubicBezTo>
                  <a:pt x="6190042" y="697113"/>
                  <a:pt x="6190042" y="697113"/>
                  <a:pt x="6190042" y="1325570"/>
                </a:cubicBezTo>
                <a:cubicBezTo>
                  <a:pt x="6190042" y="1325570"/>
                  <a:pt x="6190042" y="1325570"/>
                  <a:pt x="6489353" y="1325570"/>
                </a:cubicBezTo>
                <a:cubicBezTo>
                  <a:pt x="6489353" y="1325570"/>
                  <a:pt x="6489353" y="1325570"/>
                  <a:pt x="6489353" y="1114324"/>
                </a:cubicBezTo>
                <a:cubicBezTo>
                  <a:pt x="6489353" y="1114324"/>
                  <a:pt x="6489353" y="1114324"/>
                  <a:pt x="6898935" y="1114324"/>
                </a:cubicBezTo>
                <a:cubicBezTo>
                  <a:pt x="6898935" y="1114324"/>
                  <a:pt x="6898935" y="1114324"/>
                  <a:pt x="6898935" y="348556"/>
                </a:cubicBezTo>
                <a:cubicBezTo>
                  <a:pt x="6898935" y="348556"/>
                  <a:pt x="6898935" y="348556"/>
                  <a:pt x="7219249" y="348556"/>
                </a:cubicBezTo>
                <a:cubicBezTo>
                  <a:pt x="7219249" y="348556"/>
                  <a:pt x="7219249" y="348556"/>
                  <a:pt x="7219249" y="1093199"/>
                </a:cubicBezTo>
                <a:cubicBezTo>
                  <a:pt x="7219249" y="1093199"/>
                  <a:pt x="7219249" y="1093199"/>
                  <a:pt x="7413539" y="1093199"/>
                </a:cubicBezTo>
                <a:cubicBezTo>
                  <a:pt x="7413539" y="1093199"/>
                  <a:pt x="7413539" y="1093199"/>
                  <a:pt x="7413539" y="517553"/>
                </a:cubicBezTo>
                <a:cubicBezTo>
                  <a:pt x="7413539" y="517553"/>
                  <a:pt x="7413539" y="517553"/>
                  <a:pt x="7875631" y="517553"/>
                </a:cubicBezTo>
                <a:cubicBezTo>
                  <a:pt x="7875631" y="517553"/>
                  <a:pt x="7875631" y="517553"/>
                  <a:pt x="7875631" y="1103761"/>
                </a:cubicBezTo>
                <a:cubicBezTo>
                  <a:pt x="7875631" y="1103761"/>
                  <a:pt x="7875631" y="1103761"/>
                  <a:pt x="8342975" y="1103761"/>
                </a:cubicBezTo>
                <a:cubicBezTo>
                  <a:pt x="8342975" y="1103761"/>
                  <a:pt x="8342975" y="1103761"/>
                  <a:pt x="8342975" y="739362"/>
                </a:cubicBezTo>
                <a:cubicBezTo>
                  <a:pt x="8342975" y="739362"/>
                  <a:pt x="8342975" y="739362"/>
                  <a:pt x="8852328" y="739362"/>
                </a:cubicBezTo>
                <a:cubicBezTo>
                  <a:pt x="8852328" y="739362"/>
                  <a:pt x="8852328" y="739362"/>
                  <a:pt x="8852328" y="1093199"/>
                </a:cubicBezTo>
                <a:cubicBezTo>
                  <a:pt x="8852328" y="1093199"/>
                  <a:pt x="8852328" y="1093199"/>
                  <a:pt x="9240906" y="1093199"/>
                </a:cubicBezTo>
                <a:cubicBezTo>
                  <a:pt x="9240906" y="1093199"/>
                  <a:pt x="9240906" y="1093199"/>
                  <a:pt x="9240906" y="924202"/>
                </a:cubicBezTo>
                <a:cubicBezTo>
                  <a:pt x="9240906" y="924202"/>
                  <a:pt x="9240906" y="924202"/>
                  <a:pt x="9503459" y="929483"/>
                </a:cubicBezTo>
                <a:cubicBezTo>
                  <a:pt x="9503459" y="929483"/>
                  <a:pt x="9503459" y="929483"/>
                  <a:pt x="9503459" y="781611"/>
                </a:cubicBezTo>
                <a:cubicBezTo>
                  <a:pt x="9503459" y="781611"/>
                  <a:pt x="9503459" y="781611"/>
                  <a:pt x="9771263" y="781611"/>
                </a:cubicBezTo>
                <a:cubicBezTo>
                  <a:pt x="9771263" y="781611"/>
                  <a:pt x="9771263" y="781611"/>
                  <a:pt x="9771263" y="918921"/>
                </a:cubicBezTo>
                <a:cubicBezTo>
                  <a:pt x="9771263" y="918921"/>
                  <a:pt x="9771263" y="918921"/>
                  <a:pt x="10028565" y="918921"/>
                </a:cubicBezTo>
                <a:cubicBezTo>
                  <a:pt x="10028565" y="918921"/>
                  <a:pt x="10028565" y="918921"/>
                  <a:pt x="10028565" y="765768"/>
                </a:cubicBezTo>
                <a:cubicBezTo>
                  <a:pt x="10028565" y="765768"/>
                  <a:pt x="10028565" y="765768"/>
                  <a:pt x="10280615" y="771049"/>
                </a:cubicBezTo>
                <a:cubicBezTo>
                  <a:pt x="10280615" y="771049"/>
                  <a:pt x="10280615" y="771049"/>
                  <a:pt x="10280615" y="190122"/>
                </a:cubicBezTo>
                <a:cubicBezTo>
                  <a:pt x="10280615" y="190122"/>
                  <a:pt x="10280615" y="190122"/>
                  <a:pt x="10789968" y="190122"/>
                </a:cubicBezTo>
                <a:cubicBezTo>
                  <a:pt x="10789968" y="190122"/>
                  <a:pt x="10789968" y="190122"/>
                  <a:pt x="10789968" y="697113"/>
                </a:cubicBezTo>
                <a:cubicBezTo>
                  <a:pt x="10789968" y="697113"/>
                  <a:pt x="10789968" y="697113"/>
                  <a:pt x="11168044" y="697113"/>
                </a:cubicBezTo>
                <a:cubicBezTo>
                  <a:pt x="11168044" y="697113"/>
                  <a:pt x="11168044" y="697113"/>
                  <a:pt x="11168044" y="1621315"/>
                </a:cubicBezTo>
                <a:cubicBezTo>
                  <a:pt x="11168044" y="1621315"/>
                  <a:pt x="11168044" y="1621315"/>
                  <a:pt x="11467354" y="1621315"/>
                </a:cubicBezTo>
                <a:cubicBezTo>
                  <a:pt x="11467354" y="1621315"/>
                  <a:pt x="11467354" y="1621315"/>
                  <a:pt x="11467354" y="1114324"/>
                </a:cubicBezTo>
                <a:cubicBezTo>
                  <a:pt x="11467354" y="1114324"/>
                  <a:pt x="11467354" y="1114324"/>
                  <a:pt x="11871686" y="1114324"/>
                </a:cubicBezTo>
                <a:cubicBezTo>
                  <a:pt x="11871686" y="1114324"/>
                  <a:pt x="11871686" y="1114324"/>
                  <a:pt x="11871686" y="348556"/>
                </a:cubicBezTo>
                <a:cubicBezTo>
                  <a:pt x="11871686" y="348556"/>
                  <a:pt x="11871686" y="348556"/>
                  <a:pt x="12192000" y="348556"/>
                </a:cubicBezTo>
                <a:cubicBezTo>
                  <a:pt x="12192000" y="348556"/>
                  <a:pt x="12192000" y="348556"/>
                  <a:pt x="12192000" y="1754103"/>
                </a:cubicBezTo>
                <a:lnTo>
                  <a:pt x="12192000" y="1896676"/>
                </a:lnTo>
                <a:lnTo>
                  <a:pt x="12192148" y="1896676"/>
                </a:lnTo>
                <a:lnTo>
                  <a:pt x="12192148" y="1941773"/>
                </a:lnTo>
                <a:lnTo>
                  <a:pt x="0" y="1941773"/>
                </a:lnTo>
                <a:lnTo>
                  <a:pt x="0" y="1896676"/>
                </a:lnTo>
                <a:lnTo>
                  <a:pt x="0" y="1573784"/>
                </a:lnTo>
                <a:lnTo>
                  <a:pt x="112847" y="1573784"/>
                </a:lnTo>
                <a:cubicBezTo>
                  <a:pt x="165111" y="1573784"/>
                  <a:pt x="224842" y="1573784"/>
                  <a:pt x="293106" y="1573784"/>
                </a:cubicBezTo>
                <a:cubicBezTo>
                  <a:pt x="293106" y="1573784"/>
                  <a:pt x="293106" y="1573784"/>
                  <a:pt x="293106" y="411930"/>
                </a:cubicBezTo>
                <a:cubicBezTo>
                  <a:pt x="293106" y="411930"/>
                  <a:pt x="293106" y="411930"/>
                  <a:pt x="655428" y="411930"/>
                </a:cubicBezTo>
                <a:cubicBezTo>
                  <a:pt x="655428" y="411930"/>
                  <a:pt x="655428" y="411930"/>
                  <a:pt x="655428" y="1373100"/>
                </a:cubicBezTo>
                <a:cubicBezTo>
                  <a:pt x="676433" y="1315008"/>
                  <a:pt x="734194" y="1188260"/>
                  <a:pt x="791956" y="1188260"/>
                </a:cubicBezTo>
                <a:cubicBezTo>
                  <a:pt x="875973" y="1188260"/>
                  <a:pt x="954739" y="1399506"/>
                  <a:pt x="954739" y="1399506"/>
                </a:cubicBezTo>
                <a:cubicBezTo>
                  <a:pt x="954739" y="1399506"/>
                  <a:pt x="1023002" y="1188260"/>
                  <a:pt x="1101768" y="1188260"/>
                </a:cubicBezTo>
                <a:cubicBezTo>
                  <a:pt x="1180534" y="1188260"/>
                  <a:pt x="1264551" y="1399506"/>
                  <a:pt x="1264551" y="1399506"/>
                </a:cubicBezTo>
                <a:cubicBezTo>
                  <a:pt x="1264551" y="1399506"/>
                  <a:pt x="1332815" y="1188260"/>
                  <a:pt x="1411580" y="1188260"/>
                </a:cubicBezTo>
                <a:cubicBezTo>
                  <a:pt x="1490347" y="1188260"/>
                  <a:pt x="1574363" y="1399506"/>
                  <a:pt x="1574363" y="1399506"/>
                </a:cubicBezTo>
                <a:cubicBezTo>
                  <a:pt x="1574363" y="1399506"/>
                  <a:pt x="1574363" y="1399506"/>
                  <a:pt x="1574363" y="1447036"/>
                </a:cubicBezTo>
                <a:cubicBezTo>
                  <a:pt x="1574363" y="1447036"/>
                  <a:pt x="1574363" y="1447036"/>
                  <a:pt x="1721393" y="1447036"/>
                </a:cubicBezTo>
                <a:cubicBezTo>
                  <a:pt x="1721393" y="1447036"/>
                  <a:pt x="1721393" y="1447036"/>
                  <a:pt x="1721393" y="1299164"/>
                </a:cubicBezTo>
                <a:cubicBezTo>
                  <a:pt x="1616372" y="1278040"/>
                  <a:pt x="1537606" y="1182979"/>
                  <a:pt x="1537606" y="1072074"/>
                </a:cubicBezTo>
                <a:cubicBezTo>
                  <a:pt x="1537606" y="961170"/>
                  <a:pt x="1616372" y="866110"/>
                  <a:pt x="1721393" y="844985"/>
                </a:cubicBezTo>
                <a:cubicBezTo>
                  <a:pt x="1721393" y="844985"/>
                  <a:pt x="1721393" y="844985"/>
                  <a:pt x="1721393" y="586208"/>
                </a:cubicBezTo>
                <a:cubicBezTo>
                  <a:pt x="1721393" y="586208"/>
                  <a:pt x="1721393" y="586208"/>
                  <a:pt x="1815912" y="586208"/>
                </a:cubicBezTo>
                <a:cubicBezTo>
                  <a:pt x="1815912" y="586208"/>
                  <a:pt x="1815912" y="586208"/>
                  <a:pt x="1815912" y="844985"/>
                </a:cubicBezTo>
                <a:cubicBezTo>
                  <a:pt x="1920933" y="866110"/>
                  <a:pt x="1999699" y="961170"/>
                  <a:pt x="1999699" y="1072074"/>
                </a:cubicBezTo>
                <a:cubicBezTo>
                  <a:pt x="1999699" y="1188260"/>
                  <a:pt x="1920933" y="1278040"/>
                  <a:pt x="1815912" y="1299164"/>
                </a:cubicBezTo>
                <a:cubicBezTo>
                  <a:pt x="1815912" y="1299164"/>
                  <a:pt x="1815912" y="1299164"/>
                  <a:pt x="1815912" y="1447036"/>
                </a:cubicBezTo>
                <a:cubicBezTo>
                  <a:pt x="1815912" y="1447036"/>
                  <a:pt x="1815912" y="1447036"/>
                  <a:pt x="1941937" y="1447036"/>
                </a:cubicBezTo>
                <a:cubicBezTo>
                  <a:pt x="1941937" y="1447036"/>
                  <a:pt x="1941937" y="1447036"/>
                  <a:pt x="1941937" y="1293883"/>
                </a:cubicBezTo>
                <a:cubicBezTo>
                  <a:pt x="1941937" y="1293883"/>
                  <a:pt x="1941937" y="1293883"/>
                  <a:pt x="2099469" y="1293883"/>
                </a:cubicBezTo>
                <a:cubicBezTo>
                  <a:pt x="2099469" y="1293883"/>
                  <a:pt x="2099469" y="1293883"/>
                  <a:pt x="2099469" y="1093199"/>
                </a:cubicBezTo>
                <a:cubicBezTo>
                  <a:pt x="2099469" y="1093199"/>
                  <a:pt x="2099469" y="1093199"/>
                  <a:pt x="2440788" y="1093199"/>
                </a:cubicBezTo>
                <a:cubicBezTo>
                  <a:pt x="2440788" y="1093199"/>
                  <a:pt x="2440788" y="1093199"/>
                  <a:pt x="2440788" y="517553"/>
                </a:cubicBezTo>
                <a:cubicBezTo>
                  <a:pt x="2440788" y="517553"/>
                  <a:pt x="2440788" y="517553"/>
                  <a:pt x="2897630" y="517553"/>
                </a:cubicBezTo>
                <a:cubicBezTo>
                  <a:pt x="2897630" y="517553"/>
                  <a:pt x="2897630" y="517553"/>
                  <a:pt x="2897630" y="1103761"/>
                </a:cubicBezTo>
                <a:cubicBezTo>
                  <a:pt x="2897630" y="1103761"/>
                  <a:pt x="2897630" y="1103761"/>
                  <a:pt x="3364974" y="1103761"/>
                </a:cubicBezTo>
                <a:cubicBezTo>
                  <a:pt x="3364974" y="1103761"/>
                  <a:pt x="3364974" y="1103761"/>
                  <a:pt x="3364974" y="739362"/>
                </a:cubicBezTo>
                <a:cubicBezTo>
                  <a:pt x="3364974" y="739362"/>
                  <a:pt x="3364974" y="739362"/>
                  <a:pt x="3879577" y="739362"/>
                </a:cubicBezTo>
                <a:cubicBezTo>
                  <a:pt x="3879577" y="739362"/>
                  <a:pt x="3879577" y="739362"/>
                  <a:pt x="3879577" y="1093199"/>
                </a:cubicBezTo>
                <a:cubicBezTo>
                  <a:pt x="3879577" y="1093199"/>
                  <a:pt x="3879577" y="1093199"/>
                  <a:pt x="4268157" y="1093199"/>
                </a:cubicBezTo>
                <a:cubicBezTo>
                  <a:pt x="4268157" y="1093199"/>
                  <a:pt x="4268157" y="1093199"/>
                  <a:pt x="4268157" y="924202"/>
                </a:cubicBezTo>
                <a:cubicBezTo>
                  <a:pt x="4268157" y="924202"/>
                  <a:pt x="4268157" y="924202"/>
                  <a:pt x="4530710" y="929483"/>
                </a:cubicBezTo>
                <a:cubicBezTo>
                  <a:pt x="4530710" y="929483"/>
                  <a:pt x="4530710" y="929483"/>
                  <a:pt x="4530710" y="781611"/>
                </a:cubicBezTo>
                <a:cubicBezTo>
                  <a:pt x="4530710" y="781611"/>
                  <a:pt x="4530710" y="781611"/>
                  <a:pt x="4798513" y="781611"/>
                </a:cubicBezTo>
                <a:cubicBezTo>
                  <a:pt x="4798513" y="781611"/>
                  <a:pt x="4798513" y="781611"/>
                  <a:pt x="4798513" y="918921"/>
                </a:cubicBezTo>
                <a:cubicBezTo>
                  <a:pt x="4798513" y="918921"/>
                  <a:pt x="4798513" y="918921"/>
                  <a:pt x="5055815" y="918921"/>
                </a:cubicBezTo>
                <a:cubicBezTo>
                  <a:pt x="5055815" y="918921"/>
                  <a:pt x="5055815" y="918921"/>
                  <a:pt x="5055815" y="765768"/>
                </a:cubicBezTo>
                <a:cubicBezTo>
                  <a:pt x="5055815" y="765768"/>
                  <a:pt x="5055815" y="765768"/>
                  <a:pt x="5307865" y="771049"/>
                </a:cubicBezTo>
                <a:cubicBezTo>
                  <a:pt x="5307865" y="771049"/>
                  <a:pt x="5307865" y="771049"/>
                  <a:pt x="5307865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7DB0ECD-F65B-48DE-891A-862D5ACE45DD}"/>
              </a:ext>
            </a:extLst>
          </p:cNvPr>
          <p:cNvSpPr/>
          <p:nvPr userDrawn="1"/>
        </p:nvSpPr>
        <p:spPr>
          <a:xfrm>
            <a:off x="0" y="6730111"/>
            <a:ext cx="12192000" cy="1371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4E7187E-67A8-49EF-8933-FEE04FEAF50C}"/>
              </a:ext>
            </a:extLst>
          </p:cNvPr>
          <p:cNvGrpSpPr/>
          <p:nvPr userDrawn="1"/>
        </p:nvGrpSpPr>
        <p:grpSpPr>
          <a:xfrm flipH="1">
            <a:off x="11178612" y="5759424"/>
            <a:ext cx="817770" cy="809183"/>
            <a:chOff x="3175" y="1588"/>
            <a:chExt cx="4686300" cy="4637087"/>
          </a:xfrm>
          <a:solidFill>
            <a:schemeClr val="accent1"/>
          </a:solidFill>
        </p:grpSpPr>
        <p:sp>
          <p:nvSpPr>
            <p:cNvPr id="12" name="Rectangle 5">
              <a:extLst>
                <a:ext uri="{FF2B5EF4-FFF2-40B4-BE49-F238E27FC236}">
                  <a16:creationId xmlns:a16="http://schemas.microsoft.com/office/drawing/2014/main" id="{1E0D8746-24E0-4548-8C4D-DD75A2E893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06488" y="3094038"/>
              <a:ext cx="98425" cy="133667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Rectangle 6">
              <a:extLst>
                <a:ext uri="{FF2B5EF4-FFF2-40B4-BE49-F238E27FC236}">
                  <a16:creationId xmlns:a16="http://schemas.microsoft.com/office/drawing/2014/main" id="{36672466-A780-459C-AE15-37398D2D60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50975" y="3094038"/>
              <a:ext cx="85725" cy="133667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Rectangle 7">
              <a:extLst>
                <a:ext uri="{FF2B5EF4-FFF2-40B4-BE49-F238E27FC236}">
                  <a16:creationId xmlns:a16="http://schemas.microsoft.com/office/drawing/2014/main" id="{29B98435-DD78-4523-A912-E2FFE0743C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7763" y="3148013"/>
              <a:ext cx="357188" cy="6350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FBBADD09-E087-4218-94AA-9A732C065A4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163" y="3176588"/>
              <a:ext cx="306388" cy="306387"/>
            </a:xfrm>
            <a:custGeom>
              <a:avLst/>
              <a:gdLst>
                <a:gd name="T0" fmla="*/ 175 w 193"/>
                <a:gd name="T1" fmla="*/ 193 h 193"/>
                <a:gd name="T2" fmla="*/ 0 w 193"/>
                <a:gd name="T3" fmla="*/ 18 h 193"/>
                <a:gd name="T4" fmla="*/ 18 w 193"/>
                <a:gd name="T5" fmla="*/ 0 h 193"/>
                <a:gd name="T6" fmla="*/ 193 w 193"/>
                <a:gd name="T7" fmla="*/ 175 h 193"/>
                <a:gd name="T8" fmla="*/ 175 w 193"/>
                <a:gd name="T9" fmla="*/ 193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" h="193">
                  <a:moveTo>
                    <a:pt x="175" y="193"/>
                  </a:moveTo>
                  <a:lnTo>
                    <a:pt x="0" y="18"/>
                  </a:lnTo>
                  <a:lnTo>
                    <a:pt x="18" y="0"/>
                  </a:lnTo>
                  <a:lnTo>
                    <a:pt x="193" y="175"/>
                  </a:lnTo>
                  <a:lnTo>
                    <a:pt x="175" y="1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AD29BA87-8A6B-454A-870A-0930CAD32718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163" y="3176588"/>
              <a:ext cx="306388" cy="306387"/>
            </a:xfrm>
            <a:custGeom>
              <a:avLst/>
              <a:gdLst>
                <a:gd name="T0" fmla="*/ 0 w 193"/>
                <a:gd name="T1" fmla="*/ 175 h 193"/>
                <a:gd name="T2" fmla="*/ 175 w 193"/>
                <a:gd name="T3" fmla="*/ 0 h 193"/>
                <a:gd name="T4" fmla="*/ 193 w 193"/>
                <a:gd name="T5" fmla="*/ 18 h 193"/>
                <a:gd name="T6" fmla="*/ 18 w 193"/>
                <a:gd name="T7" fmla="*/ 193 h 193"/>
                <a:gd name="T8" fmla="*/ 0 w 193"/>
                <a:gd name="T9" fmla="*/ 175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" h="193">
                  <a:moveTo>
                    <a:pt x="0" y="175"/>
                  </a:moveTo>
                  <a:lnTo>
                    <a:pt x="175" y="0"/>
                  </a:lnTo>
                  <a:lnTo>
                    <a:pt x="193" y="18"/>
                  </a:lnTo>
                  <a:lnTo>
                    <a:pt x="18" y="193"/>
                  </a:lnTo>
                  <a:lnTo>
                    <a:pt x="0" y="1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Rectangle 10">
              <a:extLst>
                <a:ext uri="{FF2B5EF4-FFF2-40B4-BE49-F238E27FC236}">
                  <a16:creationId xmlns:a16="http://schemas.microsoft.com/office/drawing/2014/main" id="{123A592A-5A52-4664-A9ED-ACB1258380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7763" y="3441700"/>
              <a:ext cx="357188" cy="6350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C81F600D-2C20-46EA-8051-63C37B9BEB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163" y="3470275"/>
              <a:ext cx="306388" cy="304800"/>
            </a:xfrm>
            <a:custGeom>
              <a:avLst/>
              <a:gdLst>
                <a:gd name="T0" fmla="*/ 175 w 193"/>
                <a:gd name="T1" fmla="*/ 192 h 192"/>
                <a:gd name="T2" fmla="*/ 0 w 193"/>
                <a:gd name="T3" fmla="*/ 18 h 192"/>
                <a:gd name="T4" fmla="*/ 18 w 193"/>
                <a:gd name="T5" fmla="*/ 0 h 192"/>
                <a:gd name="T6" fmla="*/ 193 w 193"/>
                <a:gd name="T7" fmla="*/ 174 h 192"/>
                <a:gd name="T8" fmla="*/ 175 w 193"/>
                <a:gd name="T9" fmla="*/ 192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" h="192">
                  <a:moveTo>
                    <a:pt x="175" y="192"/>
                  </a:moveTo>
                  <a:lnTo>
                    <a:pt x="0" y="18"/>
                  </a:lnTo>
                  <a:lnTo>
                    <a:pt x="18" y="0"/>
                  </a:lnTo>
                  <a:lnTo>
                    <a:pt x="193" y="174"/>
                  </a:lnTo>
                  <a:lnTo>
                    <a:pt x="175" y="19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899F243A-F661-4476-B974-A468A2C72C08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163" y="3470275"/>
              <a:ext cx="306388" cy="304800"/>
            </a:xfrm>
            <a:custGeom>
              <a:avLst/>
              <a:gdLst>
                <a:gd name="T0" fmla="*/ 0 w 193"/>
                <a:gd name="T1" fmla="*/ 174 h 192"/>
                <a:gd name="T2" fmla="*/ 175 w 193"/>
                <a:gd name="T3" fmla="*/ 0 h 192"/>
                <a:gd name="T4" fmla="*/ 193 w 193"/>
                <a:gd name="T5" fmla="*/ 18 h 192"/>
                <a:gd name="T6" fmla="*/ 18 w 193"/>
                <a:gd name="T7" fmla="*/ 192 h 192"/>
                <a:gd name="T8" fmla="*/ 0 w 193"/>
                <a:gd name="T9" fmla="*/ 174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" h="192">
                  <a:moveTo>
                    <a:pt x="0" y="174"/>
                  </a:moveTo>
                  <a:lnTo>
                    <a:pt x="175" y="0"/>
                  </a:lnTo>
                  <a:lnTo>
                    <a:pt x="193" y="18"/>
                  </a:lnTo>
                  <a:lnTo>
                    <a:pt x="18" y="192"/>
                  </a:lnTo>
                  <a:lnTo>
                    <a:pt x="0" y="17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Rectangle 13">
              <a:extLst>
                <a:ext uri="{FF2B5EF4-FFF2-40B4-BE49-F238E27FC236}">
                  <a16:creationId xmlns:a16="http://schemas.microsoft.com/office/drawing/2014/main" id="{551C0F5B-D850-4F14-92ED-08B31C994B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7763" y="3733800"/>
              <a:ext cx="357188" cy="6350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DDB35BF1-FC37-43C1-B5CB-9E8BD46BAA9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163" y="3762375"/>
              <a:ext cx="306388" cy="306387"/>
            </a:xfrm>
            <a:custGeom>
              <a:avLst/>
              <a:gdLst>
                <a:gd name="T0" fmla="*/ 175 w 193"/>
                <a:gd name="T1" fmla="*/ 193 h 193"/>
                <a:gd name="T2" fmla="*/ 0 w 193"/>
                <a:gd name="T3" fmla="*/ 18 h 193"/>
                <a:gd name="T4" fmla="*/ 18 w 193"/>
                <a:gd name="T5" fmla="*/ 0 h 193"/>
                <a:gd name="T6" fmla="*/ 193 w 193"/>
                <a:gd name="T7" fmla="*/ 175 h 193"/>
                <a:gd name="T8" fmla="*/ 175 w 193"/>
                <a:gd name="T9" fmla="*/ 193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" h="193">
                  <a:moveTo>
                    <a:pt x="175" y="193"/>
                  </a:moveTo>
                  <a:lnTo>
                    <a:pt x="0" y="18"/>
                  </a:lnTo>
                  <a:lnTo>
                    <a:pt x="18" y="0"/>
                  </a:lnTo>
                  <a:lnTo>
                    <a:pt x="193" y="175"/>
                  </a:lnTo>
                  <a:lnTo>
                    <a:pt x="175" y="1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24FA2821-2268-4EEC-BB62-C826BAA13F9E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163" y="3762375"/>
              <a:ext cx="306388" cy="306387"/>
            </a:xfrm>
            <a:custGeom>
              <a:avLst/>
              <a:gdLst>
                <a:gd name="T0" fmla="*/ 0 w 193"/>
                <a:gd name="T1" fmla="*/ 175 h 193"/>
                <a:gd name="T2" fmla="*/ 175 w 193"/>
                <a:gd name="T3" fmla="*/ 0 h 193"/>
                <a:gd name="T4" fmla="*/ 193 w 193"/>
                <a:gd name="T5" fmla="*/ 18 h 193"/>
                <a:gd name="T6" fmla="*/ 18 w 193"/>
                <a:gd name="T7" fmla="*/ 193 h 193"/>
                <a:gd name="T8" fmla="*/ 0 w 193"/>
                <a:gd name="T9" fmla="*/ 175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" h="193">
                  <a:moveTo>
                    <a:pt x="0" y="175"/>
                  </a:moveTo>
                  <a:lnTo>
                    <a:pt x="175" y="0"/>
                  </a:lnTo>
                  <a:lnTo>
                    <a:pt x="193" y="18"/>
                  </a:lnTo>
                  <a:lnTo>
                    <a:pt x="18" y="193"/>
                  </a:lnTo>
                  <a:lnTo>
                    <a:pt x="0" y="1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Rectangle 16">
              <a:extLst>
                <a:ext uri="{FF2B5EF4-FFF2-40B4-BE49-F238E27FC236}">
                  <a16:creationId xmlns:a16="http://schemas.microsoft.com/office/drawing/2014/main" id="{CD9D3E4B-0D89-4DC9-9BF3-1825125DE4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7763" y="4027488"/>
              <a:ext cx="357188" cy="6350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D396BA03-71DB-4A9E-A491-CC50B3E0158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163" y="4056063"/>
              <a:ext cx="306388" cy="304800"/>
            </a:xfrm>
            <a:custGeom>
              <a:avLst/>
              <a:gdLst>
                <a:gd name="T0" fmla="*/ 175 w 193"/>
                <a:gd name="T1" fmla="*/ 192 h 192"/>
                <a:gd name="T2" fmla="*/ 0 w 193"/>
                <a:gd name="T3" fmla="*/ 18 h 192"/>
                <a:gd name="T4" fmla="*/ 18 w 193"/>
                <a:gd name="T5" fmla="*/ 0 h 192"/>
                <a:gd name="T6" fmla="*/ 193 w 193"/>
                <a:gd name="T7" fmla="*/ 174 h 192"/>
                <a:gd name="T8" fmla="*/ 175 w 193"/>
                <a:gd name="T9" fmla="*/ 192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" h="192">
                  <a:moveTo>
                    <a:pt x="175" y="192"/>
                  </a:moveTo>
                  <a:lnTo>
                    <a:pt x="0" y="18"/>
                  </a:lnTo>
                  <a:lnTo>
                    <a:pt x="18" y="0"/>
                  </a:lnTo>
                  <a:lnTo>
                    <a:pt x="193" y="174"/>
                  </a:lnTo>
                  <a:lnTo>
                    <a:pt x="175" y="19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89B117B3-FDE2-48F4-8E18-99B71391689E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163" y="4056063"/>
              <a:ext cx="306388" cy="304800"/>
            </a:xfrm>
            <a:custGeom>
              <a:avLst/>
              <a:gdLst>
                <a:gd name="T0" fmla="*/ 0 w 193"/>
                <a:gd name="T1" fmla="*/ 174 h 192"/>
                <a:gd name="T2" fmla="*/ 175 w 193"/>
                <a:gd name="T3" fmla="*/ 0 h 192"/>
                <a:gd name="T4" fmla="*/ 193 w 193"/>
                <a:gd name="T5" fmla="*/ 18 h 192"/>
                <a:gd name="T6" fmla="*/ 18 w 193"/>
                <a:gd name="T7" fmla="*/ 192 h 192"/>
                <a:gd name="T8" fmla="*/ 0 w 193"/>
                <a:gd name="T9" fmla="*/ 174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" h="192">
                  <a:moveTo>
                    <a:pt x="0" y="174"/>
                  </a:moveTo>
                  <a:lnTo>
                    <a:pt x="175" y="0"/>
                  </a:lnTo>
                  <a:lnTo>
                    <a:pt x="193" y="18"/>
                  </a:lnTo>
                  <a:lnTo>
                    <a:pt x="18" y="192"/>
                  </a:lnTo>
                  <a:lnTo>
                    <a:pt x="0" y="17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Rectangle 19">
              <a:extLst>
                <a:ext uri="{FF2B5EF4-FFF2-40B4-BE49-F238E27FC236}">
                  <a16:creationId xmlns:a16="http://schemas.microsoft.com/office/drawing/2014/main" id="{4D15AB71-4C87-4F96-A6F1-334D55AADD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06488" y="1897063"/>
              <a:ext cx="98425" cy="128270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Rectangle 20">
              <a:extLst>
                <a:ext uri="{FF2B5EF4-FFF2-40B4-BE49-F238E27FC236}">
                  <a16:creationId xmlns:a16="http://schemas.microsoft.com/office/drawing/2014/main" id="{248F0BE9-E11B-4028-814F-E2A724D173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50975" y="1897063"/>
              <a:ext cx="85725" cy="128270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Rectangle 21">
              <a:extLst>
                <a:ext uri="{FF2B5EF4-FFF2-40B4-BE49-F238E27FC236}">
                  <a16:creationId xmlns:a16="http://schemas.microsoft.com/office/drawing/2014/main" id="{DEB11266-49E8-4D24-8542-C4A048AF02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7763" y="1897063"/>
              <a:ext cx="357188" cy="6350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D411A65D-2AF3-496C-83AD-506A50975E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163" y="1925638"/>
              <a:ext cx="306388" cy="304800"/>
            </a:xfrm>
            <a:custGeom>
              <a:avLst/>
              <a:gdLst>
                <a:gd name="T0" fmla="*/ 175 w 193"/>
                <a:gd name="T1" fmla="*/ 192 h 192"/>
                <a:gd name="T2" fmla="*/ 0 w 193"/>
                <a:gd name="T3" fmla="*/ 18 h 192"/>
                <a:gd name="T4" fmla="*/ 18 w 193"/>
                <a:gd name="T5" fmla="*/ 0 h 192"/>
                <a:gd name="T6" fmla="*/ 193 w 193"/>
                <a:gd name="T7" fmla="*/ 174 h 192"/>
                <a:gd name="T8" fmla="*/ 175 w 193"/>
                <a:gd name="T9" fmla="*/ 192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" h="192">
                  <a:moveTo>
                    <a:pt x="175" y="192"/>
                  </a:moveTo>
                  <a:lnTo>
                    <a:pt x="0" y="18"/>
                  </a:lnTo>
                  <a:lnTo>
                    <a:pt x="18" y="0"/>
                  </a:lnTo>
                  <a:lnTo>
                    <a:pt x="193" y="174"/>
                  </a:lnTo>
                  <a:lnTo>
                    <a:pt x="175" y="19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340303F8-CA51-4013-9A24-EEBF9EBC0B8E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163" y="1925638"/>
              <a:ext cx="306388" cy="304800"/>
            </a:xfrm>
            <a:custGeom>
              <a:avLst/>
              <a:gdLst>
                <a:gd name="T0" fmla="*/ 0 w 193"/>
                <a:gd name="T1" fmla="*/ 174 h 192"/>
                <a:gd name="T2" fmla="*/ 175 w 193"/>
                <a:gd name="T3" fmla="*/ 0 h 192"/>
                <a:gd name="T4" fmla="*/ 193 w 193"/>
                <a:gd name="T5" fmla="*/ 18 h 192"/>
                <a:gd name="T6" fmla="*/ 18 w 193"/>
                <a:gd name="T7" fmla="*/ 192 h 192"/>
                <a:gd name="T8" fmla="*/ 0 w 193"/>
                <a:gd name="T9" fmla="*/ 174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" h="192">
                  <a:moveTo>
                    <a:pt x="0" y="174"/>
                  </a:moveTo>
                  <a:lnTo>
                    <a:pt x="175" y="0"/>
                  </a:lnTo>
                  <a:lnTo>
                    <a:pt x="193" y="18"/>
                  </a:lnTo>
                  <a:lnTo>
                    <a:pt x="18" y="192"/>
                  </a:lnTo>
                  <a:lnTo>
                    <a:pt x="0" y="17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Rectangle 24">
              <a:extLst>
                <a:ext uri="{FF2B5EF4-FFF2-40B4-BE49-F238E27FC236}">
                  <a16:creationId xmlns:a16="http://schemas.microsoft.com/office/drawing/2014/main" id="{34F8A7A6-DC0C-48BD-AB47-EA5A934ABE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7763" y="2189163"/>
              <a:ext cx="357188" cy="6350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96DEEB0A-E270-4DD9-9017-7926F8547ACE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163" y="2217738"/>
              <a:ext cx="306388" cy="306387"/>
            </a:xfrm>
            <a:custGeom>
              <a:avLst/>
              <a:gdLst>
                <a:gd name="T0" fmla="*/ 175 w 193"/>
                <a:gd name="T1" fmla="*/ 193 h 193"/>
                <a:gd name="T2" fmla="*/ 0 w 193"/>
                <a:gd name="T3" fmla="*/ 18 h 193"/>
                <a:gd name="T4" fmla="*/ 18 w 193"/>
                <a:gd name="T5" fmla="*/ 0 h 193"/>
                <a:gd name="T6" fmla="*/ 193 w 193"/>
                <a:gd name="T7" fmla="*/ 175 h 193"/>
                <a:gd name="T8" fmla="*/ 175 w 193"/>
                <a:gd name="T9" fmla="*/ 193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" h="193">
                  <a:moveTo>
                    <a:pt x="175" y="193"/>
                  </a:moveTo>
                  <a:lnTo>
                    <a:pt x="0" y="18"/>
                  </a:lnTo>
                  <a:lnTo>
                    <a:pt x="18" y="0"/>
                  </a:lnTo>
                  <a:lnTo>
                    <a:pt x="193" y="175"/>
                  </a:lnTo>
                  <a:lnTo>
                    <a:pt x="175" y="1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6">
              <a:extLst>
                <a:ext uri="{FF2B5EF4-FFF2-40B4-BE49-F238E27FC236}">
                  <a16:creationId xmlns:a16="http://schemas.microsoft.com/office/drawing/2014/main" id="{B5AAD273-90EB-45E1-9BBE-8741FDB7720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163" y="2217738"/>
              <a:ext cx="306388" cy="306387"/>
            </a:xfrm>
            <a:custGeom>
              <a:avLst/>
              <a:gdLst>
                <a:gd name="T0" fmla="*/ 0 w 193"/>
                <a:gd name="T1" fmla="*/ 175 h 193"/>
                <a:gd name="T2" fmla="*/ 175 w 193"/>
                <a:gd name="T3" fmla="*/ 0 h 193"/>
                <a:gd name="T4" fmla="*/ 193 w 193"/>
                <a:gd name="T5" fmla="*/ 18 h 193"/>
                <a:gd name="T6" fmla="*/ 18 w 193"/>
                <a:gd name="T7" fmla="*/ 193 h 193"/>
                <a:gd name="T8" fmla="*/ 0 w 193"/>
                <a:gd name="T9" fmla="*/ 175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" h="193">
                  <a:moveTo>
                    <a:pt x="0" y="175"/>
                  </a:moveTo>
                  <a:lnTo>
                    <a:pt x="175" y="0"/>
                  </a:lnTo>
                  <a:lnTo>
                    <a:pt x="193" y="18"/>
                  </a:lnTo>
                  <a:lnTo>
                    <a:pt x="18" y="193"/>
                  </a:lnTo>
                  <a:lnTo>
                    <a:pt x="0" y="1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Rectangle 27">
              <a:extLst>
                <a:ext uri="{FF2B5EF4-FFF2-40B4-BE49-F238E27FC236}">
                  <a16:creationId xmlns:a16="http://schemas.microsoft.com/office/drawing/2014/main" id="{8DF0AAEB-1341-4548-A29D-7A9DC2A17F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7763" y="2482850"/>
              <a:ext cx="357188" cy="6350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28">
              <a:extLst>
                <a:ext uri="{FF2B5EF4-FFF2-40B4-BE49-F238E27FC236}">
                  <a16:creationId xmlns:a16="http://schemas.microsoft.com/office/drawing/2014/main" id="{2CC3CCCD-AA24-440F-A0BE-897C9281D35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163" y="2511425"/>
              <a:ext cx="306388" cy="304800"/>
            </a:xfrm>
            <a:custGeom>
              <a:avLst/>
              <a:gdLst>
                <a:gd name="T0" fmla="*/ 175 w 193"/>
                <a:gd name="T1" fmla="*/ 192 h 192"/>
                <a:gd name="T2" fmla="*/ 0 w 193"/>
                <a:gd name="T3" fmla="*/ 18 h 192"/>
                <a:gd name="T4" fmla="*/ 18 w 193"/>
                <a:gd name="T5" fmla="*/ 0 h 192"/>
                <a:gd name="T6" fmla="*/ 193 w 193"/>
                <a:gd name="T7" fmla="*/ 174 h 192"/>
                <a:gd name="T8" fmla="*/ 175 w 193"/>
                <a:gd name="T9" fmla="*/ 192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" h="192">
                  <a:moveTo>
                    <a:pt x="175" y="192"/>
                  </a:moveTo>
                  <a:lnTo>
                    <a:pt x="0" y="18"/>
                  </a:lnTo>
                  <a:lnTo>
                    <a:pt x="18" y="0"/>
                  </a:lnTo>
                  <a:lnTo>
                    <a:pt x="193" y="174"/>
                  </a:lnTo>
                  <a:lnTo>
                    <a:pt x="175" y="19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29">
              <a:extLst>
                <a:ext uri="{FF2B5EF4-FFF2-40B4-BE49-F238E27FC236}">
                  <a16:creationId xmlns:a16="http://schemas.microsoft.com/office/drawing/2014/main" id="{034501E6-BB13-484D-861F-D4CFA91A5D7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163" y="2511425"/>
              <a:ext cx="306388" cy="304800"/>
            </a:xfrm>
            <a:custGeom>
              <a:avLst/>
              <a:gdLst>
                <a:gd name="T0" fmla="*/ 0 w 193"/>
                <a:gd name="T1" fmla="*/ 174 h 192"/>
                <a:gd name="T2" fmla="*/ 175 w 193"/>
                <a:gd name="T3" fmla="*/ 0 h 192"/>
                <a:gd name="T4" fmla="*/ 193 w 193"/>
                <a:gd name="T5" fmla="*/ 18 h 192"/>
                <a:gd name="T6" fmla="*/ 18 w 193"/>
                <a:gd name="T7" fmla="*/ 192 h 192"/>
                <a:gd name="T8" fmla="*/ 0 w 193"/>
                <a:gd name="T9" fmla="*/ 174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" h="192">
                  <a:moveTo>
                    <a:pt x="0" y="174"/>
                  </a:moveTo>
                  <a:lnTo>
                    <a:pt x="175" y="0"/>
                  </a:lnTo>
                  <a:lnTo>
                    <a:pt x="193" y="18"/>
                  </a:lnTo>
                  <a:lnTo>
                    <a:pt x="18" y="192"/>
                  </a:lnTo>
                  <a:lnTo>
                    <a:pt x="0" y="17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Rectangle 30">
              <a:extLst>
                <a:ext uri="{FF2B5EF4-FFF2-40B4-BE49-F238E27FC236}">
                  <a16:creationId xmlns:a16="http://schemas.microsoft.com/office/drawing/2014/main" id="{0D67A953-9F89-4360-9C0B-AD7C57905A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7763" y="2774950"/>
              <a:ext cx="357188" cy="6350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1">
              <a:extLst>
                <a:ext uri="{FF2B5EF4-FFF2-40B4-BE49-F238E27FC236}">
                  <a16:creationId xmlns:a16="http://schemas.microsoft.com/office/drawing/2014/main" id="{959C6397-6B14-4BF1-939F-1CEBB2C9267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163" y="2803525"/>
              <a:ext cx="306388" cy="306387"/>
            </a:xfrm>
            <a:custGeom>
              <a:avLst/>
              <a:gdLst>
                <a:gd name="T0" fmla="*/ 175 w 193"/>
                <a:gd name="T1" fmla="*/ 193 h 193"/>
                <a:gd name="T2" fmla="*/ 0 w 193"/>
                <a:gd name="T3" fmla="*/ 18 h 193"/>
                <a:gd name="T4" fmla="*/ 18 w 193"/>
                <a:gd name="T5" fmla="*/ 0 h 193"/>
                <a:gd name="T6" fmla="*/ 193 w 193"/>
                <a:gd name="T7" fmla="*/ 175 h 193"/>
                <a:gd name="T8" fmla="*/ 175 w 193"/>
                <a:gd name="T9" fmla="*/ 193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" h="193">
                  <a:moveTo>
                    <a:pt x="175" y="193"/>
                  </a:moveTo>
                  <a:lnTo>
                    <a:pt x="0" y="18"/>
                  </a:lnTo>
                  <a:lnTo>
                    <a:pt x="18" y="0"/>
                  </a:lnTo>
                  <a:lnTo>
                    <a:pt x="193" y="175"/>
                  </a:lnTo>
                  <a:lnTo>
                    <a:pt x="175" y="1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2">
              <a:extLst>
                <a:ext uri="{FF2B5EF4-FFF2-40B4-BE49-F238E27FC236}">
                  <a16:creationId xmlns:a16="http://schemas.microsoft.com/office/drawing/2014/main" id="{086DEA11-5A0F-41A0-9E58-93A548D404C8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163" y="2803525"/>
              <a:ext cx="306388" cy="306387"/>
            </a:xfrm>
            <a:custGeom>
              <a:avLst/>
              <a:gdLst>
                <a:gd name="T0" fmla="*/ 0 w 193"/>
                <a:gd name="T1" fmla="*/ 175 h 193"/>
                <a:gd name="T2" fmla="*/ 175 w 193"/>
                <a:gd name="T3" fmla="*/ 0 h 193"/>
                <a:gd name="T4" fmla="*/ 193 w 193"/>
                <a:gd name="T5" fmla="*/ 18 h 193"/>
                <a:gd name="T6" fmla="*/ 18 w 193"/>
                <a:gd name="T7" fmla="*/ 193 h 193"/>
                <a:gd name="T8" fmla="*/ 0 w 193"/>
                <a:gd name="T9" fmla="*/ 175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" h="193">
                  <a:moveTo>
                    <a:pt x="0" y="175"/>
                  </a:moveTo>
                  <a:lnTo>
                    <a:pt x="175" y="0"/>
                  </a:lnTo>
                  <a:lnTo>
                    <a:pt x="193" y="18"/>
                  </a:lnTo>
                  <a:lnTo>
                    <a:pt x="18" y="193"/>
                  </a:lnTo>
                  <a:lnTo>
                    <a:pt x="0" y="1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Rectangle 33">
              <a:extLst>
                <a:ext uri="{FF2B5EF4-FFF2-40B4-BE49-F238E27FC236}">
                  <a16:creationId xmlns:a16="http://schemas.microsoft.com/office/drawing/2014/main" id="{95EF28D8-427E-4E48-8227-A39E83E637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79513" y="919163"/>
              <a:ext cx="44450" cy="98107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Rectangle 34">
              <a:extLst>
                <a:ext uri="{FF2B5EF4-FFF2-40B4-BE49-F238E27FC236}">
                  <a16:creationId xmlns:a16="http://schemas.microsoft.com/office/drawing/2014/main" id="{8AB2938F-B634-4E8A-B393-1E4DB0460B8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12875" y="919163"/>
              <a:ext cx="53975" cy="98107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Rectangle 35">
              <a:extLst>
                <a:ext uri="{FF2B5EF4-FFF2-40B4-BE49-F238E27FC236}">
                  <a16:creationId xmlns:a16="http://schemas.microsoft.com/office/drawing/2014/main" id="{7AC677A7-BB8A-491C-A45F-A59C133CF5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79513" y="915988"/>
              <a:ext cx="274638" cy="476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36">
              <a:extLst>
                <a:ext uri="{FF2B5EF4-FFF2-40B4-BE49-F238E27FC236}">
                  <a16:creationId xmlns:a16="http://schemas.microsoft.com/office/drawing/2014/main" id="{0BF19144-EB5A-46F2-A7B5-9BFF79F927E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8563" y="938213"/>
              <a:ext cx="236538" cy="234950"/>
            </a:xfrm>
            <a:custGeom>
              <a:avLst/>
              <a:gdLst>
                <a:gd name="T0" fmla="*/ 135 w 149"/>
                <a:gd name="T1" fmla="*/ 148 h 148"/>
                <a:gd name="T2" fmla="*/ 0 w 149"/>
                <a:gd name="T3" fmla="*/ 14 h 148"/>
                <a:gd name="T4" fmla="*/ 14 w 149"/>
                <a:gd name="T5" fmla="*/ 0 h 148"/>
                <a:gd name="T6" fmla="*/ 149 w 149"/>
                <a:gd name="T7" fmla="*/ 134 h 148"/>
                <a:gd name="T8" fmla="*/ 135 w 149"/>
                <a:gd name="T9" fmla="*/ 148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9" h="148">
                  <a:moveTo>
                    <a:pt x="135" y="14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149" y="134"/>
                  </a:lnTo>
                  <a:lnTo>
                    <a:pt x="135" y="14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37">
              <a:extLst>
                <a:ext uri="{FF2B5EF4-FFF2-40B4-BE49-F238E27FC236}">
                  <a16:creationId xmlns:a16="http://schemas.microsoft.com/office/drawing/2014/main" id="{3DE460ED-F9F1-4390-B1B1-E1F0AAB4F67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8563" y="938213"/>
              <a:ext cx="236538" cy="234950"/>
            </a:xfrm>
            <a:custGeom>
              <a:avLst/>
              <a:gdLst>
                <a:gd name="T0" fmla="*/ 0 w 149"/>
                <a:gd name="T1" fmla="*/ 134 h 148"/>
                <a:gd name="T2" fmla="*/ 135 w 149"/>
                <a:gd name="T3" fmla="*/ 0 h 148"/>
                <a:gd name="T4" fmla="*/ 149 w 149"/>
                <a:gd name="T5" fmla="*/ 14 h 148"/>
                <a:gd name="T6" fmla="*/ 14 w 149"/>
                <a:gd name="T7" fmla="*/ 148 h 148"/>
                <a:gd name="T8" fmla="*/ 0 w 149"/>
                <a:gd name="T9" fmla="*/ 134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9" h="148">
                  <a:moveTo>
                    <a:pt x="0" y="134"/>
                  </a:moveTo>
                  <a:lnTo>
                    <a:pt x="135" y="0"/>
                  </a:lnTo>
                  <a:lnTo>
                    <a:pt x="149" y="14"/>
                  </a:lnTo>
                  <a:lnTo>
                    <a:pt x="14" y="148"/>
                  </a:lnTo>
                  <a:lnTo>
                    <a:pt x="0" y="13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Rectangle 38">
              <a:extLst>
                <a:ext uri="{FF2B5EF4-FFF2-40B4-BE49-F238E27FC236}">
                  <a16:creationId xmlns:a16="http://schemas.microsoft.com/office/drawing/2014/main" id="{A0875147-4462-4486-A8D9-B5FBD6147DC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79513" y="1141413"/>
              <a:ext cx="274638" cy="476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39">
              <a:extLst>
                <a:ext uri="{FF2B5EF4-FFF2-40B4-BE49-F238E27FC236}">
                  <a16:creationId xmlns:a16="http://schemas.microsoft.com/office/drawing/2014/main" id="{F9D2850E-CADF-4A4F-9B9D-93A82DE33BF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8563" y="1160463"/>
              <a:ext cx="236538" cy="236537"/>
            </a:xfrm>
            <a:custGeom>
              <a:avLst/>
              <a:gdLst>
                <a:gd name="T0" fmla="*/ 135 w 149"/>
                <a:gd name="T1" fmla="*/ 149 h 149"/>
                <a:gd name="T2" fmla="*/ 0 w 149"/>
                <a:gd name="T3" fmla="*/ 14 h 149"/>
                <a:gd name="T4" fmla="*/ 14 w 149"/>
                <a:gd name="T5" fmla="*/ 0 h 149"/>
                <a:gd name="T6" fmla="*/ 149 w 149"/>
                <a:gd name="T7" fmla="*/ 135 h 149"/>
                <a:gd name="T8" fmla="*/ 135 w 149"/>
                <a:gd name="T9" fmla="*/ 149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9" h="149">
                  <a:moveTo>
                    <a:pt x="135" y="14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149" y="135"/>
                  </a:lnTo>
                  <a:lnTo>
                    <a:pt x="135" y="14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0">
              <a:extLst>
                <a:ext uri="{FF2B5EF4-FFF2-40B4-BE49-F238E27FC236}">
                  <a16:creationId xmlns:a16="http://schemas.microsoft.com/office/drawing/2014/main" id="{FEEF3CDA-2F3C-4EF7-A0D3-8A4AA9FD727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8563" y="1160463"/>
              <a:ext cx="236538" cy="236537"/>
            </a:xfrm>
            <a:custGeom>
              <a:avLst/>
              <a:gdLst>
                <a:gd name="T0" fmla="*/ 0 w 149"/>
                <a:gd name="T1" fmla="*/ 135 h 149"/>
                <a:gd name="T2" fmla="*/ 135 w 149"/>
                <a:gd name="T3" fmla="*/ 0 h 149"/>
                <a:gd name="T4" fmla="*/ 149 w 149"/>
                <a:gd name="T5" fmla="*/ 14 h 149"/>
                <a:gd name="T6" fmla="*/ 14 w 149"/>
                <a:gd name="T7" fmla="*/ 149 h 149"/>
                <a:gd name="T8" fmla="*/ 0 w 149"/>
                <a:gd name="T9" fmla="*/ 135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9" h="149">
                  <a:moveTo>
                    <a:pt x="0" y="135"/>
                  </a:moveTo>
                  <a:lnTo>
                    <a:pt x="135" y="0"/>
                  </a:lnTo>
                  <a:lnTo>
                    <a:pt x="149" y="14"/>
                  </a:lnTo>
                  <a:lnTo>
                    <a:pt x="14" y="149"/>
                  </a:lnTo>
                  <a:lnTo>
                    <a:pt x="0" y="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Rectangle 41">
              <a:extLst>
                <a:ext uri="{FF2B5EF4-FFF2-40B4-BE49-F238E27FC236}">
                  <a16:creationId xmlns:a16="http://schemas.microsoft.com/office/drawing/2014/main" id="{3342AED6-93BC-4255-97D4-E231A10A42F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79513" y="1365250"/>
              <a:ext cx="274638" cy="476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2">
              <a:extLst>
                <a:ext uri="{FF2B5EF4-FFF2-40B4-BE49-F238E27FC236}">
                  <a16:creationId xmlns:a16="http://schemas.microsoft.com/office/drawing/2014/main" id="{5D5E12A5-7039-45EB-8E89-848972235FC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8563" y="1387475"/>
              <a:ext cx="236538" cy="231775"/>
            </a:xfrm>
            <a:custGeom>
              <a:avLst/>
              <a:gdLst>
                <a:gd name="T0" fmla="*/ 135 w 149"/>
                <a:gd name="T1" fmla="*/ 146 h 146"/>
                <a:gd name="T2" fmla="*/ 0 w 149"/>
                <a:gd name="T3" fmla="*/ 12 h 146"/>
                <a:gd name="T4" fmla="*/ 14 w 149"/>
                <a:gd name="T5" fmla="*/ 0 h 146"/>
                <a:gd name="T6" fmla="*/ 149 w 149"/>
                <a:gd name="T7" fmla="*/ 134 h 146"/>
                <a:gd name="T8" fmla="*/ 135 w 149"/>
                <a:gd name="T9" fmla="*/ 146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9" h="146">
                  <a:moveTo>
                    <a:pt x="135" y="146"/>
                  </a:moveTo>
                  <a:lnTo>
                    <a:pt x="0" y="12"/>
                  </a:lnTo>
                  <a:lnTo>
                    <a:pt x="14" y="0"/>
                  </a:lnTo>
                  <a:lnTo>
                    <a:pt x="149" y="134"/>
                  </a:lnTo>
                  <a:lnTo>
                    <a:pt x="135" y="14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3">
              <a:extLst>
                <a:ext uri="{FF2B5EF4-FFF2-40B4-BE49-F238E27FC236}">
                  <a16:creationId xmlns:a16="http://schemas.microsoft.com/office/drawing/2014/main" id="{4E825686-FC6B-43A0-9C18-8B370A8DEC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8563" y="1387475"/>
              <a:ext cx="236538" cy="231775"/>
            </a:xfrm>
            <a:custGeom>
              <a:avLst/>
              <a:gdLst>
                <a:gd name="T0" fmla="*/ 0 w 149"/>
                <a:gd name="T1" fmla="*/ 134 h 146"/>
                <a:gd name="T2" fmla="*/ 135 w 149"/>
                <a:gd name="T3" fmla="*/ 0 h 146"/>
                <a:gd name="T4" fmla="*/ 149 w 149"/>
                <a:gd name="T5" fmla="*/ 12 h 146"/>
                <a:gd name="T6" fmla="*/ 14 w 149"/>
                <a:gd name="T7" fmla="*/ 146 h 146"/>
                <a:gd name="T8" fmla="*/ 0 w 149"/>
                <a:gd name="T9" fmla="*/ 134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9" h="146">
                  <a:moveTo>
                    <a:pt x="0" y="134"/>
                  </a:moveTo>
                  <a:lnTo>
                    <a:pt x="135" y="0"/>
                  </a:lnTo>
                  <a:lnTo>
                    <a:pt x="149" y="12"/>
                  </a:lnTo>
                  <a:lnTo>
                    <a:pt x="14" y="146"/>
                  </a:lnTo>
                  <a:lnTo>
                    <a:pt x="0" y="13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Rectangle 44">
              <a:extLst>
                <a:ext uri="{FF2B5EF4-FFF2-40B4-BE49-F238E27FC236}">
                  <a16:creationId xmlns:a16="http://schemas.microsoft.com/office/drawing/2014/main" id="{571F6FA0-0ACD-47F0-A6EA-23366BFFB7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79513" y="1590675"/>
              <a:ext cx="274638" cy="444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45">
              <a:extLst>
                <a:ext uri="{FF2B5EF4-FFF2-40B4-BE49-F238E27FC236}">
                  <a16:creationId xmlns:a16="http://schemas.microsoft.com/office/drawing/2014/main" id="{3782179F-EDD5-45A3-AEBF-F5BC4E4E623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8563" y="1609725"/>
              <a:ext cx="236538" cy="236537"/>
            </a:xfrm>
            <a:custGeom>
              <a:avLst/>
              <a:gdLst>
                <a:gd name="T0" fmla="*/ 135 w 149"/>
                <a:gd name="T1" fmla="*/ 149 h 149"/>
                <a:gd name="T2" fmla="*/ 0 w 149"/>
                <a:gd name="T3" fmla="*/ 14 h 149"/>
                <a:gd name="T4" fmla="*/ 14 w 149"/>
                <a:gd name="T5" fmla="*/ 0 h 149"/>
                <a:gd name="T6" fmla="*/ 149 w 149"/>
                <a:gd name="T7" fmla="*/ 135 h 149"/>
                <a:gd name="T8" fmla="*/ 135 w 149"/>
                <a:gd name="T9" fmla="*/ 149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9" h="149">
                  <a:moveTo>
                    <a:pt x="135" y="14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149" y="135"/>
                  </a:lnTo>
                  <a:lnTo>
                    <a:pt x="135" y="14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46">
              <a:extLst>
                <a:ext uri="{FF2B5EF4-FFF2-40B4-BE49-F238E27FC236}">
                  <a16:creationId xmlns:a16="http://schemas.microsoft.com/office/drawing/2014/main" id="{36C073D7-7EAF-488F-9E76-4B3037D0B66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8563" y="1609725"/>
              <a:ext cx="236538" cy="236537"/>
            </a:xfrm>
            <a:custGeom>
              <a:avLst/>
              <a:gdLst>
                <a:gd name="T0" fmla="*/ 0 w 149"/>
                <a:gd name="T1" fmla="*/ 135 h 149"/>
                <a:gd name="T2" fmla="*/ 135 w 149"/>
                <a:gd name="T3" fmla="*/ 0 h 149"/>
                <a:gd name="T4" fmla="*/ 149 w 149"/>
                <a:gd name="T5" fmla="*/ 14 h 149"/>
                <a:gd name="T6" fmla="*/ 14 w 149"/>
                <a:gd name="T7" fmla="*/ 149 h 149"/>
                <a:gd name="T8" fmla="*/ 0 w 149"/>
                <a:gd name="T9" fmla="*/ 135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9" h="149">
                  <a:moveTo>
                    <a:pt x="0" y="135"/>
                  </a:moveTo>
                  <a:lnTo>
                    <a:pt x="135" y="0"/>
                  </a:lnTo>
                  <a:lnTo>
                    <a:pt x="149" y="14"/>
                  </a:lnTo>
                  <a:lnTo>
                    <a:pt x="14" y="149"/>
                  </a:lnTo>
                  <a:lnTo>
                    <a:pt x="0" y="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Rectangle 47">
              <a:extLst>
                <a:ext uri="{FF2B5EF4-FFF2-40B4-BE49-F238E27FC236}">
                  <a16:creationId xmlns:a16="http://schemas.microsoft.com/office/drawing/2014/main" id="{CEC5BC9B-46ED-4261-A6E9-E4203D254E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82688" y="217488"/>
              <a:ext cx="44450" cy="7461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Rectangle 48">
              <a:extLst>
                <a:ext uri="{FF2B5EF4-FFF2-40B4-BE49-F238E27FC236}">
                  <a16:creationId xmlns:a16="http://schemas.microsoft.com/office/drawing/2014/main" id="{3475CBE3-E77C-485B-8A25-FF8E3B7D953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16050" y="217488"/>
              <a:ext cx="53975" cy="7461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49">
              <a:extLst>
                <a:ext uri="{FF2B5EF4-FFF2-40B4-BE49-F238E27FC236}">
                  <a16:creationId xmlns:a16="http://schemas.microsoft.com/office/drawing/2014/main" id="{8C3A17A5-6EF4-473C-863E-6500240DC91E}"/>
                </a:ext>
              </a:extLst>
            </p:cNvPr>
            <p:cNvSpPr>
              <a:spLocks/>
            </p:cNvSpPr>
            <p:nvPr/>
          </p:nvSpPr>
          <p:spPr bwMode="auto">
            <a:xfrm>
              <a:off x="1182688" y="65088"/>
              <a:ext cx="287338" cy="188912"/>
            </a:xfrm>
            <a:custGeom>
              <a:avLst/>
              <a:gdLst>
                <a:gd name="T0" fmla="*/ 181 w 181"/>
                <a:gd name="T1" fmla="*/ 119 h 119"/>
                <a:gd name="T2" fmla="*/ 0 w 181"/>
                <a:gd name="T3" fmla="*/ 119 h 119"/>
                <a:gd name="T4" fmla="*/ 0 w 181"/>
                <a:gd name="T5" fmla="*/ 80 h 119"/>
                <a:gd name="T6" fmla="*/ 86 w 181"/>
                <a:gd name="T7" fmla="*/ 0 h 119"/>
                <a:gd name="T8" fmla="*/ 181 w 181"/>
                <a:gd name="T9" fmla="*/ 26 h 119"/>
                <a:gd name="T10" fmla="*/ 181 w 181"/>
                <a:gd name="T11" fmla="*/ 119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81" h="119">
                  <a:moveTo>
                    <a:pt x="181" y="119"/>
                  </a:moveTo>
                  <a:lnTo>
                    <a:pt x="0" y="119"/>
                  </a:lnTo>
                  <a:lnTo>
                    <a:pt x="0" y="80"/>
                  </a:lnTo>
                  <a:lnTo>
                    <a:pt x="86" y="0"/>
                  </a:lnTo>
                  <a:lnTo>
                    <a:pt x="181" y="26"/>
                  </a:lnTo>
                  <a:lnTo>
                    <a:pt x="181" y="11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50">
              <a:extLst>
                <a:ext uri="{FF2B5EF4-FFF2-40B4-BE49-F238E27FC236}">
                  <a16:creationId xmlns:a16="http://schemas.microsoft.com/office/drawing/2014/main" id="{0063378E-9B99-4EA3-ACB8-B2242D59D609}"/>
                </a:ext>
              </a:extLst>
            </p:cNvPr>
            <p:cNvSpPr>
              <a:spLocks/>
            </p:cNvSpPr>
            <p:nvPr/>
          </p:nvSpPr>
          <p:spPr bwMode="auto">
            <a:xfrm>
              <a:off x="1201738" y="227013"/>
              <a:ext cx="236538" cy="236537"/>
            </a:xfrm>
            <a:custGeom>
              <a:avLst/>
              <a:gdLst>
                <a:gd name="T0" fmla="*/ 135 w 149"/>
                <a:gd name="T1" fmla="*/ 149 h 149"/>
                <a:gd name="T2" fmla="*/ 0 w 149"/>
                <a:gd name="T3" fmla="*/ 15 h 149"/>
                <a:gd name="T4" fmla="*/ 14 w 149"/>
                <a:gd name="T5" fmla="*/ 0 h 149"/>
                <a:gd name="T6" fmla="*/ 149 w 149"/>
                <a:gd name="T7" fmla="*/ 135 h 149"/>
                <a:gd name="T8" fmla="*/ 135 w 149"/>
                <a:gd name="T9" fmla="*/ 149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9" h="149">
                  <a:moveTo>
                    <a:pt x="135" y="14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149" y="135"/>
                  </a:lnTo>
                  <a:lnTo>
                    <a:pt x="135" y="14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51">
              <a:extLst>
                <a:ext uri="{FF2B5EF4-FFF2-40B4-BE49-F238E27FC236}">
                  <a16:creationId xmlns:a16="http://schemas.microsoft.com/office/drawing/2014/main" id="{264A3ADE-6E13-4D56-BB2D-CA6A43E4E3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201738" y="227013"/>
              <a:ext cx="236538" cy="236537"/>
            </a:xfrm>
            <a:custGeom>
              <a:avLst/>
              <a:gdLst>
                <a:gd name="T0" fmla="*/ 0 w 149"/>
                <a:gd name="T1" fmla="*/ 135 h 149"/>
                <a:gd name="T2" fmla="*/ 135 w 149"/>
                <a:gd name="T3" fmla="*/ 0 h 149"/>
                <a:gd name="T4" fmla="*/ 149 w 149"/>
                <a:gd name="T5" fmla="*/ 15 h 149"/>
                <a:gd name="T6" fmla="*/ 14 w 149"/>
                <a:gd name="T7" fmla="*/ 149 h 149"/>
                <a:gd name="T8" fmla="*/ 0 w 149"/>
                <a:gd name="T9" fmla="*/ 135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9" h="149">
                  <a:moveTo>
                    <a:pt x="0" y="135"/>
                  </a:moveTo>
                  <a:lnTo>
                    <a:pt x="135" y="0"/>
                  </a:lnTo>
                  <a:lnTo>
                    <a:pt x="149" y="15"/>
                  </a:lnTo>
                  <a:lnTo>
                    <a:pt x="14" y="149"/>
                  </a:lnTo>
                  <a:lnTo>
                    <a:pt x="0" y="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Rectangle 52">
              <a:extLst>
                <a:ext uri="{FF2B5EF4-FFF2-40B4-BE49-F238E27FC236}">
                  <a16:creationId xmlns:a16="http://schemas.microsoft.com/office/drawing/2014/main" id="{DF6F7D2C-77EC-4870-9A63-A758BD09FF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82688" y="431800"/>
              <a:ext cx="274638" cy="476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53">
              <a:extLst>
                <a:ext uri="{FF2B5EF4-FFF2-40B4-BE49-F238E27FC236}">
                  <a16:creationId xmlns:a16="http://schemas.microsoft.com/office/drawing/2014/main" id="{20DB3045-3E2E-4C75-ACDE-E0F938FF3CF1}"/>
                </a:ext>
              </a:extLst>
            </p:cNvPr>
            <p:cNvSpPr>
              <a:spLocks/>
            </p:cNvSpPr>
            <p:nvPr/>
          </p:nvSpPr>
          <p:spPr bwMode="auto">
            <a:xfrm>
              <a:off x="1201738" y="450850"/>
              <a:ext cx="236538" cy="234950"/>
            </a:xfrm>
            <a:custGeom>
              <a:avLst/>
              <a:gdLst>
                <a:gd name="T0" fmla="*/ 135 w 149"/>
                <a:gd name="T1" fmla="*/ 148 h 148"/>
                <a:gd name="T2" fmla="*/ 0 w 149"/>
                <a:gd name="T3" fmla="*/ 14 h 148"/>
                <a:gd name="T4" fmla="*/ 14 w 149"/>
                <a:gd name="T5" fmla="*/ 0 h 148"/>
                <a:gd name="T6" fmla="*/ 149 w 149"/>
                <a:gd name="T7" fmla="*/ 134 h 148"/>
                <a:gd name="T8" fmla="*/ 135 w 149"/>
                <a:gd name="T9" fmla="*/ 148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9" h="148">
                  <a:moveTo>
                    <a:pt x="135" y="14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149" y="134"/>
                  </a:lnTo>
                  <a:lnTo>
                    <a:pt x="135" y="14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54">
              <a:extLst>
                <a:ext uri="{FF2B5EF4-FFF2-40B4-BE49-F238E27FC236}">
                  <a16:creationId xmlns:a16="http://schemas.microsoft.com/office/drawing/2014/main" id="{B9EFB335-10CA-4102-8059-BD9F952E0AA6}"/>
                </a:ext>
              </a:extLst>
            </p:cNvPr>
            <p:cNvSpPr>
              <a:spLocks/>
            </p:cNvSpPr>
            <p:nvPr/>
          </p:nvSpPr>
          <p:spPr bwMode="auto">
            <a:xfrm>
              <a:off x="1201738" y="450850"/>
              <a:ext cx="236538" cy="234950"/>
            </a:xfrm>
            <a:custGeom>
              <a:avLst/>
              <a:gdLst>
                <a:gd name="T0" fmla="*/ 0 w 149"/>
                <a:gd name="T1" fmla="*/ 134 h 148"/>
                <a:gd name="T2" fmla="*/ 135 w 149"/>
                <a:gd name="T3" fmla="*/ 0 h 148"/>
                <a:gd name="T4" fmla="*/ 149 w 149"/>
                <a:gd name="T5" fmla="*/ 14 h 148"/>
                <a:gd name="T6" fmla="*/ 14 w 149"/>
                <a:gd name="T7" fmla="*/ 148 h 148"/>
                <a:gd name="T8" fmla="*/ 0 w 149"/>
                <a:gd name="T9" fmla="*/ 134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9" h="148">
                  <a:moveTo>
                    <a:pt x="0" y="134"/>
                  </a:moveTo>
                  <a:lnTo>
                    <a:pt x="135" y="0"/>
                  </a:lnTo>
                  <a:lnTo>
                    <a:pt x="149" y="14"/>
                  </a:lnTo>
                  <a:lnTo>
                    <a:pt x="14" y="148"/>
                  </a:lnTo>
                  <a:lnTo>
                    <a:pt x="0" y="13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Rectangle 55">
              <a:extLst>
                <a:ext uri="{FF2B5EF4-FFF2-40B4-BE49-F238E27FC236}">
                  <a16:creationId xmlns:a16="http://schemas.microsoft.com/office/drawing/2014/main" id="{0F3D9485-861F-4A13-84FC-B39976B478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82688" y="654050"/>
              <a:ext cx="274638" cy="476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56">
              <a:extLst>
                <a:ext uri="{FF2B5EF4-FFF2-40B4-BE49-F238E27FC236}">
                  <a16:creationId xmlns:a16="http://schemas.microsoft.com/office/drawing/2014/main" id="{530011E5-173C-43DE-8839-B1A6E99F97C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01738" y="676275"/>
              <a:ext cx="236538" cy="233362"/>
            </a:xfrm>
            <a:custGeom>
              <a:avLst/>
              <a:gdLst>
                <a:gd name="T0" fmla="*/ 135 w 149"/>
                <a:gd name="T1" fmla="*/ 147 h 147"/>
                <a:gd name="T2" fmla="*/ 0 w 149"/>
                <a:gd name="T3" fmla="*/ 12 h 147"/>
                <a:gd name="T4" fmla="*/ 14 w 149"/>
                <a:gd name="T5" fmla="*/ 0 h 147"/>
                <a:gd name="T6" fmla="*/ 149 w 149"/>
                <a:gd name="T7" fmla="*/ 135 h 147"/>
                <a:gd name="T8" fmla="*/ 135 w 149"/>
                <a:gd name="T9" fmla="*/ 147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9" h="147">
                  <a:moveTo>
                    <a:pt x="135" y="147"/>
                  </a:moveTo>
                  <a:lnTo>
                    <a:pt x="0" y="12"/>
                  </a:lnTo>
                  <a:lnTo>
                    <a:pt x="14" y="0"/>
                  </a:lnTo>
                  <a:lnTo>
                    <a:pt x="149" y="135"/>
                  </a:lnTo>
                  <a:lnTo>
                    <a:pt x="135" y="14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57">
              <a:extLst>
                <a:ext uri="{FF2B5EF4-FFF2-40B4-BE49-F238E27FC236}">
                  <a16:creationId xmlns:a16="http://schemas.microsoft.com/office/drawing/2014/main" id="{38A46E3E-5647-4CC0-AD60-1BB3273743D9}"/>
                </a:ext>
              </a:extLst>
            </p:cNvPr>
            <p:cNvSpPr>
              <a:spLocks/>
            </p:cNvSpPr>
            <p:nvPr/>
          </p:nvSpPr>
          <p:spPr bwMode="auto">
            <a:xfrm>
              <a:off x="1201738" y="676275"/>
              <a:ext cx="236538" cy="233362"/>
            </a:xfrm>
            <a:custGeom>
              <a:avLst/>
              <a:gdLst>
                <a:gd name="T0" fmla="*/ 0 w 149"/>
                <a:gd name="T1" fmla="*/ 135 h 147"/>
                <a:gd name="T2" fmla="*/ 135 w 149"/>
                <a:gd name="T3" fmla="*/ 0 h 147"/>
                <a:gd name="T4" fmla="*/ 149 w 149"/>
                <a:gd name="T5" fmla="*/ 12 h 147"/>
                <a:gd name="T6" fmla="*/ 14 w 149"/>
                <a:gd name="T7" fmla="*/ 147 h 147"/>
                <a:gd name="T8" fmla="*/ 0 w 149"/>
                <a:gd name="T9" fmla="*/ 135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9" h="147">
                  <a:moveTo>
                    <a:pt x="0" y="135"/>
                  </a:moveTo>
                  <a:lnTo>
                    <a:pt x="135" y="0"/>
                  </a:lnTo>
                  <a:lnTo>
                    <a:pt x="149" y="12"/>
                  </a:lnTo>
                  <a:lnTo>
                    <a:pt x="14" y="147"/>
                  </a:lnTo>
                  <a:lnTo>
                    <a:pt x="0" y="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Rectangle 58">
              <a:extLst>
                <a:ext uri="{FF2B5EF4-FFF2-40B4-BE49-F238E27FC236}">
                  <a16:creationId xmlns:a16="http://schemas.microsoft.com/office/drawing/2014/main" id="{9528AC6C-7139-48C1-AB49-EC660854FD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463" y="755650"/>
              <a:ext cx="825500" cy="3968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Rectangle 59">
              <a:extLst>
                <a:ext uri="{FF2B5EF4-FFF2-40B4-BE49-F238E27FC236}">
                  <a16:creationId xmlns:a16="http://schemas.microsoft.com/office/drawing/2014/main" id="{A94F4C58-E881-472F-830C-BCC5166579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463" y="950913"/>
              <a:ext cx="825500" cy="444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Rectangle 60">
              <a:extLst>
                <a:ext uri="{FF2B5EF4-FFF2-40B4-BE49-F238E27FC236}">
                  <a16:creationId xmlns:a16="http://schemas.microsoft.com/office/drawing/2014/main" id="{7DA10DC5-CC43-4070-9024-F49F7E85B6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85863" y="755650"/>
              <a:ext cx="38100" cy="23018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61">
              <a:extLst>
                <a:ext uri="{FF2B5EF4-FFF2-40B4-BE49-F238E27FC236}">
                  <a16:creationId xmlns:a16="http://schemas.microsoft.com/office/drawing/2014/main" id="{D8CD0BFC-6C12-40AE-B5C7-492CB2A52FE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9650" y="773113"/>
              <a:ext cx="198438" cy="196850"/>
            </a:xfrm>
            <a:custGeom>
              <a:avLst/>
              <a:gdLst>
                <a:gd name="T0" fmla="*/ 0 w 125"/>
                <a:gd name="T1" fmla="*/ 112 h 124"/>
                <a:gd name="T2" fmla="*/ 113 w 125"/>
                <a:gd name="T3" fmla="*/ 0 h 124"/>
                <a:gd name="T4" fmla="*/ 125 w 125"/>
                <a:gd name="T5" fmla="*/ 12 h 124"/>
                <a:gd name="T6" fmla="*/ 11 w 125"/>
                <a:gd name="T7" fmla="*/ 124 h 124"/>
                <a:gd name="T8" fmla="*/ 0 w 125"/>
                <a:gd name="T9" fmla="*/ 11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124">
                  <a:moveTo>
                    <a:pt x="0" y="112"/>
                  </a:moveTo>
                  <a:lnTo>
                    <a:pt x="113" y="0"/>
                  </a:lnTo>
                  <a:lnTo>
                    <a:pt x="125" y="12"/>
                  </a:lnTo>
                  <a:lnTo>
                    <a:pt x="11" y="124"/>
                  </a:lnTo>
                  <a:lnTo>
                    <a:pt x="0" y="1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62">
              <a:extLst>
                <a:ext uri="{FF2B5EF4-FFF2-40B4-BE49-F238E27FC236}">
                  <a16:creationId xmlns:a16="http://schemas.microsoft.com/office/drawing/2014/main" id="{2CC1BB5F-BB0B-41AB-BB77-D7ECAD37456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9650" y="773113"/>
              <a:ext cx="198438" cy="196850"/>
            </a:xfrm>
            <a:custGeom>
              <a:avLst/>
              <a:gdLst>
                <a:gd name="T0" fmla="*/ 11 w 125"/>
                <a:gd name="T1" fmla="*/ 0 h 124"/>
                <a:gd name="T2" fmla="*/ 125 w 125"/>
                <a:gd name="T3" fmla="*/ 112 h 124"/>
                <a:gd name="T4" fmla="*/ 113 w 125"/>
                <a:gd name="T5" fmla="*/ 124 h 124"/>
                <a:gd name="T6" fmla="*/ 0 w 125"/>
                <a:gd name="T7" fmla="*/ 12 h 124"/>
                <a:gd name="T8" fmla="*/ 11 w 125"/>
                <a:gd name="T9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124">
                  <a:moveTo>
                    <a:pt x="11" y="0"/>
                  </a:moveTo>
                  <a:lnTo>
                    <a:pt x="125" y="112"/>
                  </a:lnTo>
                  <a:lnTo>
                    <a:pt x="113" y="124"/>
                  </a:lnTo>
                  <a:lnTo>
                    <a:pt x="0" y="12"/>
                  </a:lnTo>
                  <a:lnTo>
                    <a:pt x="1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Rectangle 63">
              <a:extLst>
                <a:ext uri="{FF2B5EF4-FFF2-40B4-BE49-F238E27FC236}">
                  <a16:creationId xmlns:a16="http://schemas.microsoft.com/office/drawing/2014/main" id="{8B044195-3D8A-4717-A65B-411CBC1CC13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96950" y="755650"/>
              <a:ext cx="39688" cy="23018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64">
              <a:extLst>
                <a:ext uri="{FF2B5EF4-FFF2-40B4-BE49-F238E27FC236}">
                  <a16:creationId xmlns:a16="http://schemas.microsoft.com/office/drawing/2014/main" id="{99110873-6B02-4A29-B252-A6014B83A5C7}"/>
                </a:ext>
              </a:extLst>
            </p:cNvPr>
            <p:cNvSpPr>
              <a:spLocks/>
            </p:cNvSpPr>
            <p:nvPr/>
          </p:nvSpPr>
          <p:spPr bwMode="auto">
            <a:xfrm>
              <a:off x="819150" y="773113"/>
              <a:ext cx="201613" cy="196850"/>
            </a:xfrm>
            <a:custGeom>
              <a:avLst/>
              <a:gdLst>
                <a:gd name="T0" fmla="*/ 0 w 127"/>
                <a:gd name="T1" fmla="*/ 112 h 124"/>
                <a:gd name="T2" fmla="*/ 114 w 127"/>
                <a:gd name="T3" fmla="*/ 0 h 124"/>
                <a:gd name="T4" fmla="*/ 127 w 127"/>
                <a:gd name="T5" fmla="*/ 12 h 124"/>
                <a:gd name="T6" fmla="*/ 12 w 127"/>
                <a:gd name="T7" fmla="*/ 124 h 124"/>
                <a:gd name="T8" fmla="*/ 0 w 127"/>
                <a:gd name="T9" fmla="*/ 11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7" h="124">
                  <a:moveTo>
                    <a:pt x="0" y="112"/>
                  </a:moveTo>
                  <a:lnTo>
                    <a:pt x="114" y="0"/>
                  </a:lnTo>
                  <a:lnTo>
                    <a:pt x="127" y="12"/>
                  </a:lnTo>
                  <a:lnTo>
                    <a:pt x="12" y="124"/>
                  </a:lnTo>
                  <a:lnTo>
                    <a:pt x="0" y="1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65">
              <a:extLst>
                <a:ext uri="{FF2B5EF4-FFF2-40B4-BE49-F238E27FC236}">
                  <a16:creationId xmlns:a16="http://schemas.microsoft.com/office/drawing/2014/main" id="{536F628D-3077-400E-BB6E-77C2B335FCEB}"/>
                </a:ext>
              </a:extLst>
            </p:cNvPr>
            <p:cNvSpPr>
              <a:spLocks/>
            </p:cNvSpPr>
            <p:nvPr/>
          </p:nvSpPr>
          <p:spPr bwMode="auto">
            <a:xfrm>
              <a:off x="819150" y="773113"/>
              <a:ext cx="201613" cy="196850"/>
            </a:xfrm>
            <a:custGeom>
              <a:avLst/>
              <a:gdLst>
                <a:gd name="T0" fmla="*/ 12 w 127"/>
                <a:gd name="T1" fmla="*/ 0 h 124"/>
                <a:gd name="T2" fmla="*/ 127 w 127"/>
                <a:gd name="T3" fmla="*/ 112 h 124"/>
                <a:gd name="T4" fmla="*/ 114 w 127"/>
                <a:gd name="T5" fmla="*/ 124 h 124"/>
                <a:gd name="T6" fmla="*/ 0 w 127"/>
                <a:gd name="T7" fmla="*/ 12 h 124"/>
                <a:gd name="T8" fmla="*/ 12 w 127"/>
                <a:gd name="T9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7" h="124">
                  <a:moveTo>
                    <a:pt x="12" y="0"/>
                  </a:moveTo>
                  <a:lnTo>
                    <a:pt x="127" y="112"/>
                  </a:lnTo>
                  <a:lnTo>
                    <a:pt x="114" y="124"/>
                  </a:lnTo>
                  <a:lnTo>
                    <a:pt x="0" y="12"/>
                  </a:lnTo>
                  <a:lnTo>
                    <a:pt x="1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Rectangle 66">
              <a:extLst>
                <a:ext uri="{FF2B5EF4-FFF2-40B4-BE49-F238E27FC236}">
                  <a16:creationId xmlns:a16="http://schemas.microsoft.com/office/drawing/2014/main" id="{19EC0686-2643-4C52-9039-7BEB2A3F0CB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06450" y="755650"/>
              <a:ext cx="41275" cy="23018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67">
              <a:extLst>
                <a:ext uri="{FF2B5EF4-FFF2-40B4-BE49-F238E27FC236}">
                  <a16:creationId xmlns:a16="http://schemas.microsoft.com/office/drawing/2014/main" id="{AF361B49-917E-40EF-A48C-E8A2C129F0A5}"/>
                </a:ext>
              </a:extLst>
            </p:cNvPr>
            <p:cNvSpPr>
              <a:spLocks/>
            </p:cNvSpPr>
            <p:nvPr/>
          </p:nvSpPr>
          <p:spPr bwMode="auto">
            <a:xfrm>
              <a:off x="631825" y="773113"/>
              <a:ext cx="196850" cy="196850"/>
            </a:xfrm>
            <a:custGeom>
              <a:avLst/>
              <a:gdLst>
                <a:gd name="T0" fmla="*/ 0 w 124"/>
                <a:gd name="T1" fmla="*/ 112 h 124"/>
                <a:gd name="T2" fmla="*/ 114 w 124"/>
                <a:gd name="T3" fmla="*/ 0 h 124"/>
                <a:gd name="T4" fmla="*/ 124 w 124"/>
                <a:gd name="T5" fmla="*/ 12 h 124"/>
                <a:gd name="T6" fmla="*/ 12 w 124"/>
                <a:gd name="T7" fmla="*/ 124 h 124"/>
                <a:gd name="T8" fmla="*/ 0 w 124"/>
                <a:gd name="T9" fmla="*/ 11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124">
                  <a:moveTo>
                    <a:pt x="0" y="112"/>
                  </a:moveTo>
                  <a:lnTo>
                    <a:pt x="114" y="0"/>
                  </a:lnTo>
                  <a:lnTo>
                    <a:pt x="124" y="12"/>
                  </a:lnTo>
                  <a:lnTo>
                    <a:pt x="12" y="124"/>
                  </a:lnTo>
                  <a:lnTo>
                    <a:pt x="0" y="1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68">
              <a:extLst>
                <a:ext uri="{FF2B5EF4-FFF2-40B4-BE49-F238E27FC236}">
                  <a16:creationId xmlns:a16="http://schemas.microsoft.com/office/drawing/2014/main" id="{F2386B9C-2A16-4947-A66F-111CBE3F9413}"/>
                </a:ext>
              </a:extLst>
            </p:cNvPr>
            <p:cNvSpPr>
              <a:spLocks/>
            </p:cNvSpPr>
            <p:nvPr/>
          </p:nvSpPr>
          <p:spPr bwMode="auto">
            <a:xfrm>
              <a:off x="631825" y="773113"/>
              <a:ext cx="196850" cy="196850"/>
            </a:xfrm>
            <a:custGeom>
              <a:avLst/>
              <a:gdLst>
                <a:gd name="T0" fmla="*/ 12 w 124"/>
                <a:gd name="T1" fmla="*/ 0 h 124"/>
                <a:gd name="T2" fmla="*/ 124 w 124"/>
                <a:gd name="T3" fmla="*/ 112 h 124"/>
                <a:gd name="T4" fmla="*/ 114 w 124"/>
                <a:gd name="T5" fmla="*/ 124 h 124"/>
                <a:gd name="T6" fmla="*/ 0 w 124"/>
                <a:gd name="T7" fmla="*/ 12 h 124"/>
                <a:gd name="T8" fmla="*/ 12 w 124"/>
                <a:gd name="T9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124">
                  <a:moveTo>
                    <a:pt x="12" y="0"/>
                  </a:moveTo>
                  <a:lnTo>
                    <a:pt x="124" y="112"/>
                  </a:lnTo>
                  <a:lnTo>
                    <a:pt x="114" y="124"/>
                  </a:lnTo>
                  <a:lnTo>
                    <a:pt x="0" y="12"/>
                  </a:lnTo>
                  <a:lnTo>
                    <a:pt x="1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Rectangle 69">
              <a:extLst>
                <a:ext uri="{FF2B5EF4-FFF2-40B4-BE49-F238E27FC236}">
                  <a16:creationId xmlns:a16="http://schemas.microsoft.com/office/drawing/2014/main" id="{89A66264-8C16-459D-8B6B-2F535825CB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7538" y="755650"/>
              <a:ext cx="42863" cy="23018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70">
              <a:extLst>
                <a:ext uri="{FF2B5EF4-FFF2-40B4-BE49-F238E27FC236}">
                  <a16:creationId xmlns:a16="http://schemas.microsoft.com/office/drawing/2014/main" id="{0F75974E-275A-463A-9F84-A7FE6C3B66C0}"/>
                </a:ext>
              </a:extLst>
            </p:cNvPr>
            <p:cNvSpPr>
              <a:spLocks/>
            </p:cNvSpPr>
            <p:nvPr/>
          </p:nvSpPr>
          <p:spPr bwMode="auto">
            <a:xfrm>
              <a:off x="442913" y="773113"/>
              <a:ext cx="198438" cy="196850"/>
            </a:xfrm>
            <a:custGeom>
              <a:avLst/>
              <a:gdLst>
                <a:gd name="T0" fmla="*/ 0 w 125"/>
                <a:gd name="T1" fmla="*/ 112 h 124"/>
                <a:gd name="T2" fmla="*/ 112 w 125"/>
                <a:gd name="T3" fmla="*/ 0 h 124"/>
                <a:gd name="T4" fmla="*/ 125 w 125"/>
                <a:gd name="T5" fmla="*/ 12 h 124"/>
                <a:gd name="T6" fmla="*/ 12 w 125"/>
                <a:gd name="T7" fmla="*/ 124 h 124"/>
                <a:gd name="T8" fmla="*/ 0 w 125"/>
                <a:gd name="T9" fmla="*/ 11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124">
                  <a:moveTo>
                    <a:pt x="0" y="112"/>
                  </a:moveTo>
                  <a:lnTo>
                    <a:pt x="112" y="0"/>
                  </a:lnTo>
                  <a:lnTo>
                    <a:pt x="125" y="12"/>
                  </a:lnTo>
                  <a:lnTo>
                    <a:pt x="12" y="124"/>
                  </a:lnTo>
                  <a:lnTo>
                    <a:pt x="0" y="1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71">
              <a:extLst>
                <a:ext uri="{FF2B5EF4-FFF2-40B4-BE49-F238E27FC236}">
                  <a16:creationId xmlns:a16="http://schemas.microsoft.com/office/drawing/2014/main" id="{FB9D0761-B16F-466E-9440-D35C3836B4F7}"/>
                </a:ext>
              </a:extLst>
            </p:cNvPr>
            <p:cNvSpPr>
              <a:spLocks/>
            </p:cNvSpPr>
            <p:nvPr/>
          </p:nvSpPr>
          <p:spPr bwMode="auto">
            <a:xfrm>
              <a:off x="442913" y="773113"/>
              <a:ext cx="198438" cy="196850"/>
            </a:xfrm>
            <a:custGeom>
              <a:avLst/>
              <a:gdLst>
                <a:gd name="T0" fmla="*/ 12 w 125"/>
                <a:gd name="T1" fmla="*/ 0 h 124"/>
                <a:gd name="T2" fmla="*/ 125 w 125"/>
                <a:gd name="T3" fmla="*/ 112 h 124"/>
                <a:gd name="T4" fmla="*/ 112 w 125"/>
                <a:gd name="T5" fmla="*/ 124 h 124"/>
                <a:gd name="T6" fmla="*/ 0 w 125"/>
                <a:gd name="T7" fmla="*/ 12 h 124"/>
                <a:gd name="T8" fmla="*/ 12 w 125"/>
                <a:gd name="T9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124">
                  <a:moveTo>
                    <a:pt x="12" y="0"/>
                  </a:moveTo>
                  <a:lnTo>
                    <a:pt x="125" y="112"/>
                  </a:lnTo>
                  <a:lnTo>
                    <a:pt x="112" y="124"/>
                  </a:lnTo>
                  <a:lnTo>
                    <a:pt x="0" y="12"/>
                  </a:lnTo>
                  <a:lnTo>
                    <a:pt x="1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Rectangle 72">
              <a:extLst>
                <a:ext uri="{FF2B5EF4-FFF2-40B4-BE49-F238E27FC236}">
                  <a16:creationId xmlns:a16="http://schemas.microsoft.com/office/drawing/2014/main" id="{2F4DDCAA-8B21-40A7-A4F2-818DB7A59C9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04950" y="755650"/>
              <a:ext cx="822325" cy="3968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Rectangle 73">
              <a:extLst>
                <a:ext uri="{FF2B5EF4-FFF2-40B4-BE49-F238E27FC236}">
                  <a16:creationId xmlns:a16="http://schemas.microsoft.com/office/drawing/2014/main" id="{FAE48D6E-6C59-4853-B04B-3EAC1422FD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04950" y="950913"/>
              <a:ext cx="822325" cy="444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Rectangle 74">
              <a:extLst>
                <a:ext uri="{FF2B5EF4-FFF2-40B4-BE49-F238E27FC236}">
                  <a16:creationId xmlns:a16="http://schemas.microsoft.com/office/drawing/2014/main" id="{575E3495-B0B2-48FA-B96B-D03ECD9890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92350" y="755650"/>
              <a:ext cx="38100" cy="23018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75">
              <a:extLst>
                <a:ext uri="{FF2B5EF4-FFF2-40B4-BE49-F238E27FC236}">
                  <a16:creationId xmlns:a16="http://schemas.microsoft.com/office/drawing/2014/main" id="{864E45C2-270E-4612-A8F0-CB5A9F98DE8C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6138" y="773113"/>
              <a:ext cx="198438" cy="196850"/>
            </a:xfrm>
            <a:custGeom>
              <a:avLst/>
              <a:gdLst>
                <a:gd name="T0" fmla="*/ 0 w 125"/>
                <a:gd name="T1" fmla="*/ 112 h 124"/>
                <a:gd name="T2" fmla="*/ 113 w 125"/>
                <a:gd name="T3" fmla="*/ 0 h 124"/>
                <a:gd name="T4" fmla="*/ 125 w 125"/>
                <a:gd name="T5" fmla="*/ 12 h 124"/>
                <a:gd name="T6" fmla="*/ 10 w 125"/>
                <a:gd name="T7" fmla="*/ 124 h 124"/>
                <a:gd name="T8" fmla="*/ 0 w 125"/>
                <a:gd name="T9" fmla="*/ 11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124">
                  <a:moveTo>
                    <a:pt x="0" y="112"/>
                  </a:moveTo>
                  <a:lnTo>
                    <a:pt x="113" y="0"/>
                  </a:lnTo>
                  <a:lnTo>
                    <a:pt x="125" y="12"/>
                  </a:lnTo>
                  <a:lnTo>
                    <a:pt x="10" y="124"/>
                  </a:lnTo>
                  <a:lnTo>
                    <a:pt x="0" y="1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76">
              <a:extLst>
                <a:ext uri="{FF2B5EF4-FFF2-40B4-BE49-F238E27FC236}">
                  <a16:creationId xmlns:a16="http://schemas.microsoft.com/office/drawing/2014/main" id="{058042BC-3CD5-4BC7-82F3-1D172ED8B41A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6138" y="773113"/>
              <a:ext cx="198438" cy="196850"/>
            </a:xfrm>
            <a:custGeom>
              <a:avLst/>
              <a:gdLst>
                <a:gd name="T0" fmla="*/ 10 w 125"/>
                <a:gd name="T1" fmla="*/ 0 h 124"/>
                <a:gd name="T2" fmla="*/ 125 w 125"/>
                <a:gd name="T3" fmla="*/ 112 h 124"/>
                <a:gd name="T4" fmla="*/ 113 w 125"/>
                <a:gd name="T5" fmla="*/ 124 h 124"/>
                <a:gd name="T6" fmla="*/ 0 w 125"/>
                <a:gd name="T7" fmla="*/ 12 h 124"/>
                <a:gd name="T8" fmla="*/ 10 w 125"/>
                <a:gd name="T9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124">
                  <a:moveTo>
                    <a:pt x="10" y="0"/>
                  </a:moveTo>
                  <a:lnTo>
                    <a:pt x="125" y="112"/>
                  </a:lnTo>
                  <a:lnTo>
                    <a:pt x="113" y="124"/>
                  </a:lnTo>
                  <a:lnTo>
                    <a:pt x="0" y="12"/>
                  </a:lnTo>
                  <a:lnTo>
                    <a:pt x="1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Rectangle 77">
              <a:extLst>
                <a:ext uri="{FF2B5EF4-FFF2-40B4-BE49-F238E27FC236}">
                  <a16:creationId xmlns:a16="http://schemas.microsoft.com/office/drawing/2014/main" id="{FAE0007D-318F-478E-8970-751B2005F7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00263" y="755650"/>
              <a:ext cx="41275" cy="23018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78">
              <a:extLst>
                <a:ext uri="{FF2B5EF4-FFF2-40B4-BE49-F238E27FC236}">
                  <a16:creationId xmlns:a16="http://schemas.microsoft.com/office/drawing/2014/main" id="{75E03023-2AD3-4C51-94FE-E01ED6BED5B9}"/>
                </a:ext>
              </a:extLst>
            </p:cNvPr>
            <p:cNvSpPr>
              <a:spLocks/>
            </p:cNvSpPr>
            <p:nvPr/>
          </p:nvSpPr>
          <p:spPr bwMode="auto">
            <a:xfrm>
              <a:off x="1925638" y="773113"/>
              <a:ext cx="200025" cy="196850"/>
            </a:xfrm>
            <a:custGeom>
              <a:avLst/>
              <a:gdLst>
                <a:gd name="T0" fmla="*/ 0 w 126"/>
                <a:gd name="T1" fmla="*/ 112 h 124"/>
                <a:gd name="T2" fmla="*/ 114 w 126"/>
                <a:gd name="T3" fmla="*/ 0 h 124"/>
                <a:gd name="T4" fmla="*/ 126 w 126"/>
                <a:gd name="T5" fmla="*/ 12 h 124"/>
                <a:gd name="T6" fmla="*/ 12 w 126"/>
                <a:gd name="T7" fmla="*/ 124 h 124"/>
                <a:gd name="T8" fmla="*/ 0 w 126"/>
                <a:gd name="T9" fmla="*/ 11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124">
                  <a:moveTo>
                    <a:pt x="0" y="112"/>
                  </a:moveTo>
                  <a:lnTo>
                    <a:pt x="114" y="0"/>
                  </a:lnTo>
                  <a:lnTo>
                    <a:pt x="126" y="12"/>
                  </a:lnTo>
                  <a:lnTo>
                    <a:pt x="12" y="124"/>
                  </a:lnTo>
                  <a:lnTo>
                    <a:pt x="0" y="1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79">
              <a:extLst>
                <a:ext uri="{FF2B5EF4-FFF2-40B4-BE49-F238E27FC236}">
                  <a16:creationId xmlns:a16="http://schemas.microsoft.com/office/drawing/2014/main" id="{301E4BA0-58B5-4D09-B28C-7562EB339241}"/>
                </a:ext>
              </a:extLst>
            </p:cNvPr>
            <p:cNvSpPr>
              <a:spLocks/>
            </p:cNvSpPr>
            <p:nvPr/>
          </p:nvSpPr>
          <p:spPr bwMode="auto">
            <a:xfrm>
              <a:off x="1925638" y="773113"/>
              <a:ext cx="200025" cy="196850"/>
            </a:xfrm>
            <a:custGeom>
              <a:avLst/>
              <a:gdLst>
                <a:gd name="T0" fmla="*/ 12 w 126"/>
                <a:gd name="T1" fmla="*/ 0 h 124"/>
                <a:gd name="T2" fmla="*/ 126 w 126"/>
                <a:gd name="T3" fmla="*/ 112 h 124"/>
                <a:gd name="T4" fmla="*/ 114 w 126"/>
                <a:gd name="T5" fmla="*/ 124 h 124"/>
                <a:gd name="T6" fmla="*/ 0 w 126"/>
                <a:gd name="T7" fmla="*/ 12 h 124"/>
                <a:gd name="T8" fmla="*/ 12 w 126"/>
                <a:gd name="T9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124">
                  <a:moveTo>
                    <a:pt x="12" y="0"/>
                  </a:moveTo>
                  <a:lnTo>
                    <a:pt x="126" y="112"/>
                  </a:lnTo>
                  <a:lnTo>
                    <a:pt x="114" y="124"/>
                  </a:lnTo>
                  <a:lnTo>
                    <a:pt x="0" y="12"/>
                  </a:lnTo>
                  <a:lnTo>
                    <a:pt x="1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Rectangle 80">
              <a:extLst>
                <a:ext uri="{FF2B5EF4-FFF2-40B4-BE49-F238E27FC236}">
                  <a16:creationId xmlns:a16="http://schemas.microsoft.com/office/drawing/2014/main" id="{407B9C6A-DEF3-4DED-81FF-EEF028FEB1D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12938" y="755650"/>
              <a:ext cx="41275" cy="23018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81">
              <a:extLst>
                <a:ext uri="{FF2B5EF4-FFF2-40B4-BE49-F238E27FC236}">
                  <a16:creationId xmlns:a16="http://schemas.microsoft.com/office/drawing/2014/main" id="{671FA83C-C481-4D7C-A0F1-DDA57AD8CC49}"/>
                </a:ext>
              </a:extLst>
            </p:cNvPr>
            <p:cNvSpPr>
              <a:spLocks/>
            </p:cNvSpPr>
            <p:nvPr/>
          </p:nvSpPr>
          <p:spPr bwMode="auto">
            <a:xfrm>
              <a:off x="1736725" y="773113"/>
              <a:ext cx="198438" cy="196850"/>
            </a:xfrm>
            <a:custGeom>
              <a:avLst/>
              <a:gdLst>
                <a:gd name="T0" fmla="*/ 0 w 125"/>
                <a:gd name="T1" fmla="*/ 112 h 124"/>
                <a:gd name="T2" fmla="*/ 113 w 125"/>
                <a:gd name="T3" fmla="*/ 0 h 124"/>
                <a:gd name="T4" fmla="*/ 125 w 125"/>
                <a:gd name="T5" fmla="*/ 12 h 124"/>
                <a:gd name="T6" fmla="*/ 12 w 125"/>
                <a:gd name="T7" fmla="*/ 124 h 124"/>
                <a:gd name="T8" fmla="*/ 0 w 125"/>
                <a:gd name="T9" fmla="*/ 11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124">
                  <a:moveTo>
                    <a:pt x="0" y="112"/>
                  </a:moveTo>
                  <a:lnTo>
                    <a:pt x="113" y="0"/>
                  </a:lnTo>
                  <a:lnTo>
                    <a:pt x="125" y="12"/>
                  </a:lnTo>
                  <a:lnTo>
                    <a:pt x="12" y="124"/>
                  </a:lnTo>
                  <a:lnTo>
                    <a:pt x="0" y="1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82">
              <a:extLst>
                <a:ext uri="{FF2B5EF4-FFF2-40B4-BE49-F238E27FC236}">
                  <a16:creationId xmlns:a16="http://schemas.microsoft.com/office/drawing/2014/main" id="{1BA1340D-632A-4776-B404-ECA74918E385}"/>
                </a:ext>
              </a:extLst>
            </p:cNvPr>
            <p:cNvSpPr>
              <a:spLocks/>
            </p:cNvSpPr>
            <p:nvPr/>
          </p:nvSpPr>
          <p:spPr bwMode="auto">
            <a:xfrm>
              <a:off x="1736725" y="773113"/>
              <a:ext cx="198438" cy="196850"/>
            </a:xfrm>
            <a:custGeom>
              <a:avLst/>
              <a:gdLst>
                <a:gd name="T0" fmla="*/ 12 w 125"/>
                <a:gd name="T1" fmla="*/ 0 h 124"/>
                <a:gd name="T2" fmla="*/ 125 w 125"/>
                <a:gd name="T3" fmla="*/ 112 h 124"/>
                <a:gd name="T4" fmla="*/ 113 w 125"/>
                <a:gd name="T5" fmla="*/ 124 h 124"/>
                <a:gd name="T6" fmla="*/ 0 w 125"/>
                <a:gd name="T7" fmla="*/ 12 h 124"/>
                <a:gd name="T8" fmla="*/ 12 w 125"/>
                <a:gd name="T9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124">
                  <a:moveTo>
                    <a:pt x="12" y="0"/>
                  </a:moveTo>
                  <a:lnTo>
                    <a:pt x="125" y="112"/>
                  </a:lnTo>
                  <a:lnTo>
                    <a:pt x="113" y="124"/>
                  </a:lnTo>
                  <a:lnTo>
                    <a:pt x="0" y="12"/>
                  </a:lnTo>
                  <a:lnTo>
                    <a:pt x="1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Rectangle 83">
              <a:extLst>
                <a:ext uri="{FF2B5EF4-FFF2-40B4-BE49-F238E27FC236}">
                  <a16:creationId xmlns:a16="http://schemas.microsoft.com/office/drawing/2014/main" id="{414E7CCF-AFAE-4905-A104-FFE11AA51E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4025" y="755650"/>
              <a:ext cx="38100" cy="23018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84">
              <a:extLst>
                <a:ext uri="{FF2B5EF4-FFF2-40B4-BE49-F238E27FC236}">
                  <a16:creationId xmlns:a16="http://schemas.microsoft.com/office/drawing/2014/main" id="{5DD1C2FB-B8CA-4518-AE75-01A531FDD9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549400" y="773113"/>
              <a:ext cx="196850" cy="196850"/>
            </a:xfrm>
            <a:custGeom>
              <a:avLst/>
              <a:gdLst>
                <a:gd name="T0" fmla="*/ 0 w 124"/>
                <a:gd name="T1" fmla="*/ 112 h 124"/>
                <a:gd name="T2" fmla="*/ 112 w 124"/>
                <a:gd name="T3" fmla="*/ 0 h 124"/>
                <a:gd name="T4" fmla="*/ 124 w 124"/>
                <a:gd name="T5" fmla="*/ 12 h 124"/>
                <a:gd name="T6" fmla="*/ 12 w 124"/>
                <a:gd name="T7" fmla="*/ 124 h 124"/>
                <a:gd name="T8" fmla="*/ 0 w 124"/>
                <a:gd name="T9" fmla="*/ 11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124">
                  <a:moveTo>
                    <a:pt x="0" y="112"/>
                  </a:moveTo>
                  <a:lnTo>
                    <a:pt x="112" y="0"/>
                  </a:lnTo>
                  <a:lnTo>
                    <a:pt x="124" y="12"/>
                  </a:lnTo>
                  <a:lnTo>
                    <a:pt x="12" y="124"/>
                  </a:lnTo>
                  <a:lnTo>
                    <a:pt x="0" y="1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85">
              <a:extLst>
                <a:ext uri="{FF2B5EF4-FFF2-40B4-BE49-F238E27FC236}">
                  <a16:creationId xmlns:a16="http://schemas.microsoft.com/office/drawing/2014/main" id="{2399D9C8-657F-4B1E-9CA4-F36CC465D887}"/>
                </a:ext>
              </a:extLst>
            </p:cNvPr>
            <p:cNvSpPr>
              <a:spLocks/>
            </p:cNvSpPr>
            <p:nvPr/>
          </p:nvSpPr>
          <p:spPr bwMode="auto">
            <a:xfrm>
              <a:off x="1549400" y="773113"/>
              <a:ext cx="196850" cy="196850"/>
            </a:xfrm>
            <a:custGeom>
              <a:avLst/>
              <a:gdLst>
                <a:gd name="T0" fmla="*/ 12 w 124"/>
                <a:gd name="T1" fmla="*/ 0 h 124"/>
                <a:gd name="T2" fmla="*/ 124 w 124"/>
                <a:gd name="T3" fmla="*/ 112 h 124"/>
                <a:gd name="T4" fmla="*/ 112 w 124"/>
                <a:gd name="T5" fmla="*/ 124 h 124"/>
                <a:gd name="T6" fmla="*/ 0 w 124"/>
                <a:gd name="T7" fmla="*/ 12 h 124"/>
                <a:gd name="T8" fmla="*/ 12 w 124"/>
                <a:gd name="T9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124">
                  <a:moveTo>
                    <a:pt x="12" y="0"/>
                  </a:moveTo>
                  <a:lnTo>
                    <a:pt x="124" y="112"/>
                  </a:lnTo>
                  <a:lnTo>
                    <a:pt x="112" y="124"/>
                  </a:lnTo>
                  <a:lnTo>
                    <a:pt x="0" y="12"/>
                  </a:lnTo>
                  <a:lnTo>
                    <a:pt x="1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Rectangle 86">
              <a:extLst>
                <a:ext uri="{FF2B5EF4-FFF2-40B4-BE49-F238E27FC236}">
                  <a16:creationId xmlns:a16="http://schemas.microsoft.com/office/drawing/2014/main" id="{88B31E9C-FA66-48FE-A7E7-3209284026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66950" y="755650"/>
              <a:ext cx="825500" cy="3968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87">
              <a:extLst>
                <a:ext uri="{FF2B5EF4-FFF2-40B4-BE49-F238E27FC236}">
                  <a16:creationId xmlns:a16="http://schemas.microsoft.com/office/drawing/2014/main" id="{9E3C5DE0-3191-448B-B860-24FF051FB35A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6950" y="950913"/>
              <a:ext cx="1379538" cy="44450"/>
            </a:xfrm>
            <a:custGeom>
              <a:avLst/>
              <a:gdLst>
                <a:gd name="T0" fmla="*/ 869 w 869"/>
                <a:gd name="T1" fmla="*/ 0 h 28"/>
                <a:gd name="T2" fmla="*/ 869 w 869"/>
                <a:gd name="T3" fmla="*/ 28 h 28"/>
                <a:gd name="T4" fmla="*/ 0 w 869"/>
                <a:gd name="T5" fmla="*/ 28 h 28"/>
                <a:gd name="T6" fmla="*/ 0 w 869"/>
                <a:gd name="T7" fmla="*/ 0 h 28"/>
                <a:gd name="T8" fmla="*/ 777 w 869"/>
                <a:gd name="T9" fmla="*/ 0 h 28"/>
                <a:gd name="T10" fmla="*/ 869 w 869"/>
                <a:gd name="T11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69" h="28">
                  <a:moveTo>
                    <a:pt x="869" y="0"/>
                  </a:moveTo>
                  <a:lnTo>
                    <a:pt x="869" y="28"/>
                  </a:lnTo>
                  <a:lnTo>
                    <a:pt x="0" y="28"/>
                  </a:lnTo>
                  <a:lnTo>
                    <a:pt x="0" y="0"/>
                  </a:lnTo>
                  <a:lnTo>
                    <a:pt x="777" y="0"/>
                  </a:lnTo>
                  <a:lnTo>
                    <a:pt x="869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88">
              <a:extLst>
                <a:ext uri="{FF2B5EF4-FFF2-40B4-BE49-F238E27FC236}">
                  <a16:creationId xmlns:a16="http://schemas.microsoft.com/office/drawing/2014/main" id="{58B0F1BA-54B2-4C66-BC47-5A58A2B26DB0}"/>
                </a:ext>
              </a:extLst>
            </p:cNvPr>
            <p:cNvSpPr>
              <a:spLocks/>
            </p:cNvSpPr>
            <p:nvPr/>
          </p:nvSpPr>
          <p:spPr bwMode="auto">
            <a:xfrm>
              <a:off x="2266950" y="950913"/>
              <a:ext cx="1379538" cy="44450"/>
            </a:xfrm>
            <a:custGeom>
              <a:avLst/>
              <a:gdLst>
                <a:gd name="T0" fmla="*/ 869 w 869"/>
                <a:gd name="T1" fmla="*/ 0 h 28"/>
                <a:gd name="T2" fmla="*/ 869 w 869"/>
                <a:gd name="T3" fmla="*/ 28 h 28"/>
                <a:gd name="T4" fmla="*/ 0 w 869"/>
                <a:gd name="T5" fmla="*/ 28 h 28"/>
                <a:gd name="T6" fmla="*/ 0 w 869"/>
                <a:gd name="T7" fmla="*/ 0 h 28"/>
                <a:gd name="T8" fmla="*/ 777 w 869"/>
                <a:gd name="T9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69" h="28">
                  <a:moveTo>
                    <a:pt x="869" y="0"/>
                  </a:moveTo>
                  <a:lnTo>
                    <a:pt x="869" y="28"/>
                  </a:lnTo>
                  <a:lnTo>
                    <a:pt x="0" y="28"/>
                  </a:lnTo>
                  <a:lnTo>
                    <a:pt x="0" y="0"/>
                  </a:lnTo>
                  <a:lnTo>
                    <a:pt x="777" y="0"/>
                  </a:ln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Rectangle 89">
              <a:extLst>
                <a:ext uri="{FF2B5EF4-FFF2-40B4-BE49-F238E27FC236}">
                  <a16:creationId xmlns:a16="http://schemas.microsoft.com/office/drawing/2014/main" id="{0E9F846D-48E5-4C10-9945-09829F82D2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54350" y="755650"/>
              <a:ext cx="41275" cy="23018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90">
              <a:extLst>
                <a:ext uri="{FF2B5EF4-FFF2-40B4-BE49-F238E27FC236}">
                  <a16:creationId xmlns:a16="http://schemas.microsoft.com/office/drawing/2014/main" id="{AEB606BF-7785-4835-951E-2B9A4D376DA2}"/>
                </a:ext>
              </a:extLst>
            </p:cNvPr>
            <p:cNvSpPr>
              <a:spLocks/>
            </p:cNvSpPr>
            <p:nvPr/>
          </p:nvSpPr>
          <p:spPr bwMode="auto">
            <a:xfrm>
              <a:off x="2878138" y="773113"/>
              <a:ext cx="198438" cy="196850"/>
            </a:xfrm>
            <a:custGeom>
              <a:avLst/>
              <a:gdLst>
                <a:gd name="T0" fmla="*/ 0 w 125"/>
                <a:gd name="T1" fmla="*/ 112 h 124"/>
                <a:gd name="T2" fmla="*/ 113 w 125"/>
                <a:gd name="T3" fmla="*/ 0 h 124"/>
                <a:gd name="T4" fmla="*/ 125 w 125"/>
                <a:gd name="T5" fmla="*/ 12 h 124"/>
                <a:gd name="T6" fmla="*/ 12 w 125"/>
                <a:gd name="T7" fmla="*/ 124 h 124"/>
                <a:gd name="T8" fmla="*/ 0 w 125"/>
                <a:gd name="T9" fmla="*/ 11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124">
                  <a:moveTo>
                    <a:pt x="0" y="112"/>
                  </a:moveTo>
                  <a:lnTo>
                    <a:pt x="113" y="0"/>
                  </a:lnTo>
                  <a:lnTo>
                    <a:pt x="125" y="12"/>
                  </a:lnTo>
                  <a:lnTo>
                    <a:pt x="12" y="124"/>
                  </a:lnTo>
                  <a:lnTo>
                    <a:pt x="0" y="1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91">
              <a:extLst>
                <a:ext uri="{FF2B5EF4-FFF2-40B4-BE49-F238E27FC236}">
                  <a16:creationId xmlns:a16="http://schemas.microsoft.com/office/drawing/2014/main" id="{347555F6-1022-4B04-AB6B-C7318068040C}"/>
                </a:ext>
              </a:extLst>
            </p:cNvPr>
            <p:cNvSpPr>
              <a:spLocks/>
            </p:cNvSpPr>
            <p:nvPr/>
          </p:nvSpPr>
          <p:spPr bwMode="auto">
            <a:xfrm>
              <a:off x="2878138" y="773113"/>
              <a:ext cx="198438" cy="196850"/>
            </a:xfrm>
            <a:custGeom>
              <a:avLst/>
              <a:gdLst>
                <a:gd name="T0" fmla="*/ 12 w 125"/>
                <a:gd name="T1" fmla="*/ 0 h 124"/>
                <a:gd name="T2" fmla="*/ 125 w 125"/>
                <a:gd name="T3" fmla="*/ 112 h 124"/>
                <a:gd name="T4" fmla="*/ 113 w 125"/>
                <a:gd name="T5" fmla="*/ 124 h 124"/>
                <a:gd name="T6" fmla="*/ 0 w 125"/>
                <a:gd name="T7" fmla="*/ 12 h 124"/>
                <a:gd name="T8" fmla="*/ 12 w 125"/>
                <a:gd name="T9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124">
                  <a:moveTo>
                    <a:pt x="12" y="0"/>
                  </a:moveTo>
                  <a:lnTo>
                    <a:pt x="125" y="112"/>
                  </a:lnTo>
                  <a:lnTo>
                    <a:pt x="113" y="124"/>
                  </a:lnTo>
                  <a:lnTo>
                    <a:pt x="0" y="12"/>
                  </a:lnTo>
                  <a:lnTo>
                    <a:pt x="1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Rectangle 92">
              <a:extLst>
                <a:ext uri="{FF2B5EF4-FFF2-40B4-BE49-F238E27FC236}">
                  <a16:creationId xmlns:a16="http://schemas.microsoft.com/office/drawing/2014/main" id="{C17C0340-E51A-4F17-848E-91F461BEA6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65438" y="755650"/>
              <a:ext cx="38100" cy="23018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93">
              <a:extLst>
                <a:ext uri="{FF2B5EF4-FFF2-40B4-BE49-F238E27FC236}">
                  <a16:creationId xmlns:a16="http://schemas.microsoft.com/office/drawing/2014/main" id="{CB7564AF-0488-42C1-B10C-E3D26A118F32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0813" y="773113"/>
              <a:ext cx="196850" cy="196850"/>
            </a:xfrm>
            <a:custGeom>
              <a:avLst/>
              <a:gdLst>
                <a:gd name="T0" fmla="*/ 0 w 124"/>
                <a:gd name="T1" fmla="*/ 112 h 124"/>
                <a:gd name="T2" fmla="*/ 112 w 124"/>
                <a:gd name="T3" fmla="*/ 0 h 124"/>
                <a:gd name="T4" fmla="*/ 124 w 124"/>
                <a:gd name="T5" fmla="*/ 12 h 124"/>
                <a:gd name="T6" fmla="*/ 10 w 124"/>
                <a:gd name="T7" fmla="*/ 124 h 124"/>
                <a:gd name="T8" fmla="*/ 0 w 124"/>
                <a:gd name="T9" fmla="*/ 11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124">
                  <a:moveTo>
                    <a:pt x="0" y="112"/>
                  </a:moveTo>
                  <a:lnTo>
                    <a:pt x="112" y="0"/>
                  </a:lnTo>
                  <a:lnTo>
                    <a:pt x="124" y="12"/>
                  </a:lnTo>
                  <a:lnTo>
                    <a:pt x="10" y="124"/>
                  </a:lnTo>
                  <a:lnTo>
                    <a:pt x="0" y="1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94">
              <a:extLst>
                <a:ext uri="{FF2B5EF4-FFF2-40B4-BE49-F238E27FC236}">
                  <a16:creationId xmlns:a16="http://schemas.microsoft.com/office/drawing/2014/main" id="{EB558EA9-4E02-4D7F-8E10-2B43F8AB1B88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0813" y="773113"/>
              <a:ext cx="196850" cy="196850"/>
            </a:xfrm>
            <a:custGeom>
              <a:avLst/>
              <a:gdLst>
                <a:gd name="T0" fmla="*/ 10 w 124"/>
                <a:gd name="T1" fmla="*/ 0 h 124"/>
                <a:gd name="T2" fmla="*/ 124 w 124"/>
                <a:gd name="T3" fmla="*/ 112 h 124"/>
                <a:gd name="T4" fmla="*/ 112 w 124"/>
                <a:gd name="T5" fmla="*/ 124 h 124"/>
                <a:gd name="T6" fmla="*/ 0 w 124"/>
                <a:gd name="T7" fmla="*/ 12 h 124"/>
                <a:gd name="T8" fmla="*/ 10 w 124"/>
                <a:gd name="T9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124">
                  <a:moveTo>
                    <a:pt x="10" y="0"/>
                  </a:moveTo>
                  <a:lnTo>
                    <a:pt x="124" y="112"/>
                  </a:lnTo>
                  <a:lnTo>
                    <a:pt x="112" y="124"/>
                  </a:lnTo>
                  <a:lnTo>
                    <a:pt x="0" y="12"/>
                  </a:lnTo>
                  <a:lnTo>
                    <a:pt x="1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Rectangle 95">
              <a:extLst>
                <a:ext uri="{FF2B5EF4-FFF2-40B4-BE49-F238E27FC236}">
                  <a16:creationId xmlns:a16="http://schemas.microsoft.com/office/drawing/2014/main" id="{BD079FCF-B5FD-4C73-BBCB-3CA2565BD6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4938" y="755650"/>
              <a:ext cx="41275" cy="23018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96">
              <a:extLst>
                <a:ext uri="{FF2B5EF4-FFF2-40B4-BE49-F238E27FC236}">
                  <a16:creationId xmlns:a16="http://schemas.microsoft.com/office/drawing/2014/main" id="{72531B99-93E9-49EB-8BDB-598751A8A92B}"/>
                </a:ext>
              </a:extLst>
            </p:cNvPr>
            <p:cNvSpPr>
              <a:spLocks/>
            </p:cNvSpPr>
            <p:nvPr/>
          </p:nvSpPr>
          <p:spPr bwMode="auto">
            <a:xfrm>
              <a:off x="2498725" y="773113"/>
              <a:ext cx="201613" cy="196850"/>
            </a:xfrm>
            <a:custGeom>
              <a:avLst/>
              <a:gdLst>
                <a:gd name="T0" fmla="*/ 0 w 127"/>
                <a:gd name="T1" fmla="*/ 112 h 124"/>
                <a:gd name="T2" fmla="*/ 115 w 127"/>
                <a:gd name="T3" fmla="*/ 0 h 124"/>
                <a:gd name="T4" fmla="*/ 127 w 127"/>
                <a:gd name="T5" fmla="*/ 12 h 124"/>
                <a:gd name="T6" fmla="*/ 12 w 127"/>
                <a:gd name="T7" fmla="*/ 124 h 124"/>
                <a:gd name="T8" fmla="*/ 0 w 127"/>
                <a:gd name="T9" fmla="*/ 11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7" h="124">
                  <a:moveTo>
                    <a:pt x="0" y="112"/>
                  </a:moveTo>
                  <a:lnTo>
                    <a:pt x="115" y="0"/>
                  </a:lnTo>
                  <a:lnTo>
                    <a:pt x="127" y="12"/>
                  </a:lnTo>
                  <a:lnTo>
                    <a:pt x="12" y="124"/>
                  </a:lnTo>
                  <a:lnTo>
                    <a:pt x="0" y="1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97">
              <a:extLst>
                <a:ext uri="{FF2B5EF4-FFF2-40B4-BE49-F238E27FC236}">
                  <a16:creationId xmlns:a16="http://schemas.microsoft.com/office/drawing/2014/main" id="{655DD5EF-76F5-439C-A59F-D32BC74587AD}"/>
                </a:ext>
              </a:extLst>
            </p:cNvPr>
            <p:cNvSpPr>
              <a:spLocks/>
            </p:cNvSpPr>
            <p:nvPr/>
          </p:nvSpPr>
          <p:spPr bwMode="auto">
            <a:xfrm>
              <a:off x="2498725" y="773113"/>
              <a:ext cx="201613" cy="196850"/>
            </a:xfrm>
            <a:custGeom>
              <a:avLst/>
              <a:gdLst>
                <a:gd name="T0" fmla="*/ 12 w 127"/>
                <a:gd name="T1" fmla="*/ 0 h 124"/>
                <a:gd name="T2" fmla="*/ 127 w 127"/>
                <a:gd name="T3" fmla="*/ 112 h 124"/>
                <a:gd name="T4" fmla="*/ 115 w 127"/>
                <a:gd name="T5" fmla="*/ 124 h 124"/>
                <a:gd name="T6" fmla="*/ 0 w 127"/>
                <a:gd name="T7" fmla="*/ 12 h 124"/>
                <a:gd name="T8" fmla="*/ 12 w 127"/>
                <a:gd name="T9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7" h="124">
                  <a:moveTo>
                    <a:pt x="12" y="0"/>
                  </a:moveTo>
                  <a:lnTo>
                    <a:pt x="127" y="112"/>
                  </a:lnTo>
                  <a:lnTo>
                    <a:pt x="115" y="124"/>
                  </a:lnTo>
                  <a:lnTo>
                    <a:pt x="0" y="12"/>
                  </a:lnTo>
                  <a:lnTo>
                    <a:pt x="1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Rectangle 98">
              <a:extLst>
                <a:ext uri="{FF2B5EF4-FFF2-40B4-BE49-F238E27FC236}">
                  <a16:creationId xmlns:a16="http://schemas.microsoft.com/office/drawing/2014/main" id="{12614028-6637-4A32-9594-AD4AEBCA49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86025" y="755650"/>
              <a:ext cx="41275" cy="23018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99">
              <a:extLst>
                <a:ext uri="{FF2B5EF4-FFF2-40B4-BE49-F238E27FC236}">
                  <a16:creationId xmlns:a16="http://schemas.microsoft.com/office/drawing/2014/main" id="{E5117DA5-34A5-4FF1-9582-E771FC0EC618}"/>
                </a:ext>
              </a:extLst>
            </p:cNvPr>
            <p:cNvSpPr>
              <a:spLocks/>
            </p:cNvSpPr>
            <p:nvPr/>
          </p:nvSpPr>
          <p:spPr bwMode="auto">
            <a:xfrm>
              <a:off x="2311400" y="773113"/>
              <a:ext cx="196850" cy="196850"/>
            </a:xfrm>
            <a:custGeom>
              <a:avLst/>
              <a:gdLst>
                <a:gd name="T0" fmla="*/ 0 w 124"/>
                <a:gd name="T1" fmla="*/ 112 h 124"/>
                <a:gd name="T2" fmla="*/ 112 w 124"/>
                <a:gd name="T3" fmla="*/ 0 h 124"/>
                <a:gd name="T4" fmla="*/ 124 w 124"/>
                <a:gd name="T5" fmla="*/ 12 h 124"/>
                <a:gd name="T6" fmla="*/ 12 w 124"/>
                <a:gd name="T7" fmla="*/ 124 h 124"/>
                <a:gd name="T8" fmla="*/ 0 w 124"/>
                <a:gd name="T9" fmla="*/ 11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124">
                  <a:moveTo>
                    <a:pt x="0" y="112"/>
                  </a:moveTo>
                  <a:lnTo>
                    <a:pt x="112" y="0"/>
                  </a:lnTo>
                  <a:lnTo>
                    <a:pt x="124" y="12"/>
                  </a:lnTo>
                  <a:lnTo>
                    <a:pt x="12" y="124"/>
                  </a:lnTo>
                  <a:lnTo>
                    <a:pt x="0" y="1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100">
              <a:extLst>
                <a:ext uri="{FF2B5EF4-FFF2-40B4-BE49-F238E27FC236}">
                  <a16:creationId xmlns:a16="http://schemas.microsoft.com/office/drawing/2014/main" id="{11CF2F24-E201-437D-8619-2CD4AE17C1DE}"/>
                </a:ext>
              </a:extLst>
            </p:cNvPr>
            <p:cNvSpPr>
              <a:spLocks/>
            </p:cNvSpPr>
            <p:nvPr/>
          </p:nvSpPr>
          <p:spPr bwMode="auto">
            <a:xfrm>
              <a:off x="2311400" y="773113"/>
              <a:ext cx="196850" cy="196850"/>
            </a:xfrm>
            <a:custGeom>
              <a:avLst/>
              <a:gdLst>
                <a:gd name="T0" fmla="*/ 12 w 124"/>
                <a:gd name="T1" fmla="*/ 0 h 124"/>
                <a:gd name="T2" fmla="*/ 124 w 124"/>
                <a:gd name="T3" fmla="*/ 112 h 124"/>
                <a:gd name="T4" fmla="*/ 112 w 124"/>
                <a:gd name="T5" fmla="*/ 124 h 124"/>
                <a:gd name="T6" fmla="*/ 0 w 124"/>
                <a:gd name="T7" fmla="*/ 12 h 124"/>
                <a:gd name="T8" fmla="*/ 12 w 124"/>
                <a:gd name="T9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124">
                  <a:moveTo>
                    <a:pt x="12" y="0"/>
                  </a:moveTo>
                  <a:lnTo>
                    <a:pt x="124" y="112"/>
                  </a:lnTo>
                  <a:lnTo>
                    <a:pt x="112" y="124"/>
                  </a:lnTo>
                  <a:lnTo>
                    <a:pt x="0" y="12"/>
                  </a:lnTo>
                  <a:lnTo>
                    <a:pt x="1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101">
              <a:extLst>
                <a:ext uri="{FF2B5EF4-FFF2-40B4-BE49-F238E27FC236}">
                  <a16:creationId xmlns:a16="http://schemas.microsoft.com/office/drawing/2014/main" id="{F1214A04-D28B-472F-BD56-BD1F9E422025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2513" y="628650"/>
              <a:ext cx="652463" cy="474662"/>
            </a:xfrm>
            <a:custGeom>
              <a:avLst/>
              <a:gdLst>
                <a:gd name="T0" fmla="*/ 205 w 205"/>
                <a:gd name="T1" fmla="*/ 149 h 149"/>
                <a:gd name="T2" fmla="*/ 0 w 205"/>
                <a:gd name="T3" fmla="*/ 149 h 149"/>
                <a:gd name="T4" fmla="*/ 0 w 205"/>
                <a:gd name="T5" fmla="*/ 0 h 149"/>
                <a:gd name="T6" fmla="*/ 125 w 205"/>
                <a:gd name="T7" fmla="*/ 0 h 149"/>
                <a:gd name="T8" fmla="*/ 205 w 205"/>
                <a:gd name="T9" fmla="*/ 67 h 149"/>
                <a:gd name="T10" fmla="*/ 205 w 205"/>
                <a:gd name="T11" fmla="*/ 149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05" h="149">
                  <a:moveTo>
                    <a:pt x="205" y="149"/>
                  </a:moveTo>
                  <a:cubicBezTo>
                    <a:pt x="0" y="149"/>
                    <a:pt x="0" y="149"/>
                    <a:pt x="0" y="149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5" y="0"/>
                    <a:pt x="125" y="0"/>
                    <a:pt x="125" y="0"/>
                  </a:cubicBezTo>
                  <a:cubicBezTo>
                    <a:pt x="169" y="0"/>
                    <a:pt x="205" y="30"/>
                    <a:pt x="205" y="67"/>
                  </a:cubicBezTo>
                  <a:lnTo>
                    <a:pt x="205" y="14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Rectangle 102">
              <a:extLst>
                <a:ext uri="{FF2B5EF4-FFF2-40B4-BE49-F238E27FC236}">
                  <a16:creationId xmlns:a16="http://schemas.microsoft.com/office/drawing/2014/main" id="{EF1A0428-1375-40F8-949D-73BF9D6751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6538" y="698500"/>
              <a:ext cx="219075" cy="49053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103">
              <a:extLst>
                <a:ext uri="{FF2B5EF4-FFF2-40B4-BE49-F238E27FC236}">
                  <a16:creationId xmlns:a16="http://schemas.microsoft.com/office/drawing/2014/main" id="{5D2D8534-2FF4-4623-AEA6-7908FE311242}"/>
                </a:ext>
              </a:extLst>
            </p:cNvPr>
            <p:cNvSpPr>
              <a:spLocks/>
            </p:cNvSpPr>
            <p:nvPr/>
          </p:nvSpPr>
          <p:spPr bwMode="auto">
            <a:xfrm>
              <a:off x="411163" y="1588"/>
              <a:ext cx="3952875" cy="977900"/>
            </a:xfrm>
            <a:custGeom>
              <a:avLst/>
              <a:gdLst>
                <a:gd name="T0" fmla="*/ 2474 w 2490"/>
                <a:gd name="T1" fmla="*/ 616 h 616"/>
                <a:gd name="T2" fmla="*/ 580 w 2490"/>
                <a:gd name="T3" fmla="*/ 48 h 616"/>
                <a:gd name="T4" fmla="*/ 28 w 2490"/>
                <a:gd name="T5" fmla="*/ 469 h 616"/>
                <a:gd name="T6" fmla="*/ 0 w 2490"/>
                <a:gd name="T7" fmla="*/ 437 h 616"/>
                <a:gd name="T8" fmla="*/ 572 w 2490"/>
                <a:gd name="T9" fmla="*/ 0 h 616"/>
                <a:gd name="T10" fmla="*/ 2490 w 2490"/>
                <a:gd name="T11" fmla="*/ 578 h 616"/>
                <a:gd name="T12" fmla="*/ 2474 w 2490"/>
                <a:gd name="T13" fmla="*/ 616 h 6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90" h="616">
                  <a:moveTo>
                    <a:pt x="2474" y="616"/>
                  </a:moveTo>
                  <a:lnTo>
                    <a:pt x="580" y="48"/>
                  </a:lnTo>
                  <a:lnTo>
                    <a:pt x="28" y="469"/>
                  </a:lnTo>
                  <a:lnTo>
                    <a:pt x="0" y="437"/>
                  </a:lnTo>
                  <a:lnTo>
                    <a:pt x="572" y="0"/>
                  </a:lnTo>
                  <a:lnTo>
                    <a:pt x="2490" y="578"/>
                  </a:lnTo>
                  <a:lnTo>
                    <a:pt x="2474" y="6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Rectangle 104">
              <a:extLst>
                <a:ext uri="{FF2B5EF4-FFF2-40B4-BE49-F238E27FC236}">
                  <a16:creationId xmlns:a16="http://schemas.microsoft.com/office/drawing/2014/main" id="{5BB9E17A-220B-48A2-8F0E-FCBDAE589C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94188" y="966788"/>
              <a:ext cx="44450" cy="10128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Rectangle 105">
              <a:extLst>
                <a:ext uri="{FF2B5EF4-FFF2-40B4-BE49-F238E27FC236}">
                  <a16:creationId xmlns:a16="http://schemas.microsoft.com/office/drawing/2014/main" id="{9A0D611E-9F25-4C68-AAFB-2130AD47F6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52875" y="1938338"/>
              <a:ext cx="736600" cy="24130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Rectangle 106">
              <a:extLst>
                <a:ext uri="{FF2B5EF4-FFF2-40B4-BE49-F238E27FC236}">
                  <a16:creationId xmlns:a16="http://schemas.microsoft.com/office/drawing/2014/main" id="{07EB0736-3617-4F98-AE1E-BC2A49521A8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24338" y="1855788"/>
              <a:ext cx="187325" cy="1238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Rectangle 107">
              <a:extLst>
                <a:ext uri="{FF2B5EF4-FFF2-40B4-BE49-F238E27FC236}">
                  <a16:creationId xmlns:a16="http://schemas.microsoft.com/office/drawing/2014/main" id="{F4D90D66-0E3B-4BC2-8FA3-D98C67D2C9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44825" y="752475"/>
              <a:ext cx="771525" cy="36512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108">
              <a:extLst>
                <a:ext uri="{FF2B5EF4-FFF2-40B4-BE49-F238E27FC236}">
                  <a16:creationId xmlns:a16="http://schemas.microsoft.com/office/drawing/2014/main" id="{2AFD7427-6FA0-4B03-8EAE-D3FD2BFF98D1}"/>
                </a:ext>
              </a:extLst>
            </p:cNvPr>
            <p:cNvSpPr>
              <a:spLocks/>
            </p:cNvSpPr>
            <p:nvPr/>
          </p:nvSpPr>
          <p:spPr bwMode="auto">
            <a:xfrm>
              <a:off x="3044825" y="900113"/>
              <a:ext cx="1287463" cy="88900"/>
            </a:xfrm>
            <a:custGeom>
              <a:avLst/>
              <a:gdLst>
                <a:gd name="T0" fmla="*/ 0 w 811"/>
                <a:gd name="T1" fmla="*/ 56 h 56"/>
                <a:gd name="T2" fmla="*/ 0 w 811"/>
                <a:gd name="T3" fmla="*/ 30 h 56"/>
                <a:gd name="T4" fmla="*/ 725 w 811"/>
                <a:gd name="T5" fmla="*/ 30 h 56"/>
                <a:gd name="T6" fmla="*/ 735 w 811"/>
                <a:gd name="T7" fmla="*/ 0 h 56"/>
                <a:gd name="T8" fmla="*/ 811 w 811"/>
                <a:gd name="T9" fmla="*/ 30 h 56"/>
                <a:gd name="T10" fmla="*/ 811 w 811"/>
                <a:gd name="T11" fmla="*/ 56 h 56"/>
                <a:gd name="T12" fmla="*/ 0 w 811"/>
                <a:gd name="T13" fmla="*/ 5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11" h="56">
                  <a:moveTo>
                    <a:pt x="0" y="56"/>
                  </a:moveTo>
                  <a:lnTo>
                    <a:pt x="0" y="30"/>
                  </a:lnTo>
                  <a:lnTo>
                    <a:pt x="725" y="30"/>
                  </a:lnTo>
                  <a:lnTo>
                    <a:pt x="735" y="0"/>
                  </a:lnTo>
                  <a:lnTo>
                    <a:pt x="811" y="30"/>
                  </a:lnTo>
                  <a:lnTo>
                    <a:pt x="811" y="56"/>
                  </a:lnTo>
                  <a:lnTo>
                    <a:pt x="0" y="5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Rectangle 109">
              <a:extLst>
                <a:ext uri="{FF2B5EF4-FFF2-40B4-BE49-F238E27FC236}">
                  <a16:creationId xmlns:a16="http://schemas.microsoft.com/office/drawing/2014/main" id="{95F0ABD9-F98C-47DA-B6CB-750AF10E65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81425" y="752475"/>
              <a:ext cx="34925" cy="214312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Rectangle 110">
              <a:extLst>
                <a:ext uri="{FF2B5EF4-FFF2-40B4-BE49-F238E27FC236}">
                  <a16:creationId xmlns:a16="http://schemas.microsoft.com/office/drawing/2014/main" id="{2B777433-D91C-45E4-8FBB-080911726A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9700" y="820738"/>
              <a:ext cx="38100" cy="1333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111">
              <a:extLst>
                <a:ext uri="{FF2B5EF4-FFF2-40B4-BE49-F238E27FC236}">
                  <a16:creationId xmlns:a16="http://schemas.microsoft.com/office/drawing/2014/main" id="{0F5EA16B-9564-44E4-A852-2B340A549E57}"/>
                </a:ext>
              </a:extLst>
            </p:cNvPr>
            <p:cNvSpPr>
              <a:spLocks/>
            </p:cNvSpPr>
            <p:nvPr/>
          </p:nvSpPr>
          <p:spPr bwMode="auto">
            <a:xfrm>
              <a:off x="3614738" y="768350"/>
              <a:ext cx="185738" cy="185737"/>
            </a:xfrm>
            <a:custGeom>
              <a:avLst/>
              <a:gdLst>
                <a:gd name="T0" fmla="*/ 0 w 117"/>
                <a:gd name="T1" fmla="*/ 105 h 117"/>
                <a:gd name="T2" fmla="*/ 107 w 117"/>
                <a:gd name="T3" fmla="*/ 0 h 117"/>
                <a:gd name="T4" fmla="*/ 117 w 117"/>
                <a:gd name="T5" fmla="*/ 11 h 117"/>
                <a:gd name="T6" fmla="*/ 12 w 117"/>
                <a:gd name="T7" fmla="*/ 117 h 117"/>
                <a:gd name="T8" fmla="*/ 0 w 117"/>
                <a:gd name="T9" fmla="*/ 105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7" h="117">
                  <a:moveTo>
                    <a:pt x="0" y="105"/>
                  </a:moveTo>
                  <a:lnTo>
                    <a:pt x="107" y="0"/>
                  </a:lnTo>
                  <a:lnTo>
                    <a:pt x="117" y="11"/>
                  </a:lnTo>
                  <a:lnTo>
                    <a:pt x="12" y="117"/>
                  </a:lnTo>
                  <a:lnTo>
                    <a:pt x="0" y="10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112">
              <a:extLst>
                <a:ext uri="{FF2B5EF4-FFF2-40B4-BE49-F238E27FC236}">
                  <a16:creationId xmlns:a16="http://schemas.microsoft.com/office/drawing/2014/main" id="{0C6CD059-A68A-4255-8A29-C3948126C993}"/>
                </a:ext>
              </a:extLst>
            </p:cNvPr>
            <p:cNvSpPr>
              <a:spLocks/>
            </p:cNvSpPr>
            <p:nvPr/>
          </p:nvSpPr>
          <p:spPr bwMode="auto">
            <a:xfrm>
              <a:off x="3797300" y="814388"/>
              <a:ext cx="142875" cy="139700"/>
            </a:xfrm>
            <a:custGeom>
              <a:avLst/>
              <a:gdLst>
                <a:gd name="T0" fmla="*/ 0 w 90"/>
                <a:gd name="T1" fmla="*/ 78 h 88"/>
                <a:gd name="T2" fmla="*/ 78 w 90"/>
                <a:gd name="T3" fmla="*/ 0 h 88"/>
                <a:gd name="T4" fmla="*/ 90 w 90"/>
                <a:gd name="T5" fmla="*/ 10 h 88"/>
                <a:gd name="T6" fmla="*/ 12 w 90"/>
                <a:gd name="T7" fmla="*/ 88 h 88"/>
                <a:gd name="T8" fmla="*/ 0 w 90"/>
                <a:gd name="T9" fmla="*/ 7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88">
                  <a:moveTo>
                    <a:pt x="0" y="78"/>
                  </a:moveTo>
                  <a:lnTo>
                    <a:pt x="78" y="0"/>
                  </a:lnTo>
                  <a:lnTo>
                    <a:pt x="90" y="10"/>
                  </a:lnTo>
                  <a:lnTo>
                    <a:pt x="12" y="88"/>
                  </a:lnTo>
                  <a:lnTo>
                    <a:pt x="0" y="7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113">
              <a:extLst>
                <a:ext uri="{FF2B5EF4-FFF2-40B4-BE49-F238E27FC236}">
                  <a16:creationId xmlns:a16="http://schemas.microsoft.com/office/drawing/2014/main" id="{0072BB92-886F-463B-A076-69C8D35E23F8}"/>
                </a:ext>
              </a:extLst>
            </p:cNvPr>
            <p:cNvSpPr>
              <a:spLocks/>
            </p:cNvSpPr>
            <p:nvPr/>
          </p:nvSpPr>
          <p:spPr bwMode="auto">
            <a:xfrm>
              <a:off x="3614738" y="768350"/>
              <a:ext cx="185738" cy="185737"/>
            </a:xfrm>
            <a:custGeom>
              <a:avLst/>
              <a:gdLst>
                <a:gd name="T0" fmla="*/ 12 w 117"/>
                <a:gd name="T1" fmla="*/ 0 h 117"/>
                <a:gd name="T2" fmla="*/ 117 w 117"/>
                <a:gd name="T3" fmla="*/ 105 h 117"/>
                <a:gd name="T4" fmla="*/ 107 w 117"/>
                <a:gd name="T5" fmla="*/ 117 h 117"/>
                <a:gd name="T6" fmla="*/ 0 w 117"/>
                <a:gd name="T7" fmla="*/ 11 h 117"/>
                <a:gd name="T8" fmla="*/ 12 w 117"/>
                <a:gd name="T9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7" h="117">
                  <a:moveTo>
                    <a:pt x="12" y="0"/>
                  </a:moveTo>
                  <a:lnTo>
                    <a:pt x="117" y="105"/>
                  </a:lnTo>
                  <a:lnTo>
                    <a:pt x="107" y="117"/>
                  </a:lnTo>
                  <a:lnTo>
                    <a:pt x="0" y="11"/>
                  </a:lnTo>
                  <a:lnTo>
                    <a:pt x="1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Rectangle 114">
              <a:extLst>
                <a:ext uri="{FF2B5EF4-FFF2-40B4-BE49-F238E27FC236}">
                  <a16:creationId xmlns:a16="http://schemas.microsoft.com/office/drawing/2014/main" id="{6E9DC577-21E3-4D66-9993-7CD62B5B73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02038" y="752475"/>
              <a:ext cx="38100" cy="214312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115">
              <a:extLst>
                <a:ext uri="{FF2B5EF4-FFF2-40B4-BE49-F238E27FC236}">
                  <a16:creationId xmlns:a16="http://schemas.microsoft.com/office/drawing/2014/main" id="{59728FCC-2F04-49FD-807F-0BE902EEFA46}"/>
                </a:ext>
              </a:extLst>
            </p:cNvPr>
            <p:cNvSpPr>
              <a:spLocks/>
            </p:cNvSpPr>
            <p:nvPr/>
          </p:nvSpPr>
          <p:spPr bwMode="auto">
            <a:xfrm>
              <a:off x="3440113" y="768350"/>
              <a:ext cx="184150" cy="185737"/>
            </a:xfrm>
            <a:custGeom>
              <a:avLst/>
              <a:gdLst>
                <a:gd name="T0" fmla="*/ 0 w 116"/>
                <a:gd name="T1" fmla="*/ 105 h 117"/>
                <a:gd name="T2" fmla="*/ 104 w 116"/>
                <a:gd name="T3" fmla="*/ 0 h 117"/>
                <a:gd name="T4" fmla="*/ 116 w 116"/>
                <a:gd name="T5" fmla="*/ 11 h 117"/>
                <a:gd name="T6" fmla="*/ 10 w 116"/>
                <a:gd name="T7" fmla="*/ 117 h 117"/>
                <a:gd name="T8" fmla="*/ 0 w 116"/>
                <a:gd name="T9" fmla="*/ 105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6" h="117">
                  <a:moveTo>
                    <a:pt x="0" y="105"/>
                  </a:moveTo>
                  <a:lnTo>
                    <a:pt x="104" y="0"/>
                  </a:lnTo>
                  <a:lnTo>
                    <a:pt x="116" y="11"/>
                  </a:lnTo>
                  <a:lnTo>
                    <a:pt x="10" y="117"/>
                  </a:lnTo>
                  <a:lnTo>
                    <a:pt x="0" y="10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116">
              <a:extLst>
                <a:ext uri="{FF2B5EF4-FFF2-40B4-BE49-F238E27FC236}">
                  <a16:creationId xmlns:a16="http://schemas.microsoft.com/office/drawing/2014/main" id="{44A1446D-B918-4420-A459-56138715034C}"/>
                </a:ext>
              </a:extLst>
            </p:cNvPr>
            <p:cNvSpPr>
              <a:spLocks/>
            </p:cNvSpPr>
            <p:nvPr/>
          </p:nvSpPr>
          <p:spPr bwMode="auto">
            <a:xfrm>
              <a:off x="3440113" y="768350"/>
              <a:ext cx="184150" cy="185737"/>
            </a:xfrm>
            <a:custGeom>
              <a:avLst/>
              <a:gdLst>
                <a:gd name="T0" fmla="*/ 10 w 116"/>
                <a:gd name="T1" fmla="*/ 0 h 117"/>
                <a:gd name="T2" fmla="*/ 116 w 116"/>
                <a:gd name="T3" fmla="*/ 105 h 117"/>
                <a:gd name="T4" fmla="*/ 104 w 116"/>
                <a:gd name="T5" fmla="*/ 117 h 117"/>
                <a:gd name="T6" fmla="*/ 0 w 116"/>
                <a:gd name="T7" fmla="*/ 11 h 117"/>
                <a:gd name="T8" fmla="*/ 10 w 116"/>
                <a:gd name="T9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6" h="117">
                  <a:moveTo>
                    <a:pt x="10" y="0"/>
                  </a:moveTo>
                  <a:lnTo>
                    <a:pt x="116" y="105"/>
                  </a:lnTo>
                  <a:lnTo>
                    <a:pt x="104" y="117"/>
                  </a:lnTo>
                  <a:lnTo>
                    <a:pt x="0" y="11"/>
                  </a:lnTo>
                  <a:lnTo>
                    <a:pt x="1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Rectangle 117">
              <a:extLst>
                <a:ext uri="{FF2B5EF4-FFF2-40B4-BE49-F238E27FC236}">
                  <a16:creationId xmlns:a16="http://schemas.microsoft.com/office/drawing/2014/main" id="{AADC5436-87CD-48D8-ACF7-3E0F37A16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7413" y="752475"/>
              <a:ext cx="38100" cy="214312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118">
              <a:extLst>
                <a:ext uri="{FF2B5EF4-FFF2-40B4-BE49-F238E27FC236}">
                  <a16:creationId xmlns:a16="http://schemas.microsoft.com/office/drawing/2014/main" id="{4D0E9D2F-48DC-48D3-8FE4-07713550F733}"/>
                </a:ext>
              </a:extLst>
            </p:cNvPr>
            <p:cNvSpPr>
              <a:spLocks/>
            </p:cNvSpPr>
            <p:nvPr/>
          </p:nvSpPr>
          <p:spPr bwMode="auto">
            <a:xfrm>
              <a:off x="3260725" y="768350"/>
              <a:ext cx="188913" cy="185737"/>
            </a:xfrm>
            <a:custGeom>
              <a:avLst/>
              <a:gdLst>
                <a:gd name="T0" fmla="*/ 0 w 119"/>
                <a:gd name="T1" fmla="*/ 105 h 117"/>
                <a:gd name="T2" fmla="*/ 107 w 119"/>
                <a:gd name="T3" fmla="*/ 0 h 117"/>
                <a:gd name="T4" fmla="*/ 119 w 119"/>
                <a:gd name="T5" fmla="*/ 11 h 117"/>
                <a:gd name="T6" fmla="*/ 12 w 119"/>
                <a:gd name="T7" fmla="*/ 117 h 117"/>
                <a:gd name="T8" fmla="*/ 0 w 119"/>
                <a:gd name="T9" fmla="*/ 105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9" h="117">
                  <a:moveTo>
                    <a:pt x="0" y="105"/>
                  </a:moveTo>
                  <a:lnTo>
                    <a:pt x="107" y="0"/>
                  </a:lnTo>
                  <a:lnTo>
                    <a:pt x="119" y="11"/>
                  </a:lnTo>
                  <a:lnTo>
                    <a:pt x="12" y="117"/>
                  </a:lnTo>
                  <a:lnTo>
                    <a:pt x="0" y="10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119">
              <a:extLst>
                <a:ext uri="{FF2B5EF4-FFF2-40B4-BE49-F238E27FC236}">
                  <a16:creationId xmlns:a16="http://schemas.microsoft.com/office/drawing/2014/main" id="{A472EDF8-7731-48DE-935E-DE77A1DE8323}"/>
                </a:ext>
              </a:extLst>
            </p:cNvPr>
            <p:cNvSpPr>
              <a:spLocks/>
            </p:cNvSpPr>
            <p:nvPr/>
          </p:nvSpPr>
          <p:spPr bwMode="auto">
            <a:xfrm>
              <a:off x="3260725" y="768350"/>
              <a:ext cx="188913" cy="185737"/>
            </a:xfrm>
            <a:custGeom>
              <a:avLst/>
              <a:gdLst>
                <a:gd name="T0" fmla="*/ 12 w 119"/>
                <a:gd name="T1" fmla="*/ 0 h 117"/>
                <a:gd name="T2" fmla="*/ 119 w 119"/>
                <a:gd name="T3" fmla="*/ 105 h 117"/>
                <a:gd name="T4" fmla="*/ 107 w 119"/>
                <a:gd name="T5" fmla="*/ 117 h 117"/>
                <a:gd name="T6" fmla="*/ 0 w 119"/>
                <a:gd name="T7" fmla="*/ 11 h 117"/>
                <a:gd name="T8" fmla="*/ 12 w 119"/>
                <a:gd name="T9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9" h="117">
                  <a:moveTo>
                    <a:pt x="12" y="0"/>
                  </a:moveTo>
                  <a:lnTo>
                    <a:pt x="119" y="105"/>
                  </a:lnTo>
                  <a:lnTo>
                    <a:pt x="107" y="117"/>
                  </a:lnTo>
                  <a:lnTo>
                    <a:pt x="0" y="11"/>
                  </a:lnTo>
                  <a:lnTo>
                    <a:pt x="1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Rectangle 120">
              <a:extLst>
                <a:ext uri="{FF2B5EF4-FFF2-40B4-BE49-F238E27FC236}">
                  <a16:creationId xmlns:a16="http://schemas.microsoft.com/office/drawing/2014/main" id="{3A8ADDFA-5CBA-4993-969B-B1CE9ED623B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51200" y="752475"/>
              <a:ext cx="34925" cy="214312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121">
              <a:extLst>
                <a:ext uri="{FF2B5EF4-FFF2-40B4-BE49-F238E27FC236}">
                  <a16:creationId xmlns:a16="http://schemas.microsoft.com/office/drawing/2014/main" id="{D1C253EF-87ED-4D24-9DC3-88D4215B9CA1}"/>
                </a:ext>
              </a:extLst>
            </p:cNvPr>
            <p:cNvSpPr>
              <a:spLocks/>
            </p:cNvSpPr>
            <p:nvPr/>
          </p:nvSpPr>
          <p:spPr bwMode="auto">
            <a:xfrm>
              <a:off x="3086100" y="768350"/>
              <a:ext cx="184150" cy="185737"/>
            </a:xfrm>
            <a:custGeom>
              <a:avLst/>
              <a:gdLst>
                <a:gd name="T0" fmla="*/ 0 w 116"/>
                <a:gd name="T1" fmla="*/ 105 h 117"/>
                <a:gd name="T2" fmla="*/ 106 w 116"/>
                <a:gd name="T3" fmla="*/ 0 h 117"/>
                <a:gd name="T4" fmla="*/ 116 w 116"/>
                <a:gd name="T5" fmla="*/ 11 h 117"/>
                <a:gd name="T6" fmla="*/ 12 w 116"/>
                <a:gd name="T7" fmla="*/ 117 h 117"/>
                <a:gd name="T8" fmla="*/ 0 w 116"/>
                <a:gd name="T9" fmla="*/ 105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6" h="117">
                  <a:moveTo>
                    <a:pt x="0" y="105"/>
                  </a:moveTo>
                  <a:lnTo>
                    <a:pt x="106" y="0"/>
                  </a:lnTo>
                  <a:lnTo>
                    <a:pt x="116" y="11"/>
                  </a:lnTo>
                  <a:lnTo>
                    <a:pt x="12" y="117"/>
                  </a:lnTo>
                  <a:lnTo>
                    <a:pt x="0" y="10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122">
              <a:extLst>
                <a:ext uri="{FF2B5EF4-FFF2-40B4-BE49-F238E27FC236}">
                  <a16:creationId xmlns:a16="http://schemas.microsoft.com/office/drawing/2014/main" id="{062AEF8F-7618-4714-B045-047397A16F54}"/>
                </a:ext>
              </a:extLst>
            </p:cNvPr>
            <p:cNvSpPr>
              <a:spLocks/>
            </p:cNvSpPr>
            <p:nvPr/>
          </p:nvSpPr>
          <p:spPr bwMode="auto">
            <a:xfrm>
              <a:off x="3086100" y="768350"/>
              <a:ext cx="184150" cy="185737"/>
            </a:xfrm>
            <a:custGeom>
              <a:avLst/>
              <a:gdLst>
                <a:gd name="T0" fmla="*/ 12 w 116"/>
                <a:gd name="T1" fmla="*/ 0 h 117"/>
                <a:gd name="T2" fmla="*/ 116 w 116"/>
                <a:gd name="T3" fmla="*/ 105 h 117"/>
                <a:gd name="T4" fmla="*/ 106 w 116"/>
                <a:gd name="T5" fmla="*/ 117 h 117"/>
                <a:gd name="T6" fmla="*/ 0 w 116"/>
                <a:gd name="T7" fmla="*/ 11 h 117"/>
                <a:gd name="T8" fmla="*/ 12 w 116"/>
                <a:gd name="T9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6" h="117">
                  <a:moveTo>
                    <a:pt x="12" y="0"/>
                  </a:moveTo>
                  <a:lnTo>
                    <a:pt x="116" y="105"/>
                  </a:lnTo>
                  <a:lnTo>
                    <a:pt x="106" y="117"/>
                  </a:lnTo>
                  <a:lnTo>
                    <a:pt x="0" y="11"/>
                  </a:lnTo>
                  <a:lnTo>
                    <a:pt x="1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Rectangle 123">
              <a:extLst>
                <a:ext uri="{FF2B5EF4-FFF2-40B4-BE49-F238E27FC236}">
                  <a16:creationId xmlns:a16="http://schemas.microsoft.com/office/drawing/2014/main" id="{542FD34D-2296-4664-B4FE-5BB07577234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52875" y="2192338"/>
              <a:ext cx="736600" cy="24288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Rectangle 124">
              <a:extLst>
                <a:ext uri="{FF2B5EF4-FFF2-40B4-BE49-F238E27FC236}">
                  <a16:creationId xmlns:a16="http://schemas.microsoft.com/office/drawing/2014/main" id="{26A8FEB6-3DAC-421A-BC90-006925DFF2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5" y="695325"/>
              <a:ext cx="206375" cy="67627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125">
              <a:extLst>
                <a:ext uri="{FF2B5EF4-FFF2-40B4-BE49-F238E27FC236}">
                  <a16:creationId xmlns:a16="http://schemas.microsoft.com/office/drawing/2014/main" id="{B6774275-A9EC-4A04-AE53-8A95FC5224B9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475" y="4430713"/>
              <a:ext cx="1154113" cy="207962"/>
            </a:xfrm>
            <a:custGeom>
              <a:avLst/>
              <a:gdLst>
                <a:gd name="T0" fmla="*/ 362 w 362"/>
                <a:gd name="T1" fmla="*/ 31 h 65"/>
                <a:gd name="T2" fmla="*/ 362 w 362"/>
                <a:gd name="T3" fmla="*/ 65 h 65"/>
                <a:gd name="T4" fmla="*/ 0 w 362"/>
                <a:gd name="T5" fmla="*/ 65 h 65"/>
                <a:gd name="T6" fmla="*/ 0 w 362"/>
                <a:gd name="T7" fmla="*/ 31 h 65"/>
                <a:gd name="T8" fmla="*/ 30 w 362"/>
                <a:gd name="T9" fmla="*/ 0 h 65"/>
                <a:gd name="T10" fmla="*/ 332 w 362"/>
                <a:gd name="T11" fmla="*/ 0 h 65"/>
                <a:gd name="T12" fmla="*/ 362 w 362"/>
                <a:gd name="T13" fmla="*/ 31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2" h="65">
                  <a:moveTo>
                    <a:pt x="362" y="31"/>
                  </a:moveTo>
                  <a:cubicBezTo>
                    <a:pt x="362" y="65"/>
                    <a:pt x="362" y="65"/>
                    <a:pt x="362" y="65"/>
                  </a:cubicBezTo>
                  <a:cubicBezTo>
                    <a:pt x="0" y="65"/>
                    <a:pt x="0" y="65"/>
                    <a:pt x="0" y="65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14"/>
                    <a:pt x="13" y="0"/>
                    <a:pt x="30" y="0"/>
                  </a:cubicBezTo>
                  <a:cubicBezTo>
                    <a:pt x="332" y="0"/>
                    <a:pt x="332" y="0"/>
                    <a:pt x="332" y="0"/>
                  </a:cubicBezTo>
                  <a:cubicBezTo>
                    <a:pt x="349" y="0"/>
                    <a:pt x="362" y="14"/>
                    <a:pt x="362" y="3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33" name="Rectangle 132">
            <a:extLst>
              <a:ext uri="{FF2B5EF4-FFF2-40B4-BE49-F238E27FC236}">
                <a16:creationId xmlns:a16="http://schemas.microsoft.com/office/drawing/2014/main" id="{29B7AB3E-6B5F-42B3-9E57-8633EC06F9E0}"/>
              </a:ext>
            </a:extLst>
          </p:cNvPr>
          <p:cNvSpPr/>
          <p:nvPr userDrawn="1"/>
        </p:nvSpPr>
        <p:spPr>
          <a:xfrm>
            <a:off x="272952" y="287255"/>
            <a:ext cx="368489" cy="72424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CAF7A862-2343-40B9-BBA2-62AB9F6250A3}"/>
              </a:ext>
            </a:extLst>
          </p:cNvPr>
          <p:cNvSpPr/>
          <p:nvPr userDrawn="1"/>
        </p:nvSpPr>
        <p:spPr>
          <a:xfrm>
            <a:off x="-4" y="287254"/>
            <a:ext cx="191071" cy="72424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56662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">
            <a:extLst>
              <a:ext uri="{FF2B5EF4-FFF2-40B4-BE49-F238E27FC236}">
                <a16:creationId xmlns:a16="http://schemas.microsoft.com/office/drawing/2014/main" id="{E1F4041B-47EF-4111-8834-E95C31D4AA28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custGeom>
            <a:avLst/>
            <a:gdLst>
              <a:gd name="connsiteX0" fmla="*/ 12240039 w 12240039"/>
              <a:gd name="connsiteY0" fmla="*/ 5335596 h 6858000"/>
              <a:gd name="connsiteX1" fmla="*/ 12240039 w 12240039"/>
              <a:gd name="connsiteY1" fmla="*/ 6858000 h 6858000"/>
              <a:gd name="connsiteX2" fmla="*/ 11571468 w 12240039"/>
              <a:gd name="connsiteY2" fmla="*/ 6858000 h 6858000"/>
              <a:gd name="connsiteX3" fmla="*/ 11571468 w 12240039"/>
              <a:gd name="connsiteY3" fmla="*/ 1 h 6858000"/>
              <a:gd name="connsiteX4" fmla="*/ 12240039 w 12240039"/>
              <a:gd name="connsiteY4" fmla="*/ 1 h 6858000"/>
              <a:gd name="connsiteX5" fmla="*/ 12240039 w 12240039"/>
              <a:gd name="connsiteY5" fmla="*/ 1522405 h 6858000"/>
              <a:gd name="connsiteX6" fmla="*/ 9257174 w 12240039"/>
              <a:gd name="connsiteY6" fmla="*/ 1 h 6858000"/>
              <a:gd name="connsiteX7" fmla="*/ 10763036 w 12240039"/>
              <a:gd name="connsiteY7" fmla="*/ 1 h 6858000"/>
              <a:gd name="connsiteX8" fmla="*/ 12240039 w 12240039"/>
              <a:gd name="connsiteY8" fmla="*/ 3363290 h 6858000"/>
              <a:gd name="connsiteX9" fmla="*/ 12240039 w 12240039"/>
              <a:gd name="connsiteY9" fmla="*/ 3494711 h 6858000"/>
              <a:gd name="connsiteX10" fmla="*/ 10763036 w 12240039"/>
              <a:gd name="connsiteY10" fmla="*/ 6858000 h 6858000"/>
              <a:gd name="connsiteX11" fmla="*/ 9257174 w 12240039"/>
              <a:gd name="connsiteY11" fmla="*/ 6858000 h 6858000"/>
              <a:gd name="connsiteX12" fmla="*/ 10763036 w 12240039"/>
              <a:gd name="connsiteY12" fmla="*/ 3429000 h 6858000"/>
              <a:gd name="connsiteX13" fmla="*/ 6942881 w 12240039"/>
              <a:gd name="connsiteY13" fmla="*/ 0 h 6858000"/>
              <a:gd name="connsiteX14" fmla="*/ 8448742 w 12240039"/>
              <a:gd name="connsiteY14" fmla="*/ 0 h 6858000"/>
              <a:gd name="connsiteX15" fmla="*/ 9954603 w 12240039"/>
              <a:gd name="connsiteY15" fmla="*/ 3429000 h 6858000"/>
              <a:gd name="connsiteX16" fmla="*/ 8448742 w 12240039"/>
              <a:gd name="connsiteY16" fmla="*/ 6858000 h 6858000"/>
              <a:gd name="connsiteX17" fmla="*/ 6942881 w 12240039"/>
              <a:gd name="connsiteY17" fmla="*/ 6858000 h 6858000"/>
              <a:gd name="connsiteX18" fmla="*/ 8448742 w 12240039"/>
              <a:gd name="connsiteY18" fmla="*/ 3429000 h 6858000"/>
              <a:gd name="connsiteX19" fmla="*/ 4628587 w 12240039"/>
              <a:gd name="connsiteY19" fmla="*/ 0 h 6858000"/>
              <a:gd name="connsiteX20" fmla="*/ 6134449 w 12240039"/>
              <a:gd name="connsiteY20" fmla="*/ 0 h 6858000"/>
              <a:gd name="connsiteX21" fmla="*/ 7640310 w 12240039"/>
              <a:gd name="connsiteY21" fmla="*/ 3429000 h 6858000"/>
              <a:gd name="connsiteX22" fmla="*/ 6134449 w 12240039"/>
              <a:gd name="connsiteY22" fmla="*/ 6858000 h 6858000"/>
              <a:gd name="connsiteX23" fmla="*/ 4628587 w 12240039"/>
              <a:gd name="connsiteY23" fmla="*/ 6858000 h 6858000"/>
              <a:gd name="connsiteX24" fmla="*/ 6134449 w 12240039"/>
              <a:gd name="connsiteY24" fmla="*/ 3429000 h 6858000"/>
              <a:gd name="connsiteX25" fmla="*/ 2314294 w 12240039"/>
              <a:gd name="connsiteY25" fmla="*/ 0 h 6858000"/>
              <a:gd name="connsiteX26" fmla="*/ 3820156 w 12240039"/>
              <a:gd name="connsiteY26" fmla="*/ 0 h 6858000"/>
              <a:gd name="connsiteX27" fmla="*/ 5326016 w 12240039"/>
              <a:gd name="connsiteY27" fmla="*/ 3429000 h 6858000"/>
              <a:gd name="connsiteX28" fmla="*/ 3820156 w 12240039"/>
              <a:gd name="connsiteY28" fmla="*/ 6858000 h 6858000"/>
              <a:gd name="connsiteX29" fmla="*/ 2314294 w 12240039"/>
              <a:gd name="connsiteY29" fmla="*/ 6858000 h 6858000"/>
              <a:gd name="connsiteX30" fmla="*/ 3820156 w 12240039"/>
              <a:gd name="connsiteY30" fmla="*/ 3429000 h 6858000"/>
              <a:gd name="connsiteX31" fmla="*/ 0 w 12240039"/>
              <a:gd name="connsiteY31" fmla="*/ 0 h 6858000"/>
              <a:gd name="connsiteX32" fmla="*/ 1505862 w 12240039"/>
              <a:gd name="connsiteY32" fmla="*/ 0 h 6858000"/>
              <a:gd name="connsiteX33" fmla="*/ 3011723 w 12240039"/>
              <a:gd name="connsiteY33" fmla="*/ 3429000 h 6858000"/>
              <a:gd name="connsiteX34" fmla="*/ 1505862 w 12240039"/>
              <a:gd name="connsiteY34" fmla="*/ 6858000 h 6858000"/>
              <a:gd name="connsiteX35" fmla="*/ 0 w 12240039"/>
              <a:gd name="connsiteY35" fmla="*/ 6858000 h 6858000"/>
              <a:gd name="connsiteX36" fmla="*/ 1505862 w 12240039"/>
              <a:gd name="connsiteY36" fmla="*/ 3429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12240039" h="6858000">
                <a:moveTo>
                  <a:pt x="12240039" y="5335596"/>
                </a:moveTo>
                <a:lnTo>
                  <a:pt x="12240039" y="6858000"/>
                </a:lnTo>
                <a:lnTo>
                  <a:pt x="11571468" y="6858000"/>
                </a:lnTo>
                <a:close/>
                <a:moveTo>
                  <a:pt x="11571468" y="1"/>
                </a:moveTo>
                <a:lnTo>
                  <a:pt x="12240039" y="1"/>
                </a:lnTo>
                <a:lnTo>
                  <a:pt x="12240039" y="1522405"/>
                </a:lnTo>
                <a:close/>
                <a:moveTo>
                  <a:pt x="9257174" y="1"/>
                </a:moveTo>
                <a:lnTo>
                  <a:pt x="10763036" y="1"/>
                </a:lnTo>
                <a:lnTo>
                  <a:pt x="12240039" y="3363290"/>
                </a:lnTo>
                <a:lnTo>
                  <a:pt x="12240039" y="3494711"/>
                </a:lnTo>
                <a:lnTo>
                  <a:pt x="10763036" y="6858000"/>
                </a:lnTo>
                <a:lnTo>
                  <a:pt x="9257174" y="6858000"/>
                </a:lnTo>
                <a:lnTo>
                  <a:pt x="10763036" y="3429000"/>
                </a:lnTo>
                <a:close/>
                <a:moveTo>
                  <a:pt x="6942881" y="0"/>
                </a:moveTo>
                <a:lnTo>
                  <a:pt x="8448742" y="0"/>
                </a:lnTo>
                <a:lnTo>
                  <a:pt x="9954603" y="3429000"/>
                </a:lnTo>
                <a:lnTo>
                  <a:pt x="8448742" y="6858000"/>
                </a:lnTo>
                <a:lnTo>
                  <a:pt x="6942881" y="6858000"/>
                </a:lnTo>
                <a:lnTo>
                  <a:pt x="8448742" y="3429000"/>
                </a:lnTo>
                <a:close/>
                <a:moveTo>
                  <a:pt x="4628587" y="0"/>
                </a:moveTo>
                <a:lnTo>
                  <a:pt x="6134449" y="0"/>
                </a:lnTo>
                <a:lnTo>
                  <a:pt x="7640310" y="3429000"/>
                </a:lnTo>
                <a:lnTo>
                  <a:pt x="6134449" y="6858000"/>
                </a:lnTo>
                <a:lnTo>
                  <a:pt x="4628587" y="6858000"/>
                </a:lnTo>
                <a:lnTo>
                  <a:pt x="6134449" y="3429000"/>
                </a:lnTo>
                <a:close/>
                <a:moveTo>
                  <a:pt x="2314294" y="0"/>
                </a:moveTo>
                <a:lnTo>
                  <a:pt x="3820156" y="0"/>
                </a:lnTo>
                <a:lnTo>
                  <a:pt x="5326016" y="3429000"/>
                </a:lnTo>
                <a:lnTo>
                  <a:pt x="3820156" y="6858000"/>
                </a:lnTo>
                <a:lnTo>
                  <a:pt x="2314294" y="6858000"/>
                </a:lnTo>
                <a:lnTo>
                  <a:pt x="3820156" y="3429000"/>
                </a:lnTo>
                <a:close/>
                <a:moveTo>
                  <a:pt x="0" y="0"/>
                </a:moveTo>
                <a:lnTo>
                  <a:pt x="1505862" y="0"/>
                </a:lnTo>
                <a:lnTo>
                  <a:pt x="3011723" y="3429000"/>
                </a:lnTo>
                <a:lnTo>
                  <a:pt x="1505862" y="6858000"/>
                </a:lnTo>
                <a:lnTo>
                  <a:pt x="0" y="6858000"/>
                </a:lnTo>
                <a:lnTo>
                  <a:pt x="1505862" y="3429000"/>
                </a:lnTo>
                <a:close/>
              </a:path>
            </a:pathLst>
          </a:custGeom>
          <a:solidFill>
            <a:schemeClr val="accent2">
              <a:alpha val="3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967154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Images &amp;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직사각형 7">
            <a:extLst>
              <a:ext uri="{FF2B5EF4-FFF2-40B4-BE49-F238E27FC236}">
                <a16:creationId xmlns:a16="http://schemas.microsoft.com/office/drawing/2014/main" id="{31D701F7-6536-4EA0-BC87-9BB13963D926}"/>
              </a:ext>
            </a:extLst>
          </p:cNvPr>
          <p:cNvSpPr/>
          <p:nvPr userDrawn="1"/>
        </p:nvSpPr>
        <p:spPr>
          <a:xfrm>
            <a:off x="0" y="2362200"/>
            <a:ext cx="12191999" cy="213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7" name="그림 개체 틀 6">
            <a:extLst>
              <a:ext uri="{FF2B5EF4-FFF2-40B4-BE49-F238E27FC236}">
                <a16:creationId xmlns:a16="http://schemas.microsoft.com/office/drawing/2014/main" id="{F0F9403A-8AFF-4B2B-B648-FF5CBFC9A8B3}"/>
              </a:ext>
            </a:extLst>
          </p:cNvPr>
          <p:cNvSpPr>
            <a:spLocks noGrp="1"/>
          </p:cNvSpPr>
          <p:nvPr>
            <p:ph type="pic" sz="quarter" idx="65" hasCustomPrompt="1"/>
          </p:nvPr>
        </p:nvSpPr>
        <p:spPr>
          <a:xfrm>
            <a:off x="5534029" y="2"/>
            <a:ext cx="6657973" cy="6857999"/>
          </a:xfrm>
          <a:custGeom>
            <a:avLst/>
            <a:gdLst>
              <a:gd name="connsiteX0" fmla="*/ 2362199 w 6657973"/>
              <a:gd name="connsiteY0" fmla="*/ 0 h 6857999"/>
              <a:gd name="connsiteX1" fmla="*/ 6657973 w 6657973"/>
              <a:gd name="connsiteY1" fmla="*/ 0 h 6857999"/>
              <a:gd name="connsiteX2" fmla="*/ 6657973 w 6657973"/>
              <a:gd name="connsiteY2" fmla="*/ 3630706 h 6857999"/>
              <a:gd name="connsiteX3" fmla="*/ 6657972 w 6657973"/>
              <a:gd name="connsiteY3" fmla="*/ 6857999 h 6857999"/>
              <a:gd name="connsiteX4" fmla="*/ 2362198 w 6657973"/>
              <a:gd name="connsiteY4" fmla="*/ 6857999 h 6857999"/>
              <a:gd name="connsiteX5" fmla="*/ 2362198 w 6657973"/>
              <a:gd name="connsiteY5" fmla="*/ 6857999 h 6857999"/>
              <a:gd name="connsiteX6" fmla="*/ 0 w 6657973"/>
              <a:gd name="connsiteY6" fmla="*/ 3438532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57973" h="6857999">
                <a:moveTo>
                  <a:pt x="2362199" y="0"/>
                </a:moveTo>
                <a:lnTo>
                  <a:pt x="6657973" y="0"/>
                </a:lnTo>
                <a:lnTo>
                  <a:pt x="6657973" y="3630706"/>
                </a:lnTo>
                <a:lnTo>
                  <a:pt x="6657972" y="6857999"/>
                </a:lnTo>
                <a:lnTo>
                  <a:pt x="2362198" y="6857999"/>
                </a:lnTo>
                <a:lnTo>
                  <a:pt x="2362198" y="6857999"/>
                </a:lnTo>
                <a:lnTo>
                  <a:pt x="0" y="343853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</a:lstStyle>
          <a:p>
            <a:r>
              <a:rPr lang="en-US" altLang="ko-KR"/>
              <a:t>Place 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2386114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Style slide layout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4266462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20286-C131-464C-A4B9-D8AA0E61B4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FB118E-C936-4042-8FCF-6E271F9A42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B1325-97ED-42C1-9F08-B06779969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E0B122-5F67-4755-B2EE-5D733C0FB26E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85BECF-1C75-413E-B405-45B0CBAA7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AD067E-1C96-4E9A-A69A-A132CD707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73A51A-B482-4DE3-B8E0-D0FF97A4A32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3536132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40977-7CC5-4AC8-86B5-47D3BC423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834DD-C095-4242-958C-8E88C9FC0D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24517C-951D-484C-BE6B-17BDA762E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E0B122-5F67-4755-B2EE-5D733C0FB26E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C0F50-1F6A-4BCB-852F-7925F40D8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EAD4D-C1F9-4B96-8F6F-42CD308D0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73A51A-B482-4DE3-B8E0-D0FF97A4A32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822512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80EB9-AFE7-4341-A377-995AEC467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7DC0B1-AB1C-4F53-BD7E-358B38E41A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D31572-D016-49FC-B926-C99EE2E368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E0B122-5F67-4755-B2EE-5D733C0FB26E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5A37AD-8A20-4CA6-8B32-AE287A1A6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0BB56C-5CF3-4FFA-9C30-C150D4F73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73A51A-B482-4DE3-B8E0-D0FF97A4A32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953509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D149F-8177-41B4-A272-554A32B71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F11C9-3A06-45EC-BA89-E2C3F59715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D09EF0-C02E-4330-ADD2-8A76641DF4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2C3D45-EB86-4B1D-9D27-848CBA3D1F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E0B122-5F67-4755-B2EE-5D733C0FB26E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D8B870-21A5-4C6B-A263-FBD95CCF5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23F3E8-68EB-478D-AD40-6FE2D86B8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73A51A-B482-4DE3-B8E0-D0FF97A4A32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5547645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FE89B-FD69-4A82-8E6D-28E791189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7F2EEA-8D70-457E-A4AB-C892B795D9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EAF16C-2222-4F5D-812B-0E15E57937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9DBA24-94F7-4637-B504-E8A9CBC58C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631365-8BC6-4B31-8055-7A8C363957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EFF078-73E9-4CF8-8A7C-285DF39B6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E0B122-5F67-4755-B2EE-5D733C0FB26E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A74B48-6696-447E-A340-8916A709D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BAE7D4-41B4-4464-92B2-FCB87FAAA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73A51A-B482-4DE3-B8E0-D0FF97A4A32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2861137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B6D54-2BE3-4CE3-B07C-A08E0EB6A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794194-295C-423C-BE43-2BA4A44580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E0B122-5F67-4755-B2EE-5D733C0FB26E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AC20B-545E-487E-A72A-87633A2DB2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1BE82B-39D7-4D51-87A0-55A1588DB4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73A51A-B482-4DE3-B8E0-D0FF97A4A32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498781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A1665D-E4C8-48E3-B513-B73CCAEC97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E0B122-5F67-4755-B2EE-5D733C0FB26E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60C423-BEFE-48DE-93BB-3C430E7DE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1F5A97-DD63-4FB1-8844-A961716F6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73A51A-B482-4DE3-B8E0-D0FF97A4A32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5448649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8618B-CEE7-4A49-8390-34A0DDEF2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E664C-8768-4AD0-A83E-6E2830B3D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193A2-24DD-4A10-B02A-4092531870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5984C1-0A8D-4FFE-8C4A-DFE0FD3CA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E0B122-5F67-4755-B2EE-5D733C0FB26E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B48DD-3B2F-43BA-9CFC-D2532D265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270731-E0D0-4000-8770-6ADDD1097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73A51A-B482-4DE3-B8E0-D0FF97A4A32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5415248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49C1F-074B-40BF-8435-8DA49DAAB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44A228-F9A8-4D53-8214-699276A25A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CA529F-7775-40F4-88D2-107014BA6B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EAE93C-C96B-4052-82FE-09FAF136E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E0B122-5F67-4755-B2EE-5D733C0FB26E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6D38D-41F9-45E6-8236-DE1BAB6EF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27B14F-629A-4AFA-BD72-B79FA5035C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73A51A-B482-4DE3-B8E0-D0FF97A4A32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874658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16FF6-F678-4CD3-B201-3FF86E685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37F5A0-4A67-4E87-A92B-C1AAB64CC1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48CC16-20AE-4099-B82B-AA7B44C51D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E0B122-5F67-4755-B2EE-5D733C0FB26E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9B427D-4360-40E6-9D24-493F175A2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D0D89A-A0A0-4CC9-A677-2028AFED18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73A51A-B482-4DE3-B8E0-D0FF97A4A32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9995533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D6EA61-60FC-4B3B-ABD6-CFBD939CB8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4DD347-7416-4FAF-B98E-57D94597F9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79BE01-A60D-4B5C-8FB7-9016C797A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E0B122-5F67-4755-B2EE-5D733C0FB26E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BF6B56-300D-47AB-A70A-18FA3E8FD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DD9206-7DD0-4B80-8BBC-FD7ED4274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73A51A-B482-4DE3-B8E0-D0FF97A4A32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4624664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34482-6826-4C45-9D3A-33520B79C5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60A398-5CD9-4A52-BEA6-58F11FB60D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DC78C2-2C78-48E7-BA1D-553A81DB0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86E2AC-23CA-41EC-B0B1-DB9DEA53F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AE3B21-C290-46B8-A83E-D432F1DE7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99020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8B3D4-9347-4FBD-8916-DF084C20D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48A148-30D8-4867-9DF1-571DB20FD8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7A08-4231-4B19-A23A-91EAAD581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9210A5-7F7B-4350-BD77-D29222B34C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53637D-6D62-418F-85BB-5E081D7D3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95455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2FA07-A282-4CA3-9773-8E0349F71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CB1BC1-B96E-4F47-8439-568E682E4E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E92A28-7DC1-4AAC-97CA-619DFFCFF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3456CC-0586-49F5-8AB3-F2C3C172F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FCE0D1-DC04-4248-91DE-8ADCEAC3C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75489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7A7D9-2344-4928-B80C-D0C758386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D3424-7D0B-4EC7-A3E2-D402ADEF47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E00FD9-F88E-49FE-8E4A-0FC8582C0C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3C2AE3-5077-458B-8477-EC07F146D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297185-9B98-40A0-83CA-FDEAB445B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8E8A0D-8910-44B5-A77F-BD9696046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607246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CBDD4-943E-40E9-88EE-74DE4AFED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A3987-667C-4250-9ED9-BEE1B35069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8FBAF8-3EB2-4868-976F-83B18D8A23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9A5B6F-6B9E-4CB0-AFF3-F22C1DF2C1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15ED47-C95E-4ABC-9132-BEB65757D39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2C518F-28F7-4A10-B5A2-39084D311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E0E676-CD30-4368-9323-B5D0FD0EA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8EA7426-6C60-4BF1-8D3F-053657E2F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37594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E09D9-EE15-4726-881F-5E2D11B34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7570D6-F653-4EC4-A0F5-48D555CC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ED229C-F382-4107-976C-E57F8742F0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EB7E06-0090-44AE-881C-D92B9EB18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009049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B0F349-226D-456E-B313-0361D9C7C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D1A57D-848C-4400-8D3C-D8DCE00B6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5566A9-9B7F-40B0-8013-7D756B17F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C95B037E-5B33-4F6D-9A8C-944171883139}"/>
              </a:ext>
            </a:extLst>
          </p:cNvPr>
          <p:cNvSpPr txBox="1">
            <a:spLocks/>
          </p:cNvSpPr>
          <p:nvPr userDrawn="1"/>
        </p:nvSpPr>
        <p:spPr>
          <a:xfrm>
            <a:off x="4191000" y="65087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4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Economica" panose="02000506040000020004" pitchFamily="2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www.youtube.com/c/powerupwithpowerpoint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16955188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E8E84-B679-4639-93C6-4917F8034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3B861-5DCB-4AFC-8BF9-44391AD8D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E96D5D-E37D-4431-9B21-FA5DDA1B9D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9F9334-ED98-43B3-AF11-7F696C8D04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C8CF45-A37E-4D85-8FBF-8F3C75AE8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BE5D8D-2BD1-4A80-8038-93F743893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241972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1E318-A260-43B0-ABB2-D4A142776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B1ADBC-36D4-42BE-ADC5-000B64DC46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26318C-6FCE-48D6-A687-C15BB82657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DFE392-9974-4BC3-AE6A-E994C1319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ECC607-DD63-4E8A-95F5-EB622991F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CBB919-0AD7-40C6-B647-69327D153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669950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D591D-7325-4D6C-A634-96FE7B8F7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D2E446-0A9C-4857-89CC-52A798465A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21F39A-1DB5-4926-95F3-10B2684D62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574BE-7396-41E1-B125-BDAFFD3F7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1CFB66-BD30-4239-A1E7-4FBEB6CAB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231661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CB3D81-20FE-4266-8DCD-8D5E182E64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C41F2A-CA12-450F-96B1-9DD1601EDD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534A8F-AC59-4160-94EC-6EF0C0914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148DDE-7E81-42B6-9F35-C54A953DC3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BFDFF6-81C9-4A1C-B2F1-66B389CB0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967811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793309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934061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911328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464591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404509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11821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73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370091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645133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15034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519554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D8341-171D-428F-8B34-DB08CB5116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6A8CAF-2233-4065-A064-259C68265F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4D0CF7-3D27-405F-A9A7-432599C0D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B0FB-E5EF-4482-9737-6419D8C82B0D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61D561-25DB-4C3E-8AB0-0BCDC77F3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895D2E-9565-4D92-831E-CE4A6F70D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4A766-A1A4-4A49-837C-BC04C0A530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133590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27AC6-1C42-4B7C-A898-067F18A729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85914-79D5-4B99-ACE3-2F9F887D7C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BCED38-A34E-483E-82DB-680D944F0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B0FB-E5EF-4482-9737-6419D8C82B0D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299E20-4B1C-4D91-8945-0B719D83F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29B3A2-BD76-48CC-A78C-156C58D12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4A766-A1A4-4A49-837C-BC04C0A530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611591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C008D-94B1-436E-92F8-33DA630DE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B2C230-04CB-4E65-B7FD-20A1FF8AB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6CD9ED-2E03-4C45-A636-413AF61D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B0FB-E5EF-4482-9737-6419D8C82B0D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AFAEB1-8C5E-4866-8C6D-271B58B9FF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D89A0-378D-4050-9831-8EF9EC706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4A766-A1A4-4A49-837C-BC04C0A530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931249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7281B-5633-4658-A480-BA73E9A96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1D3AD-4268-479F-AC6D-2021949B7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900AFE-7927-4241-B908-02481682B0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5F7E7E-CC14-4B4E-8475-164AF532C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B0FB-E5EF-4482-9737-6419D8C82B0D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AE9FB-1AAC-400D-A6F9-4241C2931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166DB3-CDEC-4023-AE47-E5C43423C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4A766-A1A4-4A49-837C-BC04C0A530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66430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4AA86-0607-4EFC-BF05-817C2F1C1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45330F-CE8F-46D7-95ED-B33214A55A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A8D0FE-7AD8-4623-ACC1-DA3835DFA9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3F91FB-277A-43E1-B44C-93D10BE793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C5A08E-31E9-455B-B0F4-75FA77411F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9E608-7585-4BA3-89E8-8FF250E54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B0FB-E5EF-4482-9737-6419D8C82B0D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7C01E2-FF6A-4286-A7B7-67B871360C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88EB7F-1D17-4CDB-A5D7-5B96114FC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4A766-A1A4-4A49-837C-BC04C0A530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019711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91526-51A7-4CF4-9252-22E1CE63E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789F78-2FC5-4C54-8A6A-32123EF7F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B0FB-E5EF-4482-9737-6419D8C82B0D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40284D-1D72-4421-B481-19E0F1A6D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7F1E08-E461-4E3A-BF83-B92DDBBCD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4A766-A1A4-4A49-837C-BC04C0A530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508501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43885D-DAFD-4521-99B9-4D4E2796D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B0FB-E5EF-4482-9737-6419D8C82B0D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3095EB-1687-45E7-B012-D12897F96A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A81415-E02B-45B0-82A7-DCBBFAE64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4A766-A1A4-4A49-837C-BC04C0A530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838541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C7519-6580-4606-8BF8-679544611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1D8D2-279B-4BE2-A5F3-2DF9AF0416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770F34-FA6E-4FC7-B7FD-BA914EC1B5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787E86-9E30-493A-A7AE-DCC1B0A2B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B0FB-E5EF-4482-9737-6419D8C82B0D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F91CEA-9B7C-4956-B248-308EED68A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A3357E-343C-41C5-9477-7CE82D0F2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4A766-A1A4-4A49-837C-BC04C0A530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165727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16136-694E-426A-93D1-420FA973D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6B7FA49-35B8-4C99-9689-0A4A5ADA07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F5C2FA-A52E-426A-987D-C584B89E6E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6FDCD-9E0D-4756-AF1D-2DAA7C676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B0FB-E5EF-4482-9737-6419D8C82B0D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32CBE0-43C5-471D-A9F9-9E16E6B7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0CC5BB-B364-4689-A002-343A7C908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4A766-A1A4-4A49-837C-BC04C0A530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913755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FD90A-B4F2-4053-85E5-4ED104FFC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426E1E-D895-4AE6-9BE2-3A346D15D6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44F125-DD45-4D76-AD62-7AD0F1146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B0FB-E5EF-4482-9737-6419D8C82B0D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33B489-4727-4B47-A826-FA9B12C99F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0D296B-4622-4C1E-A58E-98024A10F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4A766-A1A4-4A49-837C-BC04C0A530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983591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A0DCEE5-D13E-4F94-9F00-D3AF052B70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BC1CE7-42BF-4A73-8429-4E1B1420B6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E1CDEB-4E66-465B-9434-8EEE385BD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B0FB-E5EF-4482-9737-6419D8C82B0D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C05B26-FEDE-4CC6-9C10-5CB038EE7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4AC90-6FD6-4122-A5BF-4273B78F1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4A766-A1A4-4A49-837C-BC04C0A530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306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theme" Target="../theme/theme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3.xml"/><Relationship Id="rId3" Type="http://schemas.openxmlformats.org/officeDocument/2006/relationships/slideLayout" Target="../slideLayouts/slideLayout68.xml"/><Relationship Id="rId7" Type="http://schemas.openxmlformats.org/officeDocument/2006/relationships/slideLayout" Target="../slideLayouts/slideLayout72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11" Type="http://schemas.openxmlformats.org/officeDocument/2006/relationships/slideLayout" Target="../slideLayouts/slideLayout76.xml"/><Relationship Id="rId5" Type="http://schemas.openxmlformats.org/officeDocument/2006/relationships/slideLayout" Target="../slideLayouts/slideLayout70.xml"/><Relationship Id="rId10" Type="http://schemas.openxmlformats.org/officeDocument/2006/relationships/slideLayout" Target="../slideLayouts/slideLayout75.xml"/><Relationship Id="rId4" Type="http://schemas.openxmlformats.org/officeDocument/2006/relationships/slideLayout" Target="../slideLayouts/slideLayout69.xml"/><Relationship Id="rId9" Type="http://schemas.openxmlformats.org/officeDocument/2006/relationships/slideLayout" Target="../slideLayouts/slideLayout74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4.xml"/><Relationship Id="rId3" Type="http://schemas.openxmlformats.org/officeDocument/2006/relationships/slideLayout" Target="../slideLayouts/slideLayout79.xml"/><Relationship Id="rId7" Type="http://schemas.openxmlformats.org/officeDocument/2006/relationships/slideLayout" Target="../slideLayouts/slideLayout83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8.xml"/><Relationship Id="rId1" Type="http://schemas.openxmlformats.org/officeDocument/2006/relationships/slideLayout" Target="../slideLayouts/slideLayout77.xml"/><Relationship Id="rId6" Type="http://schemas.openxmlformats.org/officeDocument/2006/relationships/slideLayout" Target="../slideLayouts/slideLayout82.xml"/><Relationship Id="rId11" Type="http://schemas.openxmlformats.org/officeDocument/2006/relationships/slideLayout" Target="../slideLayouts/slideLayout87.xml"/><Relationship Id="rId5" Type="http://schemas.openxmlformats.org/officeDocument/2006/relationships/slideLayout" Target="../slideLayouts/slideLayout81.xml"/><Relationship Id="rId10" Type="http://schemas.openxmlformats.org/officeDocument/2006/relationships/slideLayout" Target="../slideLayouts/slideLayout86.xml"/><Relationship Id="rId4" Type="http://schemas.openxmlformats.org/officeDocument/2006/relationships/slideLayout" Target="../slideLayouts/slideLayout80.xml"/><Relationship Id="rId9" Type="http://schemas.openxmlformats.org/officeDocument/2006/relationships/slideLayout" Target="../slideLayouts/slideLayout85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5.xml"/><Relationship Id="rId3" Type="http://schemas.openxmlformats.org/officeDocument/2006/relationships/slideLayout" Target="../slideLayouts/slideLayout90.xml"/><Relationship Id="rId7" Type="http://schemas.openxmlformats.org/officeDocument/2006/relationships/slideLayout" Target="../slideLayouts/slideLayout94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89.xml"/><Relationship Id="rId1" Type="http://schemas.openxmlformats.org/officeDocument/2006/relationships/slideLayout" Target="../slideLayouts/slideLayout88.xml"/><Relationship Id="rId6" Type="http://schemas.openxmlformats.org/officeDocument/2006/relationships/slideLayout" Target="../slideLayouts/slideLayout93.xml"/><Relationship Id="rId11" Type="http://schemas.openxmlformats.org/officeDocument/2006/relationships/slideLayout" Target="../slideLayouts/slideLayout98.xml"/><Relationship Id="rId5" Type="http://schemas.openxmlformats.org/officeDocument/2006/relationships/slideLayout" Target="../slideLayouts/slideLayout92.xml"/><Relationship Id="rId10" Type="http://schemas.openxmlformats.org/officeDocument/2006/relationships/slideLayout" Target="../slideLayouts/slideLayout97.xml"/><Relationship Id="rId4" Type="http://schemas.openxmlformats.org/officeDocument/2006/relationships/slideLayout" Target="../slideLayouts/slideLayout91.xml"/><Relationship Id="rId9" Type="http://schemas.openxmlformats.org/officeDocument/2006/relationships/slideLayout" Target="../slideLayouts/slideLayout96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6.xml"/><Relationship Id="rId3" Type="http://schemas.openxmlformats.org/officeDocument/2006/relationships/slideLayout" Target="../slideLayouts/slideLayout101.xml"/><Relationship Id="rId7" Type="http://schemas.openxmlformats.org/officeDocument/2006/relationships/slideLayout" Target="../slideLayouts/slideLayout105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0.xml"/><Relationship Id="rId1" Type="http://schemas.openxmlformats.org/officeDocument/2006/relationships/slideLayout" Target="../slideLayouts/slideLayout99.xml"/><Relationship Id="rId6" Type="http://schemas.openxmlformats.org/officeDocument/2006/relationships/slideLayout" Target="../slideLayouts/slideLayout104.xml"/><Relationship Id="rId11" Type="http://schemas.openxmlformats.org/officeDocument/2006/relationships/slideLayout" Target="../slideLayouts/slideLayout109.xml"/><Relationship Id="rId5" Type="http://schemas.openxmlformats.org/officeDocument/2006/relationships/slideLayout" Target="../slideLayouts/slideLayout103.xml"/><Relationship Id="rId10" Type="http://schemas.openxmlformats.org/officeDocument/2006/relationships/slideLayout" Target="../slideLayouts/slideLayout108.xml"/><Relationship Id="rId4" Type="http://schemas.openxmlformats.org/officeDocument/2006/relationships/slideLayout" Target="../slideLayouts/slideLayout102.xml"/><Relationship Id="rId9" Type="http://schemas.openxmlformats.org/officeDocument/2006/relationships/slideLayout" Target="../slideLayouts/slideLayout10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02DF07-3FCB-4D2F-814C-7E0A0F6CA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3FD3FB-3E70-4201-960D-71A1D29AA3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A2A626-51DB-4A71-A4F7-2181B2C410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827FB5-18B1-40C2-9F8E-2EAFD2EAC85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340D01-FB32-4764-8064-5995BC3495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A215C9-2687-4B1E-B248-0EB17ADC7D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86FD6-67AF-483F-BC52-2505A0508DD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3222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901A8A-F959-4549-B11A-171C31005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8CD7C0-37B6-4189-9ACD-C6C8631098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A5450-7EE8-4056-9D76-1F1DD91156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090B695-DB94-4B65-A974-B656D03A7C7A}" type="datetime1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30-05-2021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275964-07BC-4781-8BF0-46B6C274DA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ABAD81-D793-4BAA-B0F0-1DA1837B65B1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7D15752E-46FD-4782-BFF1-72CA35D6E68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400" b="1" kern="1200">
                <a:solidFill>
                  <a:schemeClr val="tx1">
                    <a:tint val="75000"/>
                  </a:schemeClr>
                </a:solidFill>
                <a:latin typeface="Economica" panose="02000506040000020004" pitchFamily="2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Economica" panose="02000506040000020004" pitchFamily="2" charset="0"/>
                <a:ea typeface="+mn-ea"/>
                <a:cs typeface="+mn-cs"/>
              </a:rPr>
              <a:t>www.youtube.com/c/powerupwithpowerpoint</a:t>
            </a:r>
            <a:endParaRPr kumimoji="0" lang="en-IN" sz="14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Economica" panose="02000506040000020004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27653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0A03A0-84E2-4896-A03E-324BC0CC1A2A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2650A6-A9BF-4428-9007-32DCC41620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7851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F71A81-ABB1-44E7-AE4B-745EE4C7D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8C3F69-40F3-4DAA-A2C1-FE600299D0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02F22D-ACB2-4770-B039-44BF2B04F3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0EFDFF-66E7-493B-B073-1554F338C4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39776-0048-4BDD-827D-E7857B2AF2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370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180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07960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</p:sldLayoutIdLst>
  <p:hf hdr="0" ftr="0" dt="0"/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5" indent="-228605" algn="l" defTabSz="914423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8" indent="-228605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8" indent="-228605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0" indent="-228605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5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5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5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5" indent="-228605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5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12" algn="l" defTabSz="9144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5" algn="l" defTabSz="9144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5" algn="l" defTabSz="9144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8" algn="l" defTabSz="9144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8" algn="l" defTabSz="9144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2" algn="l" defTabSz="9144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025F960-10B9-46D4-A195-D8F05DEFA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18F520-7B8F-4817-8696-82D0701544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FDD4C6-0BAF-435F-903F-F643E813C7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E0B122-5F67-4755-B2EE-5D733C0FB26E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5/30/2021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4C398A-8B2C-4CA4-B8FB-9E15FDAD3F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5EF86B-7EE3-466F-B4D2-D89F8D5B80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73A51A-B482-4DE3-B8E0-D0FF97A4A32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955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F71A81-ABB1-44E7-AE4B-745EE4C7D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8C3F69-40F3-4DAA-A2C1-FE600299D0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02F22D-ACB2-4770-B039-44BF2B04F3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A1481-625F-4B06-8B86-D78C61436AF0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0EFDFF-66E7-493B-B073-1554F338C4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39776-0048-4BDD-827D-E7857B2AF2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DB84F4-3860-49A7-A18E-F619C3B8A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807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0A03A0-84E2-4896-A03E-324BC0CC1A2A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2650A6-A9BF-4428-9007-32DCC41620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431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70C726-CEEE-4756-938B-7CEBF4793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41413E-95E1-471D-AE0B-C98F0B5FA8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80C530-84A0-4869-BCC5-0A60612EE9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54B0FB-E5EF-4482-9737-6419D8C82B0D}" type="datetimeFigureOut">
              <a:rPr lang="en-US" smtClean="0"/>
              <a:t>5/30/2021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686861-CE9F-4ABE-B4F9-CBAD2BEEE7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1B56EC-633B-4731-A3EF-8F24B98002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14A766-A1A4-4A49-837C-BC04C0A530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737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41" r:id="rId2"/>
    <p:sldLayoutId id="2147483842" r:id="rId3"/>
    <p:sldLayoutId id="2147483843" r:id="rId4"/>
    <p:sldLayoutId id="2147483844" r:id="rId5"/>
    <p:sldLayoutId id="2147483845" r:id="rId6"/>
    <p:sldLayoutId id="2147483846" r:id="rId7"/>
    <p:sldLayoutId id="2147483847" r:id="rId8"/>
    <p:sldLayoutId id="2147483848" r:id="rId9"/>
    <p:sldLayoutId id="2147483849" r:id="rId10"/>
    <p:sldLayoutId id="214748385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3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12" Type="http://schemas.openxmlformats.org/officeDocument/2006/relationships/image" Target="../media/image12.jpeg"/><Relationship Id="rId17" Type="http://schemas.openxmlformats.org/officeDocument/2006/relationships/image" Target="../media/image17.jpe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6.jpe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7.png"/><Relationship Id="rId11" Type="http://schemas.openxmlformats.org/officeDocument/2006/relationships/image" Target="../media/image11.png"/><Relationship Id="rId5" Type="http://schemas.openxmlformats.org/officeDocument/2006/relationships/image" Target="../media/image6.png"/><Relationship Id="rId15" Type="http://schemas.openxmlformats.org/officeDocument/2006/relationships/image" Target="../media/image15.png"/><Relationship Id="rId10" Type="http://schemas.openxmlformats.org/officeDocument/2006/relationships/image" Target="../media/image10.jpeg"/><Relationship Id="rId4" Type="http://schemas.openxmlformats.org/officeDocument/2006/relationships/image" Target="../media/image5.jpeg"/><Relationship Id="rId9" Type="http://schemas.microsoft.com/office/2007/relationships/hdphoto" Target="../media/hdphoto1.wdp"/><Relationship Id="rId14" Type="http://schemas.openxmlformats.org/officeDocument/2006/relationships/image" Target="../media/image14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17.jpeg"/><Relationship Id="rId3" Type="http://schemas.openxmlformats.org/officeDocument/2006/relationships/image" Target="../media/image18.png"/><Relationship Id="rId7" Type="http://schemas.openxmlformats.org/officeDocument/2006/relationships/image" Target="../media/image22.svg"/><Relationship Id="rId12" Type="http://schemas.openxmlformats.org/officeDocument/2006/relationships/image" Target="../media/image1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7.xml"/><Relationship Id="rId6" Type="http://schemas.openxmlformats.org/officeDocument/2006/relationships/image" Target="../media/image21.png"/><Relationship Id="rId11" Type="http://schemas.openxmlformats.org/officeDocument/2006/relationships/image" Target="../media/image15.png"/><Relationship Id="rId5" Type="http://schemas.openxmlformats.org/officeDocument/2006/relationships/image" Target="../media/image20.svg"/><Relationship Id="rId10" Type="http://schemas.openxmlformats.org/officeDocument/2006/relationships/image" Target="../media/image14.jpeg"/><Relationship Id="rId4" Type="http://schemas.openxmlformats.org/officeDocument/2006/relationships/image" Target="../media/image19.png"/><Relationship Id="rId9" Type="http://schemas.openxmlformats.org/officeDocument/2006/relationships/image" Target="../media/image24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26.svg"/><Relationship Id="rId7" Type="http://schemas.openxmlformats.org/officeDocument/2006/relationships/image" Target="../media/image30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7.xml"/><Relationship Id="rId6" Type="http://schemas.openxmlformats.org/officeDocument/2006/relationships/image" Target="../media/image29.png"/><Relationship Id="rId11" Type="http://schemas.openxmlformats.org/officeDocument/2006/relationships/image" Target="../media/image17.jpeg"/><Relationship Id="rId5" Type="http://schemas.openxmlformats.org/officeDocument/2006/relationships/image" Target="../media/image28.svg"/><Relationship Id="rId10" Type="http://schemas.openxmlformats.org/officeDocument/2006/relationships/image" Target="../media/image16.jpeg"/><Relationship Id="rId4" Type="http://schemas.openxmlformats.org/officeDocument/2006/relationships/image" Target="../media/image27.png"/><Relationship Id="rId9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17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8.xml"/><Relationship Id="rId6" Type="http://schemas.openxmlformats.org/officeDocument/2006/relationships/image" Target="../media/image35.svg"/><Relationship Id="rId11" Type="http://schemas.openxmlformats.org/officeDocument/2006/relationships/image" Target="../media/image16.jpeg"/><Relationship Id="rId5" Type="http://schemas.openxmlformats.org/officeDocument/2006/relationships/image" Target="../media/image34.png"/><Relationship Id="rId10" Type="http://schemas.openxmlformats.org/officeDocument/2006/relationships/image" Target="../media/image15.png"/><Relationship Id="rId4" Type="http://schemas.openxmlformats.org/officeDocument/2006/relationships/image" Target="../media/image33.svg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image" Target="../media/image15.png"/><Relationship Id="rId3" Type="http://schemas.openxmlformats.org/officeDocument/2006/relationships/image" Target="../media/image26.svg"/><Relationship Id="rId7" Type="http://schemas.openxmlformats.org/officeDocument/2006/relationships/image" Target="../media/image42.svg"/><Relationship Id="rId12" Type="http://schemas.openxmlformats.org/officeDocument/2006/relationships/image" Target="../media/image14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1.png"/><Relationship Id="rId11" Type="http://schemas.openxmlformats.org/officeDocument/2006/relationships/image" Target="../media/image46.svg"/><Relationship Id="rId5" Type="http://schemas.openxmlformats.org/officeDocument/2006/relationships/image" Target="../media/image40.svg"/><Relationship Id="rId15" Type="http://schemas.openxmlformats.org/officeDocument/2006/relationships/image" Target="../media/image17.jpeg"/><Relationship Id="rId10" Type="http://schemas.openxmlformats.org/officeDocument/2006/relationships/image" Target="../media/image45.png"/><Relationship Id="rId4" Type="http://schemas.openxmlformats.org/officeDocument/2006/relationships/image" Target="../media/image39.png"/><Relationship Id="rId9" Type="http://schemas.openxmlformats.org/officeDocument/2006/relationships/image" Target="../media/image44.svg"/><Relationship Id="rId1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48.svg"/><Relationship Id="rId7" Type="http://schemas.openxmlformats.org/officeDocument/2006/relationships/image" Target="../media/image14.jpe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1.png"/><Relationship Id="rId5" Type="http://schemas.openxmlformats.org/officeDocument/2006/relationships/image" Target="../media/image50.svg"/><Relationship Id="rId10" Type="http://schemas.openxmlformats.org/officeDocument/2006/relationships/image" Target="../media/image17.jpeg"/><Relationship Id="rId4" Type="http://schemas.openxmlformats.org/officeDocument/2006/relationships/image" Target="../media/image49.png"/><Relationship Id="rId9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6.jpe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5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7" Type="http://schemas.openxmlformats.org/officeDocument/2006/relationships/image" Target="../media/image17.jpe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7" Type="http://schemas.openxmlformats.org/officeDocument/2006/relationships/image" Target="../media/image17.jpe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13" Type="http://schemas.openxmlformats.org/officeDocument/2006/relationships/image" Target="../media/image15.png"/><Relationship Id="rId3" Type="http://schemas.openxmlformats.org/officeDocument/2006/relationships/image" Target="../media/image59.svg"/><Relationship Id="rId7" Type="http://schemas.openxmlformats.org/officeDocument/2006/relationships/image" Target="../media/image64.svg"/><Relationship Id="rId12" Type="http://schemas.openxmlformats.org/officeDocument/2006/relationships/image" Target="../media/image14.jpe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7.xml"/><Relationship Id="rId6" Type="http://schemas.openxmlformats.org/officeDocument/2006/relationships/image" Target="../media/image63.png"/><Relationship Id="rId11" Type="http://schemas.openxmlformats.org/officeDocument/2006/relationships/image" Target="../media/image68.svg"/><Relationship Id="rId5" Type="http://schemas.openxmlformats.org/officeDocument/2006/relationships/image" Target="../media/image62.svg"/><Relationship Id="rId15" Type="http://schemas.openxmlformats.org/officeDocument/2006/relationships/image" Target="../media/image17.jpeg"/><Relationship Id="rId10" Type="http://schemas.openxmlformats.org/officeDocument/2006/relationships/image" Target="../media/image67.png"/><Relationship Id="rId4" Type="http://schemas.openxmlformats.org/officeDocument/2006/relationships/image" Target="../media/image61.png"/><Relationship Id="rId9" Type="http://schemas.openxmlformats.org/officeDocument/2006/relationships/image" Target="../media/image66.svg"/><Relationship Id="rId1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13" Type="http://schemas.openxmlformats.org/officeDocument/2006/relationships/image" Target="../media/image79.svg"/><Relationship Id="rId3" Type="http://schemas.openxmlformats.org/officeDocument/2006/relationships/image" Target="../media/image69.svg"/><Relationship Id="rId7" Type="http://schemas.openxmlformats.org/officeDocument/2006/relationships/image" Target="../media/image73.svg"/><Relationship Id="rId12" Type="http://schemas.openxmlformats.org/officeDocument/2006/relationships/image" Target="../media/image78.png"/><Relationship Id="rId17" Type="http://schemas.openxmlformats.org/officeDocument/2006/relationships/image" Target="../media/image17.jpeg"/><Relationship Id="rId2" Type="http://schemas.openxmlformats.org/officeDocument/2006/relationships/image" Target="../media/image25.png"/><Relationship Id="rId16" Type="http://schemas.openxmlformats.org/officeDocument/2006/relationships/image" Target="../media/image16.jpe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72.png"/><Relationship Id="rId11" Type="http://schemas.openxmlformats.org/officeDocument/2006/relationships/image" Target="../media/image77.svg"/><Relationship Id="rId5" Type="http://schemas.openxmlformats.org/officeDocument/2006/relationships/image" Target="../media/image71.svg"/><Relationship Id="rId15" Type="http://schemas.openxmlformats.org/officeDocument/2006/relationships/image" Target="../media/image15.png"/><Relationship Id="rId10" Type="http://schemas.openxmlformats.org/officeDocument/2006/relationships/image" Target="../media/image76.png"/><Relationship Id="rId4" Type="http://schemas.openxmlformats.org/officeDocument/2006/relationships/image" Target="../media/image70.png"/><Relationship Id="rId9" Type="http://schemas.openxmlformats.org/officeDocument/2006/relationships/image" Target="../media/image75.svg"/><Relationship Id="rId1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svg"/><Relationship Id="rId13" Type="http://schemas.openxmlformats.org/officeDocument/2006/relationships/image" Target="../media/image85.png"/><Relationship Id="rId18" Type="http://schemas.openxmlformats.org/officeDocument/2006/relationships/image" Target="../media/image14.jpeg"/><Relationship Id="rId3" Type="http://schemas.openxmlformats.org/officeDocument/2006/relationships/image" Target="../media/image81.jpeg"/><Relationship Id="rId7" Type="http://schemas.openxmlformats.org/officeDocument/2006/relationships/image" Target="../media/image78.png"/><Relationship Id="rId12" Type="http://schemas.openxmlformats.org/officeDocument/2006/relationships/image" Target="../media/image40.svg"/><Relationship Id="rId17" Type="http://schemas.openxmlformats.org/officeDocument/2006/relationships/image" Target="../media/image89.jpg"/><Relationship Id="rId2" Type="http://schemas.openxmlformats.org/officeDocument/2006/relationships/image" Target="../media/image80.jpeg"/><Relationship Id="rId16" Type="http://schemas.openxmlformats.org/officeDocument/2006/relationships/image" Target="../media/image88.svg"/><Relationship Id="rId20" Type="http://schemas.openxmlformats.org/officeDocument/2006/relationships/image" Target="../media/image17.jpeg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26.svg"/><Relationship Id="rId11" Type="http://schemas.openxmlformats.org/officeDocument/2006/relationships/image" Target="../media/image76.png"/><Relationship Id="rId5" Type="http://schemas.openxmlformats.org/officeDocument/2006/relationships/image" Target="../media/image25.png"/><Relationship Id="rId15" Type="http://schemas.openxmlformats.org/officeDocument/2006/relationships/image" Target="../media/image87.png"/><Relationship Id="rId10" Type="http://schemas.openxmlformats.org/officeDocument/2006/relationships/image" Target="../media/image84.svg"/><Relationship Id="rId19" Type="http://schemas.openxmlformats.org/officeDocument/2006/relationships/image" Target="../media/image15.png"/><Relationship Id="rId4" Type="http://schemas.openxmlformats.org/officeDocument/2006/relationships/image" Target="../media/image16.jpeg"/><Relationship Id="rId9" Type="http://schemas.openxmlformats.org/officeDocument/2006/relationships/image" Target="../media/image83.png"/><Relationship Id="rId14" Type="http://schemas.openxmlformats.org/officeDocument/2006/relationships/image" Target="../media/image86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7" Type="http://schemas.openxmlformats.org/officeDocument/2006/relationships/image" Target="../media/image920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46.xml"/><Relationship Id="rId11" Type="http://schemas.openxmlformats.org/officeDocument/2006/relationships/image" Target="../media/image17.jpeg"/><Relationship Id="rId10" Type="http://schemas.openxmlformats.org/officeDocument/2006/relationships/image" Target="../media/image16.jpeg"/><Relationship Id="rId9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5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7" Type="http://schemas.openxmlformats.org/officeDocument/2006/relationships/image" Target="../media/image17.jpe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52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6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png"/><Relationship Id="rId13" Type="http://schemas.openxmlformats.org/officeDocument/2006/relationships/image" Target="../media/image17.jpeg"/><Relationship Id="rId7" Type="http://schemas.openxmlformats.org/officeDocument/2006/relationships/image" Target="../media/image100.png"/><Relationship Id="rId12" Type="http://schemas.openxmlformats.org/officeDocument/2006/relationships/image" Target="../media/image16.jpeg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990.png"/><Relationship Id="rId11" Type="http://schemas.openxmlformats.org/officeDocument/2006/relationships/image" Target="../media/image15.png"/><Relationship Id="rId10" Type="http://schemas.openxmlformats.org/officeDocument/2006/relationships/image" Target="../media/image14.jpeg"/><Relationship Id="rId9" Type="http://schemas.microsoft.com/office/2007/relationships/hdphoto" Target="../media/hdphoto2.wdp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7" Type="http://schemas.openxmlformats.org/officeDocument/2006/relationships/image" Target="../media/image98.png"/><Relationship Id="rId12" Type="http://schemas.openxmlformats.org/officeDocument/2006/relationships/image" Target="../media/image17.jpeg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102.png"/><Relationship Id="rId11" Type="http://schemas.openxmlformats.org/officeDocument/2006/relationships/image" Target="../media/image16.jpeg"/><Relationship Id="rId10" Type="http://schemas.openxmlformats.org/officeDocument/2006/relationships/image" Target="../media/image15.png"/><Relationship Id="rId9" Type="http://schemas.openxmlformats.org/officeDocument/2006/relationships/image" Target="../media/image1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png"/><Relationship Id="rId13" Type="http://schemas.openxmlformats.org/officeDocument/2006/relationships/image" Target="../media/image17.jpeg"/><Relationship Id="rId3" Type="http://schemas.openxmlformats.org/officeDocument/2006/relationships/image" Target="../media/image101.png"/><Relationship Id="rId12" Type="http://schemas.openxmlformats.org/officeDocument/2006/relationships/image" Target="../media/image16.jpeg"/><Relationship Id="rId2" Type="http://schemas.openxmlformats.org/officeDocument/2006/relationships/image" Target="../media/image99.jpg"/><Relationship Id="rId1" Type="http://schemas.openxmlformats.org/officeDocument/2006/relationships/slideLayout" Target="../slideLayouts/slideLayout46.xml"/><Relationship Id="rId11" Type="http://schemas.openxmlformats.org/officeDocument/2006/relationships/image" Target="../media/image15.png"/><Relationship Id="rId10" Type="http://schemas.openxmlformats.org/officeDocument/2006/relationships/image" Target="../media/image14.jpeg"/><Relationship Id="rId9" Type="http://schemas.openxmlformats.org/officeDocument/2006/relationships/image" Target="../media/image107.png"/><Relationship Id="rId14" Type="http://schemas.openxmlformats.org/officeDocument/2006/relationships/image" Target="../media/image10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7" Type="http://schemas.openxmlformats.org/officeDocument/2006/relationships/image" Target="../media/image103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7" Type="http://schemas.openxmlformats.org/officeDocument/2006/relationships/image" Target="../media/image17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0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7" Type="http://schemas.openxmlformats.org/officeDocument/2006/relationships/image" Target="../media/image108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png"/><Relationship Id="rId13" Type="http://schemas.openxmlformats.org/officeDocument/2006/relationships/image" Target="../media/image15.png"/><Relationship Id="rId7" Type="http://schemas.openxmlformats.org/officeDocument/2006/relationships/image" Target="../media/image114.png"/><Relationship Id="rId12" Type="http://schemas.openxmlformats.org/officeDocument/2006/relationships/image" Target="../media/image14.jpeg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113.png"/><Relationship Id="rId11" Type="http://schemas.openxmlformats.org/officeDocument/2006/relationships/image" Target="../media/image110.png"/><Relationship Id="rId15" Type="http://schemas.openxmlformats.org/officeDocument/2006/relationships/image" Target="../media/image17.jpeg"/><Relationship Id="rId10" Type="http://schemas.microsoft.com/office/2007/relationships/hdphoto" Target="../media/hdphoto4.wdp"/><Relationship Id="rId9" Type="http://schemas.openxmlformats.org/officeDocument/2006/relationships/image" Target="../media/image109.png"/><Relationship Id="rId14" Type="http://schemas.openxmlformats.org/officeDocument/2006/relationships/image" Target="../media/image16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png"/><Relationship Id="rId3" Type="http://schemas.openxmlformats.org/officeDocument/2006/relationships/image" Target="../media/image14.jpe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10" Type="http://schemas.openxmlformats.org/officeDocument/2006/relationships/image" Target="../media/image117.PNG"/><Relationship Id="rId4" Type="http://schemas.openxmlformats.org/officeDocument/2006/relationships/image" Target="../media/image15.png"/><Relationship Id="rId9" Type="http://schemas.openxmlformats.org/officeDocument/2006/relationships/image" Target="../media/image11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19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8.pn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2.png"/><Relationship Id="rId3" Type="http://schemas.openxmlformats.org/officeDocument/2006/relationships/image" Target="../media/image15.png"/><Relationship Id="rId7" Type="http://schemas.openxmlformats.org/officeDocument/2006/relationships/image" Target="../media/image121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0.png"/><Relationship Id="rId11" Type="http://schemas.openxmlformats.org/officeDocument/2006/relationships/image" Target="../media/image125.png"/><Relationship Id="rId5" Type="http://schemas.openxmlformats.org/officeDocument/2006/relationships/image" Target="../media/image17.jpeg"/><Relationship Id="rId10" Type="http://schemas.openxmlformats.org/officeDocument/2006/relationships/image" Target="../media/image124.png"/><Relationship Id="rId4" Type="http://schemas.openxmlformats.org/officeDocument/2006/relationships/image" Target="../media/image16.jpeg"/><Relationship Id="rId9" Type="http://schemas.openxmlformats.org/officeDocument/2006/relationships/image" Target="../media/image12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27.png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89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35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38.svg"/><Relationship Id="rId18" Type="http://schemas.openxmlformats.org/officeDocument/2006/relationships/image" Target="../media/image143.png"/><Relationship Id="rId26" Type="http://schemas.openxmlformats.org/officeDocument/2006/relationships/image" Target="../media/image151.png"/><Relationship Id="rId39" Type="http://schemas.openxmlformats.org/officeDocument/2006/relationships/image" Target="../media/image17.jpeg"/><Relationship Id="rId21" Type="http://schemas.openxmlformats.org/officeDocument/2006/relationships/image" Target="../media/image146.svg"/><Relationship Id="rId34" Type="http://schemas.openxmlformats.org/officeDocument/2006/relationships/image" Target="../media/image159.png"/><Relationship Id="rId7" Type="http://schemas.openxmlformats.org/officeDocument/2006/relationships/image" Target="../media/image132.svg"/><Relationship Id="rId12" Type="http://schemas.openxmlformats.org/officeDocument/2006/relationships/image" Target="../media/image137.png"/><Relationship Id="rId17" Type="http://schemas.openxmlformats.org/officeDocument/2006/relationships/image" Target="../media/image142.svg"/><Relationship Id="rId25" Type="http://schemas.openxmlformats.org/officeDocument/2006/relationships/image" Target="../media/image150.svg"/><Relationship Id="rId33" Type="http://schemas.openxmlformats.org/officeDocument/2006/relationships/image" Target="../media/image158.svg"/><Relationship Id="rId38" Type="http://schemas.openxmlformats.org/officeDocument/2006/relationships/image" Target="../media/image16.jpeg"/><Relationship Id="rId2" Type="http://schemas.openxmlformats.org/officeDocument/2006/relationships/image" Target="../media/image128.png"/><Relationship Id="rId16" Type="http://schemas.openxmlformats.org/officeDocument/2006/relationships/image" Target="../media/image141.png"/><Relationship Id="rId20" Type="http://schemas.openxmlformats.org/officeDocument/2006/relationships/image" Target="../media/image145.png"/><Relationship Id="rId29" Type="http://schemas.openxmlformats.org/officeDocument/2006/relationships/image" Target="../media/image154.svg"/><Relationship Id="rId1" Type="http://schemas.openxmlformats.org/officeDocument/2006/relationships/slideLayout" Target="../slideLayouts/slideLayout99.xml"/><Relationship Id="rId6" Type="http://schemas.openxmlformats.org/officeDocument/2006/relationships/image" Target="../media/image131.png"/><Relationship Id="rId11" Type="http://schemas.openxmlformats.org/officeDocument/2006/relationships/image" Target="../media/image136.svg"/><Relationship Id="rId24" Type="http://schemas.openxmlformats.org/officeDocument/2006/relationships/image" Target="../media/image149.png"/><Relationship Id="rId32" Type="http://schemas.openxmlformats.org/officeDocument/2006/relationships/image" Target="../media/image157.png"/><Relationship Id="rId37" Type="http://schemas.openxmlformats.org/officeDocument/2006/relationships/image" Target="../media/image15.png"/><Relationship Id="rId5" Type="http://schemas.openxmlformats.org/officeDocument/2006/relationships/image" Target="../media/image130.svg"/><Relationship Id="rId15" Type="http://schemas.openxmlformats.org/officeDocument/2006/relationships/image" Target="../media/image140.svg"/><Relationship Id="rId23" Type="http://schemas.openxmlformats.org/officeDocument/2006/relationships/image" Target="../media/image148.svg"/><Relationship Id="rId28" Type="http://schemas.openxmlformats.org/officeDocument/2006/relationships/image" Target="../media/image153.png"/><Relationship Id="rId36" Type="http://schemas.openxmlformats.org/officeDocument/2006/relationships/image" Target="../media/image14.jpeg"/><Relationship Id="rId10" Type="http://schemas.openxmlformats.org/officeDocument/2006/relationships/image" Target="../media/image135.png"/><Relationship Id="rId19" Type="http://schemas.openxmlformats.org/officeDocument/2006/relationships/image" Target="../media/image144.svg"/><Relationship Id="rId31" Type="http://schemas.openxmlformats.org/officeDocument/2006/relationships/image" Target="../media/image156.svg"/><Relationship Id="rId4" Type="http://schemas.openxmlformats.org/officeDocument/2006/relationships/image" Target="../media/image58.png"/><Relationship Id="rId9" Type="http://schemas.openxmlformats.org/officeDocument/2006/relationships/image" Target="../media/image134.svg"/><Relationship Id="rId14" Type="http://schemas.openxmlformats.org/officeDocument/2006/relationships/image" Target="../media/image139.png"/><Relationship Id="rId22" Type="http://schemas.openxmlformats.org/officeDocument/2006/relationships/image" Target="../media/image147.png"/><Relationship Id="rId27" Type="http://schemas.openxmlformats.org/officeDocument/2006/relationships/image" Target="../media/image152.svg"/><Relationship Id="rId30" Type="http://schemas.openxmlformats.org/officeDocument/2006/relationships/image" Target="../media/image155.png"/><Relationship Id="rId35" Type="http://schemas.openxmlformats.org/officeDocument/2006/relationships/image" Target="../media/image160.svg"/><Relationship Id="rId8" Type="http://schemas.openxmlformats.org/officeDocument/2006/relationships/image" Target="../media/image133.png"/><Relationship Id="rId3" Type="http://schemas.openxmlformats.org/officeDocument/2006/relationships/image" Target="../media/image129.sv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7" Type="http://schemas.openxmlformats.org/officeDocument/2006/relationships/image" Target="../media/image17.jpeg"/><Relationship Id="rId2" Type="http://schemas.openxmlformats.org/officeDocument/2006/relationships/image" Target="../media/image161.png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7" Type="http://schemas.openxmlformats.org/officeDocument/2006/relationships/image" Target="../media/image17.jpeg"/><Relationship Id="rId2" Type="http://schemas.openxmlformats.org/officeDocument/2006/relationships/image" Target="../media/image1630.png"/><Relationship Id="rId1" Type="http://schemas.openxmlformats.org/officeDocument/2006/relationships/slideLayout" Target="../slideLayouts/slideLayout89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6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jpg"/><Relationship Id="rId7" Type="http://schemas.openxmlformats.org/officeDocument/2006/relationships/image" Target="../media/image17.jpeg"/><Relationship Id="rId2" Type="http://schemas.openxmlformats.org/officeDocument/2006/relationships/image" Target="../media/image167.png"/><Relationship Id="rId1" Type="http://schemas.openxmlformats.org/officeDocument/2006/relationships/slideLayout" Target="../slideLayouts/slideLayout89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JP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69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jpg"/><Relationship Id="rId7" Type="http://schemas.openxmlformats.org/officeDocument/2006/relationships/image" Target="../media/image17.jpeg"/><Relationship Id="rId2" Type="http://schemas.openxmlformats.org/officeDocument/2006/relationships/image" Target="../media/image170.jp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7" Type="http://schemas.openxmlformats.org/officeDocument/2006/relationships/image" Target="../media/image15.png"/><Relationship Id="rId2" Type="http://schemas.openxmlformats.org/officeDocument/2006/relationships/image" Target="../media/image173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4.jpeg"/><Relationship Id="rId5" Type="http://schemas.openxmlformats.org/officeDocument/2006/relationships/image" Target="../media/image1730.png"/><Relationship Id="rId9" Type="http://schemas.openxmlformats.org/officeDocument/2006/relationships/image" Target="../media/image17.jpeg"/></Relationships>
</file>

<file path=ppt/slides/_rels/slide47.xml.rels><?xml version="1.0" encoding="UTF-8" standalone="yes"?>
<Relationships xmlns="http://schemas.openxmlformats.org/package/2006/relationships"><Relationship Id="rId18" Type="http://schemas.openxmlformats.org/officeDocument/2006/relationships/image" Target="../media/image172.PNG"/><Relationship Id="rId21" Type="http://schemas.openxmlformats.org/officeDocument/2006/relationships/image" Target="../media/image15.png"/><Relationship Id="rId17" Type="http://schemas.openxmlformats.org/officeDocument/2006/relationships/image" Target="../media/image1550.png"/><Relationship Id="rId20" Type="http://schemas.openxmlformats.org/officeDocument/2006/relationships/image" Target="../media/image14.jpeg"/><Relationship Id="rId1" Type="http://schemas.openxmlformats.org/officeDocument/2006/relationships/slideLayout" Target="../slideLayouts/slideLayout18.xml"/><Relationship Id="rId23" Type="http://schemas.openxmlformats.org/officeDocument/2006/relationships/image" Target="../media/image17.jpeg"/><Relationship Id="rId19" Type="http://schemas.openxmlformats.org/officeDocument/2006/relationships/image" Target="../media/image320.png"/><Relationship Id="rId22" Type="http://schemas.openxmlformats.org/officeDocument/2006/relationships/image" Target="../media/image16.jpe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75.pn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74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7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78.png"/><Relationship Id="rId7" Type="http://schemas.openxmlformats.org/officeDocument/2006/relationships/image" Target="../media/image15.png"/><Relationship Id="rId2" Type="http://schemas.openxmlformats.org/officeDocument/2006/relationships/image" Target="../media/image177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4.jpeg"/><Relationship Id="rId5" Type="http://schemas.openxmlformats.org/officeDocument/2006/relationships/image" Target="../media/image172.PNG"/><Relationship Id="rId10" Type="http://schemas.openxmlformats.org/officeDocument/2006/relationships/image" Target="../media/image180.png"/><Relationship Id="rId4" Type="http://schemas.openxmlformats.org/officeDocument/2006/relationships/image" Target="../media/image179.png"/><Relationship Id="rId9" Type="http://schemas.openxmlformats.org/officeDocument/2006/relationships/image" Target="../media/image17.jpe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20.png"/><Relationship Id="rId13" Type="http://schemas.openxmlformats.org/officeDocument/2006/relationships/image" Target="../media/image187.png"/><Relationship Id="rId3" Type="http://schemas.openxmlformats.org/officeDocument/2006/relationships/image" Target="../media/image14.jpeg"/><Relationship Id="rId7" Type="http://schemas.openxmlformats.org/officeDocument/2006/relationships/image" Target="../media/image182.png"/><Relationship Id="rId12" Type="http://schemas.openxmlformats.org/officeDocument/2006/relationships/image" Target="../media/image186.png"/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89.xml"/><Relationship Id="rId6" Type="http://schemas.openxmlformats.org/officeDocument/2006/relationships/image" Target="../media/image17.jpeg"/><Relationship Id="rId11" Type="http://schemas.openxmlformats.org/officeDocument/2006/relationships/image" Target="../media/image185.png"/><Relationship Id="rId5" Type="http://schemas.openxmlformats.org/officeDocument/2006/relationships/image" Target="../media/image16.jpeg"/><Relationship Id="rId10" Type="http://schemas.openxmlformats.org/officeDocument/2006/relationships/image" Target="../media/image184.png"/><Relationship Id="rId4" Type="http://schemas.openxmlformats.org/officeDocument/2006/relationships/image" Target="../media/image15.png"/><Relationship Id="rId9" Type="http://schemas.openxmlformats.org/officeDocument/2006/relationships/image" Target="../media/image183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88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18" Type="http://schemas.openxmlformats.org/officeDocument/2006/relationships/image" Target="../media/image15.png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image" Target="../media/image14.jpeg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19" Type="http://schemas.openxmlformats.org/officeDocument/2006/relationships/image" Target="../media/image16.jpeg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8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7.jpe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5.png"/><Relationship Id="rId13" Type="http://schemas.openxmlformats.org/officeDocument/2006/relationships/image" Target="../media/image17.jpeg"/><Relationship Id="rId3" Type="http://schemas.openxmlformats.org/officeDocument/2006/relationships/image" Target="../media/image200.png"/><Relationship Id="rId7" Type="http://schemas.openxmlformats.org/officeDocument/2006/relationships/image" Target="../media/image204.png"/><Relationship Id="rId12" Type="http://schemas.openxmlformats.org/officeDocument/2006/relationships/image" Target="../media/image16.jpeg"/><Relationship Id="rId2" Type="http://schemas.openxmlformats.org/officeDocument/2006/relationships/image" Target="../media/image199.png"/><Relationship Id="rId1" Type="http://schemas.openxmlformats.org/officeDocument/2006/relationships/slideLayout" Target="../slideLayouts/slideLayout67.xml"/><Relationship Id="rId6" Type="http://schemas.openxmlformats.org/officeDocument/2006/relationships/image" Target="../media/image203.jpeg"/><Relationship Id="rId11" Type="http://schemas.openxmlformats.org/officeDocument/2006/relationships/image" Target="../media/image15.png"/><Relationship Id="rId5" Type="http://schemas.openxmlformats.org/officeDocument/2006/relationships/image" Target="../media/image202.png"/><Relationship Id="rId10" Type="http://schemas.openxmlformats.org/officeDocument/2006/relationships/image" Target="../media/image14.jpeg"/><Relationship Id="rId4" Type="http://schemas.openxmlformats.org/officeDocument/2006/relationships/image" Target="../media/image201.png"/><Relationship Id="rId9" Type="http://schemas.openxmlformats.org/officeDocument/2006/relationships/image" Target="../media/image206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slideLayout" Target="../slideLayouts/slideLayout34.xml"/><Relationship Id="rId7" Type="http://schemas.openxmlformats.org/officeDocument/2006/relationships/image" Target="../media/image15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4.jpeg"/><Relationship Id="rId5" Type="http://schemas.openxmlformats.org/officeDocument/2006/relationships/image" Target="../media/image208.png"/><Relationship Id="rId4" Type="http://schemas.openxmlformats.org/officeDocument/2006/relationships/image" Target="../media/image207.png"/><Relationship Id="rId9" Type="http://schemas.openxmlformats.org/officeDocument/2006/relationships/image" Target="../media/image1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AutoShape 6">
            <a:extLst>
              <a:ext uri="{FF2B5EF4-FFF2-40B4-BE49-F238E27FC236}">
                <a16:creationId xmlns:a16="http://schemas.microsoft.com/office/drawing/2014/main" id="{527D6BE9-824F-42B6-96E0-B4C52254E63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892380" y="3073167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(Body)"/>
              <a:cs typeface="Times New Roman" panose="02020603050405020304" pitchFamily="18" charset="0"/>
            </a:endParaRPr>
          </a:p>
        </p:txBody>
      </p:sp>
      <p:sp>
        <p:nvSpPr>
          <p:cNvPr id="55" name="Rectangle: Beveled 54">
            <a:extLst>
              <a:ext uri="{FF2B5EF4-FFF2-40B4-BE49-F238E27FC236}">
                <a16:creationId xmlns:a16="http://schemas.microsoft.com/office/drawing/2014/main" id="{BA7F5680-7EDC-4368-8AAB-73399A844E02}"/>
              </a:ext>
            </a:extLst>
          </p:cNvPr>
          <p:cNvSpPr/>
          <p:nvPr/>
        </p:nvSpPr>
        <p:spPr>
          <a:xfrm>
            <a:off x="9356544" y="4710931"/>
            <a:ext cx="2734072" cy="1038481"/>
          </a:xfrm>
          <a:prstGeom prst="bevel">
            <a:avLst/>
          </a:prstGeom>
          <a:blipFill>
            <a:blip r:embed="rId4"/>
            <a:tile tx="0" ty="0" sx="100000" sy="100000" flip="none" algn="tl"/>
          </a:blipFill>
          <a:ln w="57150">
            <a:solidFill>
              <a:srgbClr val="00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6858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 (Body)"/>
                <a:cs typeface="Times New Roman" panose="02020603050405020304" pitchFamily="18" charset="0"/>
              </a:rPr>
              <a:t>Coordinator: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6A9EC51A-0D48-495C-9E28-12A884F3CFD8}"/>
              </a:ext>
            </a:extLst>
          </p:cNvPr>
          <p:cNvSpPr/>
          <p:nvPr/>
        </p:nvSpPr>
        <p:spPr>
          <a:xfrm>
            <a:off x="1311366" y="3643165"/>
            <a:ext cx="2935113" cy="784024"/>
          </a:xfrm>
          <a:prstGeom prst="rect">
            <a:avLst/>
          </a:prstGeom>
          <a:solidFill>
            <a:schemeClr val="accent4"/>
          </a:solidFill>
          <a:ln w="571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(Body)"/>
                <a:ea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 (Body)"/>
                <a:ea typeface="Times New Roman" panose="02020603050405020304" pitchFamily="18" charset="0"/>
                <a:cs typeface="Times New Roman" panose="02020603050405020304" pitchFamily="18" charset="0"/>
              </a:rPr>
              <a:t>Abdullahi Hassan  201503121 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 (Body)"/>
            </a:endParaRP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9AA5EF30-EE75-4660-8256-2008FFED574B}"/>
              </a:ext>
            </a:extLst>
          </p:cNvPr>
          <p:cNvSpPr/>
          <p:nvPr/>
        </p:nvSpPr>
        <p:spPr>
          <a:xfrm>
            <a:off x="4751926" y="3630217"/>
            <a:ext cx="3056322" cy="809920"/>
          </a:xfrm>
          <a:prstGeom prst="rect">
            <a:avLst/>
          </a:prstGeom>
          <a:solidFill>
            <a:schemeClr val="accent4"/>
          </a:solidFill>
          <a:ln w="571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(Body)"/>
                <a:ea typeface="Times New Roman" panose="02020603050405020304" pitchFamily="18" charset="0"/>
                <a:cs typeface="Times New Roman" panose="02020603050405020304" pitchFamily="18" charset="0"/>
              </a:rPr>
              <a:t>        Ali Thabet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(Body)"/>
                <a:ea typeface="Times New Roman" panose="02020603050405020304" pitchFamily="18" charset="0"/>
                <a:cs typeface="Times New Roman" panose="02020603050405020304" pitchFamily="18" charset="0"/>
              </a:rPr>
              <a:t>       201503122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58897B80-8A59-4F8C-919D-AB02E164A878}"/>
              </a:ext>
            </a:extLst>
          </p:cNvPr>
          <p:cNvSpPr/>
          <p:nvPr/>
        </p:nvSpPr>
        <p:spPr>
          <a:xfrm>
            <a:off x="8899285" y="3696197"/>
            <a:ext cx="3056322" cy="783888"/>
          </a:xfrm>
          <a:prstGeom prst="rect">
            <a:avLst/>
          </a:prstGeom>
          <a:solidFill>
            <a:schemeClr val="accent4"/>
          </a:solidFill>
          <a:ln w="571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(Body)"/>
                <a:ea typeface="Times New Roman" panose="02020603050405020304" pitchFamily="18" charset="0"/>
                <a:cs typeface="Times New Roman" panose="02020603050405020304" pitchFamily="18" charset="0"/>
              </a:rPr>
              <a:t>    Hassan Mohamed  201503123       </a:t>
            </a:r>
          </a:p>
        </p:txBody>
      </p:sp>
      <p:pic>
        <p:nvPicPr>
          <p:cNvPr id="91" name="Picture 90">
            <a:extLst>
              <a:ext uri="{FF2B5EF4-FFF2-40B4-BE49-F238E27FC236}">
                <a16:creationId xmlns:a16="http://schemas.microsoft.com/office/drawing/2014/main" id="{1B2A6283-E5DE-476E-8BF0-86603B37E40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98" t="4081" r="6927" b="17589"/>
          <a:stretch/>
        </p:blipFill>
        <p:spPr>
          <a:xfrm>
            <a:off x="4438667" y="3408140"/>
            <a:ext cx="1274744" cy="1265302"/>
          </a:xfrm>
          <a:prstGeom prst="ellipse">
            <a:avLst/>
          </a:prstGeom>
          <a:ln w="63500" cap="rnd">
            <a:solidFill>
              <a:schemeClr val="accent1">
                <a:lumMod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01" name="Rectangle 100">
            <a:extLst>
              <a:ext uri="{FF2B5EF4-FFF2-40B4-BE49-F238E27FC236}">
                <a16:creationId xmlns:a16="http://schemas.microsoft.com/office/drawing/2014/main" id="{F83EB23F-1804-44E9-A315-C6E0CB6AD9AB}"/>
              </a:ext>
            </a:extLst>
          </p:cNvPr>
          <p:cNvSpPr/>
          <p:nvPr/>
        </p:nvSpPr>
        <p:spPr>
          <a:xfrm>
            <a:off x="4458301" y="4831093"/>
            <a:ext cx="3867073" cy="747357"/>
          </a:xfrm>
          <a:prstGeom prst="rect">
            <a:avLst/>
          </a:prstGeom>
          <a:solidFill>
            <a:srgbClr val="FFC000"/>
          </a:solidFill>
          <a:ln w="57150">
            <a:solidFill>
              <a:srgbClr val="00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chemeClr val="tx1"/>
                </a:solidFill>
                <a:latin typeface="Calibri (Body)"/>
                <a:cs typeface="Times New Roman" panose="02020603050405020304" pitchFamily="18" charset="0"/>
              </a:rPr>
              <a:t>  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 (Body)"/>
                <a:cs typeface="Times New Roman" panose="02020603050405020304" pitchFamily="18" charset="0"/>
              </a:rPr>
              <a:t>Engr.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 (Body)"/>
                <a:cs typeface="Times New Roman" panose="02020603050405020304" pitchFamily="18" charset="0"/>
              </a:rPr>
              <a:t>Mohd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 (Body)"/>
                <a:cs typeface="Times New Roman" panose="02020603050405020304" pitchFamily="18" charset="0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 (Body)"/>
                <a:cs typeface="Times New Roman" panose="02020603050405020304" pitchFamily="18" charset="0"/>
              </a:rPr>
              <a:t>Nayeemuddin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 (Body)"/>
              <a:cs typeface="Times New Roman" panose="02020603050405020304" pitchFamily="18" charset="0"/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02A685C6-0956-4132-A230-FC144EA6FFE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02" t="1182" r="24805" b="10936"/>
          <a:stretch/>
        </p:blipFill>
        <p:spPr>
          <a:xfrm>
            <a:off x="462280" y="3408140"/>
            <a:ext cx="1333239" cy="1312620"/>
          </a:xfrm>
          <a:prstGeom prst="ellipse">
            <a:avLst/>
          </a:prstGeom>
          <a:solidFill>
            <a:schemeClr val="bg1"/>
          </a:solidFill>
          <a:ln w="63500" cap="rnd">
            <a:solidFill>
              <a:schemeClr val="accent1">
                <a:lumMod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2" name="Picture 8" descr="Faculty Img">
            <a:extLst>
              <a:ext uri="{FF2B5EF4-FFF2-40B4-BE49-F238E27FC236}">
                <a16:creationId xmlns:a16="http://schemas.microsoft.com/office/drawing/2014/main" id="{14D0C52F-EF67-4369-B521-FDE334DEA4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763" y="4708014"/>
            <a:ext cx="1097488" cy="1022497"/>
          </a:xfrm>
          <a:prstGeom prst="ellipse">
            <a:avLst/>
          </a:prstGeom>
          <a:solidFill>
            <a:schemeClr val="bg1"/>
          </a:solidFill>
          <a:ln w="57150" cap="rnd">
            <a:solidFill>
              <a:srgbClr val="0099CC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ED23C8F5-0DF9-42B7-B941-F4D548D77895}"/>
              </a:ext>
            </a:extLst>
          </p:cNvPr>
          <p:cNvCxnSpPr>
            <a:cxnSpLocks/>
          </p:cNvCxnSpPr>
          <p:nvPr/>
        </p:nvCxnSpPr>
        <p:spPr>
          <a:xfrm flipH="1" flipV="1">
            <a:off x="2664905" y="5846336"/>
            <a:ext cx="519938" cy="3751"/>
          </a:xfrm>
          <a:prstGeom prst="line">
            <a:avLst/>
          </a:prstGeom>
          <a:ln w="57150">
            <a:solidFill>
              <a:srgbClr val="0099CC"/>
            </a:solidFill>
            <a:prstDash val="solid"/>
            <a:headEnd type="diamond" w="med" len="med"/>
            <a:tailEnd type="diamond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Rectangle 36">
            <a:extLst>
              <a:ext uri="{FF2B5EF4-FFF2-40B4-BE49-F238E27FC236}">
                <a16:creationId xmlns:a16="http://schemas.microsoft.com/office/drawing/2014/main" id="{2FD519C8-E7B4-4465-97FE-900E94AEFF4D}"/>
              </a:ext>
            </a:extLst>
          </p:cNvPr>
          <p:cNvSpPr/>
          <p:nvPr/>
        </p:nvSpPr>
        <p:spPr>
          <a:xfrm>
            <a:off x="4458317" y="5955480"/>
            <a:ext cx="3579372" cy="747357"/>
          </a:xfrm>
          <a:prstGeom prst="rect">
            <a:avLst/>
          </a:prstGeom>
          <a:solidFill>
            <a:srgbClr val="FFC000"/>
          </a:solidFill>
          <a:ln w="57150">
            <a:solidFill>
              <a:srgbClr val="00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 (Body)"/>
                <a:cs typeface="Times New Roman" panose="02020603050405020304" pitchFamily="18" charset="0"/>
              </a:rPr>
              <a:t>Dr.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 (Body)"/>
                <a:cs typeface="Times New Roman" panose="02020603050405020304" pitchFamily="18" charset="0"/>
              </a:rPr>
              <a:t>Tahar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 (Body)"/>
                <a:cs typeface="Times New Roman" panose="02020603050405020304" pitchFamily="18" charset="0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 (Body)"/>
                <a:cs typeface="Times New Roman" panose="02020603050405020304" pitchFamily="18" charset="0"/>
              </a:rPr>
              <a:t>Ayadat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 (Body)"/>
              <a:cs typeface="Times New Roman" panose="02020603050405020304" pitchFamily="18" charset="0"/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249342C2-7FEC-449F-A9E6-B849DC29AB23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235" b="95531" l="1429" r="99286">
                        <a14:foregroundMark x1="22857" y1="11173" x2="2143" y2="98324"/>
                        <a14:foregroundMark x1="2143" y1="98324" x2="90714" y2="97765"/>
                        <a14:foregroundMark x1="90714" y1="97765" x2="95714" y2="64246"/>
                        <a14:foregroundMark x1="95714" y1="64246" x2="75000" y2="40782"/>
                        <a14:foregroundMark x1="75000" y1="40782" x2="76429" y2="11732"/>
                        <a14:foregroundMark x1="76429" y1="11732" x2="40000" y2="2793"/>
                        <a14:foregroundMark x1="40000" y1="2793" x2="19286" y2="27933"/>
                        <a14:foregroundMark x1="19286" y1="27933" x2="30714" y2="57542"/>
                        <a14:foregroundMark x1="7857" y1="15642" x2="10714" y2="63687"/>
                        <a14:foregroundMark x1="6429" y1="5587" x2="12857" y2="72626"/>
                        <a14:foregroundMark x1="1429" y1="2793" x2="5714" y2="73184"/>
                        <a14:foregroundMark x1="2857" y1="20112" x2="11429" y2="49721"/>
                        <a14:foregroundMark x1="11429" y1="49721" x2="7143" y2="80447"/>
                        <a14:foregroundMark x1="7143" y1="80447" x2="37857" y2="93855"/>
                        <a14:foregroundMark x1="10714" y1="88827" x2="62143" y2="87709"/>
                        <a14:foregroundMark x1="62143" y1="87709" x2="14286" y2="87151"/>
                        <a14:foregroundMark x1="14286" y1="87151" x2="69286" y2="87151"/>
                        <a14:foregroundMark x1="69286" y1="87151" x2="28571" y2="84358"/>
                        <a14:foregroundMark x1="28571" y1="84358" x2="80714" y2="96089"/>
                        <a14:foregroundMark x1="80714" y1="96089" x2="5000" y2="91061"/>
                        <a14:foregroundMark x1="5000" y1="91061" x2="64286" y2="84916"/>
                        <a14:foregroundMark x1="64286" y1="84916" x2="5714" y2="74302"/>
                        <a14:foregroundMark x1="5714" y1="74302" x2="83571" y2="67039"/>
                        <a14:foregroundMark x1="83571" y1="67039" x2="37143" y2="62570"/>
                        <a14:foregroundMark x1="37143" y1="62570" x2="50714" y2="70950"/>
                        <a14:foregroundMark x1="71429" y1="14525" x2="91429" y2="39665"/>
                        <a14:foregroundMark x1="91429" y1="39665" x2="89286" y2="31844"/>
                        <a14:foregroundMark x1="48571" y1="26257" x2="92857" y2="26257"/>
                        <a14:foregroundMark x1="92857" y1="26257" x2="30000" y2="15642"/>
                        <a14:foregroundMark x1="62143" y1="7263" x2="86429" y2="2235"/>
                        <a14:foregroundMark x1="31429" y1="8939" x2="68571" y2="8380"/>
                        <a14:foregroundMark x1="68571" y1="8380" x2="92857" y2="8939"/>
                        <a14:foregroundMark x1="80714" y1="13408" x2="99286" y2="29609"/>
                      </a14:backgroundRemoval>
                    </a14:imgEffect>
                    <a14:imgEffect>
                      <a14:sharpenSoften amount="-50000"/>
                    </a14:imgEffect>
                  </a14:imgLayer>
                </a14:imgProps>
              </a:ext>
            </a:extLst>
          </a:blip>
          <a:srcRect l="859" t="-7272" r="-859" b="7272"/>
          <a:stretch/>
        </p:blipFill>
        <p:spPr>
          <a:xfrm>
            <a:off x="3636924" y="5811055"/>
            <a:ext cx="1109327" cy="1046945"/>
          </a:xfrm>
          <a:prstGeom prst="ellipse">
            <a:avLst/>
          </a:prstGeom>
          <a:solidFill>
            <a:schemeClr val="bg1"/>
          </a:solidFill>
          <a:ln w="57150" cap="rnd">
            <a:solidFill>
              <a:srgbClr val="0099CC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0" name="Rectangle: Beveled 39">
            <a:extLst>
              <a:ext uri="{FF2B5EF4-FFF2-40B4-BE49-F238E27FC236}">
                <a16:creationId xmlns:a16="http://schemas.microsoft.com/office/drawing/2014/main" id="{340DD36F-C351-47E2-B7A6-C1E328E0DB5E}"/>
              </a:ext>
            </a:extLst>
          </p:cNvPr>
          <p:cNvSpPr/>
          <p:nvPr/>
        </p:nvSpPr>
        <p:spPr>
          <a:xfrm>
            <a:off x="616179" y="5279250"/>
            <a:ext cx="2135294" cy="1074114"/>
          </a:xfrm>
          <a:prstGeom prst="bevel">
            <a:avLst/>
          </a:prstGeom>
          <a:blipFill>
            <a:blip r:embed="rId4"/>
            <a:tile tx="0" ty="0" sx="100000" sy="100000" flip="none" algn="tl"/>
          </a:blipFill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6858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 (Body)"/>
                <a:cs typeface="Times New Roman" panose="02020603050405020304" pitchFamily="18" charset="0"/>
              </a:rPr>
              <a:t>Advisors</a:t>
            </a:r>
            <a:r>
              <a:rPr kumimoji="0" lang="en-US" sz="3200" i="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(Body)"/>
                <a:cs typeface="Times New Roman" panose="02020603050405020304" pitchFamily="18" charset="0"/>
              </a:rPr>
              <a:t>: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900ED01B-9E35-4CD0-BB9B-B98F9A84D040}"/>
              </a:ext>
            </a:extLst>
          </p:cNvPr>
          <p:cNvCxnSpPr>
            <a:cxnSpLocks/>
          </p:cNvCxnSpPr>
          <p:nvPr/>
        </p:nvCxnSpPr>
        <p:spPr>
          <a:xfrm>
            <a:off x="3194198" y="5241850"/>
            <a:ext cx="0" cy="1115265"/>
          </a:xfrm>
          <a:prstGeom prst="line">
            <a:avLst/>
          </a:prstGeom>
          <a:ln w="57150">
            <a:solidFill>
              <a:srgbClr val="0099CC"/>
            </a:solidFill>
            <a:prstDash val="solid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B8837D60-C309-4917-BD58-01EF1460B563}"/>
              </a:ext>
            </a:extLst>
          </p:cNvPr>
          <p:cNvCxnSpPr>
            <a:cxnSpLocks/>
          </p:cNvCxnSpPr>
          <p:nvPr/>
        </p:nvCxnSpPr>
        <p:spPr>
          <a:xfrm flipH="1">
            <a:off x="3194198" y="5179699"/>
            <a:ext cx="384396" cy="0"/>
          </a:xfrm>
          <a:prstGeom prst="line">
            <a:avLst/>
          </a:prstGeom>
          <a:ln w="57150">
            <a:solidFill>
              <a:srgbClr val="0099CC"/>
            </a:solidFill>
            <a:prstDash val="solid"/>
            <a:headEnd type="diamond" w="med" len="med"/>
            <a:tailEnd type="diamond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162DBFFC-D266-43F0-93DB-E81D92A8C048}"/>
              </a:ext>
            </a:extLst>
          </p:cNvPr>
          <p:cNvCxnSpPr>
            <a:cxnSpLocks/>
          </p:cNvCxnSpPr>
          <p:nvPr/>
        </p:nvCxnSpPr>
        <p:spPr>
          <a:xfrm flipH="1">
            <a:off x="3194198" y="6353364"/>
            <a:ext cx="384396" cy="0"/>
          </a:xfrm>
          <a:prstGeom prst="line">
            <a:avLst/>
          </a:prstGeom>
          <a:ln w="57150">
            <a:solidFill>
              <a:srgbClr val="0099CC"/>
            </a:solidFill>
            <a:prstDash val="solid"/>
            <a:headEnd type="diamond" w="med" len="med"/>
            <a:tailEnd type="diamond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: Beveled 14">
            <a:extLst>
              <a:ext uri="{FF2B5EF4-FFF2-40B4-BE49-F238E27FC236}">
                <a16:creationId xmlns:a16="http://schemas.microsoft.com/office/drawing/2014/main" id="{1577B53B-AAC1-4098-B4D9-39B9627D9528}"/>
              </a:ext>
            </a:extLst>
          </p:cNvPr>
          <p:cNvSpPr/>
          <p:nvPr/>
        </p:nvSpPr>
        <p:spPr>
          <a:xfrm>
            <a:off x="1396646" y="1163190"/>
            <a:ext cx="9744300" cy="899987"/>
          </a:xfrm>
          <a:prstGeom prst="bevel">
            <a:avLst/>
          </a:prstGeom>
          <a:blipFill>
            <a:blip r:embed="rId10"/>
            <a:tile tx="0" ty="0" sx="100000" sy="100000" flip="xy" algn="bl"/>
          </a:blipFill>
          <a:ln w="38100">
            <a:solidFill>
              <a:schemeClr val="tx2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 (Body)"/>
                <a:cs typeface="Times New Roman" panose="02020603050405020304" pitchFamily="18" charset="0"/>
              </a:rPr>
              <a:t>Design of 11-Story Building Using RCC &amp; CLT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0BF04D1-ADD2-4821-AC66-08A889A5D4B3}"/>
              </a:ext>
            </a:extLst>
          </p:cNvPr>
          <p:cNvGrpSpPr/>
          <p:nvPr/>
        </p:nvGrpSpPr>
        <p:grpSpPr>
          <a:xfrm>
            <a:off x="8323472" y="5334002"/>
            <a:ext cx="3767144" cy="1485831"/>
            <a:chOff x="8091817" y="4808602"/>
            <a:chExt cx="3767144" cy="1485831"/>
          </a:xfrm>
          <a:solidFill>
            <a:srgbClr val="FFC000"/>
          </a:solidFill>
        </p:grpSpPr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F6E7AFC9-E1D3-423B-8FC1-9C341F3E6B8D}"/>
                </a:ext>
              </a:extLst>
            </p:cNvPr>
            <p:cNvCxnSpPr>
              <a:cxnSpLocks/>
            </p:cNvCxnSpPr>
            <p:nvPr/>
          </p:nvCxnSpPr>
          <p:spPr>
            <a:xfrm>
              <a:off x="8616847" y="4808602"/>
              <a:ext cx="1" cy="340862"/>
            </a:xfrm>
            <a:prstGeom prst="line">
              <a:avLst/>
            </a:prstGeom>
            <a:grpFill/>
            <a:ln w="57150">
              <a:solidFill>
                <a:srgbClr val="0099CC"/>
              </a:solidFill>
              <a:prstDash val="solid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B3F61DC8-6C95-432F-88F4-8518F7C19A6F}"/>
                </a:ext>
              </a:extLst>
            </p:cNvPr>
            <p:cNvSpPr/>
            <p:nvPr/>
          </p:nvSpPr>
          <p:spPr>
            <a:xfrm>
              <a:off x="8200993" y="5381000"/>
              <a:ext cx="3657968" cy="747357"/>
            </a:xfrm>
            <a:prstGeom prst="rect">
              <a:avLst/>
            </a:prstGeom>
            <a:grpFill/>
            <a:ln w="57150">
              <a:solidFill>
                <a:srgbClr val="0099C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6858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(Body)"/>
                  <a:cs typeface="Times New Roman" pitchFamily="18" charset="0"/>
                </a:rPr>
                <a:t>             Dr. Andi </a:t>
              </a:r>
              <a:r>
                <a:rPr kumimoji="0" lang="en-US" sz="24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(Body)"/>
                  <a:cs typeface="Times New Roman" pitchFamily="18" charset="0"/>
                </a:rPr>
                <a:t>Asiz</a:t>
              </a: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(Body)"/>
                <a:cs typeface="Times New Roman" panose="02020603050405020304" pitchFamily="18" charset="0"/>
              </a:endParaRPr>
            </a:p>
          </p:txBody>
        </p:sp>
        <p:pic>
          <p:nvPicPr>
            <p:cNvPr id="77" name="Picture 76">
              <a:extLst>
                <a:ext uri="{FF2B5EF4-FFF2-40B4-BE49-F238E27FC236}">
                  <a16:creationId xmlns:a16="http://schemas.microsoft.com/office/drawing/2014/main" id="{DE6BF9E6-9A72-44A0-9417-B6840C04D30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993" t="11229" r="21904" b="20902"/>
            <a:stretch/>
          </p:blipFill>
          <p:spPr>
            <a:xfrm>
              <a:off x="8091817" y="5168012"/>
              <a:ext cx="1109327" cy="1126421"/>
            </a:xfrm>
            <a:prstGeom prst="ellipse">
              <a:avLst/>
            </a:prstGeom>
            <a:grpFill/>
            <a:ln w="57150" cap="rnd">
              <a:solidFill>
                <a:srgbClr val="0099CC"/>
              </a:solidFill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4CA0AC65-0ECC-4C86-8D9C-E74566E2FD20}"/>
                </a:ext>
              </a:extLst>
            </p:cNvPr>
            <p:cNvCxnSpPr>
              <a:cxnSpLocks/>
            </p:cNvCxnSpPr>
            <p:nvPr/>
          </p:nvCxnSpPr>
          <p:spPr>
            <a:xfrm>
              <a:off x="8616847" y="4854718"/>
              <a:ext cx="465976" cy="0"/>
            </a:xfrm>
            <a:prstGeom prst="line">
              <a:avLst/>
            </a:prstGeom>
            <a:grpFill/>
            <a:ln w="57150">
              <a:solidFill>
                <a:srgbClr val="0099CC"/>
              </a:solidFill>
              <a:prstDash val="solid"/>
              <a:headEnd type="diamond" w="med" len="med"/>
              <a:tailEnd type="diamond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916575C0-7040-4110-B063-45E172B6AA53}"/>
              </a:ext>
            </a:extLst>
          </p:cNvPr>
          <p:cNvCxnSpPr>
            <a:cxnSpLocks/>
          </p:cNvCxnSpPr>
          <p:nvPr/>
        </p:nvCxnSpPr>
        <p:spPr>
          <a:xfrm flipH="1">
            <a:off x="6419958" y="3057101"/>
            <a:ext cx="4364" cy="481069"/>
          </a:xfrm>
          <a:prstGeom prst="line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chemeClr val="accent1">
                <a:lumMod val="50000"/>
              </a:schemeClr>
            </a:solidFill>
            <a:prstDash val="solid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9" name="Group 98">
            <a:extLst>
              <a:ext uri="{FF2B5EF4-FFF2-40B4-BE49-F238E27FC236}">
                <a16:creationId xmlns:a16="http://schemas.microsoft.com/office/drawing/2014/main" id="{DA596708-E851-4B58-8C81-9ED451FCB784}"/>
              </a:ext>
            </a:extLst>
          </p:cNvPr>
          <p:cNvGrpSpPr/>
          <p:nvPr/>
        </p:nvGrpSpPr>
        <p:grpSpPr>
          <a:xfrm>
            <a:off x="3012641" y="2165437"/>
            <a:ext cx="6669651" cy="1250851"/>
            <a:chOff x="1809605" y="1626394"/>
            <a:chExt cx="7609334" cy="734101"/>
          </a:xfrm>
          <a:blipFill>
            <a:blip r:embed="rId12"/>
            <a:tile tx="0" ty="0" sx="100000" sy="100000" flip="none" algn="tl"/>
          </a:blipFill>
        </p:grpSpPr>
        <p:sp>
          <p:nvSpPr>
            <p:cNvPr id="103" name="Rectangle 52">
              <a:extLst>
                <a:ext uri="{FF2B5EF4-FFF2-40B4-BE49-F238E27FC236}">
                  <a16:creationId xmlns:a16="http://schemas.microsoft.com/office/drawing/2014/main" id="{A6CCE9B8-1C16-4139-BEF1-C4898FA6EA70}"/>
                </a:ext>
              </a:extLst>
            </p:cNvPr>
            <p:cNvSpPr/>
            <p:nvPr/>
          </p:nvSpPr>
          <p:spPr>
            <a:xfrm>
              <a:off x="1831151" y="1632630"/>
              <a:ext cx="7587788" cy="521517"/>
            </a:xfrm>
            <a:prstGeom prst="bevel">
              <a:avLst/>
            </a:prstGeom>
            <a:solidFill>
              <a:srgbClr val="002060"/>
            </a:solidFill>
            <a:ln w="57150">
              <a:solidFill>
                <a:schemeClr val="accent1">
                  <a:lumMod val="50000"/>
                </a:schemeClr>
              </a:solidFill>
            </a:ln>
            <a:effectLst>
              <a:outerShdw blurRad="152400" dist="317500" dir="5400000" sx="90000" sy="-19000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2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(Body)"/>
                <a:cs typeface="Times New Roman" panose="02020603050405020304" pitchFamily="18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lang="en-US" sz="3200" b="1" u="sng" dirty="0">
                <a:solidFill>
                  <a:prstClr val="white"/>
                </a:solidFill>
                <a:latin typeface="Calibri (Body)"/>
                <a:cs typeface="Times New Roman" panose="02020603050405020304" pitchFamily="18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2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(Body)"/>
                <a:cs typeface="Times New Roman" panose="02020603050405020304" pitchFamily="18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3600" b="1" dirty="0">
                  <a:solidFill>
                    <a:schemeClr val="bg1"/>
                  </a:solidFill>
                  <a:latin typeface="Calibri (Body)"/>
                  <a:cs typeface="Times New Roman" panose="02020603050405020304" pitchFamily="18" charset="0"/>
                </a:rPr>
                <a:t>S</a:t>
              </a:r>
              <a:r>
                <a:rPr kumimoji="0" lang="en-US" sz="3600" b="1" i="0" strike="noStrike" kern="1200" cap="none" spc="0" normalizeH="0" baseline="0" noProof="0" dirty="0" err="1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alibri (Body)"/>
                  <a:cs typeface="Times New Roman" panose="02020603050405020304" pitchFamily="18" charset="0"/>
                </a:rPr>
                <a:t>tudent</a:t>
              </a:r>
              <a:r>
                <a:rPr kumimoji="0" lang="en-US" sz="3600" b="1" i="0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alibri (Body)"/>
                  <a:cs typeface="Times New Roman" panose="02020603050405020304" pitchFamily="18" charset="0"/>
                </a:rPr>
                <a:t> Names &amp; ID’s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lang="en-US" sz="3200" b="1" u="sng" dirty="0">
                <a:solidFill>
                  <a:prstClr val="white"/>
                </a:solidFill>
                <a:latin typeface="Calibri (Body)"/>
                <a:cs typeface="Times New Roman" panose="02020603050405020304" pitchFamily="18" charset="0"/>
              </a:endParaRPr>
            </a:p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2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(Body)"/>
                <a:cs typeface="Times New Roman" panose="02020603050405020304" pitchFamily="18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(Body)"/>
              </a:endParaRPr>
            </a:p>
          </p:txBody>
        </p: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A6A4443D-0BEE-4E69-AE8C-0523713EFFE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809605" y="1626394"/>
              <a:ext cx="1" cy="734101"/>
            </a:xfrm>
            <a:prstGeom prst="line">
              <a:avLst/>
            </a:prstGeom>
            <a:grpFill/>
            <a:ln w="57150">
              <a:solidFill>
                <a:schemeClr val="accent1">
                  <a:lumMod val="50000"/>
                </a:schemeClr>
              </a:solidFill>
              <a:prstDash val="solid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5" name="Picture 104">
            <a:extLst>
              <a:ext uri="{FF2B5EF4-FFF2-40B4-BE49-F238E27FC236}">
                <a16:creationId xmlns:a16="http://schemas.microsoft.com/office/drawing/2014/main" id="{3263F4A4-4BBA-4563-A131-C961EC5AC52D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t="10064"/>
          <a:stretch/>
        </p:blipFill>
        <p:spPr>
          <a:xfrm>
            <a:off x="8057339" y="3421218"/>
            <a:ext cx="1314916" cy="1267311"/>
          </a:xfrm>
          <a:prstGeom prst="ellipse">
            <a:avLst/>
          </a:prstGeom>
          <a:ln w="63500" cap="rnd">
            <a:solidFill>
              <a:schemeClr val="accent1">
                <a:lumMod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0DDB81CE-F3D0-4EAD-9748-C4825D786513}"/>
              </a:ext>
            </a:extLst>
          </p:cNvPr>
          <p:cNvCxnSpPr>
            <a:cxnSpLocks/>
          </p:cNvCxnSpPr>
          <p:nvPr/>
        </p:nvCxnSpPr>
        <p:spPr>
          <a:xfrm flipH="1">
            <a:off x="9682288" y="2228965"/>
            <a:ext cx="1" cy="1259132"/>
          </a:xfrm>
          <a:prstGeom prst="line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chemeClr val="accent1">
                <a:lumMod val="50000"/>
              </a:schemeClr>
            </a:solidFill>
            <a:prstDash val="solid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Group 38">
            <a:extLst>
              <a:ext uri="{FF2B5EF4-FFF2-40B4-BE49-F238E27FC236}">
                <a16:creationId xmlns:a16="http://schemas.microsoft.com/office/drawing/2014/main" id="{C8D002CB-AF57-496D-A785-FEFEC4C7F95D}"/>
              </a:ext>
            </a:extLst>
          </p:cNvPr>
          <p:cNvGrpSpPr/>
          <p:nvPr/>
        </p:nvGrpSpPr>
        <p:grpSpPr>
          <a:xfrm>
            <a:off x="24624" y="35178"/>
            <a:ext cx="12142752" cy="757019"/>
            <a:chOff x="116068" y="60194"/>
            <a:chExt cx="12142752" cy="771290"/>
          </a:xfrm>
          <a:blipFill>
            <a:blip r:embed="rId14"/>
            <a:tile tx="0" ty="0" sx="100000" sy="100000" flip="xy" algn="bl"/>
          </a:blipFill>
        </p:grpSpPr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B31D9149-7016-4533-BC89-149349696A7F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C453F6A7-1BBC-4AE3-AC06-736DBF1177E2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45" name="Group 44">
                <a:extLst>
                  <a:ext uri="{FF2B5EF4-FFF2-40B4-BE49-F238E27FC236}">
                    <a16:creationId xmlns:a16="http://schemas.microsoft.com/office/drawing/2014/main" id="{25EFA828-7E5B-49A7-9A1D-5BCC9109F149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47" name="Rectangle: Rounded Corners 46">
                  <a:extLst>
                    <a:ext uri="{FF2B5EF4-FFF2-40B4-BE49-F238E27FC236}">
                      <a16:creationId xmlns:a16="http://schemas.microsoft.com/office/drawing/2014/main" id="{29869E79-356F-488A-AB10-54491E5AAC83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16"/>
                  <a:tile tx="0" ty="0" sx="100000" sy="100000" flip="xy" algn="bl"/>
                </a:blipFill>
                <a:ln w="12700">
                  <a:solidFill>
                    <a:srgbClr val="BFC2C3"/>
                  </a:solidFill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style>
                <a:lnRef idx="1">
                  <a:schemeClr val="dk1"/>
                </a:lnRef>
                <a:fillRef idx="3">
                  <a:schemeClr val="dk1"/>
                </a:fillRef>
                <a:effectRef idx="2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48" name="Freeform: Shape 47">
                  <a:extLst>
                    <a:ext uri="{FF2B5EF4-FFF2-40B4-BE49-F238E27FC236}">
                      <a16:creationId xmlns:a16="http://schemas.microsoft.com/office/drawing/2014/main" id="{E1A8D91D-FE94-4299-ADF2-ABF3BF8F1937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17"/>
                  <a:tile tx="0" ty="0" sx="100000" sy="100000" flip="xy" algn="bl"/>
                </a:blipFill>
                <a:ln w="12700">
                  <a:solidFill>
                    <a:srgbClr val="BFC2C3"/>
                  </a:solidFill>
                </a:ln>
              </p:spPr>
              <p:style>
                <a:lnRef idx="1">
                  <a:schemeClr val="accent5"/>
                </a:lnRef>
                <a:fillRef idx="3">
                  <a:schemeClr val="accent5"/>
                </a:fillRef>
                <a:effectRef idx="2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46" name="TextBox 45">
                <a:extLst>
                  <a:ext uri="{FF2B5EF4-FFF2-40B4-BE49-F238E27FC236}">
                    <a16:creationId xmlns:a16="http://schemas.microsoft.com/office/drawing/2014/main" id="{FFF91540-F7F4-4AE3-A784-43800C837291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16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1</a:t>
                </a:r>
                <a:endPara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562746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 animBg="1"/>
      <p:bldP spid="59" grpId="0" animBg="1"/>
      <p:bldP spid="63" grpId="0" animBg="1"/>
      <p:bldP spid="64" grpId="0" animBg="1"/>
      <p:bldP spid="101" grpId="0" animBg="1"/>
      <p:bldP spid="37" grpId="0" animBg="1"/>
      <p:bldP spid="40" grpId="0" animBg="1"/>
      <p:bldP spid="15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4CE20A4A-5833-41CF-BA0E-DA0C0D644574}"/>
              </a:ext>
            </a:extLst>
          </p:cNvPr>
          <p:cNvGrpSpPr/>
          <p:nvPr/>
        </p:nvGrpSpPr>
        <p:grpSpPr>
          <a:xfrm>
            <a:off x="3953709" y="1819171"/>
            <a:ext cx="4284582" cy="4100274"/>
            <a:chOff x="157840" y="231939"/>
            <a:chExt cx="5773069" cy="5786626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F53AE46B-A269-4C34-9D8D-E546601558D0}"/>
                </a:ext>
              </a:extLst>
            </p:cNvPr>
            <p:cNvGrpSpPr/>
            <p:nvPr/>
          </p:nvGrpSpPr>
          <p:grpSpPr>
            <a:xfrm>
              <a:off x="1030408" y="249037"/>
              <a:ext cx="1910821" cy="1464390"/>
              <a:chOff x="1030408" y="249037"/>
              <a:chExt cx="1910821" cy="1464390"/>
            </a:xfrm>
            <a:solidFill>
              <a:srgbClr val="818A91"/>
            </a:solidFill>
          </p:grpSpPr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F1F2CE6A-FBB6-484F-B1F4-C274EF896876}"/>
                  </a:ext>
                </a:extLst>
              </p:cNvPr>
              <p:cNvSpPr/>
              <p:nvPr/>
            </p:nvSpPr>
            <p:spPr>
              <a:xfrm>
                <a:off x="1030408" y="249037"/>
                <a:ext cx="1910821" cy="1464390"/>
              </a:xfrm>
              <a:custGeom>
                <a:avLst/>
                <a:gdLst>
                  <a:gd name="connsiteX0" fmla="*/ 1910821 w 1910821"/>
                  <a:gd name="connsiteY0" fmla="*/ 0 h 1464390"/>
                  <a:gd name="connsiteX1" fmla="*/ 1910821 w 1910821"/>
                  <a:gd name="connsiteY1" fmla="*/ 918169 h 1464390"/>
                  <a:gd name="connsiteX2" fmla="*/ 1825879 w 1910821"/>
                  <a:gd name="connsiteY2" fmla="*/ 922190 h 1464390"/>
                  <a:gd name="connsiteX3" fmla="*/ 747876 w 1910821"/>
                  <a:gd name="connsiteY3" fmla="*/ 1374318 h 1464390"/>
                  <a:gd name="connsiteX4" fmla="*/ 649327 w 1910821"/>
                  <a:gd name="connsiteY4" fmla="*/ 1464390 h 1464390"/>
                  <a:gd name="connsiteX5" fmla="*/ 0 w 1910821"/>
                  <a:gd name="connsiteY5" fmla="*/ 815063 h 1464390"/>
                  <a:gd name="connsiteX6" fmla="*/ 157746 w 1910821"/>
                  <a:gd name="connsiteY6" fmla="*/ 670885 h 1464390"/>
                  <a:gd name="connsiteX7" fmla="*/ 1737794 w 1910821"/>
                  <a:gd name="connsiteY7" fmla="*/ 8193 h 1464390"/>
                  <a:gd name="connsiteX8" fmla="*/ 1910821 w 1910821"/>
                  <a:gd name="connsiteY8" fmla="*/ 0 h 14643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910821" h="1464390">
                    <a:moveTo>
                      <a:pt x="1910821" y="0"/>
                    </a:moveTo>
                    <a:lnTo>
                      <a:pt x="1910821" y="918169"/>
                    </a:lnTo>
                    <a:lnTo>
                      <a:pt x="1825879" y="922190"/>
                    </a:lnTo>
                    <a:cubicBezTo>
                      <a:pt x="1417381" y="961072"/>
                      <a:pt x="1045225" y="1124602"/>
                      <a:pt x="747876" y="1374318"/>
                    </a:cubicBezTo>
                    <a:lnTo>
                      <a:pt x="649327" y="1464390"/>
                    </a:lnTo>
                    <a:lnTo>
                      <a:pt x="0" y="815063"/>
                    </a:lnTo>
                    <a:lnTo>
                      <a:pt x="157746" y="670885"/>
                    </a:lnTo>
                    <a:cubicBezTo>
                      <a:pt x="593577" y="304871"/>
                      <a:pt x="1139051" y="65182"/>
                      <a:pt x="1737794" y="8193"/>
                    </a:cubicBezTo>
                    <a:lnTo>
                      <a:pt x="1910821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5E106CB5-7AC5-4026-BA19-35E74B585A4F}"/>
                  </a:ext>
                </a:extLst>
              </p:cNvPr>
              <p:cNvSpPr/>
              <p:nvPr/>
            </p:nvSpPr>
            <p:spPr>
              <a:xfrm>
                <a:off x="2019724" y="1097058"/>
                <a:ext cx="383963" cy="542454"/>
              </a:xfrm>
              <a:custGeom>
                <a:avLst/>
                <a:gdLst>
                  <a:gd name="connsiteX0" fmla="*/ 334004 w 383963"/>
                  <a:gd name="connsiteY0" fmla="*/ 0 h 542454"/>
                  <a:gd name="connsiteX1" fmla="*/ 383963 w 383963"/>
                  <a:gd name="connsiteY1" fmla="*/ 542454 h 542454"/>
                  <a:gd name="connsiteX2" fmla="*/ 0 w 383963"/>
                  <a:gd name="connsiteY2" fmla="*/ 156028 h 542454"/>
                  <a:gd name="connsiteX3" fmla="*/ 334004 w 383963"/>
                  <a:gd name="connsiteY3" fmla="*/ 0 h 5424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3963" h="542454">
                    <a:moveTo>
                      <a:pt x="334004" y="0"/>
                    </a:moveTo>
                    <a:lnTo>
                      <a:pt x="383963" y="542454"/>
                    </a:lnTo>
                    <a:lnTo>
                      <a:pt x="0" y="156028"/>
                    </a:lnTo>
                    <a:lnTo>
                      <a:pt x="334004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B7BEEB38-2B50-493C-9946-4D4A772D4F89}"/>
                </a:ext>
              </a:extLst>
            </p:cNvPr>
            <p:cNvGrpSpPr/>
            <p:nvPr/>
          </p:nvGrpSpPr>
          <p:grpSpPr>
            <a:xfrm>
              <a:off x="3149046" y="249010"/>
              <a:ext cx="1778674" cy="1345882"/>
              <a:chOff x="3149046" y="249010"/>
              <a:chExt cx="1778674" cy="1345882"/>
            </a:xfrm>
            <a:solidFill>
              <a:srgbClr val="008F86"/>
            </a:solidFill>
          </p:grpSpPr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79BBA244-DEF9-4B5C-9A07-B69CFAD54D76}"/>
                  </a:ext>
                </a:extLst>
              </p:cNvPr>
              <p:cNvSpPr/>
              <p:nvPr/>
            </p:nvSpPr>
            <p:spPr>
              <a:xfrm>
                <a:off x="3149046" y="249010"/>
                <a:ext cx="1778674" cy="1345882"/>
              </a:xfrm>
              <a:custGeom>
                <a:avLst/>
                <a:gdLst>
                  <a:gd name="connsiteX0" fmla="*/ 0 w 1778674"/>
                  <a:gd name="connsiteY0" fmla="*/ 0 h 1345882"/>
                  <a:gd name="connsiteX1" fmla="*/ 173600 w 1778674"/>
                  <a:gd name="connsiteY1" fmla="*/ 8220 h 1345882"/>
                  <a:gd name="connsiteX2" fmla="*/ 1753648 w 1778674"/>
                  <a:gd name="connsiteY2" fmla="*/ 670912 h 1345882"/>
                  <a:gd name="connsiteX3" fmla="*/ 1778674 w 1778674"/>
                  <a:gd name="connsiteY3" fmla="*/ 693786 h 1345882"/>
                  <a:gd name="connsiteX4" fmla="*/ 1126578 w 1778674"/>
                  <a:gd name="connsiteY4" fmla="*/ 1345882 h 1345882"/>
                  <a:gd name="connsiteX5" fmla="*/ 1031616 w 1778674"/>
                  <a:gd name="connsiteY5" fmla="*/ 1272713 h 1345882"/>
                  <a:gd name="connsiteX6" fmla="*/ 85515 w 1778674"/>
                  <a:gd name="connsiteY6" fmla="*/ 922217 h 1345882"/>
                  <a:gd name="connsiteX7" fmla="*/ 0 w 1778674"/>
                  <a:gd name="connsiteY7" fmla="*/ 918168 h 1345882"/>
                  <a:gd name="connsiteX8" fmla="*/ 0 w 1778674"/>
                  <a:gd name="connsiteY8" fmla="*/ 0 h 13458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78674" h="1345882">
                    <a:moveTo>
                      <a:pt x="0" y="0"/>
                    </a:moveTo>
                    <a:lnTo>
                      <a:pt x="173600" y="8220"/>
                    </a:lnTo>
                    <a:cubicBezTo>
                      <a:pt x="772344" y="65209"/>
                      <a:pt x="1317818" y="304898"/>
                      <a:pt x="1753648" y="670912"/>
                    </a:cubicBezTo>
                    <a:lnTo>
                      <a:pt x="1778674" y="693786"/>
                    </a:lnTo>
                    <a:lnTo>
                      <a:pt x="1126578" y="1345882"/>
                    </a:lnTo>
                    <a:lnTo>
                      <a:pt x="1031616" y="1272713"/>
                    </a:lnTo>
                    <a:cubicBezTo>
                      <a:pt x="759098" y="1080450"/>
                      <a:pt x="435657" y="955544"/>
                      <a:pt x="85515" y="922217"/>
                    </a:cubicBezTo>
                    <a:lnTo>
                      <a:pt x="0" y="918168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BCF80440-152D-47AF-B14E-E691350BAA21}"/>
                  </a:ext>
                </a:extLst>
              </p:cNvPr>
              <p:cNvSpPr/>
              <p:nvPr/>
            </p:nvSpPr>
            <p:spPr>
              <a:xfrm rot="2862982">
                <a:off x="3460214" y="1034519"/>
                <a:ext cx="383963" cy="542454"/>
              </a:xfrm>
              <a:custGeom>
                <a:avLst/>
                <a:gdLst>
                  <a:gd name="connsiteX0" fmla="*/ 334004 w 383963"/>
                  <a:gd name="connsiteY0" fmla="*/ 0 h 542454"/>
                  <a:gd name="connsiteX1" fmla="*/ 383963 w 383963"/>
                  <a:gd name="connsiteY1" fmla="*/ 542454 h 542454"/>
                  <a:gd name="connsiteX2" fmla="*/ 0 w 383963"/>
                  <a:gd name="connsiteY2" fmla="*/ 156028 h 542454"/>
                  <a:gd name="connsiteX3" fmla="*/ 334004 w 383963"/>
                  <a:gd name="connsiteY3" fmla="*/ 0 h 5424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3963" h="542454">
                    <a:moveTo>
                      <a:pt x="334004" y="0"/>
                    </a:moveTo>
                    <a:lnTo>
                      <a:pt x="383963" y="542454"/>
                    </a:lnTo>
                    <a:lnTo>
                      <a:pt x="0" y="156028"/>
                    </a:lnTo>
                    <a:lnTo>
                      <a:pt x="334004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94BAC90-1A19-4421-9C87-15EF22C4630C}"/>
                </a:ext>
              </a:extLst>
            </p:cNvPr>
            <p:cNvGrpSpPr/>
            <p:nvPr/>
          </p:nvGrpSpPr>
          <p:grpSpPr>
            <a:xfrm>
              <a:off x="4431946" y="1083142"/>
              <a:ext cx="1496864" cy="1925955"/>
              <a:chOff x="4431946" y="1083142"/>
              <a:chExt cx="1496864" cy="1925955"/>
            </a:xfrm>
            <a:solidFill>
              <a:srgbClr val="066D9A"/>
            </a:solidFill>
          </p:grpSpPr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EAE1CA12-18E4-43D2-9619-D1692889BD93}"/>
                  </a:ext>
                </a:extLst>
              </p:cNvPr>
              <p:cNvSpPr/>
              <p:nvPr/>
            </p:nvSpPr>
            <p:spPr>
              <a:xfrm>
                <a:off x="4431946" y="1083142"/>
                <a:ext cx="1496864" cy="1925955"/>
              </a:xfrm>
              <a:custGeom>
                <a:avLst/>
                <a:gdLst>
                  <a:gd name="connsiteX0" fmla="*/ 649328 w 1496864"/>
                  <a:gd name="connsiteY0" fmla="*/ 0 h 1925955"/>
                  <a:gd name="connsiteX1" fmla="*/ 650655 w 1496864"/>
                  <a:gd name="connsiteY1" fmla="*/ 1213 h 1925955"/>
                  <a:gd name="connsiteX2" fmla="*/ 1488241 w 1496864"/>
                  <a:gd name="connsiteY2" fmla="*/ 1755193 h 1925955"/>
                  <a:gd name="connsiteX3" fmla="*/ 1496864 w 1496864"/>
                  <a:gd name="connsiteY3" fmla="*/ 1925955 h 1925955"/>
                  <a:gd name="connsiteX4" fmla="*/ 578696 w 1496864"/>
                  <a:gd name="connsiteY4" fmla="*/ 1925955 h 1925955"/>
                  <a:gd name="connsiteX5" fmla="*/ 574814 w 1496864"/>
                  <a:gd name="connsiteY5" fmla="*/ 1849070 h 1925955"/>
                  <a:gd name="connsiteX6" fmla="*/ 3362 w 1496864"/>
                  <a:gd name="connsiteY6" fmla="*/ 652400 h 1925955"/>
                  <a:gd name="connsiteX7" fmla="*/ 0 w 1496864"/>
                  <a:gd name="connsiteY7" fmla="*/ 649327 h 1925955"/>
                  <a:gd name="connsiteX8" fmla="*/ 649328 w 1496864"/>
                  <a:gd name="connsiteY8" fmla="*/ 0 h 19259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496864" h="1925955">
                    <a:moveTo>
                      <a:pt x="649328" y="0"/>
                    </a:moveTo>
                    <a:lnTo>
                      <a:pt x="650655" y="1213"/>
                    </a:lnTo>
                    <a:cubicBezTo>
                      <a:pt x="1111629" y="459448"/>
                      <a:pt x="1418875" y="1072159"/>
                      <a:pt x="1488241" y="1755193"/>
                    </a:cubicBezTo>
                    <a:lnTo>
                      <a:pt x="1496864" y="1925955"/>
                    </a:lnTo>
                    <a:lnTo>
                      <a:pt x="578696" y="1925955"/>
                    </a:lnTo>
                    <a:lnTo>
                      <a:pt x="574814" y="1849070"/>
                    </a:lnTo>
                    <a:cubicBezTo>
                      <a:pt x="527488" y="1383063"/>
                      <a:pt x="317866" y="965035"/>
                      <a:pt x="3362" y="652400"/>
                    </a:cubicBezTo>
                    <a:lnTo>
                      <a:pt x="0" y="649327"/>
                    </a:lnTo>
                    <a:lnTo>
                      <a:pt x="649328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4010F932-BD04-4FD6-A867-08E70A6B5CE0}"/>
                  </a:ext>
                </a:extLst>
              </p:cNvPr>
              <p:cNvSpPr/>
              <p:nvPr/>
            </p:nvSpPr>
            <p:spPr>
              <a:xfrm rot="5400000">
                <a:off x="4551807" y="2068734"/>
                <a:ext cx="383963" cy="542454"/>
              </a:xfrm>
              <a:custGeom>
                <a:avLst/>
                <a:gdLst>
                  <a:gd name="connsiteX0" fmla="*/ 334004 w 383963"/>
                  <a:gd name="connsiteY0" fmla="*/ 0 h 542454"/>
                  <a:gd name="connsiteX1" fmla="*/ 383963 w 383963"/>
                  <a:gd name="connsiteY1" fmla="*/ 542454 h 542454"/>
                  <a:gd name="connsiteX2" fmla="*/ 0 w 383963"/>
                  <a:gd name="connsiteY2" fmla="*/ 156028 h 542454"/>
                  <a:gd name="connsiteX3" fmla="*/ 334004 w 383963"/>
                  <a:gd name="connsiteY3" fmla="*/ 0 h 5424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3963" h="542454">
                    <a:moveTo>
                      <a:pt x="334004" y="0"/>
                    </a:moveTo>
                    <a:lnTo>
                      <a:pt x="383963" y="542454"/>
                    </a:lnTo>
                    <a:lnTo>
                      <a:pt x="0" y="156028"/>
                    </a:lnTo>
                    <a:lnTo>
                      <a:pt x="334004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B68C970E-E73F-4AF3-B6E7-27E92D46A6AA}"/>
                </a:ext>
              </a:extLst>
            </p:cNvPr>
            <p:cNvGrpSpPr/>
            <p:nvPr/>
          </p:nvGrpSpPr>
          <p:grpSpPr>
            <a:xfrm>
              <a:off x="4465598" y="3216915"/>
              <a:ext cx="1465311" cy="1931539"/>
              <a:chOff x="4465598" y="3216915"/>
              <a:chExt cx="1465311" cy="1931539"/>
            </a:xfrm>
            <a:solidFill>
              <a:srgbClr val="E37E22"/>
            </a:solidFill>
          </p:grpSpPr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A76A9457-E258-47A7-AF85-937EE850D16B}"/>
                  </a:ext>
                </a:extLst>
              </p:cNvPr>
              <p:cNvSpPr/>
              <p:nvPr/>
            </p:nvSpPr>
            <p:spPr>
              <a:xfrm>
                <a:off x="4465598" y="3216915"/>
                <a:ext cx="1465311" cy="1931539"/>
              </a:xfrm>
              <a:custGeom>
                <a:avLst/>
                <a:gdLst>
                  <a:gd name="connsiteX0" fmla="*/ 547144 w 1465311"/>
                  <a:gd name="connsiteY0" fmla="*/ 0 h 1931539"/>
                  <a:gd name="connsiteX1" fmla="*/ 1465311 w 1465311"/>
                  <a:gd name="connsiteY1" fmla="*/ 0 h 1931539"/>
                  <a:gd name="connsiteX2" fmla="*/ 1454590 w 1465311"/>
                  <a:gd name="connsiteY2" fmla="*/ 212326 h 1931539"/>
                  <a:gd name="connsiteX3" fmla="*/ 782499 w 1465311"/>
                  <a:gd name="connsiteY3" fmla="*/ 1787392 h 1931539"/>
                  <a:gd name="connsiteX4" fmla="*/ 649164 w 1465311"/>
                  <a:gd name="connsiteY4" fmla="*/ 1931539 h 1931539"/>
                  <a:gd name="connsiteX5" fmla="*/ 0 w 1465311"/>
                  <a:gd name="connsiteY5" fmla="*/ 1282375 h 1931539"/>
                  <a:gd name="connsiteX6" fmla="*/ 82622 w 1465311"/>
                  <a:gd name="connsiteY6" fmla="*/ 1193054 h 1931539"/>
                  <a:gd name="connsiteX7" fmla="*/ 541163 w 1465311"/>
                  <a:gd name="connsiteY7" fmla="*/ 118449 h 1931539"/>
                  <a:gd name="connsiteX8" fmla="*/ 547144 w 1465311"/>
                  <a:gd name="connsiteY8" fmla="*/ 0 h 1931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465311" h="1931539">
                    <a:moveTo>
                      <a:pt x="547144" y="0"/>
                    </a:moveTo>
                    <a:lnTo>
                      <a:pt x="1465311" y="0"/>
                    </a:lnTo>
                    <a:lnTo>
                      <a:pt x="1454590" y="212326"/>
                    </a:lnTo>
                    <a:cubicBezTo>
                      <a:pt x="1393895" y="809982"/>
                      <a:pt x="1151072" y="1353796"/>
                      <a:pt x="782499" y="1787392"/>
                    </a:cubicBezTo>
                    <a:lnTo>
                      <a:pt x="649164" y="1931539"/>
                    </a:lnTo>
                    <a:lnTo>
                      <a:pt x="0" y="1282375"/>
                    </a:lnTo>
                    <a:lnTo>
                      <a:pt x="82622" y="1193054"/>
                    </a:lnTo>
                    <a:cubicBezTo>
                      <a:pt x="334085" y="897228"/>
                      <a:pt x="499753" y="526206"/>
                      <a:pt x="541163" y="118449"/>
                    </a:cubicBezTo>
                    <a:lnTo>
                      <a:pt x="547144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AD1E080B-DB43-4957-B6FA-1F491B4FC687}"/>
                  </a:ext>
                </a:extLst>
              </p:cNvPr>
              <p:cNvSpPr/>
              <p:nvPr/>
            </p:nvSpPr>
            <p:spPr>
              <a:xfrm rot="8563291">
                <a:off x="4611019" y="3557043"/>
                <a:ext cx="383963" cy="542454"/>
              </a:xfrm>
              <a:custGeom>
                <a:avLst/>
                <a:gdLst>
                  <a:gd name="connsiteX0" fmla="*/ 334004 w 383963"/>
                  <a:gd name="connsiteY0" fmla="*/ 0 h 542454"/>
                  <a:gd name="connsiteX1" fmla="*/ 383963 w 383963"/>
                  <a:gd name="connsiteY1" fmla="*/ 542454 h 542454"/>
                  <a:gd name="connsiteX2" fmla="*/ 0 w 383963"/>
                  <a:gd name="connsiteY2" fmla="*/ 156028 h 542454"/>
                  <a:gd name="connsiteX3" fmla="*/ 334004 w 383963"/>
                  <a:gd name="connsiteY3" fmla="*/ 0 h 5424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3963" h="542454">
                    <a:moveTo>
                      <a:pt x="334004" y="0"/>
                    </a:moveTo>
                    <a:lnTo>
                      <a:pt x="383963" y="542454"/>
                    </a:lnTo>
                    <a:lnTo>
                      <a:pt x="0" y="156028"/>
                    </a:lnTo>
                    <a:lnTo>
                      <a:pt x="334004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351FC4CD-12AE-4D1F-8737-04D093AE3DAF}"/>
                </a:ext>
              </a:extLst>
            </p:cNvPr>
            <p:cNvGrpSpPr/>
            <p:nvPr/>
          </p:nvGrpSpPr>
          <p:grpSpPr>
            <a:xfrm>
              <a:off x="3149047" y="4642280"/>
              <a:ext cx="1814969" cy="1376285"/>
              <a:chOff x="3149047" y="4642280"/>
              <a:chExt cx="1814969" cy="1376285"/>
            </a:xfrm>
            <a:solidFill>
              <a:srgbClr val="C64E4F"/>
            </a:solidFill>
          </p:grpSpPr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0004D44D-0031-4D9D-8AFC-2EEC087FCF76}"/>
                  </a:ext>
                </a:extLst>
              </p:cNvPr>
              <p:cNvSpPr/>
              <p:nvPr/>
            </p:nvSpPr>
            <p:spPr>
              <a:xfrm>
                <a:off x="3149047" y="4642280"/>
                <a:ext cx="1814969" cy="1376285"/>
              </a:xfrm>
              <a:custGeom>
                <a:avLst/>
                <a:gdLst>
                  <a:gd name="connsiteX0" fmla="*/ 1165642 w 1814969"/>
                  <a:gd name="connsiteY0" fmla="*/ 0 h 1376285"/>
                  <a:gd name="connsiteX1" fmla="*/ 1814969 w 1814969"/>
                  <a:gd name="connsiteY1" fmla="*/ 649328 h 1376285"/>
                  <a:gd name="connsiteX2" fmla="*/ 1753648 w 1814969"/>
                  <a:gd name="connsiteY2" fmla="*/ 705375 h 1376285"/>
                  <a:gd name="connsiteX3" fmla="*/ 173600 w 1814969"/>
                  <a:gd name="connsiteY3" fmla="*/ 1368065 h 1376285"/>
                  <a:gd name="connsiteX4" fmla="*/ 0 w 1814969"/>
                  <a:gd name="connsiteY4" fmla="*/ 1376285 h 1376285"/>
                  <a:gd name="connsiteX5" fmla="*/ 0 w 1814969"/>
                  <a:gd name="connsiteY5" fmla="*/ 458117 h 1376285"/>
                  <a:gd name="connsiteX6" fmla="*/ 85515 w 1814969"/>
                  <a:gd name="connsiteY6" fmla="*/ 454068 h 1376285"/>
                  <a:gd name="connsiteX7" fmla="*/ 1163519 w 1814969"/>
                  <a:gd name="connsiteY7" fmla="*/ 1941 h 1376285"/>
                  <a:gd name="connsiteX8" fmla="*/ 1165642 w 1814969"/>
                  <a:gd name="connsiteY8" fmla="*/ 0 h 13762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814969" h="1376285">
                    <a:moveTo>
                      <a:pt x="1165642" y="0"/>
                    </a:moveTo>
                    <a:lnTo>
                      <a:pt x="1814969" y="649328"/>
                    </a:lnTo>
                    <a:lnTo>
                      <a:pt x="1753648" y="705375"/>
                    </a:lnTo>
                    <a:cubicBezTo>
                      <a:pt x="1317818" y="1071388"/>
                      <a:pt x="772344" y="1311076"/>
                      <a:pt x="173600" y="1368065"/>
                    </a:cubicBezTo>
                    <a:lnTo>
                      <a:pt x="0" y="1376285"/>
                    </a:lnTo>
                    <a:lnTo>
                      <a:pt x="0" y="458117"/>
                    </a:lnTo>
                    <a:lnTo>
                      <a:pt x="85515" y="454068"/>
                    </a:lnTo>
                    <a:cubicBezTo>
                      <a:pt x="494014" y="415187"/>
                      <a:pt x="866170" y="251657"/>
                      <a:pt x="1163519" y="1941"/>
                    </a:cubicBezTo>
                    <a:lnTo>
                      <a:pt x="116564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9FF1CFD7-4377-4AF2-B04A-5CB20AE0BF83}"/>
                  </a:ext>
                </a:extLst>
              </p:cNvPr>
              <p:cNvSpPr/>
              <p:nvPr/>
            </p:nvSpPr>
            <p:spPr>
              <a:xfrm rot="10800000">
                <a:off x="3584556" y="4686316"/>
                <a:ext cx="383963" cy="542454"/>
              </a:xfrm>
              <a:custGeom>
                <a:avLst/>
                <a:gdLst>
                  <a:gd name="connsiteX0" fmla="*/ 334004 w 383963"/>
                  <a:gd name="connsiteY0" fmla="*/ 0 h 542454"/>
                  <a:gd name="connsiteX1" fmla="*/ 383963 w 383963"/>
                  <a:gd name="connsiteY1" fmla="*/ 542454 h 542454"/>
                  <a:gd name="connsiteX2" fmla="*/ 0 w 383963"/>
                  <a:gd name="connsiteY2" fmla="*/ 156028 h 542454"/>
                  <a:gd name="connsiteX3" fmla="*/ 334004 w 383963"/>
                  <a:gd name="connsiteY3" fmla="*/ 0 h 5424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3963" h="542454">
                    <a:moveTo>
                      <a:pt x="334004" y="0"/>
                    </a:moveTo>
                    <a:lnTo>
                      <a:pt x="383963" y="542454"/>
                    </a:lnTo>
                    <a:lnTo>
                      <a:pt x="0" y="156028"/>
                    </a:lnTo>
                    <a:lnTo>
                      <a:pt x="334004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70EEDF77-D993-40C8-8C16-57D5AA448E1C}"/>
                </a:ext>
              </a:extLst>
            </p:cNvPr>
            <p:cNvGrpSpPr/>
            <p:nvPr/>
          </p:nvGrpSpPr>
          <p:grpSpPr>
            <a:xfrm>
              <a:off x="995248" y="4520005"/>
              <a:ext cx="1945981" cy="1498533"/>
              <a:chOff x="995248" y="4520005"/>
              <a:chExt cx="1945981" cy="1498533"/>
            </a:xfrm>
            <a:solidFill>
              <a:srgbClr val="69375C"/>
            </a:solidFill>
          </p:grpSpPr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7140D6B9-2A64-42CE-A49B-F18306E2B77C}"/>
                  </a:ext>
                </a:extLst>
              </p:cNvPr>
              <p:cNvSpPr/>
              <p:nvPr/>
            </p:nvSpPr>
            <p:spPr>
              <a:xfrm>
                <a:off x="995248" y="4520005"/>
                <a:ext cx="1945981" cy="1498533"/>
              </a:xfrm>
              <a:custGeom>
                <a:avLst/>
                <a:gdLst>
                  <a:gd name="connsiteX0" fmla="*/ 649164 w 1945981"/>
                  <a:gd name="connsiteY0" fmla="*/ 0 h 1498533"/>
                  <a:gd name="connsiteX1" fmla="*/ 660292 w 1945981"/>
                  <a:gd name="connsiteY1" fmla="*/ 12030 h 1498533"/>
                  <a:gd name="connsiteX2" fmla="*/ 1861039 w 1945981"/>
                  <a:gd name="connsiteY2" fmla="*/ 576343 h 1498533"/>
                  <a:gd name="connsiteX3" fmla="*/ 1945981 w 1945981"/>
                  <a:gd name="connsiteY3" fmla="*/ 580365 h 1498533"/>
                  <a:gd name="connsiteX4" fmla="*/ 1945981 w 1945981"/>
                  <a:gd name="connsiteY4" fmla="*/ 1498533 h 1498533"/>
                  <a:gd name="connsiteX5" fmla="*/ 1772954 w 1945981"/>
                  <a:gd name="connsiteY5" fmla="*/ 1490340 h 1498533"/>
                  <a:gd name="connsiteX6" fmla="*/ 12999 w 1945981"/>
                  <a:gd name="connsiteY6" fmla="*/ 663217 h 1498533"/>
                  <a:gd name="connsiteX7" fmla="*/ 0 w 1945981"/>
                  <a:gd name="connsiteY7" fmla="*/ 649164 h 1498533"/>
                  <a:gd name="connsiteX8" fmla="*/ 649164 w 1945981"/>
                  <a:gd name="connsiteY8" fmla="*/ 0 h 14985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945981" h="1498533">
                    <a:moveTo>
                      <a:pt x="649164" y="0"/>
                    </a:moveTo>
                    <a:lnTo>
                      <a:pt x="660292" y="12030"/>
                    </a:lnTo>
                    <a:cubicBezTo>
                      <a:pt x="974797" y="324665"/>
                      <a:pt x="1394184" y="531907"/>
                      <a:pt x="1861039" y="576343"/>
                    </a:cubicBezTo>
                    <a:lnTo>
                      <a:pt x="1945981" y="580365"/>
                    </a:lnTo>
                    <a:lnTo>
                      <a:pt x="1945981" y="1498533"/>
                    </a:lnTo>
                    <a:lnTo>
                      <a:pt x="1772954" y="1490340"/>
                    </a:lnTo>
                    <a:cubicBezTo>
                      <a:pt x="1088676" y="1425210"/>
                      <a:pt x="473974" y="1121452"/>
                      <a:pt x="12999" y="663217"/>
                    </a:cubicBezTo>
                    <a:lnTo>
                      <a:pt x="0" y="649164"/>
                    </a:lnTo>
                    <a:lnTo>
                      <a:pt x="649164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E1F6967F-DE80-4731-9ADE-35D2730EE443}"/>
                  </a:ext>
                </a:extLst>
              </p:cNvPr>
              <p:cNvSpPr/>
              <p:nvPr/>
            </p:nvSpPr>
            <p:spPr>
              <a:xfrm rot="13806804">
                <a:off x="2031963" y="4653638"/>
                <a:ext cx="383963" cy="542454"/>
              </a:xfrm>
              <a:custGeom>
                <a:avLst/>
                <a:gdLst>
                  <a:gd name="connsiteX0" fmla="*/ 334004 w 383963"/>
                  <a:gd name="connsiteY0" fmla="*/ 0 h 542454"/>
                  <a:gd name="connsiteX1" fmla="*/ 383963 w 383963"/>
                  <a:gd name="connsiteY1" fmla="*/ 542454 h 542454"/>
                  <a:gd name="connsiteX2" fmla="*/ 0 w 383963"/>
                  <a:gd name="connsiteY2" fmla="*/ 156028 h 542454"/>
                  <a:gd name="connsiteX3" fmla="*/ 334004 w 383963"/>
                  <a:gd name="connsiteY3" fmla="*/ 0 h 5424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3963" h="542454">
                    <a:moveTo>
                      <a:pt x="334004" y="0"/>
                    </a:moveTo>
                    <a:lnTo>
                      <a:pt x="383963" y="542454"/>
                    </a:lnTo>
                    <a:lnTo>
                      <a:pt x="0" y="156028"/>
                    </a:lnTo>
                    <a:lnTo>
                      <a:pt x="334004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23897B8B-DC8A-4B0F-9072-3925CB231574}"/>
                </a:ext>
              </a:extLst>
            </p:cNvPr>
            <p:cNvGrpSpPr/>
            <p:nvPr/>
          </p:nvGrpSpPr>
          <p:grpSpPr>
            <a:xfrm>
              <a:off x="159939" y="3216915"/>
              <a:ext cx="1363323" cy="1799579"/>
              <a:chOff x="159939" y="3216915"/>
              <a:chExt cx="1363323" cy="1799579"/>
            </a:xfrm>
            <a:solidFill>
              <a:srgbClr val="202022"/>
            </a:solidFill>
          </p:grpSpPr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4319F8DA-F8A8-4E6D-8106-E8495F210C10}"/>
                  </a:ext>
                </a:extLst>
              </p:cNvPr>
              <p:cNvSpPr/>
              <p:nvPr/>
            </p:nvSpPr>
            <p:spPr>
              <a:xfrm>
                <a:off x="159939" y="3216915"/>
                <a:ext cx="1346721" cy="1799579"/>
              </a:xfrm>
              <a:custGeom>
                <a:avLst/>
                <a:gdLst>
                  <a:gd name="connsiteX0" fmla="*/ 0 w 1346721"/>
                  <a:gd name="connsiteY0" fmla="*/ 0 h 1799579"/>
                  <a:gd name="connsiteX1" fmla="*/ 918168 w 1346721"/>
                  <a:gd name="connsiteY1" fmla="*/ 0 h 1799579"/>
                  <a:gd name="connsiteX2" fmla="*/ 924149 w 1346721"/>
                  <a:gd name="connsiteY2" fmla="*/ 118449 h 1799579"/>
                  <a:gd name="connsiteX3" fmla="*/ 1280286 w 1346721"/>
                  <a:gd name="connsiteY3" fmla="*/ 1061779 h 1799579"/>
                  <a:gd name="connsiteX4" fmla="*/ 1346721 w 1346721"/>
                  <a:gd name="connsiteY4" fmla="*/ 1146943 h 1799579"/>
                  <a:gd name="connsiteX5" fmla="*/ 694085 w 1346721"/>
                  <a:gd name="connsiteY5" fmla="*/ 1799579 h 1799579"/>
                  <a:gd name="connsiteX6" fmla="*/ 682813 w 1346721"/>
                  <a:gd name="connsiteY6" fmla="*/ 1787392 h 1799579"/>
                  <a:gd name="connsiteX7" fmla="*/ 10721 w 1346721"/>
                  <a:gd name="connsiteY7" fmla="*/ 212326 h 1799579"/>
                  <a:gd name="connsiteX8" fmla="*/ 0 w 1346721"/>
                  <a:gd name="connsiteY8" fmla="*/ 0 h 17995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346721" h="1799579">
                    <a:moveTo>
                      <a:pt x="0" y="0"/>
                    </a:moveTo>
                    <a:lnTo>
                      <a:pt x="918168" y="0"/>
                    </a:lnTo>
                    <a:lnTo>
                      <a:pt x="924149" y="118449"/>
                    </a:lnTo>
                    <a:cubicBezTo>
                      <a:pt x="959643" y="467955"/>
                      <a:pt x="1086429" y="790472"/>
                      <a:pt x="1280286" y="1061779"/>
                    </a:cubicBezTo>
                    <a:lnTo>
                      <a:pt x="1346721" y="1146943"/>
                    </a:lnTo>
                    <a:lnTo>
                      <a:pt x="694085" y="1799579"/>
                    </a:lnTo>
                    <a:lnTo>
                      <a:pt x="682813" y="1787392"/>
                    </a:lnTo>
                    <a:cubicBezTo>
                      <a:pt x="314239" y="1353796"/>
                      <a:pt x="71417" y="809982"/>
                      <a:pt x="10721" y="212326"/>
                    </a:cubicBez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43" name="Freeform: Shape 42">
                <a:extLst>
                  <a:ext uri="{FF2B5EF4-FFF2-40B4-BE49-F238E27FC236}">
                    <a16:creationId xmlns:a16="http://schemas.microsoft.com/office/drawing/2014/main" id="{6FD4ABEF-2B3D-4C1B-9254-FE9EB0863953}"/>
                  </a:ext>
                </a:extLst>
              </p:cNvPr>
              <p:cNvSpPr/>
              <p:nvPr/>
            </p:nvSpPr>
            <p:spPr>
              <a:xfrm rot="16462207">
                <a:off x="1060053" y="3597234"/>
                <a:ext cx="383963" cy="542454"/>
              </a:xfrm>
              <a:custGeom>
                <a:avLst/>
                <a:gdLst>
                  <a:gd name="connsiteX0" fmla="*/ 334004 w 383963"/>
                  <a:gd name="connsiteY0" fmla="*/ 0 h 542454"/>
                  <a:gd name="connsiteX1" fmla="*/ 383963 w 383963"/>
                  <a:gd name="connsiteY1" fmla="*/ 542454 h 542454"/>
                  <a:gd name="connsiteX2" fmla="*/ 0 w 383963"/>
                  <a:gd name="connsiteY2" fmla="*/ 156028 h 542454"/>
                  <a:gd name="connsiteX3" fmla="*/ 334004 w 383963"/>
                  <a:gd name="connsiteY3" fmla="*/ 0 h 5424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3963" h="542454">
                    <a:moveTo>
                      <a:pt x="334004" y="0"/>
                    </a:moveTo>
                    <a:lnTo>
                      <a:pt x="383963" y="542454"/>
                    </a:lnTo>
                    <a:lnTo>
                      <a:pt x="0" y="156028"/>
                    </a:lnTo>
                    <a:lnTo>
                      <a:pt x="334004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CDE0CF1C-819D-452B-BD34-54BBDCC236C9}"/>
                </a:ext>
              </a:extLst>
            </p:cNvPr>
            <p:cNvGrpSpPr/>
            <p:nvPr/>
          </p:nvGrpSpPr>
          <p:grpSpPr>
            <a:xfrm>
              <a:off x="162037" y="1214996"/>
              <a:ext cx="1375064" cy="1794101"/>
              <a:chOff x="162037" y="1214996"/>
              <a:chExt cx="1375064" cy="1794101"/>
            </a:xfrm>
            <a:solidFill>
              <a:srgbClr val="212F3C"/>
            </a:solidFill>
          </p:grpSpPr>
          <p:sp>
            <p:nvSpPr>
              <p:cNvPr id="40" name="Freeform: Shape 39">
                <a:extLst>
                  <a:ext uri="{FF2B5EF4-FFF2-40B4-BE49-F238E27FC236}">
                    <a16:creationId xmlns:a16="http://schemas.microsoft.com/office/drawing/2014/main" id="{055EE4E9-1105-4E2D-97EB-B5CD3BA33763}"/>
                  </a:ext>
                </a:extLst>
              </p:cNvPr>
              <p:cNvSpPr/>
              <p:nvPr/>
            </p:nvSpPr>
            <p:spPr>
              <a:xfrm>
                <a:off x="162037" y="1214996"/>
                <a:ext cx="1375064" cy="1794101"/>
              </a:xfrm>
              <a:custGeom>
                <a:avLst/>
                <a:gdLst>
                  <a:gd name="connsiteX0" fmla="*/ 725367 w 1375064"/>
                  <a:gd name="connsiteY0" fmla="*/ 0 h 1794101"/>
                  <a:gd name="connsiteX1" fmla="*/ 1375064 w 1375064"/>
                  <a:gd name="connsiteY1" fmla="*/ 649698 h 1794101"/>
                  <a:gd name="connsiteX2" fmla="*/ 1278187 w 1375064"/>
                  <a:gd name="connsiteY2" fmla="*/ 773886 h 1794101"/>
                  <a:gd name="connsiteX3" fmla="*/ 922050 w 1375064"/>
                  <a:gd name="connsiteY3" fmla="*/ 1717216 h 1794101"/>
                  <a:gd name="connsiteX4" fmla="*/ 918168 w 1375064"/>
                  <a:gd name="connsiteY4" fmla="*/ 1794101 h 1794101"/>
                  <a:gd name="connsiteX5" fmla="*/ 0 w 1375064"/>
                  <a:gd name="connsiteY5" fmla="*/ 1794101 h 1794101"/>
                  <a:gd name="connsiteX6" fmla="*/ 8622 w 1375064"/>
                  <a:gd name="connsiteY6" fmla="*/ 1623339 h 1794101"/>
                  <a:gd name="connsiteX7" fmla="*/ 680714 w 1375064"/>
                  <a:gd name="connsiteY7" fmla="*/ 48274 h 1794101"/>
                  <a:gd name="connsiteX8" fmla="*/ 725367 w 1375064"/>
                  <a:gd name="connsiteY8" fmla="*/ 0 h 17941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375064" h="1794101">
                    <a:moveTo>
                      <a:pt x="725367" y="0"/>
                    </a:moveTo>
                    <a:lnTo>
                      <a:pt x="1375064" y="649698"/>
                    </a:lnTo>
                    <a:lnTo>
                      <a:pt x="1278187" y="773886"/>
                    </a:lnTo>
                    <a:cubicBezTo>
                      <a:pt x="1084330" y="1045194"/>
                      <a:pt x="957544" y="1367711"/>
                      <a:pt x="922050" y="1717216"/>
                    </a:cubicBezTo>
                    <a:lnTo>
                      <a:pt x="918168" y="1794101"/>
                    </a:lnTo>
                    <a:lnTo>
                      <a:pt x="0" y="1794101"/>
                    </a:lnTo>
                    <a:lnTo>
                      <a:pt x="8622" y="1623339"/>
                    </a:lnTo>
                    <a:cubicBezTo>
                      <a:pt x="69317" y="1025684"/>
                      <a:pt x="312140" y="481870"/>
                      <a:pt x="680714" y="48274"/>
                    </a:cubicBezTo>
                    <a:lnTo>
                      <a:pt x="725367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41" name="Freeform: Shape 40">
                <a:extLst>
                  <a:ext uri="{FF2B5EF4-FFF2-40B4-BE49-F238E27FC236}">
                    <a16:creationId xmlns:a16="http://schemas.microsoft.com/office/drawing/2014/main" id="{AF78021D-29D9-44D9-AB56-2F5E5115DE16}"/>
                  </a:ext>
                </a:extLst>
              </p:cNvPr>
              <p:cNvSpPr/>
              <p:nvPr/>
            </p:nvSpPr>
            <p:spPr>
              <a:xfrm rot="19198522">
                <a:off x="993235" y="2198136"/>
                <a:ext cx="383963" cy="542454"/>
              </a:xfrm>
              <a:custGeom>
                <a:avLst/>
                <a:gdLst>
                  <a:gd name="connsiteX0" fmla="*/ 334004 w 383963"/>
                  <a:gd name="connsiteY0" fmla="*/ 0 h 542454"/>
                  <a:gd name="connsiteX1" fmla="*/ 383963 w 383963"/>
                  <a:gd name="connsiteY1" fmla="*/ 542454 h 542454"/>
                  <a:gd name="connsiteX2" fmla="*/ 0 w 383963"/>
                  <a:gd name="connsiteY2" fmla="*/ 156028 h 542454"/>
                  <a:gd name="connsiteX3" fmla="*/ 334004 w 383963"/>
                  <a:gd name="connsiteY3" fmla="*/ 0 h 5424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3963" h="542454">
                    <a:moveTo>
                      <a:pt x="334004" y="0"/>
                    </a:moveTo>
                    <a:lnTo>
                      <a:pt x="383963" y="542454"/>
                    </a:lnTo>
                    <a:lnTo>
                      <a:pt x="0" y="156028"/>
                    </a:lnTo>
                    <a:lnTo>
                      <a:pt x="334004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3A56FC78-DD49-43E6-AEA7-93CD6727603B}"/>
                </a:ext>
              </a:extLst>
            </p:cNvPr>
            <p:cNvGrpSpPr/>
            <p:nvPr/>
          </p:nvGrpSpPr>
          <p:grpSpPr>
            <a:xfrm rot="160585">
              <a:off x="157840" y="231939"/>
              <a:ext cx="5770981" cy="5769555"/>
              <a:chOff x="6196965" y="249010"/>
              <a:chExt cx="5770981" cy="5769555"/>
            </a:xfrm>
          </p:grpSpPr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7703F5DC-4AB9-4894-A353-3B1763CD0245}"/>
                  </a:ext>
                </a:extLst>
              </p:cNvPr>
              <p:cNvGrpSpPr/>
              <p:nvPr/>
            </p:nvGrpSpPr>
            <p:grpSpPr>
              <a:xfrm>
                <a:off x="7067434" y="249037"/>
                <a:ext cx="1910821" cy="1464390"/>
                <a:chOff x="1030408" y="249037"/>
                <a:chExt cx="1910821" cy="1464390"/>
              </a:xfrm>
              <a:solidFill>
                <a:srgbClr val="A2AAB5"/>
              </a:solidFill>
            </p:grpSpPr>
            <p:sp>
              <p:nvSpPr>
                <p:cNvPr id="38" name="Freeform: Shape 37">
                  <a:extLst>
                    <a:ext uri="{FF2B5EF4-FFF2-40B4-BE49-F238E27FC236}">
                      <a16:creationId xmlns:a16="http://schemas.microsoft.com/office/drawing/2014/main" id="{A73A094D-D951-4A5B-BC12-D6FCA12FAC02}"/>
                    </a:ext>
                  </a:extLst>
                </p:cNvPr>
                <p:cNvSpPr/>
                <p:nvPr/>
              </p:nvSpPr>
              <p:spPr>
                <a:xfrm>
                  <a:off x="1030408" y="249037"/>
                  <a:ext cx="1910821" cy="1464390"/>
                </a:xfrm>
                <a:custGeom>
                  <a:avLst/>
                  <a:gdLst>
                    <a:gd name="connsiteX0" fmla="*/ 1910821 w 1910821"/>
                    <a:gd name="connsiteY0" fmla="*/ 0 h 1464390"/>
                    <a:gd name="connsiteX1" fmla="*/ 1910821 w 1910821"/>
                    <a:gd name="connsiteY1" fmla="*/ 918169 h 1464390"/>
                    <a:gd name="connsiteX2" fmla="*/ 1825879 w 1910821"/>
                    <a:gd name="connsiteY2" fmla="*/ 922190 h 1464390"/>
                    <a:gd name="connsiteX3" fmla="*/ 747876 w 1910821"/>
                    <a:gd name="connsiteY3" fmla="*/ 1374318 h 1464390"/>
                    <a:gd name="connsiteX4" fmla="*/ 649327 w 1910821"/>
                    <a:gd name="connsiteY4" fmla="*/ 1464390 h 1464390"/>
                    <a:gd name="connsiteX5" fmla="*/ 0 w 1910821"/>
                    <a:gd name="connsiteY5" fmla="*/ 815063 h 1464390"/>
                    <a:gd name="connsiteX6" fmla="*/ 157746 w 1910821"/>
                    <a:gd name="connsiteY6" fmla="*/ 670885 h 1464390"/>
                    <a:gd name="connsiteX7" fmla="*/ 1737794 w 1910821"/>
                    <a:gd name="connsiteY7" fmla="*/ 8193 h 1464390"/>
                    <a:gd name="connsiteX8" fmla="*/ 1910821 w 1910821"/>
                    <a:gd name="connsiteY8" fmla="*/ 0 h 146439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910821" h="1464390">
                      <a:moveTo>
                        <a:pt x="1910821" y="0"/>
                      </a:moveTo>
                      <a:lnTo>
                        <a:pt x="1910821" y="918169"/>
                      </a:lnTo>
                      <a:lnTo>
                        <a:pt x="1825879" y="922190"/>
                      </a:lnTo>
                      <a:cubicBezTo>
                        <a:pt x="1417381" y="961072"/>
                        <a:pt x="1045225" y="1124602"/>
                        <a:pt x="747876" y="1374318"/>
                      </a:cubicBezTo>
                      <a:lnTo>
                        <a:pt x="649327" y="1464390"/>
                      </a:lnTo>
                      <a:lnTo>
                        <a:pt x="0" y="815063"/>
                      </a:lnTo>
                      <a:lnTo>
                        <a:pt x="157746" y="670885"/>
                      </a:lnTo>
                      <a:cubicBezTo>
                        <a:pt x="593577" y="304871"/>
                        <a:pt x="1139051" y="65182"/>
                        <a:pt x="1737794" y="8193"/>
                      </a:cubicBezTo>
                      <a:lnTo>
                        <a:pt x="1910821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4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+mn-ea"/>
                    <a:cs typeface="+mn-cs"/>
                  </a:endParaRPr>
                </a:p>
              </p:txBody>
            </p:sp>
            <p:sp>
              <p:nvSpPr>
                <p:cNvPr id="39" name="Freeform: Shape 38">
                  <a:extLst>
                    <a:ext uri="{FF2B5EF4-FFF2-40B4-BE49-F238E27FC236}">
                      <a16:creationId xmlns:a16="http://schemas.microsoft.com/office/drawing/2014/main" id="{6671B144-0D0A-49B3-A73B-ED6FD5A23528}"/>
                    </a:ext>
                  </a:extLst>
                </p:cNvPr>
                <p:cNvSpPr/>
                <p:nvPr/>
              </p:nvSpPr>
              <p:spPr>
                <a:xfrm>
                  <a:off x="2019724" y="1097058"/>
                  <a:ext cx="383963" cy="542454"/>
                </a:xfrm>
                <a:custGeom>
                  <a:avLst/>
                  <a:gdLst>
                    <a:gd name="connsiteX0" fmla="*/ 334004 w 383963"/>
                    <a:gd name="connsiteY0" fmla="*/ 0 h 542454"/>
                    <a:gd name="connsiteX1" fmla="*/ 383963 w 383963"/>
                    <a:gd name="connsiteY1" fmla="*/ 542454 h 542454"/>
                    <a:gd name="connsiteX2" fmla="*/ 0 w 383963"/>
                    <a:gd name="connsiteY2" fmla="*/ 156028 h 542454"/>
                    <a:gd name="connsiteX3" fmla="*/ 334004 w 383963"/>
                    <a:gd name="connsiteY3" fmla="*/ 0 h 5424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83963" h="542454">
                      <a:moveTo>
                        <a:pt x="334004" y="0"/>
                      </a:moveTo>
                      <a:lnTo>
                        <a:pt x="383963" y="542454"/>
                      </a:lnTo>
                      <a:lnTo>
                        <a:pt x="0" y="156028"/>
                      </a:lnTo>
                      <a:lnTo>
                        <a:pt x="334004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14D2FAF4-D18A-48EC-9353-5806D3C3F438}"/>
                  </a:ext>
                </a:extLst>
              </p:cNvPr>
              <p:cNvGrpSpPr/>
              <p:nvPr/>
            </p:nvGrpSpPr>
            <p:grpSpPr>
              <a:xfrm>
                <a:off x="9186072" y="249010"/>
                <a:ext cx="1778674" cy="1345882"/>
                <a:chOff x="3149046" y="249010"/>
                <a:chExt cx="1778674" cy="1345882"/>
              </a:xfrm>
              <a:solidFill>
                <a:srgbClr val="01BCB1"/>
              </a:solidFill>
            </p:grpSpPr>
            <p:sp>
              <p:nvSpPr>
                <p:cNvPr id="36" name="Freeform: Shape 35">
                  <a:extLst>
                    <a:ext uri="{FF2B5EF4-FFF2-40B4-BE49-F238E27FC236}">
                      <a16:creationId xmlns:a16="http://schemas.microsoft.com/office/drawing/2014/main" id="{07357B62-D9C4-4C7C-BAA2-928282F0AD57}"/>
                    </a:ext>
                  </a:extLst>
                </p:cNvPr>
                <p:cNvSpPr/>
                <p:nvPr/>
              </p:nvSpPr>
              <p:spPr>
                <a:xfrm>
                  <a:off x="3149046" y="249010"/>
                  <a:ext cx="1778674" cy="1345882"/>
                </a:xfrm>
                <a:custGeom>
                  <a:avLst/>
                  <a:gdLst>
                    <a:gd name="connsiteX0" fmla="*/ 0 w 1778674"/>
                    <a:gd name="connsiteY0" fmla="*/ 0 h 1345882"/>
                    <a:gd name="connsiteX1" fmla="*/ 173600 w 1778674"/>
                    <a:gd name="connsiteY1" fmla="*/ 8220 h 1345882"/>
                    <a:gd name="connsiteX2" fmla="*/ 1753648 w 1778674"/>
                    <a:gd name="connsiteY2" fmla="*/ 670912 h 1345882"/>
                    <a:gd name="connsiteX3" fmla="*/ 1778674 w 1778674"/>
                    <a:gd name="connsiteY3" fmla="*/ 693786 h 1345882"/>
                    <a:gd name="connsiteX4" fmla="*/ 1126578 w 1778674"/>
                    <a:gd name="connsiteY4" fmla="*/ 1345882 h 1345882"/>
                    <a:gd name="connsiteX5" fmla="*/ 1031616 w 1778674"/>
                    <a:gd name="connsiteY5" fmla="*/ 1272713 h 1345882"/>
                    <a:gd name="connsiteX6" fmla="*/ 85515 w 1778674"/>
                    <a:gd name="connsiteY6" fmla="*/ 922217 h 1345882"/>
                    <a:gd name="connsiteX7" fmla="*/ 0 w 1778674"/>
                    <a:gd name="connsiteY7" fmla="*/ 918168 h 1345882"/>
                    <a:gd name="connsiteX8" fmla="*/ 0 w 1778674"/>
                    <a:gd name="connsiteY8" fmla="*/ 0 h 134588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778674" h="1345882">
                      <a:moveTo>
                        <a:pt x="0" y="0"/>
                      </a:moveTo>
                      <a:lnTo>
                        <a:pt x="173600" y="8220"/>
                      </a:lnTo>
                      <a:cubicBezTo>
                        <a:pt x="772344" y="65209"/>
                        <a:pt x="1317818" y="304898"/>
                        <a:pt x="1753648" y="670912"/>
                      </a:cubicBezTo>
                      <a:lnTo>
                        <a:pt x="1778674" y="693786"/>
                      </a:lnTo>
                      <a:lnTo>
                        <a:pt x="1126578" y="1345882"/>
                      </a:lnTo>
                      <a:lnTo>
                        <a:pt x="1031616" y="1272713"/>
                      </a:lnTo>
                      <a:cubicBezTo>
                        <a:pt x="759098" y="1080450"/>
                        <a:pt x="435657" y="955544"/>
                        <a:pt x="85515" y="922217"/>
                      </a:cubicBezTo>
                      <a:lnTo>
                        <a:pt x="0" y="918168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7" name="Freeform: Shape 36">
                  <a:extLst>
                    <a:ext uri="{FF2B5EF4-FFF2-40B4-BE49-F238E27FC236}">
                      <a16:creationId xmlns:a16="http://schemas.microsoft.com/office/drawing/2014/main" id="{EC3E0BC4-1E85-4AEE-9E88-9044205EEEF8}"/>
                    </a:ext>
                  </a:extLst>
                </p:cNvPr>
                <p:cNvSpPr/>
                <p:nvPr/>
              </p:nvSpPr>
              <p:spPr>
                <a:xfrm rot="2862982">
                  <a:off x="3460214" y="1034519"/>
                  <a:ext cx="383963" cy="542454"/>
                </a:xfrm>
                <a:custGeom>
                  <a:avLst/>
                  <a:gdLst>
                    <a:gd name="connsiteX0" fmla="*/ 334004 w 383963"/>
                    <a:gd name="connsiteY0" fmla="*/ 0 h 542454"/>
                    <a:gd name="connsiteX1" fmla="*/ 383963 w 383963"/>
                    <a:gd name="connsiteY1" fmla="*/ 542454 h 542454"/>
                    <a:gd name="connsiteX2" fmla="*/ 0 w 383963"/>
                    <a:gd name="connsiteY2" fmla="*/ 156028 h 542454"/>
                    <a:gd name="connsiteX3" fmla="*/ 334004 w 383963"/>
                    <a:gd name="connsiteY3" fmla="*/ 0 h 5424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83963" h="542454">
                      <a:moveTo>
                        <a:pt x="334004" y="0"/>
                      </a:moveTo>
                      <a:lnTo>
                        <a:pt x="383963" y="542454"/>
                      </a:lnTo>
                      <a:lnTo>
                        <a:pt x="0" y="156028"/>
                      </a:lnTo>
                      <a:lnTo>
                        <a:pt x="334004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C33A95CC-8C6D-4B65-A9A3-BA0A286B346D}"/>
                  </a:ext>
                </a:extLst>
              </p:cNvPr>
              <p:cNvGrpSpPr/>
              <p:nvPr/>
            </p:nvGrpSpPr>
            <p:grpSpPr>
              <a:xfrm>
                <a:off x="10468972" y="1083142"/>
                <a:ext cx="1496864" cy="1925955"/>
                <a:chOff x="4431946" y="1083142"/>
                <a:chExt cx="1496864" cy="1925955"/>
              </a:xfrm>
              <a:solidFill>
                <a:srgbClr val="078BC4"/>
              </a:solidFill>
            </p:grpSpPr>
            <p:sp>
              <p:nvSpPr>
                <p:cNvPr id="34" name="Freeform: Shape 33">
                  <a:extLst>
                    <a:ext uri="{FF2B5EF4-FFF2-40B4-BE49-F238E27FC236}">
                      <a16:creationId xmlns:a16="http://schemas.microsoft.com/office/drawing/2014/main" id="{E47A9147-74BD-45DD-BB68-BFC54AD42724}"/>
                    </a:ext>
                  </a:extLst>
                </p:cNvPr>
                <p:cNvSpPr/>
                <p:nvPr/>
              </p:nvSpPr>
              <p:spPr>
                <a:xfrm>
                  <a:off x="4431946" y="1083142"/>
                  <a:ext cx="1496864" cy="1925955"/>
                </a:xfrm>
                <a:custGeom>
                  <a:avLst/>
                  <a:gdLst>
                    <a:gd name="connsiteX0" fmla="*/ 649328 w 1496864"/>
                    <a:gd name="connsiteY0" fmla="*/ 0 h 1925955"/>
                    <a:gd name="connsiteX1" fmla="*/ 650655 w 1496864"/>
                    <a:gd name="connsiteY1" fmla="*/ 1213 h 1925955"/>
                    <a:gd name="connsiteX2" fmla="*/ 1488241 w 1496864"/>
                    <a:gd name="connsiteY2" fmla="*/ 1755193 h 1925955"/>
                    <a:gd name="connsiteX3" fmla="*/ 1496864 w 1496864"/>
                    <a:gd name="connsiteY3" fmla="*/ 1925955 h 1925955"/>
                    <a:gd name="connsiteX4" fmla="*/ 578696 w 1496864"/>
                    <a:gd name="connsiteY4" fmla="*/ 1925955 h 1925955"/>
                    <a:gd name="connsiteX5" fmla="*/ 574814 w 1496864"/>
                    <a:gd name="connsiteY5" fmla="*/ 1849070 h 1925955"/>
                    <a:gd name="connsiteX6" fmla="*/ 3362 w 1496864"/>
                    <a:gd name="connsiteY6" fmla="*/ 652400 h 1925955"/>
                    <a:gd name="connsiteX7" fmla="*/ 0 w 1496864"/>
                    <a:gd name="connsiteY7" fmla="*/ 649327 h 1925955"/>
                    <a:gd name="connsiteX8" fmla="*/ 649328 w 1496864"/>
                    <a:gd name="connsiteY8" fmla="*/ 0 h 192595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496864" h="1925955">
                      <a:moveTo>
                        <a:pt x="649328" y="0"/>
                      </a:moveTo>
                      <a:lnTo>
                        <a:pt x="650655" y="1213"/>
                      </a:lnTo>
                      <a:cubicBezTo>
                        <a:pt x="1111629" y="459448"/>
                        <a:pt x="1418875" y="1072159"/>
                        <a:pt x="1488241" y="1755193"/>
                      </a:cubicBezTo>
                      <a:lnTo>
                        <a:pt x="1496864" y="1925955"/>
                      </a:lnTo>
                      <a:lnTo>
                        <a:pt x="578696" y="1925955"/>
                      </a:lnTo>
                      <a:lnTo>
                        <a:pt x="574814" y="1849070"/>
                      </a:lnTo>
                      <a:cubicBezTo>
                        <a:pt x="527488" y="1383063"/>
                        <a:pt x="317866" y="965035"/>
                        <a:pt x="3362" y="652400"/>
                      </a:cubicBezTo>
                      <a:lnTo>
                        <a:pt x="0" y="649327"/>
                      </a:lnTo>
                      <a:lnTo>
                        <a:pt x="649328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5" name="Freeform: Shape 34">
                  <a:extLst>
                    <a:ext uri="{FF2B5EF4-FFF2-40B4-BE49-F238E27FC236}">
                      <a16:creationId xmlns:a16="http://schemas.microsoft.com/office/drawing/2014/main" id="{A2905AE9-A08A-4EBB-A458-EB1BF6D297E2}"/>
                    </a:ext>
                  </a:extLst>
                </p:cNvPr>
                <p:cNvSpPr/>
                <p:nvPr/>
              </p:nvSpPr>
              <p:spPr>
                <a:xfrm rot="5400000">
                  <a:off x="4551807" y="2068734"/>
                  <a:ext cx="383963" cy="542454"/>
                </a:xfrm>
                <a:custGeom>
                  <a:avLst/>
                  <a:gdLst>
                    <a:gd name="connsiteX0" fmla="*/ 334004 w 383963"/>
                    <a:gd name="connsiteY0" fmla="*/ 0 h 542454"/>
                    <a:gd name="connsiteX1" fmla="*/ 383963 w 383963"/>
                    <a:gd name="connsiteY1" fmla="*/ 542454 h 542454"/>
                    <a:gd name="connsiteX2" fmla="*/ 0 w 383963"/>
                    <a:gd name="connsiteY2" fmla="*/ 156028 h 542454"/>
                    <a:gd name="connsiteX3" fmla="*/ 334004 w 383963"/>
                    <a:gd name="connsiteY3" fmla="*/ 0 h 5424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83963" h="542454">
                      <a:moveTo>
                        <a:pt x="334004" y="0"/>
                      </a:moveTo>
                      <a:lnTo>
                        <a:pt x="383963" y="542454"/>
                      </a:lnTo>
                      <a:lnTo>
                        <a:pt x="0" y="156028"/>
                      </a:lnTo>
                      <a:lnTo>
                        <a:pt x="334004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D7A0CC9D-BDB5-44A6-9665-14DE8685BC41}"/>
                  </a:ext>
                </a:extLst>
              </p:cNvPr>
              <p:cNvGrpSpPr/>
              <p:nvPr/>
            </p:nvGrpSpPr>
            <p:grpSpPr>
              <a:xfrm>
                <a:off x="10502635" y="3217170"/>
                <a:ext cx="1465311" cy="1931539"/>
                <a:chOff x="4465609" y="3217170"/>
                <a:chExt cx="1465311" cy="1931539"/>
              </a:xfrm>
              <a:solidFill>
                <a:srgbClr val="FFAA01"/>
              </a:solidFill>
            </p:grpSpPr>
            <p:sp>
              <p:nvSpPr>
                <p:cNvPr id="32" name="Freeform: Shape 31">
                  <a:extLst>
                    <a:ext uri="{FF2B5EF4-FFF2-40B4-BE49-F238E27FC236}">
                      <a16:creationId xmlns:a16="http://schemas.microsoft.com/office/drawing/2014/main" id="{977F11DA-6B2E-4C89-8185-8A8B83D886C6}"/>
                    </a:ext>
                  </a:extLst>
                </p:cNvPr>
                <p:cNvSpPr/>
                <p:nvPr/>
              </p:nvSpPr>
              <p:spPr>
                <a:xfrm>
                  <a:off x="4465609" y="3217170"/>
                  <a:ext cx="1465311" cy="1931539"/>
                </a:xfrm>
                <a:custGeom>
                  <a:avLst/>
                  <a:gdLst>
                    <a:gd name="connsiteX0" fmla="*/ 547144 w 1465311"/>
                    <a:gd name="connsiteY0" fmla="*/ 0 h 1931539"/>
                    <a:gd name="connsiteX1" fmla="*/ 1465311 w 1465311"/>
                    <a:gd name="connsiteY1" fmla="*/ 0 h 1931539"/>
                    <a:gd name="connsiteX2" fmla="*/ 1454590 w 1465311"/>
                    <a:gd name="connsiteY2" fmla="*/ 212326 h 1931539"/>
                    <a:gd name="connsiteX3" fmla="*/ 782499 w 1465311"/>
                    <a:gd name="connsiteY3" fmla="*/ 1787392 h 1931539"/>
                    <a:gd name="connsiteX4" fmla="*/ 649164 w 1465311"/>
                    <a:gd name="connsiteY4" fmla="*/ 1931539 h 1931539"/>
                    <a:gd name="connsiteX5" fmla="*/ 0 w 1465311"/>
                    <a:gd name="connsiteY5" fmla="*/ 1282375 h 1931539"/>
                    <a:gd name="connsiteX6" fmla="*/ 82622 w 1465311"/>
                    <a:gd name="connsiteY6" fmla="*/ 1193054 h 1931539"/>
                    <a:gd name="connsiteX7" fmla="*/ 541163 w 1465311"/>
                    <a:gd name="connsiteY7" fmla="*/ 118449 h 1931539"/>
                    <a:gd name="connsiteX8" fmla="*/ 547144 w 1465311"/>
                    <a:gd name="connsiteY8" fmla="*/ 0 h 19315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465311" h="1931539">
                      <a:moveTo>
                        <a:pt x="547144" y="0"/>
                      </a:moveTo>
                      <a:lnTo>
                        <a:pt x="1465311" y="0"/>
                      </a:lnTo>
                      <a:lnTo>
                        <a:pt x="1454590" y="212326"/>
                      </a:lnTo>
                      <a:cubicBezTo>
                        <a:pt x="1393895" y="809982"/>
                        <a:pt x="1151072" y="1353796"/>
                        <a:pt x="782499" y="1787392"/>
                      </a:cubicBezTo>
                      <a:lnTo>
                        <a:pt x="649164" y="1931539"/>
                      </a:lnTo>
                      <a:lnTo>
                        <a:pt x="0" y="1282375"/>
                      </a:lnTo>
                      <a:lnTo>
                        <a:pt x="82622" y="1193054"/>
                      </a:lnTo>
                      <a:cubicBezTo>
                        <a:pt x="334085" y="897228"/>
                        <a:pt x="499753" y="526206"/>
                        <a:pt x="541163" y="118449"/>
                      </a:cubicBezTo>
                      <a:lnTo>
                        <a:pt x="547144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3" name="Freeform: Shape 32">
                  <a:extLst>
                    <a:ext uri="{FF2B5EF4-FFF2-40B4-BE49-F238E27FC236}">
                      <a16:creationId xmlns:a16="http://schemas.microsoft.com/office/drawing/2014/main" id="{2C767BFD-F9E1-4FC0-95BF-261818C94517}"/>
                    </a:ext>
                  </a:extLst>
                </p:cNvPr>
                <p:cNvSpPr/>
                <p:nvPr/>
              </p:nvSpPr>
              <p:spPr>
                <a:xfrm rot="8563291">
                  <a:off x="4611019" y="3557043"/>
                  <a:ext cx="383963" cy="542454"/>
                </a:xfrm>
                <a:custGeom>
                  <a:avLst/>
                  <a:gdLst>
                    <a:gd name="connsiteX0" fmla="*/ 334004 w 383963"/>
                    <a:gd name="connsiteY0" fmla="*/ 0 h 542454"/>
                    <a:gd name="connsiteX1" fmla="*/ 383963 w 383963"/>
                    <a:gd name="connsiteY1" fmla="*/ 542454 h 542454"/>
                    <a:gd name="connsiteX2" fmla="*/ 0 w 383963"/>
                    <a:gd name="connsiteY2" fmla="*/ 156028 h 542454"/>
                    <a:gd name="connsiteX3" fmla="*/ 334004 w 383963"/>
                    <a:gd name="connsiteY3" fmla="*/ 0 h 5424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83963" h="542454">
                      <a:moveTo>
                        <a:pt x="334004" y="0"/>
                      </a:moveTo>
                      <a:lnTo>
                        <a:pt x="383963" y="542454"/>
                      </a:lnTo>
                      <a:lnTo>
                        <a:pt x="0" y="156028"/>
                      </a:lnTo>
                      <a:lnTo>
                        <a:pt x="334004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1D0245A4-A94A-4B3D-8F94-656D4F90900D}"/>
                  </a:ext>
                </a:extLst>
              </p:cNvPr>
              <p:cNvGrpSpPr/>
              <p:nvPr/>
            </p:nvGrpSpPr>
            <p:grpSpPr>
              <a:xfrm>
                <a:off x="9186073" y="4642280"/>
                <a:ext cx="1814969" cy="1376285"/>
                <a:chOff x="3149047" y="4642280"/>
                <a:chExt cx="1814969" cy="1376285"/>
              </a:xfrm>
              <a:solidFill>
                <a:srgbClr val="F66560"/>
              </a:solidFill>
            </p:grpSpPr>
            <p:sp>
              <p:nvSpPr>
                <p:cNvPr id="30" name="Freeform: Shape 29">
                  <a:extLst>
                    <a:ext uri="{FF2B5EF4-FFF2-40B4-BE49-F238E27FC236}">
                      <a16:creationId xmlns:a16="http://schemas.microsoft.com/office/drawing/2014/main" id="{4F631AD7-9E75-42CB-9F01-209F3F853161}"/>
                    </a:ext>
                  </a:extLst>
                </p:cNvPr>
                <p:cNvSpPr/>
                <p:nvPr/>
              </p:nvSpPr>
              <p:spPr>
                <a:xfrm>
                  <a:off x="3149047" y="4642280"/>
                  <a:ext cx="1814969" cy="1376285"/>
                </a:xfrm>
                <a:custGeom>
                  <a:avLst/>
                  <a:gdLst>
                    <a:gd name="connsiteX0" fmla="*/ 1165642 w 1814969"/>
                    <a:gd name="connsiteY0" fmla="*/ 0 h 1376285"/>
                    <a:gd name="connsiteX1" fmla="*/ 1814969 w 1814969"/>
                    <a:gd name="connsiteY1" fmla="*/ 649328 h 1376285"/>
                    <a:gd name="connsiteX2" fmla="*/ 1753648 w 1814969"/>
                    <a:gd name="connsiteY2" fmla="*/ 705375 h 1376285"/>
                    <a:gd name="connsiteX3" fmla="*/ 173600 w 1814969"/>
                    <a:gd name="connsiteY3" fmla="*/ 1368065 h 1376285"/>
                    <a:gd name="connsiteX4" fmla="*/ 0 w 1814969"/>
                    <a:gd name="connsiteY4" fmla="*/ 1376285 h 1376285"/>
                    <a:gd name="connsiteX5" fmla="*/ 0 w 1814969"/>
                    <a:gd name="connsiteY5" fmla="*/ 458117 h 1376285"/>
                    <a:gd name="connsiteX6" fmla="*/ 85515 w 1814969"/>
                    <a:gd name="connsiteY6" fmla="*/ 454068 h 1376285"/>
                    <a:gd name="connsiteX7" fmla="*/ 1163519 w 1814969"/>
                    <a:gd name="connsiteY7" fmla="*/ 1941 h 1376285"/>
                    <a:gd name="connsiteX8" fmla="*/ 1165642 w 1814969"/>
                    <a:gd name="connsiteY8" fmla="*/ 0 h 137628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814969" h="1376285">
                      <a:moveTo>
                        <a:pt x="1165642" y="0"/>
                      </a:moveTo>
                      <a:lnTo>
                        <a:pt x="1814969" y="649328"/>
                      </a:lnTo>
                      <a:lnTo>
                        <a:pt x="1753648" y="705375"/>
                      </a:lnTo>
                      <a:cubicBezTo>
                        <a:pt x="1317818" y="1071388"/>
                        <a:pt x="772344" y="1311076"/>
                        <a:pt x="173600" y="1368065"/>
                      </a:cubicBezTo>
                      <a:lnTo>
                        <a:pt x="0" y="1376285"/>
                      </a:lnTo>
                      <a:lnTo>
                        <a:pt x="0" y="458117"/>
                      </a:lnTo>
                      <a:lnTo>
                        <a:pt x="85515" y="454068"/>
                      </a:lnTo>
                      <a:cubicBezTo>
                        <a:pt x="494014" y="415187"/>
                        <a:pt x="866170" y="251657"/>
                        <a:pt x="1163519" y="1941"/>
                      </a:cubicBezTo>
                      <a:lnTo>
                        <a:pt x="1165642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1" name="Freeform: Shape 30">
                  <a:extLst>
                    <a:ext uri="{FF2B5EF4-FFF2-40B4-BE49-F238E27FC236}">
                      <a16:creationId xmlns:a16="http://schemas.microsoft.com/office/drawing/2014/main" id="{B464BDAA-C724-443D-8022-206E79AFFCFD}"/>
                    </a:ext>
                  </a:extLst>
                </p:cNvPr>
                <p:cNvSpPr/>
                <p:nvPr/>
              </p:nvSpPr>
              <p:spPr>
                <a:xfrm rot="10800000">
                  <a:off x="3584556" y="4686316"/>
                  <a:ext cx="383963" cy="542454"/>
                </a:xfrm>
                <a:custGeom>
                  <a:avLst/>
                  <a:gdLst>
                    <a:gd name="connsiteX0" fmla="*/ 334004 w 383963"/>
                    <a:gd name="connsiteY0" fmla="*/ 0 h 542454"/>
                    <a:gd name="connsiteX1" fmla="*/ 383963 w 383963"/>
                    <a:gd name="connsiteY1" fmla="*/ 542454 h 542454"/>
                    <a:gd name="connsiteX2" fmla="*/ 0 w 383963"/>
                    <a:gd name="connsiteY2" fmla="*/ 156028 h 542454"/>
                    <a:gd name="connsiteX3" fmla="*/ 334004 w 383963"/>
                    <a:gd name="connsiteY3" fmla="*/ 0 h 5424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83963" h="542454">
                      <a:moveTo>
                        <a:pt x="334004" y="0"/>
                      </a:moveTo>
                      <a:lnTo>
                        <a:pt x="383963" y="542454"/>
                      </a:lnTo>
                      <a:lnTo>
                        <a:pt x="0" y="156028"/>
                      </a:lnTo>
                      <a:lnTo>
                        <a:pt x="334004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A2EA6FD0-2F90-41A7-8D06-2A9D82B85D46}"/>
                  </a:ext>
                </a:extLst>
              </p:cNvPr>
              <p:cNvGrpSpPr/>
              <p:nvPr/>
            </p:nvGrpSpPr>
            <p:grpSpPr>
              <a:xfrm>
                <a:off x="7032274" y="4520005"/>
                <a:ext cx="1945981" cy="1498533"/>
                <a:chOff x="995248" y="4520005"/>
                <a:chExt cx="1945981" cy="1498533"/>
              </a:xfrm>
              <a:solidFill>
                <a:srgbClr val="8F4A81"/>
              </a:solidFill>
            </p:grpSpPr>
            <p:sp>
              <p:nvSpPr>
                <p:cNvPr id="28" name="Freeform: Shape 27">
                  <a:extLst>
                    <a:ext uri="{FF2B5EF4-FFF2-40B4-BE49-F238E27FC236}">
                      <a16:creationId xmlns:a16="http://schemas.microsoft.com/office/drawing/2014/main" id="{DE66EBE4-7D84-48D7-B401-7E89E215F163}"/>
                    </a:ext>
                  </a:extLst>
                </p:cNvPr>
                <p:cNvSpPr/>
                <p:nvPr/>
              </p:nvSpPr>
              <p:spPr>
                <a:xfrm>
                  <a:off x="995248" y="4520005"/>
                  <a:ext cx="1945981" cy="1498533"/>
                </a:xfrm>
                <a:custGeom>
                  <a:avLst/>
                  <a:gdLst>
                    <a:gd name="connsiteX0" fmla="*/ 649164 w 1945981"/>
                    <a:gd name="connsiteY0" fmla="*/ 0 h 1498533"/>
                    <a:gd name="connsiteX1" fmla="*/ 660292 w 1945981"/>
                    <a:gd name="connsiteY1" fmla="*/ 12030 h 1498533"/>
                    <a:gd name="connsiteX2" fmla="*/ 1861039 w 1945981"/>
                    <a:gd name="connsiteY2" fmla="*/ 576343 h 1498533"/>
                    <a:gd name="connsiteX3" fmla="*/ 1945981 w 1945981"/>
                    <a:gd name="connsiteY3" fmla="*/ 580365 h 1498533"/>
                    <a:gd name="connsiteX4" fmla="*/ 1945981 w 1945981"/>
                    <a:gd name="connsiteY4" fmla="*/ 1498533 h 1498533"/>
                    <a:gd name="connsiteX5" fmla="*/ 1772954 w 1945981"/>
                    <a:gd name="connsiteY5" fmla="*/ 1490340 h 1498533"/>
                    <a:gd name="connsiteX6" fmla="*/ 12999 w 1945981"/>
                    <a:gd name="connsiteY6" fmla="*/ 663217 h 1498533"/>
                    <a:gd name="connsiteX7" fmla="*/ 0 w 1945981"/>
                    <a:gd name="connsiteY7" fmla="*/ 649164 h 1498533"/>
                    <a:gd name="connsiteX8" fmla="*/ 649164 w 1945981"/>
                    <a:gd name="connsiteY8" fmla="*/ 0 h 149853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945981" h="1498533">
                      <a:moveTo>
                        <a:pt x="649164" y="0"/>
                      </a:moveTo>
                      <a:lnTo>
                        <a:pt x="660292" y="12030"/>
                      </a:lnTo>
                      <a:cubicBezTo>
                        <a:pt x="974797" y="324665"/>
                        <a:pt x="1394184" y="531907"/>
                        <a:pt x="1861039" y="576343"/>
                      </a:cubicBezTo>
                      <a:lnTo>
                        <a:pt x="1945981" y="580365"/>
                      </a:lnTo>
                      <a:lnTo>
                        <a:pt x="1945981" y="1498533"/>
                      </a:lnTo>
                      <a:lnTo>
                        <a:pt x="1772954" y="1490340"/>
                      </a:lnTo>
                      <a:cubicBezTo>
                        <a:pt x="1088676" y="1425210"/>
                        <a:pt x="473974" y="1121452"/>
                        <a:pt x="12999" y="663217"/>
                      </a:cubicBezTo>
                      <a:lnTo>
                        <a:pt x="0" y="649164"/>
                      </a:lnTo>
                      <a:lnTo>
                        <a:pt x="649164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9" name="Freeform: Shape 28">
                  <a:extLst>
                    <a:ext uri="{FF2B5EF4-FFF2-40B4-BE49-F238E27FC236}">
                      <a16:creationId xmlns:a16="http://schemas.microsoft.com/office/drawing/2014/main" id="{3D973A60-5CA5-4BC9-B412-A88831357F70}"/>
                    </a:ext>
                  </a:extLst>
                </p:cNvPr>
                <p:cNvSpPr/>
                <p:nvPr/>
              </p:nvSpPr>
              <p:spPr>
                <a:xfrm rot="13806804">
                  <a:off x="2031963" y="4653638"/>
                  <a:ext cx="383963" cy="542454"/>
                </a:xfrm>
                <a:custGeom>
                  <a:avLst/>
                  <a:gdLst>
                    <a:gd name="connsiteX0" fmla="*/ 334004 w 383963"/>
                    <a:gd name="connsiteY0" fmla="*/ 0 h 542454"/>
                    <a:gd name="connsiteX1" fmla="*/ 383963 w 383963"/>
                    <a:gd name="connsiteY1" fmla="*/ 542454 h 542454"/>
                    <a:gd name="connsiteX2" fmla="*/ 0 w 383963"/>
                    <a:gd name="connsiteY2" fmla="*/ 156028 h 542454"/>
                    <a:gd name="connsiteX3" fmla="*/ 334004 w 383963"/>
                    <a:gd name="connsiteY3" fmla="*/ 0 h 5424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83963" h="542454">
                      <a:moveTo>
                        <a:pt x="334004" y="0"/>
                      </a:moveTo>
                      <a:lnTo>
                        <a:pt x="383963" y="542454"/>
                      </a:lnTo>
                      <a:lnTo>
                        <a:pt x="0" y="156028"/>
                      </a:lnTo>
                      <a:lnTo>
                        <a:pt x="334004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241DB8DA-0EC5-4413-B41D-467ADE64495B}"/>
                  </a:ext>
                </a:extLst>
              </p:cNvPr>
              <p:cNvGrpSpPr/>
              <p:nvPr/>
            </p:nvGrpSpPr>
            <p:grpSpPr>
              <a:xfrm>
                <a:off x="6196965" y="3216915"/>
                <a:ext cx="1363323" cy="1799579"/>
                <a:chOff x="159939" y="3216915"/>
                <a:chExt cx="1363323" cy="1799579"/>
              </a:xfrm>
              <a:solidFill>
                <a:srgbClr val="414143"/>
              </a:solidFill>
            </p:grpSpPr>
            <p:sp>
              <p:nvSpPr>
                <p:cNvPr id="26" name="Freeform: Shape 25">
                  <a:extLst>
                    <a:ext uri="{FF2B5EF4-FFF2-40B4-BE49-F238E27FC236}">
                      <a16:creationId xmlns:a16="http://schemas.microsoft.com/office/drawing/2014/main" id="{0BE6BAAD-8921-4468-A6DC-13B1B656AB10}"/>
                    </a:ext>
                  </a:extLst>
                </p:cNvPr>
                <p:cNvSpPr/>
                <p:nvPr/>
              </p:nvSpPr>
              <p:spPr>
                <a:xfrm>
                  <a:off x="159939" y="3216915"/>
                  <a:ext cx="1346721" cy="1799579"/>
                </a:xfrm>
                <a:custGeom>
                  <a:avLst/>
                  <a:gdLst>
                    <a:gd name="connsiteX0" fmla="*/ 0 w 1346721"/>
                    <a:gd name="connsiteY0" fmla="*/ 0 h 1799579"/>
                    <a:gd name="connsiteX1" fmla="*/ 918168 w 1346721"/>
                    <a:gd name="connsiteY1" fmla="*/ 0 h 1799579"/>
                    <a:gd name="connsiteX2" fmla="*/ 924149 w 1346721"/>
                    <a:gd name="connsiteY2" fmla="*/ 118449 h 1799579"/>
                    <a:gd name="connsiteX3" fmla="*/ 1280286 w 1346721"/>
                    <a:gd name="connsiteY3" fmla="*/ 1061779 h 1799579"/>
                    <a:gd name="connsiteX4" fmla="*/ 1346721 w 1346721"/>
                    <a:gd name="connsiteY4" fmla="*/ 1146943 h 1799579"/>
                    <a:gd name="connsiteX5" fmla="*/ 694085 w 1346721"/>
                    <a:gd name="connsiteY5" fmla="*/ 1799579 h 1799579"/>
                    <a:gd name="connsiteX6" fmla="*/ 682813 w 1346721"/>
                    <a:gd name="connsiteY6" fmla="*/ 1787392 h 1799579"/>
                    <a:gd name="connsiteX7" fmla="*/ 10721 w 1346721"/>
                    <a:gd name="connsiteY7" fmla="*/ 212326 h 1799579"/>
                    <a:gd name="connsiteX8" fmla="*/ 0 w 1346721"/>
                    <a:gd name="connsiteY8" fmla="*/ 0 h 179957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346721" h="1799579">
                      <a:moveTo>
                        <a:pt x="0" y="0"/>
                      </a:moveTo>
                      <a:lnTo>
                        <a:pt x="918168" y="0"/>
                      </a:lnTo>
                      <a:lnTo>
                        <a:pt x="924149" y="118449"/>
                      </a:lnTo>
                      <a:cubicBezTo>
                        <a:pt x="959643" y="467955"/>
                        <a:pt x="1086429" y="790472"/>
                        <a:pt x="1280286" y="1061779"/>
                      </a:cubicBezTo>
                      <a:lnTo>
                        <a:pt x="1346721" y="1146943"/>
                      </a:lnTo>
                      <a:lnTo>
                        <a:pt x="694085" y="1799579"/>
                      </a:lnTo>
                      <a:lnTo>
                        <a:pt x="682813" y="1787392"/>
                      </a:lnTo>
                      <a:cubicBezTo>
                        <a:pt x="314239" y="1353796"/>
                        <a:pt x="71417" y="809982"/>
                        <a:pt x="10721" y="212326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7" name="Freeform: Shape 26">
                  <a:extLst>
                    <a:ext uri="{FF2B5EF4-FFF2-40B4-BE49-F238E27FC236}">
                      <a16:creationId xmlns:a16="http://schemas.microsoft.com/office/drawing/2014/main" id="{F57C1464-3F46-454F-8463-1377DD3E3ED9}"/>
                    </a:ext>
                  </a:extLst>
                </p:cNvPr>
                <p:cNvSpPr/>
                <p:nvPr/>
              </p:nvSpPr>
              <p:spPr>
                <a:xfrm rot="16462207">
                  <a:off x="1060053" y="3597234"/>
                  <a:ext cx="383963" cy="542454"/>
                </a:xfrm>
                <a:custGeom>
                  <a:avLst/>
                  <a:gdLst>
                    <a:gd name="connsiteX0" fmla="*/ 334004 w 383963"/>
                    <a:gd name="connsiteY0" fmla="*/ 0 h 542454"/>
                    <a:gd name="connsiteX1" fmla="*/ 383963 w 383963"/>
                    <a:gd name="connsiteY1" fmla="*/ 542454 h 542454"/>
                    <a:gd name="connsiteX2" fmla="*/ 0 w 383963"/>
                    <a:gd name="connsiteY2" fmla="*/ 156028 h 542454"/>
                    <a:gd name="connsiteX3" fmla="*/ 334004 w 383963"/>
                    <a:gd name="connsiteY3" fmla="*/ 0 h 5424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83963" h="542454">
                      <a:moveTo>
                        <a:pt x="334004" y="0"/>
                      </a:moveTo>
                      <a:lnTo>
                        <a:pt x="383963" y="542454"/>
                      </a:lnTo>
                      <a:lnTo>
                        <a:pt x="0" y="156028"/>
                      </a:lnTo>
                      <a:lnTo>
                        <a:pt x="334004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E95B9A3A-2D5C-4F70-9F21-0267FAAFA5FF}"/>
                  </a:ext>
                </a:extLst>
              </p:cNvPr>
              <p:cNvGrpSpPr/>
              <p:nvPr/>
            </p:nvGrpSpPr>
            <p:grpSpPr>
              <a:xfrm>
                <a:off x="6199063" y="1214996"/>
                <a:ext cx="1375064" cy="1794101"/>
                <a:chOff x="162037" y="1214996"/>
                <a:chExt cx="1375064" cy="1794101"/>
              </a:xfrm>
              <a:solidFill>
                <a:srgbClr val="2C3F50"/>
              </a:solidFill>
            </p:grpSpPr>
            <p:sp>
              <p:nvSpPr>
                <p:cNvPr id="24" name="Freeform: Shape 23">
                  <a:extLst>
                    <a:ext uri="{FF2B5EF4-FFF2-40B4-BE49-F238E27FC236}">
                      <a16:creationId xmlns:a16="http://schemas.microsoft.com/office/drawing/2014/main" id="{8E8568D6-39C8-4AB9-8B10-E9896A3FC8A6}"/>
                    </a:ext>
                  </a:extLst>
                </p:cNvPr>
                <p:cNvSpPr/>
                <p:nvPr/>
              </p:nvSpPr>
              <p:spPr>
                <a:xfrm>
                  <a:off x="162037" y="1214996"/>
                  <a:ext cx="1375064" cy="1794101"/>
                </a:xfrm>
                <a:custGeom>
                  <a:avLst/>
                  <a:gdLst>
                    <a:gd name="connsiteX0" fmla="*/ 725367 w 1375064"/>
                    <a:gd name="connsiteY0" fmla="*/ 0 h 1794101"/>
                    <a:gd name="connsiteX1" fmla="*/ 1375064 w 1375064"/>
                    <a:gd name="connsiteY1" fmla="*/ 649698 h 1794101"/>
                    <a:gd name="connsiteX2" fmla="*/ 1278187 w 1375064"/>
                    <a:gd name="connsiteY2" fmla="*/ 773886 h 1794101"/>
                    <a:gd name="connsiteX3" fmla="*/ 922050 w 1375064"/>
                    <a:gd name="connsiteY3" fmla="*/ 1717216 h 1794101"/>
                    <a:gd name="connsiteX4" fmla="*/ 918168 w 1375064"/>
                    <a:gd name="connsiteY4" fmla="*/ 1794101 h 1794101"/>
                    <a:gd name="connsiteX5" fmla="*/ 0 w 1375064"/>
                    <a:gd name="connsiteY5" fmla="*/ 1794101 h 1794101"/>
                    <a:gd name="connsiteX6" fmla="*/ 8622 w 1375064"/>
                    <a:gd name="connsiteY6" fmla="*/ 1623339 h 1794101"/>
                    <a:gd name="connsiteX7" fmla="*/ 680714 w 1375064"/>
                    <a:gd name="connsiteY7" fmla="*/ 48274 h 1794101"/>
                    <a:gd name="connsiteX8" fmla="*/ 725367 w 1375064"/>
                    <a:gd name="connsiteY8" fmla="*/ 0 h 179410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375064" h="1794101">
                      <a:moveTo>
                        <a:pt x="725367" y="0"/>
                      </a:moveTo>
                      <a:lnTo>
                        <a:pt x="1375064" y="649698"/>
                      </a:lnTo>
                      <a:lnTo>
                        <a:pt x="1278187" y="773886"/>
                      </a:lnTo>
                      <a:cubicBezTo>
                        <a:pt x="1084330" y="1045194"/>
                        <a:pt x="957544" y="1367711"/>
                        <a:pt x="922050" y="1717216"/>
                      </a:cubicBezTo>
                      <a:lnTo>
                        <a:pt x="918168" y="1794101"/>
                      </a:lnTo>
                      <a:lnTo>
                        <a:pt x="0" y="1794101"/>
                      </a:lnTo>
                      <a:lnTo>
                        <a:pt x="8622" y="1623339"/>
                      </a:lnTo>
                      <a:cubicBezTo>
                        <a:pt x="69317" y="1025684"/>
                        <a:pt x="312140" y="481870"/>
                        <a:pt x="680714" y="48274"/>
                      </a:cubicBezTo>
                      <a:lnTo>
                        <a:pt x="725367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4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5" name="Freeform: Shape 24">
                  <a:extLst>
                    <a:ext uri="{FF2B5EF4-FFF2-40B4-BE49-F238E27FC236}">
                      <a16:creationId xmlns:a16="http://schemas.microsoft.com/office/drawing/2014/main" id="{066FDD66-BA47-4A3E-A105-5D4D7703180C}"/>
                    </a:ext>
                  </a:extLst>
                </p:cNvPr>
                <p:cNvSpPr/>
                <p:nvPr/>
              </p:nvSpPr>
              <p:spPr>
                <a:xfrm rot="19198522">
                  <a:off x="993235" y="2198136"/>
                  <a:ext cx="383963" cy="542454"/>
                </a:xfrm>
                <a:custGeom>
                  <a:avLst/>
                  <a:gdLst>
                    <a:gd name="connsiteX0" fmla="*/ 334004 w 383963"/>
                    <a:gd name="connsiteY0" fmla="*/ 0 h 542454"/>
                    <a:gd name="connsiteX1" fmla="*/ 383963 w 383963"/>
                    <a:gd name="connsiteY1" fmla="*/ 542454 h 542454"/>
                    <a:gd name="connsiteX2" fmla="*/ 0 w 383963"/>
                    <a:gd name="connsiteY2" fmla="*/ 156028 h 542454"/>
                    <a:gd name="connsiteX3" fmla="*/ 334004 w 383963"/>
                    <a:gd name="connsiteY3" fmla="*/ 0 h 5424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83963" h="542454">
                      <a:moveTo>
                        <a:pt x="334004" y="0"/>
                      </a:moveTo>
                      <a:lnTo>
                        <a:pt x="383963" y="542454"/>
                      </a:lnTo>
                      <a:lnTo>
                        <a:pt x="0" y="156028"/>
                      </a:lnTo>
                      <a:lnTo>
                        <a:pt x="334004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CF90B4EF-7A8C-405F-8CE9-61C8F43E621C}"/>
              </a:ext>
            </a:extLst>
          </p:cNvPr>
          <p:cNvCxnSpPr>
            <a:cxnSpLocks/>
          </p:cNvCxnSpPr>
          <p:nvPr/>
        </p:nvCxnSpPr>
        <p:spPr>
          <a:xfrm flipH="1" flipV="1">
            <a:off x="3771905" y="1813350"/>
            <a:ext cx="1290187" cy="514345"/>
          </a:xfrm>
          <a:prstGeom prst="line">
            <a:avLst/>
          </a:prstGeom>
          <a:ln w="19050">
            <a:solidFill>
              <a:srgbClr val="FF0000"/>
            </a:solidFill>
            <a:prstDash val="dash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2BD5189B-10FA-4BDA-A843-CF863127EB3D}"/>
              </a:ext>
            </a:extLst>
          </p:cNvPr>
          <p:cNvCxnSpPr>
            <a:cxnSpLocks/>
            <a:stCxn id="152" idx="3"/>
          </p:cNvCxnSpPr>
          <p:nvPr/>
        </p:nvCxnSpPr>
        <p:spPr>
          <a:xfrm flipH="1">
            <a:off x="3460249" y="3232333"/>
            <a:ext cx="859080" cy="208783"/>
          </a:xfrm>
          <a:prstGeom prst="line">
            <a:avLst/>
          </a:prstGeom>
          <a:ln w="19050">
            <a:solidFill>
              <a:srgbClr val="FF0000"/>
            </a:solidFill>
            <a:prstDash val="dash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71212BE4-ABF5-46D6-B429-9592AE945F42}"/>
              </a:ext>
            </a:extLst>
          </p:cNvPr>
          <p:cNvCxnSpPr>
            <a:cxnSpLocks/>
          </p:cNvCxnSpPr>
          <p:nvPr/>
        </p:nvCxnSpPr>
        <p:spPr>
          <a:xfrm flipH="1">
            <a:off x="3744832" y="5321560"/>
            <a:ext cx="1232030" cy="736907"/>
          </a:xfrm>
          <a:prstGeom prst="line">
            <a:avLst/>
          </a:prstGeom>
          <a:ln w="19050">
            <a:solidFill>
              <a:srgbClr val="FF0000"/>
            </a:solidFill>
            <a:prstDash val="dash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3" name="Group 72">
            <a:extLst>
              <a:ext uri="{FF2B5EF4-FFF2-40B4-BE49-F238E27FC236}">
                <a16:creationId xmlns:a16="http://schemas.microsoft.com/office/drawing/2014/main" id="{590136D7-6AFE-48C0-AF14-4484B790238E}"/>
              </a:ext>
            </a:extLst>
          </p:cNvPr>
          <p:cNvGrpSpPr/>
          <p:nvPr/>
        </p:nvGrpSpPr>
        <p:grpSpPr>
          <a:xfrm>
            <a:off x="-50982" y="4528208"/>
            <a:ext cx="3958327" cy="748469"/>
            <a:chOff x="1052984" y="-1020306"/>
            <a:chExt cx="3958327" cy="748469"/>
          </a:xfrm>
        </p:grpSpPr>
        <p:sp>
          <p:nvSpPr>
            <p:cNvPr id="74" name="Hexagon 73">
              <a:extLst>
                <a:ext uri="{FF2B5EF4-FFF2-40B4-BE49-F238E27FC236}">
                  <a16:creationId xmlns:a16="http://schemas.microsoft.com/office/drawing/2014/main" id="{B4BDD562-86EA-43D6-B6C1-518D7B3E5B85}"/>
                </a:ext>
              </a:extLst>
            </p:cNvPr>
            <p:cNvSpPr/>
            <p:nvPr/>
          </p:nvSpPr>
          <p:spPr>
            <a:xfrm>
              <a:off x="1052984" y="-1020306"/>
              <a:ext cx="3636881" cy="684000"/>
            </a:xfrm>
            <a:prstGeom prst="hexagon">
              <a:avLst>
                <a:gd name="adj" fmla="val 28570"/>
                <a:gd name="vf" fmla="val 115470"/>
              </a:avLst>
            </a:prstGeom>
            <a:gradFill flip="none" rotWithShape="1">
              <a:gsLst>
                <a:gs pos="0">
                  <a:srgbClr val="9E0059"/>
                </a:gs>
                <a:gs pos="82000">
                  <a:srgbClr val="460028"/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A136D7D-14FE-42A9-A6E0-461C6D0FD113}"/>
                </a:ext>
              </a:extLst>
            </p:cNvPr>
            <p:cNvSpPr/>
            <p:nvPr/>
          </p:nvSpPr>
          <p:spPr>
            <a:xfrm>
              <a:off x="1088713" y="-955837"/>
              <a:ext cx="3199669" cy="684000"/>
            </a:xfrm>
            <a:custGeom>
              <a:avLst/>
              <a:gdLst>
                <a:gd name="connsiteX0" fmla="*/ 195419 w 3199669"/>
                <a:gd name="connsiteY0" fmla="*/ 0 h 684000"/>
                <a:gd name="connsiteX1" fmla="*/ 1031484 w 3199669"/>
                <a:gd name="connsiteY1" fmla="*/ 0 h 684000"/>
                <a:gd name="connsiteX2" fmla="*/ 3199669 w 3199669"/>
                <a:gd name="connsiteY2" fmla="*/ 684000 h 684000"/>
                <a:gd name="connsiteX3" fmla="*/ 195419 w 3199669"/>
                <a:gd name="connsiteY3" fmla="*/ 684000 h 684000"/>
                <a:gd name="connsiteX4" fmla="*/ 0 w 3199669"/>
                <a:gd name="connsiteY4" fmla="*/ 342000 h 68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99669" h="684000">
                  <a:moveTo>
                    <a:pt x="195419" y="0"/>
                  </a:moveTo>
                  <a:lnTo>
                    <a:pt x="1031484" y="0"/>
                  </a:lnTo>
                  <a:lnTo>
                    <a:pt x="3199669" y="684000"/>
                  </a:lnTo>
                  <a:lnTo>
                    <a:pt x="195419" y="684000"/>
                  </a:lnTo>
                  <a:lnTo>
                    <a:pt x="0" y="342000"/>
                  </a:lnTo>
                  <a:close/>
                </a:path>
              </a:pathLst>
            </a:custGeom>
            <a:gradFill flip="none" rotWithShape="1">
              <a:gsLst>
                <a:gs pos="0">
                  <a:sysClr val="window" lastClr="FFFFFF">
                    <a:alpha val="40000"/>
                  </a:sysClr>
                </a:gs>
                <a:gs pos="66000">
                  <a:sysClr val="window" lastClr="FFFFFF">
                    <a:alpha val="0"/>
                  </a:sysClr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</p:sp>
        <p:sp>
          <p:nvSpPr>
            <p:cNvPr id="76" name="Hexagon 75">
              <a:extLst>
                <a:ext uri="{FF2B5EF4-FFF2-40B4-BE49-F238E27FC236}">
                  <a16:creationId xmlns:a16="http://schemas.microsoft.com/office/drawing/2014/main" id="{CE8C4623-9AAA-4BAE-BEC9-2E187064DED9}"/>
                </a:ext>
              </a:extLst>
            </p:cNvPr>
            <p:cNvSpPr/>
            <p:nvPr/>
          </p:nvSpPr>
          <p:spPr>
            <a:xfrm>
              <a:off x="1154391" y="-846590"/>
              <a:ext cx="551657" cy="477248"/>
            </a:xfrm>
            <a:prstGeom prst="hexagon">
              <a:avLst>
                <a:gd name="adj" fmla="val 28570"/>
                <a:gd name="vf" fmla="val 115470"/>
              </a:avLst>
            </a:prstGeom>
            <a:solidFill>
              <a:sysClr val="window" lastClr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55600" dist="88900" dir="2700000" algn="tl" rotWithShape="0">
                <a:srgbClr val="4472C4">
                  <a:lumMod val="75000"/>
                  <a:alpha val="29000"/>
                </a:srgbClr>
              </a:outerShdw>
            </a:effectLst>
          </p:spPr>
        </p: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88D16B04-1389-4D14-8021-D8E9B147C1BF}"/>
                </a:ext>
              </a:extLst>
            </p:cNvPr>
            <p:cNvSpPr txBox="1"/>
            <p:nvPr/>
          </p:nvSpPr>
          <p:spPr>
            <a:xfrm>
              <a:off x="1666252" y="-865074"/>
              <a:ext cx="334505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Project Description </a:t>
              </a:r>
            </a:p>
          </p:txBody>
        </p:sp>
      </p:grpSp>
      <p:sp>
        <p:nvSpPr>
          <p:cNvPr id="78" name="TextBox 77">
            <a:extLst>
              <a:ext uri="{FF2B5EF4-FFF2-40B4-BE49-F238E27FC236}">
                <a16:creationId xmlns:a16="http://schemas.microsoft.com/office/drawing/2014/main" id="{5CC60BC1-86E8-4DB7-8A19-DE1AF01E61E2}"/>
              </a:ext>
            </a:extLst>
          </p:cNvPr>
          <p:cNvSpPr txBox="1"/>
          <p:nvPr/>
        </p:nvSpPr>
        <p:spPr>
          <a:xfrm>
            <a:off x="120903" y="4664584"/>
            <a:ext cx="3127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3</a:t>
            </a:r>
          </a:p>
        </p:txBody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6049C8F3-1F6C-4424-9C97-F741341A35F1}"/>
              </a:ext>
            </a:extLst>
          </p:cNvPr>
          <p:cNvGrpSpPr/>
          <p:nvPr/>
        </p:nvGrpSpPr>
        <p:grpSpPr>
          <a:xfrm>
            <a:off x="-40965" y="3145498"/>
            <a:ext cx="3478974" cy="748469"/>
            <a:chOff x="1052983" y="-1020306"/>
            <a:chExt cx="3621954" cy="748469"/>
          </a:xfrm>
        </p:grpSpPr>
        <p:sp>
          <p:nvSpPr>
            <p:cNvPr id="80" name="Hexagon 79">
              <a:extLst>
                <a:ext uri="{FF2B5EF4-FFF2-40B4-BE49-F238E27FC236}">
                  <a16:creationId xmlns:a16="http://schemas.microsoft.com/office/drawing/2014/main" id="{E79BA6C5-D9CE-4947-829D-454235B6702C}"/>
                </a:ext>
              </a:extLst>
            </p:cNvPr>
            <p:cNvSpPr/>
            <p:nvPr/>
          </p:nvSpPr>
          <p:spPr>
            <a:xfrm>
              <a:off x="1052983" y="-1020306"/>
              <a:ext cx="3621954" cy="684000"/>
            </a:xfrm>
            <a:prstGeom prst="hexagon">
              <a:avLst>
                <a:gd name="adj" fmla="val 28570"/>
                <a:gd name="vf" fmla="val 115470"/>
              </a:avLst>
            </a:prstGeom>
            <a:gradFill flip="none" rotWithShape="1">
              <a:gsLst>
                <a:gs pos="0">
                  <a:srgbClr val="9E0059"/>
                </a:gs>
                <a:gs pos="82000">
                  <a:srgbClr val="460028"/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A40E2FA2-7CE5-4F0B-8751-0AEF28FB329C}"/>
                </a:ext>
              </a:extLst>
            </p:cNvPr>
            <p:cNvSpPr/>
            <p:nvPr/>
          </p:nvSpPr>
          <p:spPr>
            <a:xfrm>
              <a:off x="1088713" y="-955837"/>
              <a:ext cx="3199669" cy="684000"/>
            </a:xfrm>
            <a:custGeom>
              <a:avLst/>
              <a:gdLst>
                <a:gd name="connsiteX0" fmla="*/ 195419 w 3199669"/>
                <a:gd name="connsiteY0" fmla="*/ 0 h 684000"/>
                <a:gd name="connsiteX1" fmla="*/ 1031484 w 3199669"/>
                <a:gd name="connsiteY1" fmla="*/ 0 h 684000"/>
                <a:gd name="connsiteX2" fmla="*/ 3199669 w 3199669"/>
                <a:gd name="connsiteY2" fmla="*/ 684000 h 684000"/>
                <a:gd name="connsiteX3" fmla="*/ 195419 w 3199669"/>
                <a:gd name="connsiteY3" fmla="*/ 684000 h 684000"/>
                <a:gd name="connsiteX4" fmla="*/ 0 w 3199669"/>
                <a:gd name="connsiteY4" fmla="*/ 342000 h 68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99669" h="684000">
                  <a:moveTo>
                    <a:pt x="195419" y="0"/>
                  </a:moveTo>
                  <a:lnTo>
                    <a:pt x="1031484" y="0"/>
                  </a:lnTo>
                  <a:lnTo>
                    <a:pt x="3199669" y="684000"/>
                  </a:lnTo>
                  <a:lnTo>
                    <a:pt x="195419" y="684000"/>
                  </a:lnTo>
                  <a:lnTo>
                    <a:pt x="0" y="342000"/>
                  </a:lnTo>
                  <a:close/>
                </a:path>
              </a:pathLst>
            </a:custGeom>
            <a:gradFill flip="none" rotWithShape="1">
              <a:gsLst>
                <a:gs pos="0">
                  <a:sysClr val="window" lastClr="FFFFFF">
                    <a:alpha val="40000"/>
                  </a:sysClr>
                </a:gs>
                <a:gs pos="66000">
                  <a:sysClr val="window" lastClr="FFFFFF">
                    <a:alpha val="0"/>
                  </a:sysClr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</p:sp>
        <p:sp>
          <p:nvSpPr>
            <p:cNvPr id="82" name="Hexagon 81">
              <a:extLst>
                <a:ext uri="{FF2B5EF4-FFF2-40B4-BE49-F238E27FC236}">
                  <a16:creationId xmlns:a16="http://schemas.microsoft.com/office/drawing/2014/main" id="{5FE40240-D813-4333-976E-89C815539675}"/>
                </a:ext>
              </a:extLst>
            </p:cNvPr>
            <p:cNvSpPr/>
            <p:nvPr/>
          </p:nvSpPr>
          <p:spPr>
            <a:xfrm>
              <a:off x="1154391" y="-846590"/>
              <a:ext cx="551657" cy="477248"/>
            </a:xfrm>
            <a:prstGeom prst="hexagon">
              <a:avLst>
                <a:gd name="adj" fmla="val 28570"/>
                <a:gd name="vf" fmla="val 115470"/>
              </a:avLst>
            </a:prstGeom>
            <a:solidFill>
              <a:sysClr val="window" lastClr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55600" dist="88900" dir="2700000" algn="tl" rotWithShape="0">
                <a:srgbClr val="4472C4">
                  <a:lumMod val="75000"/>
                  <a:alpha val="29000"/>
                </a:srgbClr>
              </a:outerShdw>
            </a:effectLst>
          </p:spPr>
        </p:sp>
        <p:sp>
          <p:nvSpPr>
            <p:cNvPr id="83" name="TextBox 82">
              <a:extLst>
                <a:ext uri="{FF2B5EF4-FFF2-40B4-BE49-F238E27FC236}">
                  <a16:creationId xmlns:a16="http://schemas.microsoft.com/office/drawing/2014/main" id="{E4926D34-6450-40FA-AC08-946DADAFFE94}"/>
                </a:ext>
              </a:extLst>
            </p:cNvPr>
            <p:cNvSpPr txBox="1"/>
            <p:nvPr/>
          </p:nvSpPr>
          <p:spPr>
            <a:xfrm>
              <a:off x="1662263" y="-885731"/>
              <a:ext cx="275806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Objectives</a:t>
              </a:r>
              <a:endParaRPr kumimoji="0" lang="en-IN" sz="2400" b="1" i="0" u="none" strike="noStrike" kern="0" cap="none" spc="3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endParaRPr>
            </a:p>
          </p:txBody>
        </p:sp>
      </p:grpSp>
      <p:sp>
        <p:nvSpPr>
          <p:cNvPr id="84" name="TextBox 83">
            <a:extLst>
              <a:ext uri="{FF2B5EF4-FFF2-40B4-BE49-F238E27FC236}">
                <a16:creationId xmlns:a16="http://schemas.microsoft.com/office/drawing/2014/main" id="{7023B798-67AD-4DAD-8525-2201E52FAB5B}"/>
              </a:ext>
            </a:extLst>
          </p:cNvPr>
          <p:cNvSpPr txBox="1"/>
          <p:nvPr/>
        </p:nvSpPr>
        <p:spPr>
          <a:xfrm>
            <a:off x="136513" y="3281726"/>
            <a:ext cx="3127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2</a:t>
            </a:r>
          </a:p>
        </p:txBody>
      </p: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BE6D2714-8236-4663-BE4D-F04F9817837A}"/>
              </a:ext>
            </a:extLst>
          </p:cNvPr>
          <p:cNvCxnSpPr>
            <a:cxnSpLocks/>
          </p:cNvCxnSpPr>
          <p:nvPr/>
        </p:nvCxnSpPr>
        <p:spPr>
          <a:xfrm flipH="1">
            <a:off x="3595461" y="4367450"/>
            <a:ext cx="680449" cy="479899"/>
          </a:xfrm>
          <a:prstGeom prst="line">
            <a:avLst/>
          </a:prstGeom>
          <a:ln w="19050">
            <a:solidFill>
              <a:srgbClr val="FF0000"/>
            </a:solidFill>
            <a:prstDash val="dash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E8CD78BC-A8D1-4C8F-A12C-50C9D2941C94}"/>
              </a:ext>
            </a:extLst>
          </p:cNvPr>
          <p:cNvCxnSpPr>
            <a:cxnSpLocks/>
          </p:cNvCxnSpPr>
          <p:nvPr/>
        </p:nvCxnSpPr>
        <p:spPr>
          <a:xfrm>
            <a:off x="6931624" y="5466628"/>
            <a:ext cx="1534817" cy="657305"/>
          </a:xfrm>
          <a:prstGeom prst="line">
            <a:avLst/>
          </a:prstGeom>
          <a:ln w="19050">
            <a:solidFill>
              <a:srgbClr val="FF0000"/>
            </a:solidFill>
            <a:prstDash val="dash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F33AFFE2-B1BB-4E72-AB7C-A3B3DDBEF8BD}"/>
              </a:ext>
            </a:extLst>
          </p:cNvPr>
          <p:cNvCxnSpPr>
            <a:cxnSpLocks/>
            <a:stCxn id="159" idx="3"/>
          </p:cNvCxnSpPr>
          <p:nvPr/>
        </p:nvCxnSpPr>
        <p:spPr>
          <a:xfrm>
            <a:off x="7822283" y="4560769"/>
            <a:ext cx="576786" cy="282988"/>
          </a:xfrm>
          <a:prstGeom prst="line">
            <a:avLst/>
          </a:prstGeom>
          <a:ln w="19050">
            <a:solidFill>
              <a:srgbClr val="FF0000"/>
            </a:solidFill>
            <a:prstDash val="dash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8" name="Group 87">
            <a:extLst>
              <a:ext uri="{FF2B5EF4-FFF2-40B4-BE49-F238E27FC236}">
                <a16:creationId xmlns:a16="http://schemas.microsoft.com/office/drawing/2014/main" id="{216FFA61-026D-4AD3-84C9-B658248C5312}"/>
              </a:ext>
            </a:extLst>
          </p:cNvPr>
          <p:cNvGrpSpPr/>
          <p:nvPr/>
        </p:nvGrpSpPr>
        <p:grpSpPr>
          <a:xfrm>
            <a:off x="8425796" y="4521394"/>
            <a:ext cx="3900151" cy="948438"/>
            <a:chOff x="1052983" y="-1020306"/>
            <a:chExt cx="3393346" cy="850861"/>
          </a:xfrm>
        </p:grpSpPr>
        <p:sp>
          <p:nvSpPr>
            <p:cNvPr id="89" name="Hexagon 88">
              <a:extLst>
                <a:ext uri="{FF2B5EF4-FFF2-40B4-BE49-F238E27FC236}">
                  <a16:creationId xmlns:a16="http://schemas.microsoft.com/office/drawing/2014/main" id="{E0F8B2CA-08E9-47F6-AE2A-7B8F867C001C}"/>
                </a:ext>
              </a:extLst>
            </p:cNvPr>
            <p:cNvSpPr/>
            <p:nvPr/>
          </p:nvSpPr>
          <p:spPr>
            <a:xfrm>
              <a:off x="1052983" y="-1020306"/>
              <a:ext cx="3235399" cy="684000"/>
            </a:xfrm>
            <a:prstGeom prst="hexagon">
              <a:avLst>
                <a:gd name="adj" fmla="val 28570"/>
                <a:gd name="vf" fmla="val 115470"/>
              </a:avLst>
            </a:prstGeom>
            <a:gradFill flip="none" rotWithShape="1">
              <a:gsLst>
                <a:gs pos="0">
                  <a:srgbClr val="9E0059"/>
                </a:gs>
                <a:gs pos="82000">
                  <a:srgbClr val="460028"/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9B0B1D6E-F2C5-40B2-9E23-BE655B4C49A9}"/>
                </a:ext>
              </a:extLst>
            </p:cNvPr>
            <p:cNvSpPr/>
            <p:nvPr/>
          </p:nvSpPr>
          <p:spPr>
            <a:xfrm>
              <a:off x="1088713" y="-955837"/>
              <a:ext cx="3199669" cy="684000"/>
            </a:xfrm>
            <a:custGeom>
              <a:avLst/>
              <a:gdLst>
                <a:gd name="connsiteX0" fmla="*/ 195419 w 3199669"/>
                <a:gd name="connsiteY0" fmla="*/ 0 h 684000"/>
                <a:gd name="connsiteX1" fmla="*/ 1031484 w 3199669"/>
                <a:gd name="connsiteY1" fmla="*/ 0 h 684000"/>
                <a:gd name="connsiteX2" fmla="*/ 3199669 w 3199669"/>
                <a:gd name="connsiteY2" fmla="*/ 684000 h 684000"/>
                <a:gd name="connsiteX3" fmla="*/ 195419 w 3199669"/>
                <a:gd name="connsiteY3" fmla="*/ 684000 h 684000"/>
                <a:gd name="connsiteX4" fmla="*/ 0 w 3199669"/>
                <a:gd name="connsiteY4" fmla="*/ 342000 h 68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99669" h="684000">
                  <a:moveTo>
                    <a:pt x="195419" y="0"/>
                  </a:moveTo>
                  <a:lnTo>
                    <a:pt x="1031484" y="0"/>
                  </a:lnTo>
                  <a:lnTo>
                    <a:pt x="3199669" y="684000"/>
                  </a:lnTo>
                  <a:lnTo>
                    <a:pt x="195419" y="684000"/>
                  </a:lnTo>
                  <a:lnTo>
                    <a:pt x="0" y="342000"/>
                  </a:lnTo>
                  <a:close/>
                </a:path>
              </a:pathLst>
            </a:custGeom>
            <a:gradFill flip="none" rotWithShape="1">
              <a:gsLst>
                <a:gs pos="0">
                  <a:sysClr val="window" lastClr="FFFFFF">
                    <a:alpha val="40000"/>
                  </a:sysClr>
                </a:gs>
                <a:gs pos="66000">
                  <a:sysClr val="window" lastClr="FFFFFF">
                    <a:alpha val="0"/>
                  </a:sysClr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</p:sp>
        <p:sp>
          <p:nvSpPr>
            <p:cNvPr id="91" name="Hexagon 90">
              <a:extLst>
                <a:ext uri="{FF2B5EF4-FFF2-40B4-BE49-F238E27FC236}">
                  <a16:creationId xmlns:a16="http://schemas.microsoft.com/office/drawing/2014/main" id="{8A497C2A-3E35-4FAB-8596-25D6060CE67D}"/>
                </a:ext>
              </a:extLst>
            </p:cNvPr>
            <p:cNvSpPr/>
            <p:nvPr/>
          </p:nvSpPr>
          <p:spPr>
            <a:xfrm>
              <a:off x="1154391" y="-846590"/>
              <a:ext cx="551657" cy="477248"/>
            </a:xfrm>
            <a:prstGeom prst="hexagon">
              <a:avLst>
                <a:gd name="adj" fmla="val 28570"/>
                <a:gd name="vf" fmla="val 115470"/>
              </a:avLst>
            </a:prstGeom>
            <a:solidFill>
              <a:sysClr val="window" lastClr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55600" dist="88900" dir="2700000" algn="tl" rotWithShape="0">
                <a:srgbClr val="4472C4">
                  <a:lumMod val="75000"/>
                  <a:alpha val="29000"/>
                </a:srgbClr>
              </a:outerShdw>
            </a:effectLst>
          </p:spPr>
        </p:sp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779A2A3D-6FFB-49B4-B8A6-5A2826041DC3}"/>
                </a:ext>
              </a:extLst>
            </p:cNvPr>
            <p:cNvSpPr txBox="1"/>
            <p:nvPr/>
          </p:nvSpPr>
          <p:spPr>
            <a:xfrm>
              <a:off x="1689060" y="-914947"/>
              <a:ext cx="2757269" cy="7455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400" b="1" dirty="0">
                  <a:solidFill>
                    <a:prstClr val="white"/>
                  </a:solidFill>
                  <a:latin typeface="Times New Roman" panose="02020603050405020304" pitchFamily="18" charset="0"/>
                </a:rPr>
                <a:t>Cost Estimation</a:t>
              </a: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2400" b="1" i="0" u="none" strike="noStrike" kern="0" cap="none" spc="3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endParaRPr>
            </a:p>
          </p:txBody>
        </p:sp>
      </p:grpSp>
      <p:sp>
        <p:nvSpPr>
          <p:cNvPr id="93" name="TextBox 92">
            <a:extLst>
              <a:ext uri="{FF2B5EF4-FFF2-40B4-BE49-F238E27FC236}">
                <a16:creationId xmlns:a16="http://schemas.microsoft.com/office/drawing/2014/main" id="{A6ED5680-FC78-4353-8348-5A696AB04662}"/>
              </a:ext>
            </a:extLst>
          </p:cNvPr>
          <p:cNvSpPr txBox="1"/>
          <p:nvPr/>
        </p:nvSpPr>
        <p:spPr>
          <a:xfrm>
            <a:off x="8677153" y="4728089"/>
            <a:ext cx="3127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6</a:t>
            </a:r>
          </a:p>
        </p:txBody>
      </p:sp>
      <p:grpSp>
        <p:nvGrpSpPr>
          <p:cNvPr id="94" name="Group 93">
            <a:extLst>
              <a:ext uri="{FF2B5EF4-FFF2-40B4-BE49-F238E27FC236}">
                <a16:creationId xmlns:a16="http://schemas.microsoft.com/office/drawing/2014/main" id="{DE0D8955-D3BF-4849-9685-F5376B7BB8A9}"/>
              </a:ext>
            </a:extLst>
          </p:cNvPr>
          <p:cNvGrpSpPr/>
          <p:nvPr/>
        </p:nvGrpSpPr>
        <p:grpSpPr>
          <a:xfrm>
            <a:off x="8708453" y="3111067"/>
            <a:ext cx="3449455" cy="1342581"/>
            <a:chOff x="1052983" y="-1020306"/>
            <a:chExt cx="4185794" cy="1342581"/>
          </a:xfrm>
        </p:grpSpPr>
        <p:sp>
          <p:nvSpPr>
            <p:cNvPr id="95" name="Hexagon 94">
              <a:extLst>
                <a:ext uri="{FF2B5EF4-FFF2-40B4-BE49-F238E27FC236}">
                  <a16:creationId xmlns:a16="http://schemas.microsoft.com/office/drawing/2014/main" id="{C5157AC5-36AD-4D15-B8B6-7FDDAEA193EE}"/>
                </a:ext>
              </a:extLst>
            </p:cNvPr>
            <p:cNvSpPr/>
            <p:nvPr/>
          </p:nvSpPr>
          <p:spPr>
            <a:xfrm>
              <a:off x="1052983" y="-1020306"/>
              <a:ext cx="4185794" cy="684000"/>
            </a:xfrm>
            <a:prstGeom prst="hexagon">
              <a:avLst>
                <a:gd name="adj" fmla="val 28570"/>
                <a:gd name="vf" fmla="val 115470"/>
              </a:avLst>
            </a:prstGeom>
            <a:gradFill flip="none" rotWithShape="1">
              <a:gsLst>
                <a:gs pos="0">
                  <a:srgbClr val="9E0059"/>
                </a:gs>
                <a:gs pos="82000">
                  <a:srgbClr val="460028"/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EB2D7818-5647-41EF-BE6F-93974E151F3A}"/>
                </a:ext>
              </a:extLst>
            </p:cNvPr>
            <p:cNvSpPr/>
            <p:nvPr/>
          </p:nvSpPr>
          <p:spPr>
            <a:xfrm>
              <a:off x="1088713" y="-955837"/>
              <a:ext cx="3199669" cy="684000"/>
            </a:xfrm>
            <a:custGeom>
              <a:avLst/>
              <a:gdLst>
                <a:gd name="connsiteX0" fmla="*/ 195419 w 3199669"/>
                <a:gd name="connsiteY0" fmla="*/ 0 h 684000"/>
                <a:gd name="connsiteX1" fmla="*/ 1031484 w 3199669"/>
                <a:gd name="connsiteY1" fmla="*/ 0 h 684000"/>
                <a:gd name="connsiteX2" fmla="*/ 3199669 w 3199669"/>
                <a:gd name="connsiteY2" fmla="*/ 684000 h 684000"/>
                <a:gd name="connsiteX3" fmla="*/ 195419 w 3199669"/>
                <a:gd name="connsiteY3" fmla="*/ 684000 h 684000"/>
                <a:gd name="connsiteX4" fmla="*/ 0 w 3199669"/>
                <a:gd name="connsiteY4" fmla="*/ 342000 h 68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99669" h="684000">
                  <a:moveTo>
                    <a:pt x="195419" y="0"/>
                  </a:moveTo>
                  <a:lnTo>
                    <a:pt x="1031484" y="0"/>
                  </a:lnTo>
                  <a:lnTo>
                    <a:pt x="3199669" y="684000"/>
                  </a:lnTo>
                  <a:lnTo>
                    <a:pt x="195419" y="684000"/>
                  </a:lnTo>
                  <a:lnTo>
                    <a:pt x="0" y="342000"/>
                  </a:lnTo>
                  <a:close/>
                </a:path>
              </a:pathLst>
            </a:custGeom>
            <a:gradFill flip="none" rotWithShape="1">
              <a:gsLst>
                <a:gs pos="0">
                  <a:sysClr val="window" lastClr="FFFFFF">
                    <a:alpha val="40000"/>
                  </a:sysClr>
                </a:gs>
                <a:gs pos="66000">
                  <a:sysClr val="window" lastClr="FFFFFF">
                    <a:alpha val="0"/>
                  </a:sysClr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</p:sp>
        <p:sp>
          <p:nvSpPr>
            <p:cNvPr id="97" name="Hexagon 96">
              <a:extLst>
                <a:ext uri="{FF2B5EF4-FFF2-40B4-BE49-F238E27FC236}">
                  <a16:creationId xmlns:a16="http://schemas.microsoft.com/office/drawing/2014/main" id="{174B68E7-80C2-4291-97C0-C09C49AD2368}"/>
                </a:ext>
              </a:extLst>
            </p:cNvPr>
            <p:cNvSpPr/>
            <p:nvPr/>
          </p:nvSpPr>
          <p:spPr>
            <a:xfrm>
              <a:off x="1154391" y="-846590"/>
              <a:ext cx="551657" cy="477248"/>
            </a:xfrm>
            <a:prstGeom prst="hexagon">
              <a:avLst>
                <a:gd name="adj" fmla="val 28570"/>
                <a:gd name="vf" fmla="val 115470"/>
              </a:avLst>
            </a:prstGeom>
            <a:solidFill>
              <a:sysClr val="window" lastClr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55600" dist="88900" dir="2700000" algn="tl" rotWithShape="0">
                <a:srgbClr val="4472C4">
                  <a:lumMod val="75000"/>
                  <a:alpha val="29000"/>
                </a:srgbClr>
              </a:outerShdw>
            </a:effectLst>
          </p:spPr>
        </p:sp>
        <p:sp>
          <p:nvSpPr>
            <p:cNvPr id="98" name="TextBox 97">
              <a:extLst>
                <a:ext uri="{FF2B5EF4-FFF2-40B4-BE49-F238E27FC236}">
                  <a16:creationId xmlns:a16="http://schemas.microsoft.com/office/drawing/2014/main" id="{2B304979-6A32-4D39-B0B5-968B4C219D5B}"/>
                </a:ext>
              </a:extLst>
            </p:cNvPr>
            <p:cNvSpPr txBox="1"/>
            <p:nvPr/>
          </p:nvSpPr>
          <p:spPr>
            <a:xfrm>
              <a:off x="1692021" y="-878054"/>
              <a:ext cx="3345059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Design Constraints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2400" b="1" i="0" u="none" strike="noStrike" kern="0" cap="none" spc="3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endParaRPr>
            </a:p>
          </p:txBody>
        </p:sp>
      </p:grpSp>
      <p:sp>
        <p:nvSpPr>
          <p:cNvPr id="99" name="TextBox 98">
            <a:extLst>
              <a:ext uri="{FF2B5EF4-FFF2-40B4-BE49-F238E27FC236}">
                <a16:creationId xmlns:a16="http://schemas.microsoft.com/office/drawing/2014/main" id="{9A48F77B-0525-4FDD-954C-82CA1ADB50E9}"/>
              </a:ext>
            </a:extLst>
          </p:cNvPr>
          <p:cNvSpPr txBox="1"/>
          <p:nvPr/>
        </p:nvSpPr>
        <p:spPr>
          <a:xfrm>
            <a:off x="8841592" y="3280073"/>
            <a:ext cx="3855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7</a:t>
            </a:r>
          </a:p>
        </p:txBody>
      </p:sp>
      <p:cxnSp>
        <p:nvCxnSpPr>
          <p:cNvPr id="100" name="Straight Connector 99">
            <a:extLst>
              <a:ext uri="{FF2B5EF4-FFF2-40B4-BE49-F238E27FC236}">
                <a16:creationId xmlns:a16="http://schemas.microsoft.com/office/drawing/2014/main" id="{AA2A74AF-685C-4A14-8C3E-AFB31E82B9C7}"/>
              </a:ext>
            </a:extLst>
          </p:cNvPr>
          <p:cNvCxnSpPr>
            <a:cxnSpLocks/>
            <a:endCxn id="95" idx="3"/>
          </p:cNvCxnSpPr>
          <p:nvPr/>
        </p:nvCxnSpPr>
        <p:spPr>
          <a:xfrm>
            <a:off x="7909553" y="3328510"/>
            <a:ext cx="798900" cy="124557"/>
          </a:xfrm>
          <a:prstGeom prst="line">
            <a:avLst/>
          </a:prstGeom>
          <a:ln w="19050">
            <a:solidFill>
              <a:srgbClr val="FF0000"/>
            </a:solidFill>
            <a:prstDash val="dash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1" name="Group 110">
            <a:extLst>
              <a:ext uri="{FF2B5EF4-FFF2-40B4-BE49-F238E27FC236}">
                <a16:creationId xmlns:a16="http://schemas.microsoft.com/office/drawing/2014/main" id="{51C5A892-1A7D-4CCA-B92C-B0805783FB8E}"/>
              </a:ext>
            </a:extLst>
          </p:cNvPr>
          <p:cNvGrpSpPr/>
          <p:nvPr/>
        </p:nvGrpSpPr>
        <p:grpSpPr>
          <a:xfrm>
            <a:off x="4838879" y="2786954"/>
            <a:ext cx="2415069" cy="2387794"/>
            <a:chOff x="2997817" y="1731044"/>
            <a:chExt cx="2460356" cy="2460356"/>
          </a:xfrm>
        </p:grpSpPr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6C3676E7-9F91-43F3-AA20-95F22B90F5DB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2997817" y="1731044"/>
              <a:ext cx="2460356" cy="2460356"/>
              <a:chOff x="2942675" y="1852942"/>
              <a:chExt cx="1620000" cy="1620000"/>
            </a:xfrm>
            <a:effectLst>
              <a:outerShdw blurRad="469900" dist="38100" dir="10800000" algn="r" rotWithShape="0">
                <a:prstClr val="black">
                  <a:alpha val="40000"/>
                </a:prstClr>
              </a:outerShdw>
            </a:effectLst>
          </p:grpSpPr>
          <p:sp>
            <p:nvSpPr>
              <p:cNvPr id="114" name="Oval 113">
                <a:extLst>
                  <a:ext uri="{FF2B5EF4-FFF2-40B4-BE49-F238E27FC236}">
                    <a16:creationId xmlns:a16="http://schemas.microsoft.com/office/drawing/2014/main" id="{338FC5E3-E272-4F03-BD22-003D7905DD4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12901201" flipV="1">
                <a:off x="2942675" y="1852942"/>
                <a:ext cx="1620000" cy="1620000"/>
              </a:xfrm>
              <a:prstGeom prst="ellipse">
                <a:avLst/>
              </a:prstGeom>
              <a:solidFill>
                <a:schemeClr val="accent2">
                  <a:lumMod val="75000"/>
                </a:schemeClr>
              </a:solidFill>
              <a:ln>
                <a:solidFill>
                  <a:srgbClr val="FFFF00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id-ID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15" name="Oval 114">
                <a:extLst>
                  <a:ext uri="{FF2B5EF4-FFF2-40B4-BE49-F238E27FC236}">
                    <a16:creationId xmlns:a16="http://schemas.microsoft.com/office/drawing/2014/main" id="{FC4D50C0-C6D8-47F9-848F-CA4C9F5B8A5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12901201" flipV="1">
                <a:off x="3073399" y="1972466"/>
                <a:ext cx="1368000" cy="1368000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>
                      <a:lumMod val="85000"/>
                    </a:schemeClr>
                  </a:gs>
                  <a:gs pos="100000">
                    <a:schemeClr val="bg1"/>
                  </a:gs>
                </a:gsLst>
                <a:lin ang="5400000" scaled="1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id-ID" sz="2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113" name="TextBox 112">
              <a:extLst>
                <a:ext uri="{FF2B5EF4-FFF2-40B4-BE49-F238E27FC236}">
                  <a16:creationId xmlns:a16="http://schemas.microsoft.com/office/drawing/2014/main" id="{E7256DA1-2959-4531-9449-62DF6076D694}"/>
                </a:ext>
              </a:extLst>
            </p:cNvPr>
            <p:cNvSpPr txBox="1"/>
            <p:nvPr/>
          </p:nvSpPr>
          <p:spPr>
            <a:xfrm>
              <a:off x="3121755" y="2224825"/>
              <a:ext cx="2157228" cy="60254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A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  </a:t>
              </a:r>
              <a:r>
                <a:rPr kumimoji="0" 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Outline</a:t>
              </a:r>
            </a:p>
          </p:txBody>
        </p:sp>
      </p:grpSp>
      <p:pic>
        <p:nvPicPr>
          <p:cNvPr id="116" name="Picture 115">
            <a:extLst>
              <a:ext uri="{FF2B5EF4-FFF2-40B4-BE49-F238E27FC236}">
                <a16:creationId xmlns:a16="http://schemas.microsoft.com/office/drawing/2014/main" id="{0098A345-0B42-49AF-85A6-97008F9940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2739" y="3548787"/>
            <a:ext cx="1521489" cy="137171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cxnSp>
        <p:nvCxnSpPr>
          <p:cNvPr id="118" name="Straight Connector 117">
            <a:extLst>
              <a:ext uri="{FF2B5EF4-FFF2-40B4-BE49-F238E27FC236}">
                <a16:creationId xmlns:a16="http://schemas.microsoft.com/office/drawing/2014/main" id="{D85E1790-4634-424D-97C7-87C6F696E6A0}"/>
              </a:ext>
            </a:extLst>
          </p:cNvPr>
          <p:cNvCxnSpPr>
            <a:cxnSpLocks/>
            <a:stCxn id="157" idx="3"/>
            <a:endCxn id="120" idx="3"/>
          </p:cNvCxnSpPr>
          <p:nvPr/>
        </p:nvCxnSpPr>
        <p:spPr>
          <a:xfrm flipV="1">
            <a:off x="7082044" y="1777155"/>
            <a:ext cx="1640874" cy="605882"/>
          </a:xfrm>
          <a:prstGeom prst="line">
            <a:avLst/>
          </a:prstGeom>
          <a:ln w="19050">
            <a:solidFill>
              <a:srgbClr val="FF0000"/>
            </a:solidFill>
            <a:prstDash val="dash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9" name="Group 118">
            <a:extLst>
              <a:ext uri="{FF2B5EF4-FFF2-40B4-BE49-F238E27FC236}">
                <a16:creationId xmlns:a16="http://schemas.microsoft.com/office/drawing/2014/main" id="{8F24B701-E1B0-412F-991F-A2C44DFBFCF8}"/>
              </a:ext>
            </a:extLst>
          </p:cNvPr>
          <p:cNvGrpSpPr/>
          <p:nvPr/>
        </p:nvGrpSpPr>
        <p:grpSpPr>
          <a:xfrm>
            <a:off x="8722918" y="1435155"/>
            <a:ext cx="3449455" cy="748469"/>
            <a:chOff x="1023188" y="-1020306"/>
            <a:chExt cx="3630220" cy="748469"/>
          </a:xfrm>
        </p:grpSpPr>
        <p:sp>
          <p:nvSpPr>
            <p:cNvPr id="120" name="Hexagon 119">
              <a:extLst>
                <a:ext uri="{FF2B5EF4-FFF2-40B4-BE49-F238E27FC236}">
                  <a16:creationId xmlns:a16="http://schemas.microsoft.com/office/drawing/2014/main" id="{B793A319-198C-4064-9712-EB02B533CDED}"/>
                </a:ext>
              </a:extLst>
            </p:cNvPr>
            <p:cNvSpPr/>
            <p:nvPr/>
          </p:nvSpPr>
          <p:spPr>
            <a:xfrm>
              <a:off x="1023188" y="-1020306"/>
              <a:ext cx="3630220" cy="684000"/>
            </a:xfrm>
            <a:prstGeom prst="hexagon">
              <a:avLst>
                <a:gd name="adj" fmla="val 28570"/>
                <a:gd name="vf" fmla="val 115470"/>
              </a:avLst>
            </a:prstGeom>
            <a:gradFill flip="none" rotWithShape="1">
              <a:gsLst>
                <a:gs pos="0">
                  <a:srgbClr val="9E0059"/>
                </a:gs>
                <a:gs pos="82000">
                  <a:srgbClr val="460028"/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3129CA51-7D89-4D23-A2FE-C29842BDDF72}"/>
                </a:ext>
              </a:extLst>
            </p:cNvPr>
            <p:cNvSpPr/>
            <p:nvPr/>
          </p:nvSpPr>
          <p:spPr>
            <a:xfrm>
              <a:off x="1088713" y="-955837"/>
              <a:ext cx="3199669" cy="684000"/>
            </a:xfrm>
            <a:custGeom>
              <a:avLst/>
              <a:gdLst>
                <a:gd name="connsiteX0" fmla="*/ 195419 w 3199669"/>
                <a:gd name="connsiteY0" fmla="*/ 0 h 684000"/>
                <a:gd name="connsiteX1" fmla="*/ 1031484 w 3199669"/>
                <a:gd name="connsiteY1" fmla="*/ 0 h 684000"/>
                <a:gd name="connsiteX2" fmla="*/ 3199669 w 3199669"/>
                <a:gd name="connsiteY2" fmla="*/ 684000 h 684000"/>
                <a:gd name="connsiteX3" fmla="*/ 195419 w 3199669"/>
                <a:gd name="connsiteY3" fmla="*/ 684000 h 684000"/>
                <a:gd name="connsiteX4" fmla="*/ 0 w 3199669"/>
                <a:gd name="connsiteY4" fmla="*/ 342000 h 68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99669" h="684000">
                  <a:moveTo>
                    <a:pt x="195419" y="0"/>
                  </a:moveTo>
                  <a:lnTo>
                    <a:pt x="1031484" y="0"/>
                  </a:lnTo>
                  <a:lnTo>
                    <a:pt x="3199669" y="684000"/>
                  </a:lnTo>
                  <a:lnTo>
                    <a:pt x="195419" y="684000"/>
                  </a:lnTo>
                  <a:lnTo>
                    <a:pt x="0" y="342000"/>
                  </a:lnTo>
                  <a:close/>
                </a:path>
              </a:pathLst>
            </a:custGeom>
            <a:gradFill flip="none" rotWithShape="1">
              <a:gsLst>
                <a:gs pos="0">
                  <a:sysClr val="window" lastClr="FFFFFF">
                    <a:alpha val="40000"/>
                  </a:sysClr>
                </a:gs>
                <a:gs pos="66000">
                  <a:sysClr val="window" lastClr="FFFFFF">
                    <a:alpha val="0"/>
                  </a:sysClr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</p:sp>
        <p:sp>
          <p:nvSpPr>
            <p:cNvPr id="122" name="Hexagon 121">
              <a:extLst>
                <a:ext uri="{FF2B5EF4-FFF2-40B4-BE49-F238E27FC236}">
                  <a16:creationId xmlns:a16="http://schemas.microsoft.com/office/drawing/2014/main" id="{26B2B5B4-A205-4761-828E-7FE611C75415}"/>
                </a:ext>
              </a:extLst>
            </p:cNvPr>
            <p:cNvSpPr/>
            <p:nvPr/>
          </p:nvSpPr>
          <p:spPr>
            <a:xfrm>
              <a:off x="1154391" y="-846590"/>
              <a:ext cx="551657" cy="477248"/>
            </a:xfrm>
            <a:prstGeom prst="hexagon">
              <a:avLst>
                <a:gd name="adj" fmla="val 28570"/>
                <a:gd name="vf" fmla="val 115470"/>
              </a:avLst>
            </a:prstGeom>
            <a:solidFill>
              <a:sysClr val="window" lastClr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55600" dist="88900" dir="2700000" algn="tl" rotWithShape="0">
                <a:srgbClr val="4472C4">
                  <a:lumMod val="75000"/>
                  <a:alpha val="29000"/>
                </a:srgbClr>
              </a:outerShdw>
            </a:effectLst>
          </p:spPr>
        </p:sp>
        <p:sp>
          <p:nvSpPr>
            <p:cNvPr id="123" name="TextBox 122">
              <a:extLst>
                <a:ext uri="{FF2B5EF4-FFF2-40B4-BE49-F238E27FC236}">
                  <a16:creationId xmlns:a16="http://schemas.microsoft.com/office/drawing/2014/main" id="{B0A23B20-91F5-4BC9-9D50-8B7F91A97124}"/>
                </a:ext>
              </a:extLst>
            </p:cNvPr>
            <p:cNvSpPr txBox="1"/>
            <p:nvPr/>
          </p:nvSpPr>
          <p:spPr>
            <a:xfrm>
              <a:off x="1662263" y="-885731"/>
              <a:ext cx="275806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References</a:t>
              </a:r>
              <a:endParaRPr kumimoji="0" lang="en-IN" sz="2400" b="1" i="0" u="none" strike="noStrike" kern="0" cap="none" spc="3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endParaRPr>
            </a:p>
          </p:txBody>
        </p:sp>
      </p:grpSp>
      <p:sp>
        <p:nvSpPr>
          <p:cNvPr id="124" name="TextBox 123">
            <a:extLst>
              <a:ext uri="{FF2B5EF4-FFF2-40B4-BE49-F238E27FC236}">
                <a16:creationId xmlns:a16="http://schemas.microsoft.com/office/drawing/2014/main" id="{FEAD56C7-8931-4A71-90C3-4B6225ADB54D}"/>
              </a:ext>
            </a:extLst>
          </p:cNvPr>
          <p:cNvSpPr txBox="1"/>
          <p:nvPr/>
        </p:nvSpPr>
        <p:spPr>
          <a:xfrm>
            <a:off x="8989914" y="1595748"/>
            <a:ext cx="638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8</a:t>
            </a:r>
          </a:p>
        </p:txBody>
      </p: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2E0DE5F1-3283-465C-9A6B-7474985E164A}"/>
              </a:ext>
            </a:extLst>
          </p:cNvPr>
          <p:cNvGrpSpPr/>
          <p:nvPr/>
        </p:nvGrpSpPr>
        <p:grpSpPr>
          <a:xfrm>
            <a:off x="-4233" y="5745089"/>
            <a:ext cx="3691922" cy="973249"/>
            <a:chOff x="1052984" y="-1020306"/>
            <a:chExt cx="3691922" cy="973249"/>
          </a:xfrm>
        </p:grpSpPr>
        <p:sp>
          <p:nvSpPr>
            <p:cNvPr id="131" name="Hexagon 130">
              <a:extLst>
                <a:ext uri="{FF2B5EF4-FFF2-40B4-BE49-F238E27FC236}">
                  <a16:creationId xmlns:a16="http://schemas.microsoft.com/office/drawing/2014/main" id="{E5A3EBC3-74D5-4145-9DA8-E856A89B16EA}"/>
                </a:ext>
              </a:extLst>
            </p:cNvPr>
            <p:cNvSpPr/>
            <p:nvPr/>
          </p:nvSpPr>
          <p:spPr>
            <a:xfrm>
              <a:off x="1052984" y="-1020306"/>
              <a:ext cx="3691922" cy="684000"/>
            </a:xfrm>
            <a:prstGeom prst="hexagon">
              <a:avLst>
                <a:gd name="adj" fmla="val 28570"/>
                <a:gd name="vf" fmla="val 115470"/>
              </a:avLst>
            </a:prstGeom>
            <a:gradFill flip="none" rotWithShape="1">
              <a:gsLst>
                <a:gs pos="0">
                  <a:srgbClr val="9E0059"/>
                </a:gs>
                <a:gs pos="82000">
                  <a:srgbClr val="460028"/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438334C5-BA16-4691-B267-0005C789DF64}"/>
                </a:ext>
              </a:extLst>
            </p:cNvPr>
            <p:cNvSpPr/>
            <p:nvPr/>
          </p:nvSpPr>
          <p:spPr>
            <a:xfrm>
              <a:off x="1088713" y="-955837"/>
              <a:ext cx="3199669" cy="684000"/>
            </a:xfrm>
            <a:custGeom>
              <a:avLst/>
              <a:gdLst>
                <a:gd name="connsiteX0" fmla="*/ 195419 w 3199669"/>
                <a:gd name="connsiteY0" fmla="*/ 0 h 684000"/>
                <a:gd name="connsiteX1" fmla="*/ 1031484 w 3199669"/>
                <a:gd name="connsiteY1" fmla="*/ 0 h 684000"/>
                <a:gd name="connsiteX2" fmla="*/ 3199669 w 3199669"/>
                <a:gd name="connsiteY2" fmla="*/ 684000 h 684000"/>
                <a:gd name="connsiteX3" fmla="*/ 195419 w 3199669"/>
                <a:gd name="connsiteY3" fmla="*/ 684000 h 684000"/>
                <a:gd name="connsiteX4" fmla="*/ 0 w 3199669"/>
                <a:gd name="connsiteY4" fmla="*/ 342000 h 68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99669" h="684000">
                  <a:moveTo>
                    <a:pt x="195419" y="0"/>
                  </a:moveTo>
                  <a:lnTo>
                    <a:pt x="1031484" y="0"/>
                  </a:lnTo>
                  <a:lnTo>
                    <a:pt x="3199669" y="684000"/>
                  </a:lnTo>
                  <a:lnTo>
                    <a:pt x="195419" y="684000"/>
                  </a:lnTo>
                  <a:lnTo>
                    <a:pt x="0" y="342000"/>
                  </a:lnTo>
                  <a:close/>
                </a:path>
              </a:pathLst>
            </a:custGeom>
            <a:gradFill flip="none" rotWithShape="1">
              <a:gsLst>
                <a:gs pos="0">
                  <a:sysClr val="window" lastClr="FFFFFF">
                    <a:alpha val="40000"/>
                  </a:sysClr>
                </a:gs>
                <a:gs pos="66000">
                  <a:sysClr val="window" lastClr="FFFFFF">
                    <a:alpha val="0"/>
                  </a:sysClr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</p:sp>
        <p:sp>
          <p:nvSpPr>
            <p:cNvPr id="133" name="Hexagon 132">
              <a:extLst>
                <a:ext uri="{FF2B5EF4-FFF2-40B4-BE49-F238E27FC236}">
                  <a16:creationId xmlns:a16="http://schemas.microsoft.com/office/drawing/2014/main" id="{27347C3E-480D-4F9D-A645-B1E231522AFC}"/>
                </a:ext>
              </a:extLst>
            </p:cNvPr>
            <p:cNvSpPr/>
            <p:nvPr/>
          </p:nvSpPr>
          <p:spPr>
            <a:xfrm>
              <a:off x="1154391" y="-846590"/>
              <a:ext cx="551657" cy="477248"/>
            </a:xfrm>
            <a:prstGeom prst="hexagon">
              <a:avLst>
                <a:gd name="adj" fmla="val 28570"/>
                <a:gd name="vf" fmla="val 115470"/>
              </a:avLst>
            </a:prstGeom>
            <a:solidFill>
              <a:sysClr val="window" lastClr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55600" dist="88900" dir="2700000" algn="tl" rotWithShape="0">
                <a:srgbClr val="4472C4">
                  <a:lumMod val="75000"/>
                  <a:alpha val="29000"/>
                </a:srgbClr>
              </a:outerShdw>
            </a:effectLst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endParaRPr>
            </a:p>
          </p:txBody>
        </p:sp>
        <p:sp>
          <p:nvSpPr>
            <p:cNvPr id="134" name="TextBox 133">
              <a:extLst>
                <a:ext uri="{FF2B5EF4-FFF2-40B4-BE49-F238E27FC236}">
                  <a16:creationId xmlns:a16="http://schemas.microsoft.com/office/drawing/2014/main" id="{947864EA-7DF2-484D-9C93-D93A19805CD5}"/>
                </a:ext>
              </a:extLst>
            </p:cNvPr>
            <p:cNvSpPr txBox="1"/>
            <p:nvPr/>
          </p:nvSpPr>
          <p:spPr>
            <a:xfrm>
              <a:off x="1692021" y="-878054"/>
              <a:ext cx="305288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Structural Design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2400" b="1" i="0" u="none" strike="noStrike" kern="0" cap="none" spc="3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endParaRPr>
            </a:p>
          </p:txBody>
        </p:sp>
      </p:grpSp>
      <p:sp>
        <p:nvSpPr>
          <p:cNvPr id="135" name="TextBox 134">
            <a:extLst>
              <a:ext uri="{FF2B5EF4-FFF2-40B4-BE49-F238E27FC236}">
                <a16:creationId xmlns:a16="http://schemas.microsoft.com/office/drawing/2014/main" id="{258AC2DF-B0BD-4E08-A7EF-DDE8F6CA7438}"/>
              </a:ext>
            </a:extLst>
          </p:cNvPr>
          <p:cNvSpPr txBox="1"/>
          <p:nvPr/>
        </p:nvSpPr>
        <p:spPr>
          <a:xfrm>
            <a:off x="144764" y="5854336"/>
            <a:ext cx="4890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4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7" name="Group 136">
            <a:extLst>
              <a:ext uri="{FF2B5EF4-FFF2-40B4-BE49-F238E27FC236}">
                <a16:creationId xmlns:a16="http://schemas.microsoft.com/office/drawing/2014/main" id="{A8A39791-C7A3-4A86-B462-A42CE1EA7535}"/>
              </a:ext>
            </a:extLst>
          </p:cNvPr>
          <p:cNvGrpSpPr/>
          <p:nvPr/>
        </p:nvGrpSpPr>
        <p:grpSpPr>
          <a:xfrm>
            <a:off x="8457157" y="5838592"/>
            <a:ext cx="4289398" cy="1019408"/>
            <a:chOff x="1026646" y="-1066465"/>
            <a:chExt cx="4010433" cy="1019408"/>
          </a:xfrm>
        </p:grpSpPr>
        <p:sp>
          <p:nvSpPr>
            <p:cNvPr id="138" name="Hexagon 137">
              <a:extLst>
                <a:ext uri="{FF2B5EF4-FFF2-40B4-BE49-F238E27FC236}">
                  <a16:creationId xmlns:a16="http://schemas.microsoft.com/office/drawing/2014/main" id="{711ABD69-444A-433E-AE1E-856CF95C2BBC}"/>
                </a:ext>
              </a:extLst>
            </p:cNvPr>
            <p:cNvSpPr/>
            <p:nvPr/>
          </p:nvSpPr>
          <p:spPr>
            <a:xfrm>
              <a:off x="1026646" y="-1066465"/>
              <a:ext cx="3438376" cy="684000"/>
            </a:xfrm>
            <a:prstGeom prst="hexagon">
              <a:avLst>
                <a:gd name="adj" fmla="val 28570"/>
                <a:gd name="vf" fmla="val 115470"/>
              </a:avLst>
            </a:prstGeom>
            <a:gradFill flip="none" rotWithShape="1">
              <a:gsLst>
                <a:gs pos="0">
                  <a:srgbClr val="9E0059"/>
                </a:gs>
                <a:gs pos="82000">
                  <a:srgbClr val="460028"/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5AFE8E2A-4ECD-4D47-90C7-0102C3A2DA10}"/>
                </a:ext>
              </a:extLst>
            </p:cNvPr>
            <p:cNvSpPr/>
            <p:nvPr/>
          </p:nvSpPr>
          <p:spPr>
            <a:xfrm>
              <a:off x="1088713" y="-955837"/>
              <a:ext cx="3199669" cy="684000"/>
            </a:xfrm>
            <a:custGeom>
              <a:avLst/>
              <a:gdLst>
                <a:gd name="connsiteX0" fmla="*/ 195419 w 3199669"/>
                <a:gd name="connsiteY0" fmla="*/ 0 h 684000"/>
                <a:gd name="connsiteX1" fmla="*/ 1031484 w 3199669"/>
                <a:gd name="connsiteY1" fmla="*/ 0 h 684000"/>
                <a:gd name="connsiteX2" fmla="*/ 3199669 w 3199669"/>
                <a:gd name="connsiteY2" fmla="*/ 684000 h 684000"/>
                <a:gd name="connsiteX3" fmla="*/ 195419 w 3199669"/>
                <a:gd name="connsiteY3" fmla="*/ 684000 h 684000"/>
                <a:gd name="connsiteX4" fmla="*/ 0 w 3199669"/>
                <a:gd name="connsiteY4" fmla="*/ 342000 h 68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99669" h="684000">
                  <a:moveTo>
                    <a:pt x="195419" y="0"/>
                  </a:moveTo>
                  <a:lnTo>
                    <a:pt x="1031484" y="0"/>
                  </a:lnTo>
                  <a:lnTo>
                    <a:pt x="3199669" y="684000"/>
                  </a:lnTo>
                  <a:lnTo>
                    <a:pt x="195419" y="684000"/>
                  </a:lnTo>
                  <a:lnTo>
                    <a:pt x="0" y="342000"/>
                  </a:lnTo>
                  <a:close/>
                </a:path>
              </a:pathLst>
            </a:custGeom>
            <a:gradFill flip="none" rotWithShape="1">
              <a:gsLst>
                <a:gs pos="0">
                  <a:sysClr val="window" lastClr="FFFFFF">
                    <a:alpha val="40000"/>
                  </a:sysClr>
                </a:gs>
                <a:gs pos="66000">
                  <a:sysClr val="window" lastClr="FFFFFF">
                    <a:alpha val="0"/>
                  </a:sysClr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</p:sp>
        <p:sp>
          <p:nvSpPr>
            <p:cNvPr id="140" name="Hexagon 139">
              <a:extLst>
                <a:ext uri="{FF2B5EF4-FFF2-40B4-BE49-F238E27FC236}">
                  <a16:creationId xmlns:a16="http://schemas.microsoft.com/office/drawing/2014/main" id="{0C027658-64EC-48B9-82F4-88F7C50F90FC}"/>
                </a:ext>
              </a:extLst>
            </p:cNvPr>
            <p:cNvSpPr/>
            <p:nvPr/>
          </p:nvSpPr>
          <p:spPr>
            <a:xfrm>
              <a:off x="1154391" y="-846590"/>
              <a:ext cx="551657" cy="477248"/>
            </a:xfrm>
            <a:prstGeom prst="hexagon">
              <a:avLst>
                <a:gd name="adj" fmla="val 28570"/>
                <a:gd name="vf" fmla="val 115470"/>
              </a:avLst>
            </a:prstGeom>
            <a:solidFill>
              <a:sysClr val="window" lastClr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55600" dist="88900" dir="2700000" algn="tl" rotWithShape="0">
                <a:srgbClr val="4472C4">
                  <a:lumMod val="75000"/>
                  <a:alpha val="29000"/>
                </a:srgbClr>
              </a:outerShdw>
            </a:effectLst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endParaRPr>
            </a:p>
          </p:txBody>
        </p:sp>
        <p:sp>
          <p:nvSpPr>
            <p:cNvPr id="141" name="TextBox 140">
              <a:extLst>
                <a:ext uri="{FF2B5EF4-FFF2-40B4-BE49-F238E27FC236}">
                  <a16:creationId xmlns:a16="http://schemas.microsoft.com/office/drawing/2014/main" id="{F9A81339-0409-4A70-B2A2-9DA77B4A490C}"/>
                </a:ext>
              </a:extLst>
            </p:cNvPr>
            <p:cNvSpPr txBox="1"/>
            <p:nvPr/>
          </p:nvSpPr>
          <p:spPr>
            <a:xfrm>
              <a:off x="1692021" y="-878054"/>
              <a:ext cx="334505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Geotechnical Design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2400" b="1" i="0" u="none" strike="noStrike" kern="0" cap="none" spc="3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endParaRPr>
            </a:p>
          </p:txBody>
        </p:sp>
      </p:grpSp>
      <p:sp>
        <p:nvSpPr>
          <p:cNvPr id="142" name="TextBox 141">
            <a:extLst>
              <a:ext uri="{FF2B5EF4-FFF2-40B4-BE49-F238E27FC236}">
                <a16:creationId xmlns:a16="http://schemas.microsoft.com/office/drawing/2014/main" id="{100FDB54-0BA2-4454-A901-9CE033D8358E}"/>
              </a:ext>
            </a:extLst>
          </p:cNvPr>
          <p:cNvSpPr txBox="1"/>
          <p:nvPr/>
        </p:nvSpPr>
        <p:spPr>
          <a:xfrm>
            <a:off x="8722445" y="6060927"/>
            <a:ext cx="2560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5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76" name="Group 175">
            <a:extLst>
              <a:ext uri="{FF2B5EF4-FFF2-40B4-BE49-F238E27FC236}">
                <a16:creationId xmlns:a16="http://schemas.microsoft.com/office/drawing/2014/main" id="{E4C46C11-8A85-474C-B8D5-2C64CA9F03B6}"/>
              </a:ext>
            </a:extLst>
          </p:cNvPr>
          <p:cNvGrpSpPr/>
          <p:nvPr/>
        </p:nvGrpSpPr>
        <p:grpSpPr>
          <a:xfrm>
            <a:off x="40965" y="1428657"/>
            <a:ext cx="3673853" cy="748469"/>
            <a:chOff x="1052983" y="-1020306"/>
            <a:chExt cx="3673853" cy="748469"/>
          </a:xfrm>
        </p:grpSpPr>
        <p:sp>
          <p:nvSpPr>
            <p:cNvPr id="177" name="Hexagon 176">
              <a:extLst>
                <a:ext uri="{FF2B5EF4-FFF2-40B4-BE49-F238E27FC236}">
                  <a16:creationId xmlns:a16="http://schemas.microsoft.com/office/drawing/2014/main" id="{D384CBD0-3C16-4899-B9E2-8FBE1FED7245}"/>
                </a:ext>
              </a:extLst>
            </p:cNvPr>
            <p:cNvSpPr/>
            <p:nvPr/>
          </p:nvSpPr>
          <p:spPr>
            <a:xfrm>
              <a:off x="1052983" y="-1020306"/>
              <a:ext cx="3673853" cy="684000"/>
            </a:xfrm>
            <a:prstGeom prst="hexagon">
              <a:avLst>
                <a:gd name="adj" fmla="val 28570"/>
                <a:gd name="vf" fmla="val 115470"/>
              </a:avLst>
            </a:prstGeom>
            <a:gradFill flip="none" rotWithShape="1">
              <a:gsLst>
                <a:gs pos="0">
                  <a:srgbClr val="9E0059"/>
                </a:gs>
                <a:gs pos="82000">
                  <a:srgbClr val="460028"/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5EFE8690-BB10-4E57-B4AA-285B1CCC75F4}"/>
                </a:ext>
              </a:extLst>
            </p:cNvPr>
            <p:cNvSpPr/>
            <p:nvPr/>
          </p:nvSpPr>
          <p:spPr>
            <a:xfrm>
              <a:off x="1088713" y="-955837"/>
              <a:ext cx="3199669" cy="684000"/>
            </a:xfrm>
            <a:custGeom>
              <a:avLst/>
              <a:gdLst>
                <a:gd name="connsiteX0" fmla="*/ 195419 w 3199669"/>
                <a:gd name="connsiteY0" fmla="*/ 0 h 684000"/>
                <a:gd name="connsiteX1" fmla="*/ 1031484 w 3199669"/>
                <a:gd name="connsiteY1" fmla="*/ 0 h 684000"/>
                <a:gd name="connsiteX2" fmla="*/ 3199669 w 3199669"/>
                <a:gd name="connsiteY2" fmla="*/ 684000 h 684000"/>
                <a:gd name="connsiteX3" fmla="*/ 195419 w 3199669"/>
                <a:gd name="connsiteY3" fmla="*/ 684000 h 684000"/>
                <a:gd name="connsiteX4" fmla="*/ 0 w 3199669"/>
                <a:gd name="connsiteY4" fmla="*/ 342000 h 68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99669" h="684000">
                  <a:moveTo>
                    <a:pt x="195419" y="0"/>
                  </a:moveTo>
                  <a:lnTo>
                    <a:pt x="1031484" y="0"/>
                  </a:lnTo>
                  <a:lnTo>
                    <a:pt x="3199669" y="684000"/>
                  </a:lnTo>
                  <a:lnTo>
                    <a:pt x="195419" y="684000"/>
                  </a:lnTo>
                  <a:lnTo>
                    <a:pt x="0" y="342000"/>
                  </a:lnTo>
                  <a:close/>
                </a:path>
              </a:pathLst>
            </a:custGeom>
            <a:gradFill flip="none" rotWithShape="1">
              <a:gsLst>
                <a:gs pos="0">
                  <a:sysClr val="window" lastClr="FFFFFF">
                    <a:alpha val="40000"/>
                  </a:sysClr>
                </a:gs>
                <a:gs pos="66000">
                  <a:sysClr val="window" lastClr="FFFFFF">
                    <a:alpha val="0"/>
                  </a:sysClr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</p:sp>
        <p:sp>
          <p:nvSpPr>
            <p:cNvPr id="179" name="Hexagon 178">
              <a:extLst>
                <a:ext uri="{FF2B5EF4-FFF2-40B4-BE49-F238E27FC236}">
                  <a16:creationId xmlns:a16="http://schemas.microsoft.com/office/drawing/2014/main" id="{73BBD5AB-0233-48D0-A65F-7C2616C8F23E}"/>
                </a:ext>
              </a:extLst>
            </p:cNvPr>
            <p:cNvSpPr/>
            <p:nvPr/>
          </p:nvSpPr>
          <p:spPr>
            <a:xfrm>
              <a:off x="1154391" y="-846590"/>
              <a:ext cx="551657" cy="477248"/>
            </a:xfrm>
            <a:prstGeom prst="hexagon">
              <a:avLst>
                <a:gd name="adj" fmla="val 28570"/>
                <a:gd name="vf" fmla="val 115470"/>
              </a:avLst>
            </a:prstGeom>
            <a:solidFill>
              <a:sysClr val="window" lastClr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55600" dist="88900" dir="2700000" algn="tl" rotWithShape="0">
                <a:srgbClr val="4472C4">
                  <a:lumMod val="75000"/>
                  <a:alpha val="29000"/>
                </a:srgbClr>
              </a:outerShdw>
            </a:effectLst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0" name="TextBox 179">
              <a:extLst>
                <a:ext uri="{FF2B5EF4-FFF2-40B4-BE49-F238E27FC236}">
                  <a16:creationId xmlns:a16="http://schemas.microsoft.com/office/drawing/2014/main" id="{B4AE6FD1-9217-466E-9C1D-15D228DEF103}"/>
                </a:ext>
              </a:extLst>
            </p:cNvPr>
            <p:cNvSpPr txBox="1"/>
            <p:nvPr/>
          </p:nvSpPr>
          <p:spPr>
            <a:xfrm>
              <a:off x="1662263" y="-885731"/>
              <a:ext cx="275806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Background</a:t>
              </a:r>
              <a:endParaRPr kumimoji="0" lang="en-IN" sz="2400" b="1" i="0" u="none" strike="noStrike" kern="0" cap="none" spc="3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endParaRPr>
            </a:p>
          </p:txBody>
        </p:sp>
      </p:grpSp>
      <p:sp>
        <p:nvSpPr>
          <p:cNvPr id="181" name="TextBox 180">
            <a:extLst>
              <a:ext uri="{FF2B5EF4-FFF2-40B4-BE49-F238E27FC236}">
                <a16:creationId xmlns:a16="http://schemas.microsoft.com/office/drawing/2014/main" id="{7DFF0CE2-401A-4D15-B900-DB20F6AC1106}"/>
              </a:ext>
            </a:extLst>
          </p:cNvPr>
          <p:cNvSpPr txBox="1"/>
          <p:nvPr/>
        </p:nvSpPr>
        <p:spPr>
          <a:xfrm>
            <a:off x="250118" y="1552855"/>
            <a:ext cx="450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1</a:t>
            </a:r>
          </a:p>
        </p:txBody>
      </p:sp>
      <p:pic>
        <p:nvPicPr>
          <p:cNvPr id="151" name="Graphic 91" descr="Teacher">
            <a:extLst>
              <a:ext uri="{FF2B5EF4-FFF2-40B4-BE49-F238E27FC236}">
                <a16:creationId xmlns:a16="http://schemas.microsoft.com/office/drawing/2014/main" id="{23F3A060-5807-4950-B97E-6E8606ABD7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5106850" y="2132726"/>
            <a:ext cx="525506" cy="498462"/>
          </a:xfrm>
          <a:prstGeom prst="rect">
            <a:avLst/>
          </a:prstGeom>
        </p:spPr>
      </p:pic>
      <p:pic>
        <p:nvPicPr>
          <p:cNvPr id="152" name="Graphic 91" descr="Teacher">
            <a:extLst>
              <a:ext uri="{FF2B5EF4-FFF2-40B4-BE49-F238E27FC236}">
                <a16:creationId xmlns:a16="http://schemas.microsoft.com/office/drawing/2014/main" id="{3227F794-3EE4-48A7-956C-49ACBE98F4F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319329" y="2992015"/>
            <a:ext cx="506712" cy="480635"/>
          </a:xfrm>
          <a:prstGeom prst="rect">
            <a:avLst/>
          </a:prstGeom>
        </p:spPr>
      </p:pic>
      <p:pic>
        <p:nvPicPr>
          <p:cNvPr id="155" name="Graphic 91" descr="Teacher">
            <a:extLst>
              <a:ext uri="{FF2B5EF4-FFF2-40B4-BE49-F238E27FC236}">
                <a16:creationId xmlns:a16="http://schemas.microsoft.com/office/drawing/2014/main" id="{FEA6F6A6-0A66-4074-9A93-B411CEC22D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933134" y="4949660"/>
            <a:ext cx="506712" cy="480635"/>
          </a:xfrm>
          <a:prstGeom prst="rect">
            <a:avLst/>
          </a:prstGeom>
        </p:spPr>
      </p:pic>
      <p:pic>
        <p:nvPicPr>
          <p:cNvPr id="156" name="Graphic 91" descr="Teacher">
            <a:extLst>
              <a:ext uri="{FF2B5EF4-FFF2-40B4-BE49-F238E27FC236}">
                <a16:creationId xmlns:a16="http://schemas.microsoft.com/office/drawing/2014/main" id="{9881771F-3024-470A-82AC-FFE8AD8189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243604" y="3997981"/>
            <a:ext cx="506712" cy="480635"/>
          </a:xfrm>
          <a:prstGeom prst="rect">
            <a:avLst/>
          </a:prstGeom>
        </p:spPr>
      </p:pic>
      <p:pic>
        <p:nvPicPr>
          <p:cNvPr id="157" name="Graphic 91" descr="Teacher">
            <a:extLst>
              <a:ext uri="{FF2B5EF4-FFF2-40B4-BE49-F238E27FC236}">
                <a16:creationId xmlns:a16="http://schemas.microsoft.com/office/drawing/2014/main" id="{D96D832A-CE22-49FA-B867-151BC1375AE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601409" y="2142719"/>
            <a:ext cx="480635" cy="480635"/>
          </a:xfrm>
          <a:prstGeom prst="rect">
            <a:avLst/>
          </a:prstGeom>
        </p:spPr>
      </p:pic>
      <p:pic>
        <p:nvPicPr>
          <p:cNvPr id="158" name="Graphic 91" descr="Teacher">
            <a:extLst>
              <a:ext uri="{FF2B5EF4-FFF2-40B4-BE49-F238E27FC236}">
                <a16:creationId xmlns:a16="http://schemas.microsoft.com/office/drawing/2014/main" id="{5D898B5C-F019-4A25-A047-DB1EA1124D8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397263" y="3003779"/>
            <a:ext cx="480635" cy="480635"/>
          </a:xfrm>
          <a:prstGeom prst="rect">
            <a:avLst/>
          </a:prstGeom>
        </p:spPr>
      </p:pic>
      <p:pic>
        <p:nvPicPr>
          <p:cNvPr id="159" name="Graphic 91" descr="Teacher">
            <a:extLst>
              <a:ext uri="{FF2B5EF4-FFF2-40B4-BE49-F238E27FC236}">
                <a16:creationId xmlns:a16="http://schemas.microsoft.com/office/drawing/2014/main" id="{AC36F0A5-286C-416F-8B61-B65DB4F82C4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341648" y="4320451"/>
            <a:ext cx="480635" cy="480635"/>
          </a:xfrm>
          <a:prstGeom prst="rect">
            <a:avLst/>
          </a:prstGeom>
        </p:spPr>
      </p:pic>
      <p:pic>
        <p:nvPicPr>
          <p:cNvPr id="160" name="Graphic 91" descr="Teacher">
            <a:extLst>
              <a:ext uri="{FF2B5EF4-FFF2-40B4-BE49-F238E27FC236}">
                <a16:creationId xmlns:a16="http://schemas.microsoft.com/office/drawing/2014/main" id="{4C52AF6C-0031-41E2-8274-9326A629EFF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499409" y="5102524"/>
            <a:ext cx="480635" cy="480635"/>
          </a:xfrm>
          <a:prstGeom prst="rect">
            <a:avLst/>
          </a:prstGeom>
        </p:spPr>
      </p:pic>
      <p:grpSp>
        <p:nvGrpSpPr>
          <p:cNvPr id="145" name="Group 144">
            <a:extLst>
              <a:ext uri="{FF2B5EF4-FFF2-40B4-BE49-F238E27FC236}">
                <a16:creationId xmlns:a16="http://schemas.microsoft.com/office/drawing/2014/main" id="{4F2DD7FF-CAF0-4533-BADC-BB4E7558BAEF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10"/>
            <a:tile tx="0" ty="0" sx="100000" sy="100000" flip="xy" algn="bl"/>
          </a:blipFill>
        </p:grpSpPr>
        <p:pic>
          <p:nvPicPr>
            <p:cNvPr id="146" name="Picture 145">
              <a:extLst>
                <a:ext uri="{FF2B5EF4-FFF2-40B4-BE49-F238E27FC236}">
                  <a16:creationId xmlns:a16="http://schemas.microsoft.com/office/drawing/2014/main" id="{F8870FBF-1448-48F4-A19B-4F35F79902B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147" name="Group 146">
              <a:extLst>
                <a:ext uri="{FF2B5EF4-FFF2-40B4-BE49-F238E27FC236}">
                  <a16:creationId xmlns:a16="http://schemas.microsoft.com/office/drawing/2014/main" id="{866CEE49-2D73-413B-AE2F-130E81253495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148" name="Group 147">
                <a:extLst>
                  <a:ext uri="{FF2B5EF4-FFF2-40B4-BE49-F238E27FC236}">
                    <a16:creationId xmlns:a16="http://schemas.microsoft.com/office/drawing/2014/main" id="{58F06A84-F314-4AC9-B059-4CDDF4A612AA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150" name="Rectangle: Rounded Corners 149">
                  <a:extLst>
                    <a:ext uri="{FF2B5EF4-FFF2-40B4-BE49-F238E27FC236}">
                      <a16:creationId xmlns:a16="http://schemas.microsoft.com/office/drawing/2014/main" id="{EED88C21-6CD1-4405-B3F4-DCADBBC2A6F9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12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153" name="Freeform: Shape 152">
                  <a:extLst>
                    <a:ext uri="{FF2B5EF4-FFF2-40B4-BE49-F238E27FC236}">
                      <a16:creationId xmlns:a16="http://schemas.microsoft.com/office/drawing/2014/main" id="{382990FE-8831-4282-92C6-E4D620818137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13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149" name="TextBox 148">
                <a:extLst>
                  <a:ext uri="{FF2B5EF4-FFF2-40B4-BE49-F238E27FC236}">
                    <a16:creationId xmlns:a16="http://schemas.microsoft.com/office/drawing/2014/main" id="{9A7CFD7E-3BE6-4259-B63D-534FAF1FF17B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12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2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18909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" grpId="0"/>
      <p:bldP spid="84" grpId="0"/>
      <p:bldP spid="93" grpId="0"/>
      <p:bldP spid="99" grpId="0"/>
      <p:bldP spid="124" grpId="0"/>
      <p:bldP spid="135" grpId="0"/>
      <p:bldP spid="142" grpId="0"/>
      <p:bldP spid="18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rapezoid 6">
            <a:extLst>
              <a:ext uri="{FF2B5EF4-FFF2-40B4-BE49-F238E27FC236}">
                <a16:creationId xmlns:a16="http://schemas.microsoft.com/office/drawing/2014/main" id="{FFAD5A3F-E4CC-4A52-BAD0-6500442E3F89}"/>
              </a:ext>
            </a:extLst>
          </p:cNvPr>
          <p:cNvSpPr/>
          <p:nvPr/>
        </p:nvSpPr>
        <p:spPr>
          <a:xfrm>
            <a:off x="1307226" y="6185814"/>
            <a:ext cx="1943127" cy="283028"/>
          </a:xfrm>
          <a:prstGeom prst="trapezoid">
            <a:avLst>
              <a:gd name="adj" fmla="val 75000"/>
            </a:avLst>
          </a:prstGeom>
          <a:solidFill>
            <a:schemeClr val="bg1">
              <a:lumMod val="65000"/>
            </a:schemeClr>
          </a:solidFill>
          <a:ln>
            <a:solidFill>
              <a:srgbClr val="CE6902"/>
            </a:solidFill>
          </a:ln>
          <a:scene3d>
            <a:camera prst="perspectiveRelaxedModerately"/>
            <a:lightRig rig="threePt" dir="t"/>
          </a:scene3d>
          <a:sp3d extrusionH="152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AD496D3-D6AC-4F98-8A8B-C4FA4D3BE47A}"/>
              </a:ext>
            </a:extLst>
          </p:cNvPr>
          <p:cNvSpPr/>
          <p:nvPr/>
        </p:nvSpPr>
        <p:spPr>
          <a:xfrm>
            <a:off x="1976979" y="5917723"/>
            <a:ext cx="566057" cy="566057"/>
          </a:xfrm>
          <a:prstGeom prst="ellipse">
            <a:avLst/>
          </a:prstGeom>
          <a:solidFill>
            <a:srgbClr val="E0B23E"/>
          </a:solidFill>
          <a:ln>
            <a:noFill/>
          </a:ln>
          <a:scene3d>
            <a:camera prst="isometricOffAxis1Top"/>
            <a:lightRig rig="threePt" dir="t"/>
          </a:scene3d>
          <a:sp3d extrusionH="152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1B0E6E9-E3DC-4E9A-BB28-589D6A6653A7}"/>
              </a:ext>
            </a:extLst>
          </p:cNvPr>
          <p:cNvSpPr/>
          <p:nvPr/>
        </p:nvSpPr>
        <p:spPr>
          <a:xfrm>
            <a:off x="2186133" y="2151564"/>
            <a:ext cx="182802" cy="4021056"/>
          </a:xfrm>
          <a:prstGeom prst="rect">
            <a:avLst/>
          </a:prstGeom>
          <a:gradFill flip="none" rotWithShape="1">
            <a:gsLst>
              <a:gs pos="0">
                <a:srgbClr val="CE6902"/>
              </a:gs>
              <a:gs pos="57000">
                <a:srgbClr val="E0B23E"/>
              </a:gs>
              <a:gs pos="83000">
                <a:srgbClr val="FCE97A"/>
              </a:gs>
              <a:gs pos="100000">
                <a:srgbClr val="ECCC83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2D408A6-FB30-414E-B40D-15BD7A0A1CB0}"/>
              </a:ext>
            </a:extLst>
          </p:cNvPr>
          <p:cNvSpPr/>
          <p:nvPr/>
        </p:nvSpPr>
        <p:spPr>
          <a:xfrm>
            <a:off x="2127403" y="1947674"/>
            <a:ext cx="283768" cy="283768"/>
          </a:xfrm>
          <a:prstGeom prst="ellipse">
            <a:avLst/>
          </a:prstGeom>
          <a:solidFill>
            <a:srgbClr val="E0B23E"/>
          </a:solidFill>
          <a:ln>
            <a:noFill/>
          </a:ln>
          <a:scene3d>
            <a:camera prst="isometricOffAxis1Top">
              <a:rot lat="17769630" lon="16609043" rev="5032522"/>
            </a:camera>
            <a:lightRig rig="threePt" dir="t"/>
          </a:scene3d>
          <a:sp3d extrusionH="444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A81A8D6-8579-4E5F-8BBE-35AB4DB71BF6}"/>
              </a:ext>
            </a:extLst>
          </p:cNvPr>
          <p:cNvSpPr/>
          <p:nvPr/>
        </p:nvSpPr>
        <p:spPr>
          <a:xfrm>
            <a:off x="2191956" y="1876083"/>
            <a:ext cx="206048" cy="206157"/>
          </a:xfrm>
          <a:prstGeom prst="ellipse">
            <a:avLst/>
          </a:prstGeom>
          <a:gradFill flip="none" rotWithShape="1">
            <a:gsLst>
              <a:gs pos="0">
                <a:srgbClr val="CE6902"/>
              </a:gs>
              <a:gs pos="57000">
                <a:srgbClr val="E0B23E"/>
              </a:gs>
              <a:gs pos="83000">
                <a:srgbClr val="FCE97A"/>
              </a:gs>
              <a:gs pos="100000">
                <a:srgbClr val="ECCC83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C2980B0-9A70-421C-BF31-278DBA5B322A}"/>
              </a:ext>
            </a:extLst>
          </p:cNvPr>
          <p:cNvSpPr/>
          <p:nvPr/>
        </p:nvSpPr>
        <p:spPr>
          <a:xfrm>
            <a:off x="2153661" y="2009512"/>
            <a:ext cx="244907" cy="244907"/>
          </a:xfrm>
          <a:prstGeom prst="ellipse">
            <a:avLst/>
          </a:prstGeom>
          <a:solidFill>
            <a:srgbClr val="FCE97A"/>
          </a:solidFill>
          <a:ln>
            <a:noFill/>
          </a:ln>
          <a:scene3d>
            <a:camera prst="isometricOffAxis1Top">
              <a:rot lat="17769630" lon="16609043" rev="5032522"/>
            </a:camera>
            <a:lightRig rig="threePt" dir="t"/>
          </a:scene3d>
          <a:sp3d extrusionH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9CDA5AB-AE67-4EA4-A1C2-51F57538F0DF}"/>
              </a:ext>
            </a:extLst>
          </p:cNvPr>
          <p:cNvSpPr/>
          <p:nvPr/>
        </p:nvSpPr>
        <p:spPr>
          <a:xfrm>
            <a:off x="717681" y="2189007"/>
            <a:ext cx="1511482" cy="485470"/>
          </a:xfrm>
          <a:custGeom>
            <a:avLst/>
            <a:gdLst>
              <a:gd name="connsiteX0" fmla="*/ 0 w 1465943"/>
              <a:gd name="connsiteY0" fmla="*/ 420914 h 420914"/>
              <a:gd name="connsiteX1" fmla="*/ 1465943 w 1465943"/>
              <a:gd name="connsiteY1" fmla="*/ 0 h 420914"/>
              <a:gd name="connsiteX0" fmla="*/ 0 w 1449317"/>
              <a:gd name="connsiteY0" fmla="*/ 431997 h 431997"/>
              <a:gd name="connsiteX1" fmla="*/ 1449317 w 1449317"/>
              <a:gd name="connsiteY1" fmla="*/ 0 h 431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449317" h="431997">
                <a:moveTo>
                  <a:pt x="0" y="431997"/>
                </a:moveTo>
                <a:lnTo>
                  <a:pt x="1449317" y="0"/>
                </a:lnTo>
              </a:path>
            </a:pathLst>
          </a:custGeom>
          <a:noFill/>
          <a:ln w="28575">
            <a:solidFill>
              <a:srgbClr val="E0B23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87D57F03-9728-4CBE-85D2-B7B7250D20B8}"/>
              </a:ext>
            </a:extLst>
          </p:cNvPr>
          <p:cNvSpPr/>
          <p:nvPr/>
        </p:nvSpPr>
        <p:spPr>
          <a:xfrm>
            <a:off x="2352441" y="2201456"/>
            <a:ext cx="1462322" cy="480004"/>
          </a:xfrm>
          <a:custGeom>
            <a:avLst/>
            <a:gdLst>
              <a:gd name="connsiteX0" fmla="*/ 1396538 w 1396538"/>
              <a:gd name="connsiteY0" fmla="*/ 448888 h 448888"/>
              <a:gd name="connsiteX1" fmla="*/ 0 w 1396538"/>
              <a:gd name="connsiteY1" fmla="*/ 0 h 448888"/>
              <a:gd name="connsiteX0" fmla="*/ 1390996 w 1390996"/>
              <a:gd name="connsiteY0" fmla="*/ 443346 h 443346"/>
              <a:gd name="connsiteX1" fmla="*/ 0 w 1390996"/>
              <a:gd name="connsiteY1" fmla="*/ 0 h 443346"/>
              <a:gd name="connsiteX0" fmla="*/ 1390996 w 1390996"/>
              <a:gd name="connsiteY0" fmla="*/ 459971 h 459971"/>
              <a:gd name="connsiteX1" fmla="*/ 0 w 1390996"/>
              <a:gd name="connsiteY1" fmla="*/ 0 h 459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90996" h="459971">
                <a:moveTo>
                  <a:pt x="1390996" y="459971"/>
                </a:moveTo>
                <a:lnTo>
                  <a:pt x="0" y="0"/>
                </a:lnTo>
              </a:path>
            </a:pathLst>
          </a:custGeom>
          <a:noFill/>
          <a:ln w="28575">
            <a:solidFill>
              <a:srgbClr val="E0B23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E2CF962A-3A01-4C76-B582-35FF85821E28}"/>
              </a:ext>
            </a:extLst>
          </p:cNvPr>
          <p:cNvGrpSpPr/>
          <p:nvPr/>
        </p:nvGrpSpPr>
        <p:grpSpPr>
          <a:xfrm>
            <a:off x="861069" y="2793930"/>
            <a:ext cx="2778255" cy="3052767"/>
            <a:chOff x="1948667" y="1415608"/>
            <a:chExt cx="3378978" cy="460288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F6F49CC-35D0-49A4-AFFB-CEAA748D0141}"/>
                </a:ext>
              </a:extLst>
            </p:cNvPr>
            <p:cNvSpPr/>
            <p:nvPr/>
          </p:nvSpPr>
          <p:spPr>
            <a:xfrm>
              <a:off x="2072741" y="1415608"/>
              <a:ext cx="3193343" cy="4602889"/>
            </a:xfrm>
            <a:prstGeom prst="rect">
              <a:avLst/>
            </a:prstGeom>
            <a:gradFill flip="none" rotWithShape="1">
              <a:gsLst>
                <a:gs pos="5000">
                  <a:srgbClr val="C71201"/>
                </a:gs>
                <a:gs pos="0">
                  <a:srgbClr val="A71101"/>
                </a:gs>
                <a:gs pos="100000">
                  <a:srgbClr val="B10200"/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DAE0AF83-8A54-4ED5-82D9-C48DF4C32801}"/>
                </a:ext>
              </a:extLst>
            </p:cNvPr>
            <p:cNvSpPr txBox="1"/>
            <p:nvPr/>
          </p:nvSpPr>
          <p:spPr>
            <a:xfrm>
              <a:off x="1948667" y="1610090"/>
              <a:ext cx="3378978" cy="1438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Project description </a:t>
              </a:r>
            </a:p>
          </p:txBody>
        </p:sp>
        <p:pic>
          <p:nvPicPr>
            <p:cNvPr id="4" name="Graphic 3" descr="Bullseye">
              <a:extLst>
                <a:ext uri="{FF2B5EF4-FFF2-40B4-BE49-F238E27FC236}">
                  <a16:creationId xmlns:a16="http://schemas.microsoft.com/office/drawing/2014/main" id="{AC1D4F90-1245-400F-902C-EC2F49FF720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164535" y="3146327"/>
              <a:ext cx="829779" cy="829779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12F5A36-4BCF-4E51-8806-55B04782746A}"/>
                </a:ext>
              </a:extLst>
            </p:cNvPr>
            <p:cNvSpPr txBox="1"/>
            <p:nvPr/>
          </p:nvSpPr>
          <p:spPr>
            <a:xfrm>
              <a:off x="2426710" y="3951102"/>
              <a:ext cx="2371729" cy="12529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5 story apartment 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12711464-BC3F-420E-B0FD-4B50AB7EC3F6}"/>
              </a:ext>
            </a:extLst>
          </p:cNvPr>
          <p:cNvGrpSpPr/>
          <p:nvPr/>
        </p:nvGrpSpPr>
        <p:grpSpPr>
          <a:xfrm>
            <a:off x="525314" y="2680037"/>
            <a:ext cx="3525112" cy="211808"/>
            <a:chOff x="1838694" y="1341995"/>
            <a:chExt cx="3525112" cy="211808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BB48CB6B-D6C2-4841-810D-FC054BD56FCD}"/>
                </a:ext>
              </a:extLst>
            </p:cNvPr>
            <p:cNvSpPr/>
            <p:nvPr/>
          </p:nvSpPr>
          <p:spPr>
            <a:xfrm>
              <a:off x="2051704" y="1375694"/>
              <a:ext cx="3113313" cy="144411"/>
            </a:xfrm>
            <a:prstGeom prst="rect">
              <a:avLst/>
            </a:prstGeom>
            <a:gradFill flip="none" rotWithShape="1">
              <a:gsLst>
                <a:gs pos="14000">
                  <a:srgbClr val="820000"/>
                </a:gs>
                <a:gs pos="49000">
                  <a:srgbClr val="F51801"/>
                </a:gs>
                <a:gs pos="100000">
                  <a:srgbClr val="820000"/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0545193C-AF1C-4E49-B0C3-A6AF2F2E2018}"/>
                </a:ext>
              </a:extLst>
            </p:cNvPr>
            <p:cNvGrpSpPr/>
            <p:nvPr/>
          </p:nvGrpSpPr>
          <p:grpSpPr>
            <a:xfrm rot="16200000">
              <a:off x="1874674" y="1306015"/>
              <a:ext cx="211808" cy="283768"/>
              <a:chOff x="1972470" y="733434"/>
              <a:chExt cx="283768" cy="380176"/>
            </a:xfrm>
          </p:grpSpPr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114CADCE-5206-4E9F-86EE-059BDE400B8A}"/>
                  </a:ext>
                </a:extLst>
              </p:cNvPr>
              <p:cNvSpPr/>
              <p:nvPr/>
            </p:nvSpPr>
            <p:spPr>
              <a:xfrm>
                <a:off x="1972470" y="797707"/>
                <a:ext cx="283768" cy="283768"/>
              </a:xfrm>
              <a:prstGeom prst="ellipse">
                <a:avLst/>
              </a:prstGeom>
              <a:solidFill>
                <a:srgbClr val="E0B23E"/>
              </a:solidFill>
              <a:ln>
                <a:noFill/>
              </a:ln>
              <a:scene3d>
                <a:camera prst="isometricOffAxis1Top">
                  <a:rot lat="17769630" lon="16609043" rev="5032522"/>
                </a:camera>
                <a:lightRig rig="threePt" dir="t"/>
              </a:scene3d>
              <a:sp3d extrusionH="444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" name="Oval 16">
                <a:extLst>
                  <a:ext uri="{FF2B5EF4-FFF2-40B4-BE49-F238E27FC236}">
                    <a16:creationId xmlns:a16="http://schemas.microsoft.com/office/drawing/2014/main" id="{7EACD537-8FDF-490F-8170-DF07E1CF5172}"/>
                  </a:ext>
                </a:extLst>
              </p:cNvPr>
              <p:cNvSpPr/>
              <p:nvPr/>
            </p:nvSpPr>
            <p:spPr>
              <a:xfrm>
                <a:off x="2014334" y="733434"/>
                <a:ext cx="206048" cy="206157"/>
              </a:xfrm>
              <a:prstGeom prst="ellipse">
                <a:avLst/>
              </a:prstGeom>
              <a:gradFill flip="none" rotWithShape="1">
                <a:gsLst>
                  <a:gs pos="0">
                    <a:srgbClr val="CE6902"/>
                  </a:gs>
                  <a:gs pos="57000">
                    <a:srgbClr val="E0B23E"/>
                  </a:gs>
                  <a:gs pos="83000">
                    <a:srgbClr val="FCE97A"/>
                  </a:gs>
                  <a:gs pos="100000">
                    <a:srgbClr val="ECCC83"/>
                  </a:gs>
                </a:gsLst>
                <a:lin ang="1080000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32CA2E6D-3A78-4315-931D-F5C99A1DACC3}"/>
                  </a:ext>
                </a:extLst>
              </p:cNvPr>
              <p:cNvSpPr/>
              <p:nvPr/>
            </p:nvSpPr>
            <p:spPr>
              <a:xfrm>
                <a:off x="1998526" y="868703"/>
                <a:ext cx="244907" cy="244907"/>
              </a:xfrm>
              <a:prstGeom prst="ellipse">
                <a:avLst/>
              </a:prstGeom>
              <a:solidFill>
                <a:srgbClr val="FCE97A"/>
              </a:solidFill>
              <a:ln>
                <a:noFill/>
              </a:ln>
              <a:scene3d>
                <a:camera prst="isometricOffAxis1Top">
                  <a:rot lat="17769630" lon="16609043" rev="5032522"/>
                </a:camera>
                <a:lightRig rig="threePt" dir="t"/>
              </a:scene3d>
              <a:sp3d extrusionH="190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047F6571-FCF0-4FE8-80B9-18387D583E60}"/>
                </a:ext>
              </a:extLst>
            </p:cNvPr>
            <p:cNvGrpSpPr/>
            <p:nvPr/>
          </p:nvGrpSpPr>
          <p:grpSpPr>
            <a:xfrm rot="5400000" flipH="1">
              <a:off x="5116018" y="1306015"/>
              <a:ext cx="211808" cy="283768"/>
              <a:chOff x="1972470" y="733434"/>
              <a:chExt cx="283768" cy="380176"/>
            </a:xfrm>
          </p:grpSpPr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9E004F14-0995-476E-BD31-56324D05577E}"/>
                  </a:ext>
                </a:extLst>
              </p:cNvPr>
              <p:cNvSpPr/>
              <p:nvPr/>
            </p:nvSpPr>
            <p:spPr>
              <a:xfrm>
                <a:off x="1972470" y="797707"/>
                <a:ext cx="283768" cy="283768"/>
              </a:xfrm>
              <a:prstGeom prst="ellipse">
                <a:avLst/>
              </a:prstGeom>
              <a:solidFill>
                <a:srgbClr val="E0B23E"/>
              </a:solidFill>
              <a:ln>
                <a:noFill/>
              </a:ln>
              <a:scene3d>
                <a:camera prst="isometricOffAxis1Top">
                  <a:rot lat="17769630" lon="16609043" rev="5032522"/>
                </a:camera>
                <a:lightRig rig="threePt" dir="t"/>
              </a:scene3d>
              <a:sp3d extrusionH="444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5DB8A707-904B-4D39-B1F7-0B51664DF0EC}"/>
                  </a:ext>
                </a:extLst>
              </p:cNvPr>
              <p:cNvSpPr/>
              <p:nvPr/>
            </p:nvSpPr>
            <p:spPr>
              <a:xfrm>
                <a:off x="2014334" y="733434"/>
                <a:ext cx="206048" cy="206157"/>
              </a:xfrm>
              <a:prstGeom prst="ellipse">
                <a:avLst/>
              </a:prstGeom>
              <a:gradFill flip="none" rotWithShape="1">
                <a:gsLst>
                  <a:gs pos="0">
                    <a:srgbClr val="CE6902"/>
                  </a:gs>
                  <a:gs pos="57000">
                    <a:srgbClr val="E0B23E"/>
                  </a:gs>
                  <a:gs pos="83000">
                    <a:srgbClr val="FCE97A"/>
                  </a:gs>
                  <a:gs pos="100000">
                    <a:srgbClr val="ECCC83"/>
                  </a:gs>
                </a:gsLst>
                <a:lin ang="1080000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280D591B-E5F3-4122-A5C5-F878DF529F32}"/>
                  </a:ext>
                </a:extLst>
              </p:cNvPr>
              <p:cNvSpPr/>
              <p:nvPr/>
            </p:nvSpPr>
            <p:spPr>
              <a:xfrm>
                <a:off x="1998526" y="868703"/>
                <a:ext cx="244907" cy="244907"/>
              </a:xfrm>
              <a:prstGeom prst="ellipse">
                <a:avLst/>
              </a:prstGeom>
              <a:solidFill>
                <a:srgbClr val="FCE97A"/>
              </a:solidFill>
              <a:ln>
                <a:noFill/>
              </a:ln>
              <a:scene3d>
                <a:camera prst="isometricOffAxis1Top">
                  <a:rot lat="17769630" lon="16609043" rev="5032522"/>
                </a:camera>
                <a:lightRig rig="threePt" dir="t"/>
              </a:scene3d>
              <a:sp3d extrusionH="190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sp>
        <p:nvSpPr>
          <p:cNvPr id="28" name="Trapezoid 27">
            <a:extLst>
              <a:ext uri="{FF2B5EF4-FFF2-40B4-BE49-F238E27FC236}">
                <a16:creationId xmlns:a16="http://schemas.microsoft.com/office/drawing/2014/main" id="{99ED45EC-F8B2-4BD3-98DB-8BAC78EADB25}"/>
              </a:ext>
            </a:extLst>
          </p:cNvPr>
          <p:cNvSpPr/>
          <p:nvPr/>
        </p:nvSpPr>
        <p:spPr>
          <a:xfrm>
            <a:off x="5069552" y="6185814"/>
            <a:ext cx="1943127" cy="283028"/>
          </a:xfrm>
          <a:prstGeom prst="trapezoid">
            <a:avLst>
              <a:gd name="adj" fmla="val 75000"/>
            </a:avLst>
          </a:prstGeom>
          <a:solidFill>
            <a:schemeClr val="bg1">
              <a:lumMod val="65000"/>
            </a:schemeClr>
          </a:solidFill>
          <a:ln>
            <a:solidFill>
              <a:srgbClr val="CE6902"/>
            </a:solidFill>
          </a:ln>
          <a:scene3d>
            <a:camera prst="perspectiveRelaxedModerately"/>
            <a:lightRig rig="threePt" dir="t"/>
          </a:scene3d>
          <a:sp3d extrusionH="152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4CF4A0C3-251F-4CAD-A98F-05DD9FDFAEF6}"/>
              </a:ext>
            </a:extLst>
          </p:cNvPr>
          <p:cNvSpPr/>
          <p:nvPr/>
        </p:nvSpPr>
        <p:spPr>
          <a:xfrm>
            <a:off x="5739305" y="5917723"/>
            <a:ext cx="566057" cy="566057"/>
          </a:xfrm>
          <a:prstGeom prst="ellipse">
            <a:avLst/>
          </a:prstGeom>
          <a:solidFill>
            <a:srgbClr val="E0B23E"/>
          </a:solidFill>
          <a:ln>
            <a:noFill/>
          </a:ln>
          <a:scene3d>
            <a:camera prst="isometricOffAxis1Top"/>
            <a:lightRig rig="threePt" dir="t"/>
          </a:scene3d>
          <a:sp3d extrusionH="152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DF27B97-2682-44C9-A0A9-827B54DCB282}"/>
              </a:ext>
            </a:extLst>
          </p:cNvPr>
          <p:cNvSpPr/>
          <p:nvPr/>
        </p:nvSpPr>
        <p:spPr>
          <a:xfrm>
            <a:off x="5938094" y="2151564"/>
            <a:ext cx="209017" cy="4049186"/>
          </a:xfrm>
          <a:prstGeom prst="rect">
            <a:avLst/>
          </a:prstGeom>
          <a:gradFill flip="none" rotWithShape="1">
            <a:gsLst>
              <a:gs pos="0">
                <a:srgbClr val="CE6902"/>
              </a:gs>
              <a:gs pos="57000">
                <a:srgbClr val="E0B23E"/>
              </a:gs>
              <a:gs pos="83000">
                <a:srgbClr val="FCE97A"/>
              </a:gs>
              <a:gs pos="100000">
                <a:srgbClr val="ECCC83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43E67979-6B32-4973-9066-7573A77F14B8}"/>
              </a:ext>
            </a:extLst>
          </p:cNvPr>
          <p:cNvSpPr/>
          <p:nvPr/>
        </p:nvSpPr>
        <p:spPr>
          <a:xfrm>
            <a:off x="5895450" y="1932940"/>
            <a:ext cx="283768" cy="283768"/>
          </a:xfrm>
          <a:prstGeom prst="ellipse">
            <a:avLst/>
          </a:prstGeom>
          <a:solidFill>
            <a:srgbClr val="E0B23E"/>
          </a:solidFill>
          <a:ln>
            <a:noFill/>
          </a:ln>
          <a:scene3d>
            <a:camera prst="isometricOffAxis1Top">
              <a:rot lat="17769630" lon="16609043" rev="5032522"/>
            </a:camera>
            <a:lightRig rig="threePt" dir="t"/>
          </a:scene3d>
          <a:sp3d extrusionH="444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DFE82AC6-B8DE-4D96-855B-D9FA405C84D8}"/>
              </a:ext>
            </a:extLst>
          </p:cNvPr>
          <p:cNvSpPr/>
          <p:nvPr/>
        </p:nvSpPr>
        <p:spPr>
          <a:xfrm>
            <a:off x="5924701" y="1861022"/>
            <a:ext cx="206048" cy="206157"/>
          </a:xfrm>
          <a:prstGeom prst="ellipse">
            <a:avLst/>
          </a:prstGeom>
          <a:gradFill flip="none" rotWithShape="1">
            <a:gsLst>
              <a:gs pos="0">
                <a:srgbClr val="CE6902"/>
              </a:gs>
              <a:gs pos="57000">
                <a:srgbClr val="E0B23E"/>
              </a:gs>
              <a:gs pos="83000">
                <a:srgbClr val="FCE97A"/>
              </a:gs>
              <a:gs pos="100000">
                <a:srgbClr val="ECCC83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7CDE4876-5EAC-4269-8B6F-EF4412F5E32C}"/>
              </a:ext>
            </a:extLst>
          </p:cNvPr>
          <p:cNvSpPr/>
          <p:nvPr/>
        </p:nvSpPr>
        <p:spPr>
          <a:xfrm>
            <a:off x="5914881" y="2018047"/>
            <a:ext cx="244907" cy="244907"/>
          </a:xfrm>
          <a:prstGeom prst="ellipse">
            <a:avLst/>
          </a:prstGeom>
          <a:solidFill>
            <a:srgbClr val="FCE97A"/>
          </a:solidFill>
          <a:ln>
            <a:noFill/>
          </a:ln>
          <a:scene3d>
            <a:camera prst="isometricOffAxis1Top">
              <a:rot lat="17769630" lon="16609043" rev="5032522"/>
            </a:camera>
            <a:lightRig rig="threePt" dir="t"/>
          </a:scene3d>
          <a:sp3d extrusionH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1FAECC11-2816-49D1-A0BA-B411D02F4FCA}"/>
              </a:ext>
            </a:extLst>
          </p:cNvPr>
          <p:cNvSpPr/>
          <p:nvPr/>
        </p:nvSpPr>
        <p:spPr>
          <a:xfrm>
            <a:off x="4472885" y="2199026"/>
            <a:ext cx="1483307" cy="503105"/>
          </a:xfrm>
          <a:custGeom>
            <a:avLst/>
            <a:gdLst>
              <a:gd name="connsiteX0" fmla="*/ 0 w 1465943"/>
              <a:gd name="connsiteY0" fmla="*/ 420914 h 420914"/>
              <a:gd name="connsiteX1" fmla="*/ 1465943 w 1465943"/>
              <a:gd name="connsiteY1" fmla="*/ 0 h 420914"/>
              <a:gd name="connsiteX0" fmla="*/ 0 w 1449317"/>
              <a:gd name="connsiteY0" fmla="*/ 431997 h 431997"/>
              <a:gd name="connsiteX1" fmla="*/ 1449317 w 1449317"/>
              <a:gd name="connsiteY1" fmla="*/ 0 h 431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449317" h="431997">
                <a:moveTo>
                  <a:pt x="0" y="431997"/>
                </a:moveTo>
                <a:lnTo>
                  <a:pt x="1449317" y="0"/>
                </a:lnTo>
              </a:path>
            </a:pathLst>
          </a:custGeom>
          <a:noFill/>
          <a:ln w="28575">
            <a:solidFill>
              <a:srgbClr val="E0B23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ADAB6FCF-24D4-4B75-990C-493176D2308F}"/>
              </a:ext>
            </a:extLst>
          </p:cNvPr>
          <p:cNvSpPr/>
          <p:nvPr/>
        </p:nvSpPr>
        <p:spPr>
          <a:xfrm>
            <a:off x="6099848" y="2193988"/>
            <a:ext cx="1507304" cy="503105"/>
          </a:xfrm>
          <a:custGeom>
            <a:avLst/>
            <a:gdLst>
              <a:gd name="connsiteX0" fmla="*/ 1396538 w 1396538"/>
              <a:gd name="connsiteY0" fmla="*/ 448888 h 448888"/>
              <a:gd name="connsiteX1" fmla="*/ 0 w 1396538"/>
              <a:gd name="connsiteY1" fmla="*/ 0 h 448888"/>
              <a:gd name="connsiteX0" fmla="*/ 1390996 w 1390996"/>
              <a:gd name="connsiteY0" fmla="*/ 443346 h 443346"/>
              <a:gd name="connsiteX1" fmla="*/ 0 w 1390996"/>
              <a:gd name="connsiteY1" fmla="*/ 0 h 443346"/>
              <a:gd name="connsiteX0" fmla="*/ 1390996 w 1390996"/>
              <a:gd name="connsiteY0" fmla="*/ 459971 h 459971"/>
              <a:gd name="connsiteX1" fmla="*/ 0 w 1390996"/>
              <a:gd name="connsiteY1" fmla="*/ 0 h 459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90996" h="459971">
                <a:moveTo>
                  <a:pt x="1390996" y="459971"/>
                </a:moveTo>
                <a:lnTo>
                  <a:pt x="0" y="0"/>
                </a:lnTo>
              </a:path>
            </a:pathLst>
          </a:custGeom>
          <a:noFill/>
          <a:ln w="28575">
            <a:solidFill>
              <a:srgbClr val="E0B23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E4D90CAC-AF12-4AA3-886B-78379986B364}"/>
              </a:ext>
            </a:extLst>
          </p:cNvPr>
          <p:cNvGrpSpPr/>
          <p:nvPr/>
        </p:nvGrpSpPr>
        <p:grpSpPr>
          <a:xfrm>
            <a:off x="4829200" y="2821857"/>
            <a:ext cx="2292218" cy="3103335"/>
            <a:chOff x="2193219" y="1457716"/>
            <a:chExt cx="2830285" cy="4602889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A17C9098-2EB1-42E9-9101-869AA573B142}"/>
                </a:ext>
              </a:extLst>
            </p:cNvPr>
            <p:cNvSpPr/>
            <p:nvPr/>
          </p:nvSpPr>
          <p:spPr>
            <a:xfrm>
              <a:off x="2193219" y="1457716"/>
              <a:ext cx="2830285" cy="4602889"/>
            </a:xfrm>
            <a:prstGeom prst="rect">
              <a:avLst/>
            </a:prstGeom>
            <a:gradFill flip="none" rotWithShape="1">
              <a:gsLst>
                <a:gs pos="4000">
                  <a:srgbClr val="0091C8"/>
                </a:gs>
                <a:gs pos="0">
                  <a:srgbClr val="00698E"/>
                </a:gs>
                <a:gs pos="100000">
                  <a:srgbClr val="003399"/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798E3188-189C-4851-BAC2-980A62DAF15E}"/>
                </a:ext>
              </a:extLst>
            </p:cNvPr>
            <p:cNvSpPr txBox="1"/>
            <p:nvPr/>
          </p:nvSpPr>
          <p:spPr>
            <a:xfrm>
              <a:off x="2351024" y="1659222"/>
              <a:ext cx="2660251" cy="7760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purpose</a:t>
              </a: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39" name="Graphic 38" descr="Presentation with bar chart RTL">
              <a:extLst>
                <a:ext uri="{FF2B5EF4-FFF2-40B4-BE49-F238E27FC236}">
                  <a16:creationId xmlns:a16="http://schemas.microsoft.com/office/drawing/2014/main" id="{F4D2F122-4CC8-4A4F-9AE2-70D31D01737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3232426" y="2598009"/>
              <a:ext cx="829779" cy="829779"/>
            </a:xfrm>
            <a:prstGeom prst="rect">
              <a:avLst/>
            </a:prstGeom>
          </p:spPr>
        </p:pic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B07E0863-BB07-4F9B-BB90-209822A99DAD}"/>
                </a:ext>
              </a:extLst>
            </p:cNvPr>
            <p:cNvSpPr txBox="1"/>
            <p:nvPr/>
          </p:nvSpPr>
          <p:spPr>
            <a:xfrm>
              <a:off x="2486232" y="3590101"/>
              <a:ext cx="2217058" cy="12325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/>
              </a:pPr>
              <a:r>
                <a:rPr lang="en-US" sz="2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Residential Building</a:t>
              </a:r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8993A44C-4BE4-4300-9E8E-0B533FE7EB09}"/>
              </a:ext>
            </a:extLst>
          </p:cNvPr>
          <p:cNvGrpSpPr/>
          <p:nvPr/>
        </p:nvGrpSpPr>
        <p:grpSpPr>
          <a:xfrm>
            <a:off x="4259875" y="2685533"/>
            <a:ext cx="3525112" cy="211808"/>
            <a:chOff x="1838694" y="1341995"/>
            <a:chExt cx="3525112" cy="211808"/>
          </a:xfrm>
        </p:grpSpPr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0BB57AC8-22BA-485F-BE87-6B0636FD093D}"/>
                </a:ext>
              </a:extLst>
            </p:cNvPr>
            <p:cNvSpPr/>
            <p:nvPr/>
          </p:nvSpPr>
          <p:spPr>
            <a:xfrm>
              <a:off x="2051704" y="1375694"/>
              <a:ext cx="3113313" cy="144411"/>
            </a:xfrm>
            <a:prstGeom prst="rect">
              <a:avLst/>
            </a:prstGeom>
            <a:gradFill flip="none" rotWithShape="1">
              <a:gsLst>
                <a:gs pos="14000">
                  <a:srgbClr val="000066"/>
                </a:gs>
                <a:gs pos="49000">
                  <a:srgbClr val="0099CC"/>
                </a:gs>
                <a:gs pos="100000">
                  <a:srgbClr val="000066"/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125128AD-10E7-4A3B-B27E-0BF4910FDEAE}"/>
                </a:ext>
              </a:extLst>
            </p:cNvPr>
            <p:cNvGrpSpPr/>
            <p:nvPr/>
          </p:nvGrpSpPr>
          <p:grpSpPr>
            <a:xfrm rot="16200000">
              <a:off x="1874674" y="1306015"/>
              <a:ext cx="211808" cy="283768"/>
              <a:chOff x="1972470" y="733434"/>
              <a:chExt cx="283768" cy="380176"/>
            </a:xfrm>
          </p:grpSpPr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12A213A8-6303-44C4-B319-207723B77524}"/>
                  </a:ext>
                </a:extLst>
              </p:cNvPr>
              <p:cNvSpPr/>
              <p:nvPr/>
            </p:nvSpPr>
            <p:spPr>
              <a:xfrm>
                <a:off x="1972470" y="797707"/>
                <a:ext cx="283768" cy="283768"/>
              </a:xfrm>
              <a:prstGeom prst="ellipse">
                <a:avLst/>
              </a:prstGeom>
              <a:solidFill>
                <a:srgbClr val="E0B23E"/>
              </a:solidFill>
              <a:ln>
                <a:noFill/>
              </a:ln>
              <a:scene3d>
                <a:camera prst="isometricOffAxis1Top">
                  <a:rot lat="17769630" lon="16609043" rev="5032522"/>
                </a:camera>
                <a:lightRig rig="threePt" dir="t"/>
              </a:scene3d>
              <a:sp3d extrusionH="444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F49EAB7D-4231-4E5E-809E-CC7ED2833E0C}"/>
                  </a:ext>
                </a:extLst>
              </p:cNvPr>
              <p:cNvSpPr/>
              <p:nvPr/>
            </p:nvSpPr>
            <p:spPr>
              <a:xfrm>
                <a:off x="2014334" y="733434"/>
                <a:ext cx="206048" cy="206157"/>
              </a:xfrm>
              <a:prstGeom prst="ellipse">
                <a:avLst/>
              </a:prstGeom>
              <a:gradFill flip="none" rotWithShape="1">
                <a:gsLst>
                  <a:gs pos="0">
                    <a:srgbClr val="CE6902"/>
                  </a:gs>
                  <a:gs pos="57000">
                    <a:srgbClr val="E0B23E"/>
                  </a:gs>
                  <a:gs pos="83000">
                    <a:srgbClr val="FCE97A"/>
                  </a:gs>
                  <a:gs pos="100000">
                    <a:srgbClr val="ECCC83"/>
                  </a:gs>
                </a:gsLst>
                <a:lin ang="1080000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50" name="Oval 49">
                <a:extLst>
                  <a:ext uri="{FF2B5EF4-FFF2-40B4-BE49-F238E27FC236}">
                    <a16:creationId xmlns:a16="http://schemas.microsoft.com/office/drawing/2014/main" id="{12F42780-C06A-43FC-BE9F-699F447CB03C}"/>
                  </a:ext>
                </a:extLst>
              </p:cNvPr>
              <p:cNvSpPr/>
              <p:nvPr/>
            </p:nvSpPr>
            <p:spPr>
              <a:xfrm>
                <a:off x="1998526" y="868703"/>
                <a:ext cx="244907" cy="244907"/>
              </a:xfrm>
              <a:prstGeom prst="ellipse">
                <a:avLst/>
              </a:prstGeom>
              <a:solidFill>
                <a:srgbClr val="FCE97A"/>
              </a:solidFill>
              <a:ln>
                <a:noFill/>
              </a:ln>
              <a:scene3d>
                <a:camera prst="isometricOffAxis1Top">
                  <a:rot lat="17769630" lon="16609043" rev="5032522"/>
                </a:camera>
                <a:lightRig rig="threePt" dir="t"/>
              </a:scene3d>
              <a:sp3d extrusionH="190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2CEB54EC-C087-486C-A772-FB22AE9F8A7F}"/>
                </a:ext>
              </a:extLst>
            </p:cNvPr>
            <p:cNvGrpSpPr/>
            <p:nvPr/>
          </p:nvGrpSpPr>
          <p:grpSpPr>
            <a:xfrm rot="5400000" flipH="1">
              <a:off x="5116018" y="1306015"/>
              <a:ext cx="211808" cy="283768"/>
              <a:chOff x="1972470" y="733434"/>
              <a:chExt cx="283768" cy="380176"/>
            </a:xfrm>
          </p:grpSpPr>
          <p:sp>
            <p:nvSpPr>
              <p:cNvPr id="45" name="Oval 44">
                <a:extLst>
                  <a:ext uri="{FF2B5EF4-FFF2-40B4-BE49-F238E27FC236}">
                    <a16:creationId xmlns:a16="http://schemas.microsoft.com/office/drawing/2014/main" id="{5DB5119F-3301-450A-8641-BCD12CED1CC5}"/>
                  </a:ext>
                </a:extLst>
              </p:cNvPr>
              <p:cNvSpPr/>
              <p:nvPr/>
            </p:nvSpPr>
            <p:spPr>
              <a:xfrm>
                <a:off x="1972470" y="797707"/>
                <a:ext cx="283768" cy="283768"/>
              </a:xfrm>
              <a:prstGeom prst="ellipse">
                <a:avLst/>
              </a:prstGeom>
              <a:solidFill>
                <a:srgbClr val="E0B23E"/>
              </a:solidFill>
              <a:ln>
                <a:noFill/>
              </a:ln>
              <a:scene3d>
                <a:camera prst="isometricOffAxis1Top">
                  <a:rot lat="17769630" lon="16609043" rev="5032522"/>
                </a:camera>
                <a:lightRig rig="threePt" dir="t"/>
              </a:scene3d>
              <a:sp3d extrusionH="444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70C5538C-0BD0-4A72-916A-19E3A89483A0}"/>
                  </a:ext>
                </a:extLst>
              </p:cNvPr>
              <p:cNvSpPr/>
              <p:nvPr/>
            </p:nvSpPr>
            <p:spPr>
              <a:xfrm>
                <a:off x="2014334" y="733434"/>
                <a:ext cx="206048" cy="206157"/>
              </a:xfrm>
              <a:prstGeom prst="ellipse">
                <a:avLst/>
              </a:prstGeom>
              <a:gradFill flip="none" rotWithShape="1">
                <a:gsLst>
                  <a:gs pos="0">
                    <a:srgbClr val="CE6902"/>
                  </a:gs>
                  <a:gs pos="57000">
                    <a:srgbClr val="E0B23E"/>
                  </a:gs>
                  <a:gs pos="83000">
                    <a:srgbClr val="FCE97A"/>
                  </a:gs>
                  <a:gs pos="100000">
                    <a:srgbClr val="ECCC83"/>
                  </a:gs>
                </a:gsLst>
                <a:lin ang="1080000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47" name="Oval 46">
                <a:extLst>
                  <a:ext uri="{FF2B5EF4-FFF2-40B4-BE49-F238E27FC236}">
                    <a16:creationId xmlns:a16="http://schemas.microsoft.com/office/drawing/2014/main" id="{41909889-2D4D-4432-BA2E-1B19DAAC4F8C}"/>
                  </a:ext>
                </a:extLst>
              </p:cNvPr>
              <p:cNvSpPr/>
              <p:nvPr/>
            </p:nvSpPr>
            <p:spPr>
              <a:xfrm>
                <a:off x="1998526" y="868703"/>
                <a:ext cx="244907" cy="244907"/>
              </a:xfrm>
              <a:prstGeom prst="ellipse">
                <a:avLst/>
              </a:prstGeom>
              <a:solidFill>
                <a:srgbClr val="FCE97A"/>
              </a:solidFill>
              <a:ln>
                <a:noFill/>
              </a:ln>
              <a:scene3d>
                <a:camera prst="isometricOffAxis1Top">
                  <a:rot lat="17769630" lon="16609043" rev="5032522"/>
                </a:camera>
                <a:lightRig rig="threePt" dir="t"/>
              </a:scene3d>
              <a:sp3d extrusionH="190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sp>
        <p:nvSpPr>
          <p:cNvPr id="51" name="Trapezoid 50">
            <a:extLst>
              <a:ext uri="{FF2B5EF4-FFF2-40B4-BE49-F238E27FC236}">
                <a16:creationId xmlns:a16="http://schemas.microsoft.com/office/drawing/2014/main" id="{2EA3F4D6-615A-4BAC-929A-8737B152BB87}"/>
              </a:ext>
            </a:extLst>
          </p:cNvPr>
          <p:cNvSpPr/>
          <p:nvPr/>
        </p:nvSpPr>
        <p:spPr>
          <a:xfrm>
            <a:off x="8831878" y="6185814"/>
            <a:ext cx="1943127" cy="283028"/>
          </a:xfrm>
          <a:prstGeom prst="trapezoid">
            <a:avLst>
              <a:gd name="adj" fmla="val 75000"/>
            </a:avLst>
          </a:prstGeom>
          <a:solidFill>
            <a:schemeClr val="bg1">
              <a:lumMod val="65000"/>
            </a:schemeClr>
          </a:solidFill>
          <a:ln>
            <a:solidFill>
              <a:srgbClr val="CE6902"/>
            </a:solidFill>
          </a:ln>
          <a:scene3d>
            <a:camera prst="perspectiveRelaxedModerately"/>
            <a:lightRig rig="threePt" dir="t"/>
          </a:scene3d>
          <a:sp3d extrusionH="152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FEF4F864-50C1-4DBD-885F-7B69021DCAB8}"/>
              </a:ext>
            </a:extLst>
          </p:cNvPr>
          <p:cNvSpPr/>
          <p:nvPr/>
        </p:nvSpPr>
        <p:spPr>
          <a:xfrm>
            <a:off x="9501631" y="5917723"/>
            <a:ext cx="566057" cy="566057"/>
          </a:xfrm>
          <a:prstGeom prst="ellipse">
            <a:avLst/>
          </a:prstGeom>
          <a:solidFill>
            <a:srgbClr val="E0B23E"/>
          </a:solidFill>
          <a:ln>
            <a:noFill/>
          </a:ln>
          <a:scene3d>
            <a:camera prst="isometricOffAxis1Top"/>
            <a:lightRig rig="threePt" dir="t"/>
          </a:scene3d>
          <a:sp3d extrusionH="152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5AEE041-225A-4E49-A5EF-4FE2513E48EF}"/>
              </a:ext>
            </a:extLst>
          </p:cNvPr>
          <p:cNvSpPr/>
          <p:nvPr/>
        </p:nvSpPr>
        <p:spPr>
          <a:xfrm>
            <a:off x="9700421" y="2151564"/>
            <a:ext cx="206688" cy="4049186"/>
          </a:xfrm>
          <a:prstGeom prst="rect">
            <a:avLst/>
          </a:prstGeom>
          <a:gradFill flip="none" rotWithShape="1">
            <a:gsLst>
              <a:gs pos="0">
                <a:srgbClr val="CE6902"/>
              </a:gs>
              <a:gs pos="57000">
                <a:srgbClr val="E0B23E"/>
              </a:gs>
              <a:gs pos="83000">
                <a:srgbClr val="FCE97A"/>
              </a:gs>
              <a:gs pos="100000">
                <a:srgbClr val="ECCC83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1AECC4B5-43F4-46D7-AA9C-BB9E2A919719}"/>
              </a:ext>
            </a:extLst>
          </p:cNvPr>
          <p:cNvSpPr/>
          <p:nvPr/>
        </p:nvSpPr>
        <p:spPr>
          <a:xfrm>
            <a:off x="9661557" y="1930155"/>
            <a:ext cx="283768" cy="283768"/>
          </a:xfrm>
          <a:prstGeom prst="ellipse">
            <a:avLst/>
          </a:prstGeom>
          <a:solidFill>
            <a:srgbClr val="E0B23E"/>
          </a:solidFill>
          <a:ln>
            <a:noFill/>
          </a:ln>
          <a:scene3d>
            <a:camera prst="isometricOffAxis1Top">
              <a:rot lat="17769630" lon="16609043" rev="5032522"/>
            </a:camera>
            <a:lightRig rig="threePt" dir="t"/>
          </a:scene3d>
          <a:sp3d extrusionH="444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73A6D7D8-7821-40C7-8C9D-57E2F7495E56}"/>
              </a:ext>
            </a:extLst>
          </p:cNvPr>
          <p:cNvSpPr/>
          <p:nvPr/>
        </p:nvSpPr>
        <p:spPr>
          <a:xfrm>
            <a:off x="9709256" y="1871396"/>
            <a:ext cx="206048" cy="206157"/>
          </a:xfrm>
          <a:prstGeom prst="ellipse">
            <a:avLst/>
          </a:prstGeom>
          <a:gradFill flip="none" rotWithShape="1">
            <a:gsLst>
              <a:gs pos="0">
                <a:srgbClr val="CE6902"/>
              </a:gs>
              <a:gs pos="57000">
                <a:srgbClr val="E0B23E"/>
              </a:gs>
              <a:gs pos="83000">
                <a:srgbClr val="FCE97A"/>
              </a:gs>
              <a:gs pos="100000">
                <a:srgbClr val="ECCC83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225784AB-5EB4-4FFA-8C9F-BCFA88974D8F}"/>
              </a:ext>
            </a:extLst>
          </p:cNvPr>
          <p:cNvSpPr/>
          <p:nvPr/>
        </p:nvSpPr>
        <p:spPr>
          <a:xfrm>
            <a:off x="9680987" y="2017573"/>
            <a:ext cx="244907" cy="244907"/>
          </a:xfrm>
          <a:prstGeom prst="ellipse">
            <a:avLst/>
          </a:prstGeom>
          <a:solidFill>
            <a:srgbClr val="FCE97A"/>
          </a:solidFill>
          <a:ln>
            <a:noFill/>
          </a:ln>
          <a:scene3d>
            <a:camera prst="isometricOffAxis1Top">
              <a:rot lat="17769630" lon="16609043" rev="5032522"/>
            </a:camera>
            <a:lightRig rig="threePt" dir="t"/>
          </a:scene3d>
          <a:sp3d extrusionH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D46C1A55-5C86-48C5-99EE-737CFD0B9505}"/>
              </a:ext>
            </a:extLst>
          </p:cNvPr>
          <p:cNvSpPr/>
          <p:nvPr/>
        </p:nvSpPr>
        <p:spPr>
          <a:xfrm>
            <a:off x="8259905" y="2179790"/>
            <a:ext cx="1526571" cy="556890"/>
          </a:xfrm>
          <a:custGeom>
            <a:avLst/>
            <a:gdLst>
              <a:gd name="connsiteX0" fmla="*/ 0 w 1465943"/>
              <a:gd name="connsiteY0" fmla="*/ 420914 h 420914"/>
              <a:gd name="connsiteX1" fmla="*/ 1465943 w 1465943"/>
              <a:gd name="connsiteY1" fmla="*/ 0 h 420914"/>
              <a:gd name="connsiteX0" fmla="*/ 0 w 1449317"/>
              <a:gd name="connsiteY0" fmla="*/ 431997 h 431997"/>
              <a:gd name="connsiteX1" fmla="*/ 1449317 w 1449317"/>
              <a:gd name="connsiteY1" fmla="*/ 0 h 431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449317" h="431997">
                <a:moveTo>
                  <a:pt x="0" y="431997"/>
                </a:moveTo>
                <a:lnTo>
                  <a:pt x="1449317" y="0"/>
                </a:lnTo>
              </a:path>
            </a:pathLst>
          </a:custGeom>
          <a:noFill/>
          <a:ln w="28575">
            <a:solidFill>
              <a:srgbClr val="E0B23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68436DEA-6AFB-4867-AB49-27595569E62E}"/>
              </a:ext>
            </a:extLst>
          </p:cNvPr>
          <p:cNvSpPr/>
          <p:nvPr/>
        </p:nvSpPr>
        <p:spPr>
          <a:xfrm>
            <a:off x="9869438" y="2222050"/>
            <a:ext cx="1583673" cy="512217"/>
          </a:xfrm>
          <a:custGeom>
            <a:avLst/>
            <a:gdLst>
              <a:gd name="connsiteX0" fmla="*/ 1396538 w 1396538"/>
              <a:gd name="connsiteY0" fmla="*/ 448888 h 448888"/>
              <a:gd name="connsiteX1" fmla="*/ 0 w 1396538"/>
              <a:gd name="connsiteY1" fmla="*/ 0 h 448888"/>
              <a:gd name="connsiteX0" fmla="*/ 1390996 w 1390996"/>
              <a:gd name="connsiteY0" fmla="*/ 443346 h 443346"/>
              <a:gd name="connsiteX1" fmla="*/ 0 w 1390996"/>
              <a:gd name="connsiteY1" fmla="*/ 0 h 443346"/>
              <a:gd name="connsiteX0" fmla="*/ 1390996 w 1390996"/>
              <a:gd name="connsiteY0" fmla="*/ 459971 h 459971"/>
              <a:gd name="connsiteX1" fmla="*/ 0 w 1390996"/>
              <a:gd name="connsiteY1" fmla="*/ 0 h 459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90996" h="459971">
                <a:moveTo>
                  <a:pt x="1390996" y="459971"/>
                </a:moveTo>
                <a:lnTo>
                  <a:pt x="0" y="0"/>
                </a:lnTo>
              </a:path>
            </a:pathLst>
          </a:custGeom>
          <a:noFill/>
          <a:ln w="28575">
            <a:solidFill>
              <a:srgbClr val="E0B23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3D124E30-4C52-4D6C-A836-5595C4EBBCFE}"/>
              </a:ext>
            </a:extLst>
          </p:cNvPr>
          <p:cNvGrpSpPr/>
          <p:nvPr/>
        </p:nvGrpSpPr>
        <p:grpSpPr>
          <a:xfrm>
            <a:off x="8626239" y="2853510"/>
            <a:ext cx="2441091" cy="3021115"/>
            <a:chOff x="2193219" y="1457716"/>
            <a:chExt cx="2830285" cy="4602889"/>
          </a:xfrm>
        </p:grpSpPr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601F0635-415D-47ED-A6D4-A1150B67E43E}"/>
                </a:ext>
              </a:extLst>
            </p:cNvPr>
            <p:cNvSpPr/>
            <p:nvPr/>
          </p:nvSpPr>
          <p:spPr>
            <a:xfrm>
              <a:off x="2193219" y="1457716"/>
              <a:ext cx="2830285" cy="4602889"/>
            </a:xfrm>
            <a:prstGeom prst="rect">
              <a:avLst/>
            </a:prstGeom>
            <a:gradFill flip="none" rotWithShape="1">
              <a:gsLst>
                <a:gs pos="885">
                  <a:srgbClr val="D6006B"/>
                </a:gs>
                <a:gs pos="3000">
                  <a:srgbClr val="FF3399"/>
                </a:gs>
                <a:gs pos="100000">
                  <a:srgbClr val="800080"/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597AD5C9-C628-4EE1-8D8C-92528B919301}"/>
                </a:ext>
              </a:extLst>
            </p:cNvPr>
            <p:cNvSpPr txBox="1"/>
            <p:nvPr/>
          </p:nvSpPr>
          <p:spPr>
            <a:xfrm>
              <a:off x="2278236" y="1660054"/>
              <a:ext cx="2660250" cy="797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location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Hand Of Sean" panose="02000500000000000000" pitchFamily="2" charset="-128"/>
                <a:cs typeface="Times New Roman" panose="02020603050405020304" pitchFamily="18" charset="0"/>
              </a:endParaRPr>
            </a:p>
          </p:txBody>
        </p:sp>
        <p:pic>
          <p:nvPicPr>
            <p:cNvPr id="62" name="Graphic 61" descr="Head with gears">
              <a:extLst>
                <a:ext uri="{FF2B5EF4-FFF2-40B4-BE49-F238E27FC236}">
                  <a16:creationId xmlns:a16="http://schemas.microsoft.com/office/drawing/2014/main" id="{C75946DB-FCA0-4C7A-AD73-8CEF5739501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email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/>
          </p:blipFill>
          <p:spPr>
            <a:xfrm>
              <a:off x="3153466" y="2604153"/>
              <a:ext cx="829779" cy="829779"/>
            </a:xfrm>
            <a:prstGeom prst="rect">
              <a:avLst/>
            </a:prstGeom>
          </p:spPr>
        </p:pic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A0341AD0-F9F6-44C4-9C56-C1E01DE7EEF4}"/>
                </a:ext>
              </a:extLst>
            </p:cNvPr>
            <p:cNvSpPr txBox="1"/>
            <p:nvPr/>
          </p:nvSpPr>
          <p:spPr>
            <a:xfrm>
              <a:off x="2656353" y="3754271"/>
              <a:ext cx="2217058" cy="703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Mogadishu</a:t>
              </a:r>
              <a:endPara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Hand Of Sean" panose="02000500000000000000" pitchFamily="2" charset="-128"/>
                <a:cs typeface="Times New Roman" panose="02020603050405020304" pitchFamily="18" charset="0"/>
              </a:endParaRPr>
            </a:p>
          </p:txBody>
        </p:sp>
      </p:grpSp>
      <p:grpSp>
        <p:nvGrpSpPr>
          <p:cNvPr id="64" name="Group 63">
            <a:extLst>
              <a:ext uri="{FF2B5EF4-FFF2-40B4-BE49-F238E27FC236}">
                <a16:creationId xmlns:a16="http://schemas.microsoft.com/office/drawing/2014/main" id="{2F293EBE-6E23-4CAE-BC68-A718E7CA7993}"/>
              </a:ext>
            </a:extLst>
          </p:cNvPr>
          <p:cNvGrpSpPr/>
          <p:nvPr/>
        </p:nvGrpSpPr>
        <p:grpSpPr>
          <a:xfrm>
            <a:off x="8087808" y="2718465"/>
            <a:ext cx="3525112" cy="211808"/>
            <a:chOff x="1838694" y="1341995"/>
            <a:chExt cx="3525112" cy="211808"/>
          </a:xfrm>
        </p:grpSpPr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9199CBA6-572C-46AD-8343-9C6E78169268}"/>
                </a:ext>
              </a:extLst>
            </p:cNvPr>
            <p:cNvSpPr/>
            <p:nvPr/>
          </p:nvSpPr>
          <p:spPr>
            <a:xfrm>
              <a:off x="2051704" y="1375694"/>
              <a:ext cx="3113313" cy="144411"/>
            </a:xfrm>
            <a:prstGeom prst="rect">
              <a:avLst/>
            </a:prstGeom>
            <a:gradFill flip="none" rotWithShape="1">
              <a:gsLst>
                <a:gs pos="14000">
                  <a:srgbClr val="660066"/>
                </a:gs>
                <a:gs pos="49000">
                  <a:srgbClr val="CC3399"/>
                </a:gs>
                <a:gs pos="100000">
                  <a:srgbClr val="660066"/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66" name="Group 65">
              <a:extLst>
                <a:ext uri="{FF2B5EF4-FFF2-40B4-BE49-F238E27FC236}">
                  <a16:creationId xmlns:a16="http://schemas.microsoft.com/office/drawing/2014/main" id="{58F5612C-8151-40BD-886F-69BA97A38363}"/>
                </a:ext>
              </a:extLst>
            </p:cNvPr>
            <p:cNvGrpSpPr/>
            <p:nvPr/>
          </p:nvGrpSpPr>
          <p:grpSpPr>
            <a:xfrm rot="16200000">
              <a:off x="1874674" y="1306015"/>
              <a:ext cx="211808" cy="283768"/>
              <a:chOff x="1972470" y="733434"/>
              <a:chExt cx="283768" cy="380176"/>
            </a:xfrm>
          </p:grpSpPr>
          <p:sp>
            <p:nvSpPr>
              <p:cNvPr id="71" name="Oval 70">
                <a:extLst>
                  <a:ext uri="{FF2B5EF4-FFF2-40B4-BE49-F238E27FC236}">
                    <a16:creationId xmlns:a16="http://schemas.microsoft.com/office/drawing/2014/main" id="{2B923035-9819-4F2C-8ADD-E807FF5D7DD9}"/>
                  </a:ext>
                </a:extLst>
              </p:cNvPr>
              <p:cNvSpPr/>
              <p:nvPr/>
            </p:nvSpPr>
            <p:spPr>
              <a:xfrm>
                <a:off x="1972470" y="797707"/>
                <a:ext cx="283768" cy="283768"/>
              </a:xfrm>
              <a:prstGeom prst="ellipse">
                <a:avLst/>
              </a:prstGeom>
              <a:solidFill>
                <a:srgbClr val="E0B23E"/>
              </a:solidFill>
              <a:ln>
                <a:noFill/>
              </a:ln>
              <a:scene3d>
                <a:camera prst="isometricOffAxis1Top">
                  <a:rot lat="17769630" lon="16609043" rev="5032522"/>
                </a:camera>
                <a:lightRig rig="threePt" dir="t"/>
              </a:scene3d>
              <a:sp3d extrusionH="444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2" name="Oval 71">
                <a:extLst>
                  <a:ext uri="{FF2B5EF4-FFF2-40B4-BE49-F238E27FC236}">
                    <a16:creationId xmlns:a16="http://schemas.microsoft.com/office/drawing/2014/main" id="{95EAE74C-50FD-4000-940A-CC3102E4D4B0}"/>
                  </a:ext>
                </a:extLst>
              </p:cNvPr>
              <p:cNvSpPr/>
              <p:nvPr/>
            </p:nvSpPr>
            <p:spPr>
              <a:xfrm>
                <a:off x="2014334" y="733434"/>
                <a:ext cx="206048" cy="206157"/>
              </a:xfrm>
              <a:prstGeom prst="ellipse">
                <a:avLst/>
              </a:prstGeom>
              <a:gradFill flip="none" rotWithShape="1">
                <a:gsLst>
                  <a:gs pos="0">
                    <a:srgbClr val="CE6902"/>
                  </a:gs>
                  <a:gs pos="57000">
                    <a:srgbClr val="E0B23E"/>
                  </a:gs>
                  <a:gs pos="83000">
                    <a:srgbClr val="FCE97A"/>
                  </a:gs>
                  <a:gs pos="100000">
                    <a:srgbClr val="ECCC83"/>
                  </a:gs>
                </a:gsLst>
                <a:lin ang="1080000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3" name="Oval 72">
                <a:extLst>
                  <a:ext uri="{FF2B5EF4-FFF2-40B4-BE49-F238E27FC236}">
                    <a16:creationId xmlns:a16="http://schemas.microsoft.com/office/drawing/2014/main" id="{E3B60511-20F1-4274-AE4C-AECA064142FD}"/>
                  </a:ext>
                </a:extLst>
              </p:cNvPr>
              <p:cNvSpPr/>
              <p:nvPr/>
            </p:nvSpPr>
            <p:spPr>
              <a:xfrm>
                <a:off x="1998526" y="868703"/>
                <a:ext cx="244907" cy="244907"/>
              </a:xfrm>
              <a:prstGeom prst="ellipse">
                <a:avLst/>
              </a:prstGeom>
              <a:solidFill>
                <a:srgbClr val="FCE97A"/>
              </a:solidFill>
              <a:ln>
                <a:noFill/>
              </a:ln>
              <a:scene3d>
                <a:camera prst="isometricOffAxis1Top">
                  <a:rot lat="17769630" lon="16609043" rev="5032522"/>
                </a:camera>
                <a:lightRig rig="threePt" dir="t"/>
              </a:scene3d>
              <a:sp3d extrusionH="190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67" name="Group 66">
              <a:extLst>
                <a:ext uri="{FF2B5EF4-FFF2-40B4-BE49-F238E27FC236}">
                  <a16:creationId xmlns:a16="http://schemas.microsoft.com/office/drawing/2014/main" id="{0995DE04-F314-4E44-BE33-5058835FB725}"/>
                </a:ext>
              </a:extLst>
            </p:cNvPr>
            <p:cNvGrpSpPr/>
            <p:nvPr/>
          </p:nvGrpSpPr>
          <p:grpSpPr>
            <a:xfrm rot="5400000" flipH="1">
              <a:off x="5116018" y="1306015"/>
              <a:ext cx="211808" cy="283768"/>
              <a:chOff x="1972470" y="733434"/>
              <a:chExt cx="283768" cy="380176"/>
            </a:xfrm>
          </p:grpSpPr>
          <p:sp>
            <p:nvSpPr>
              <p:cNvPr id="68" name="Oval 67">
                <a:extLst>
                  <a:ext uri="{FF2B5EF4-FFF2-40B4-BE49-F238E27FC236}">
                    <a16:creationId xmlns:a16="http://schemas.microsoft.com/office/drawing/2014/main" id="{6EDDE6EA-34A4-448E-A23B-88ACF3E63929}"/>
                  </a:ext>
                </a:extLst>
              </p:cNvPr>
              <p:cNvSpPr/>
              <p:nvPr/>
            </p:nvSpPr>
            <p:spPr>
              <a:xfrm>
                <a:off x="1972470" y="797707"/>
                <a:ext cx="283768" cy="283768"/>
              </a:xfrm>
              <a:prstGeom prst="ellipse">
                <a:avLst/>
              </a:prstGeom>
              <a:solidFill>
                <a:srgbClr val="E0B23E"/>
              </a:solidFill>
              <a:ln>
                <a:noFill/>
              </a:ln>
              <a:scene3d>
                <a:camera prst="isometricOffAxis1Top">
                  <a:rot lat="17769630" lon="16609043" rev="5032522"/>
                </a:camera>
                <a:lightRig rig="threePt" dir="t"/>
              </a:scene3d>
              <a:sp3d extrusionH="444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C2492A5C-4BF0-43B1-A8B5-96DB155600CD}"/>
                  </a:ext>
                </a:extLst>
              </p:cNvPr>
              <p:cNvSpPr/>
              <p:nvPr/>
            </p:nvSpPr>
            <p:spPr>
              <a:xfrm>
                <a:off x="2014334" y="733434"/>
                <a:ext cx="206048" cy="206157"/>
              </a:xfrm>
              <a:prstGeom prst="ellipse">
                <a:avLst/>
              </a:prstGeom>
              <a:gradFill flip="none" rotWithShape="1">
                <a:gsLst>
                  <a:gs pos="0">
                    <a:srgbClr val="CE6902"/>
                  </a:gs>
                  <a:gs pos="57000">
                    <a:srgbClr val="E0B23E"/>
                  </a:gs>
                  <a:gs pos="83000">
                    <a:srgbClr val="FCE97A"/>
                  </a:gs>
                  <a:gs pos="100000">
                    <a:srgbClr val="ECCC83"/>
                  </a:gs>
                </a:gsLst>
                <a:lin ang="1080000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0" name="Oval 69">
                <a:extLst>
                  <a:ext uri="{FF2B5EF4-FFF2-40B4-BE49-F238E27FC236}">
                    <a16:creationId xmlns:a16="http://schemas.microsoft.com/office/drawing/2014/main" id="{2DD10443-EF9E-4616-9807-ECA76F796B79}"/>
                  </a:ext>
                </a:extLst>
              </p:cNvPr>
              <p:cNvSpPr/>
              <p:nvPr/>
            </p:nvSpPr>
            <p:spPr>
              <a:xfrm>
                <a:off x="1998526" y="868703"/>
                <a:ext cx="244907" cy="244907"/>
              </a:xfrm>
              <a:prstGeom prst="ellipse">
                <a:avLst/>
              </a:prstGeom>
              <a:solidFill>
                <a:srgbClr val="FCE97A"/>
              </a:solidFill>
              <a:ln>
                <a:noFill/>
              </a:ln>
              <a:scene3d>
                <a:camera prst="isometricOffAxis1Top">
                  <a:rot lat="17769630" lon="16609043" rev="5032522"/>
                </a:camera>
                <a:lightRig rig="threePt" dir="t"/>
              </a:scene3d>
              <a:sp3d extrusionH="190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sp>
        <p:nvSpPr>
          <p:cNvPr id="81" name="Rectangle: Beveled 80">
            <a:extLst>
              <a:ext uri="{FF2B5EF4-FFF2-40B4-BE49-F238E27FC236}">
                <a16:creationId xmlns:a16="http://schemas.microsoft.com/office/drawing/2014/main" id="{79564FF4-238F-4A7E-B735-A96546639D11}"/>
              </a:ext>
            </a:extLst>
          </p:cNvPr>
          <p:cNvSpPr/>
          <p:nvPr/>
        </p:nvSpPr>
        <p:spPr>
          <a:xfrm>
            <a:off x="3858059" y="747436"/>
            <a:ext cx="3647344" cy="718448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Background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3" name="Rounded Rectangle 29">
            <a:extLst>
              <a:ext uri="{FF2B5EF4-FFF2-40B4-BE49-F238E27FC236}">
                <a16:creationId xmlns:a16="http://schemas.microsoft.com/office/drawing/2014/main" id="{46421EB4-C3BC-499B-83B2-AE3F4B7FC880}"/>
              </a:ext>
            </a:extLst>
          </p:cNvPr>
          <p:cNvSpPr/>
          <p:nvPr/>
        </p:nvSpPr>
        <p:spPr>
          <a:xfrm>
            <a:off x="157262" y="1054142"/>
            <a:ext cx="2985504" cy="778778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Project reference:</a:t>
            </a:r>
          </a:p>
        </p:txBody>
      </p:sp>
      <p:grpSp>
        <p:nvGrpSpPr>
          <p:cNvPr id="82" name="Group 81">
            <a:extLst>
              <a:ext uri="{FF2B5EF4-FFF2-40B4-BE49-F238E27FC236}">
                <a16:creationId xmlns:a16="http://schemas.microsoft.com/office/drawing/2014/main" id="{2945BE9E-42B2-4C77-9B22-4819268F7D2A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8"/>
            <a:tile tx="0" ty="0" sx="100000" sy="100000" flip="xy" algn="bl"/>
          </a:blipFill>
        </p:grpSpPr>
        <p:pic>
          <p:nvPicPr>
            <p:cNvPr id="84" name="Picture 83">
              <a:extLst>
                <a:ext uri="{FF2B5EF4-FFF2-40B4-BE49-F238E27FC236}">
                  <a16:creationId xmlns:a16="http://schemas.microsoft.com/office/drawing/2014/main" id="{B94CEAB8-39CF-4306-B885-53EE92A9D543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07ABE7FB-05F2-4D7B-94C9-655E409E0EA8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86" name="Group 85">
                <a:extLst>
                  <a:ext uri="{FF2B5EF4-FFF2-40B4-BE49-F238E27FC236}">
                    <a16:creationId xmlns:a16="http://schemas.microsoft.com/office/drawing/2014/main" id="{B8DEF339-DA20-4917-9921-A505E3E8B8E7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88" name="Rectangle: Rounded Corners 87">
                  <a:extLst>
                    <a:ext uri="{FF2B5EF4-FFF2-40B4-BE49-F238E27FC236}">
                      <a16:creationId xmlns:a16="http://schemas.microsoft.com/office/drawing/2014/main" id="{2BAAC1EF-546D-454E-B8CC-CC3CE37F8761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10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89" name="Freeform: Shape 88">
                  <a:extLst>
                    <a:ext uri="{FF2B5EF4-FFF2-40B4-BE49-F238E27FC236}">
                      <a16:creationId xmlns:a16="http://schemas.microsoft.com/office/drawing/2014/main" id="{72653B60-F284-4336-98A5-3662BC1ED4B1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11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87" name="TextBox 86">
                <a:extLst>
                  <a:ext uri="{FF2B5EF4-FFF2-40B4-BE49-F238E27FC236}">
                    <a16:creationId xmlns:a16="http://schemas.microsoft.com/office/drawing/2014/main" id="{A3265C3B-A04B-44D7-878B-E023732FAD59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10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3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77163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CD832911-259C-43F7-B880-32F8824A2A70}"/>
              </a:ext>
            </a:extLst>
          </p:cNvPr>
          <p:cNvGrpSpPr/>
          <p:nvPr/>
        </p:nvGrpSpPr>
        <p:grpSpPr>
          <a:xfrm>
            <a:off x="2627159" y="1212575"/>
            <a:ext cx="8714648" cy="5645426"/>
            <a:chOff x="2717075" y="1167793"/>
            <a:chExt cx="8714648" cy="5690207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CFE228E4-AAD2-4A86-936F-1DDC8F1FD3EC}"/>
                </a:ext>
              </a:extLst>
            </p:cNvPr>
            <p:cNvGrpSpPr/>
            <p:nvPr/>
          </p:nvGrpSpPr>
          <p:grpSpPr>
            <a:xfrm>
              <a:off x="6487293" y="4543083"/>
              <a:ext cx="4944430" cy="1209898"/>
              <a:chOff x="6487293" y="4543083"/>
              <a:chExt cx="4944430" cy="1209898"/>
            </a:xfrm>
          </p:grpSpPr>
          <p:sp>
            <p:nvSpPr>
              <p:cNvPr id="8" name="Arrow: Pentagon 27">
                <a:extLst>
                  <a:ext uri="{FF2B5EF4-FFF2-40B4-BE49-F238E27FC236}">
                    <a16:creationId xmlns:a16="http://schemas.microsoft.com/office/drawing/2014/main" id="{E330401F-13C9-4648-87B1-512E4FFFA16B}"/>
                  </a:ext>
                </a:extLst>
              </p:cNvPr>
              <p:cNvSpPr/>
              <p:nvPr/>
            </p:nvSpPr>
            <p:spPr>
              <a:xfrm>
                <a:off x="6487293" y="4543083"/>
                <a:ext cx="4944430" cy="1209898"/>
              </a:xfrm>
              <a:custGeom>
                <a:avLst/>
                <a:gdLst>
                  <a:gd name="connsiteX0" fmla="*/ 0 w 4944430"/>
                  <a:gd name="connsiteY0" fmla="*/ 0 h 1081314"/>
                  <a:gd name="connsiteX1" fmla="*/ 4403773 w 4944430"/>
                  <a:gd name="connsiteY1" fmla="*/ 0 h 1081314"/>
                  <a:gd name="connsiteX2" fmla="*/ 4944430 w 4944430"/>
                  <a:gd name="connsiteY2" fmla="*/ 540657 h 1081314"/>
                  <a:gd name="connsiteX3" fmla="*/ 4403773 w 4944430"/>
                  <a:gd name="connsiteY3" fmla="*/ 1081314 h 1081314"/>
                  <a:gd name="connsiteX4" fmla="*/ 0 w 4944430"/>
                  <a:gd name="connsiteY4" fmla="*/ 1081314 h 1081314"/>
                  <a:gd name="connsiteX5" fmla="*/ 0 w 4944430"/>
                  <a:gd name="connsiteY5" fmla="*/ 0 h 1081314"/>
                  <a:gd name="connsiteX0" fmla="*/ 478972 w 4944430"/>
                  <a:gd name="connsiteY0" fmla="*/ 43543 h 1081314"/>
                  <a:gd name="connsiteX1" fmla="*/ 4403773 w 4944430"/>
                  <a:gd name="connsiteY1" fmla="*/ 0 h 1081314"/>
                  <a:gd name="connsiteX2" fmla="*/ 4944430 w 4944430"/>
                  <a:gd name="connsiteY2" fmla="*/ 540657 h 1081314"/>
                  <a:gd name="connsiteX3" fmla="*/ 4403773 w 4944430"/>
                  <a:gd name="connsiteY3" fmla="*/ 1081314 h 1081314"/>
                  <a:gd name="connsiteX4" fmla="*/ 0 w 4944430"/>
                  <a:gd name="connsiteY4" fmla="*/ 1081314 h 1081314"/>
                  <a:gd name="connsiteX5" fmla="*/ 478972 w 4944430"/>
                  <a:gd name="connsiteY5" fmla="*/ 43543 h 1081314"/>
                  <a:gd name="connsiteX0" fmla="*/ 522515 w 4944430"/>
                  <a:gd name="connsiteY0" fmla="*/ 14514 h 1081314"/>
                  <a:gd name="connsiteX1" fmla="*/ 4403773 w 4944430"/>
                  <a:gd name="connsiteY1" fmla="*/ 0 h 1081314"/>
                  <a:gd name="connsiteX2" fmla="*/ 4944430 w 4944430"/>
                  <a:gd name="connsiteY2" fmla="*/ 540657 h 1081314"/>
                  <a:gd name="connsiteX3" fmla="*/ 4403773 w 4944430"/>
                  <a:gd name="connsiteY3" fmla="*/ 1081314 h 1081314"/>
                  <a:gd name="connsiteX4" fmla="*/ 0 w 4944430"/>
                  <a:gd name="connsiteY4" fmla="*/ 1081314 h 1081314"/>
                  <a:gd name="connsiteX5" fmla="*/ 522515 w 4944430"/>
                  <a:gd name="connsiteY5" fmla="*/ 14514 h 1081314"/>
                  <a:gd name="connsiteX0" fmla="*/ 537029 w 4944430"/>
                  <a:gd name="connsiteY0" fmla="*/ 0 h 1081314"/>
                  <a:gd name="connsiteX1" fmla="*/ 4403773 w 4944430"/>
                  <a:gd name="connsiteY1" fmla="*/ 0 h 1081314"/>
                  <a:gd name="connsiteX2" fmla="*/ 4944430 w 4944430"/>
                  <a:gd name="connsiteY2" fmla="*/ 540657 h 1081314"/>
                  <a:gd name="connsiteX3" fmla="*/ 4403773 w 4944430"/>
                  <a:gd name="connsiteY3" fmla="*/ 1081314 h 1081314"/>
                  <a:gd name="connsiteX4" fmla="*/ 0 w 4944430"/>
                  <a:gd name="connsiteY4" fmla="*/ 1081314 h 1081314"/>
                  <a:gd name="connsiteX5" fmla="*/ 537029 w 4944430"/>
                  <a:gd name="connsiteY5" fmla="*/ 0 h 10813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944430" h="1081314">
                    <a:moveTo>
                      <a:pt x="537029" y="0"/>
                    </a:moveTo>
                    <a:lnTo>
                      <a:pt x="4403773" y="0"/>
                    </a:lnTo>
                    <a:lnTo>
                      <a:pt x="4944430" y="540657"/>
                    </a:lnTo>
                    <a:lnTo>
                      <a:pt x="4403773" y="1081314"/>
                    </a:lnTo>
                    <a:lnTo>
                      <a:pt x="0" y="1081314"/>
                    </a:lnTo>
                    <a:lnTo>
                      <a:pt x="537029" y="0"/>
                    </a:lnTo>
                    <a:close/>
                  </a:path>
                </a:pathLst>
              </a:custGeom>
              <a:solidFill>
                <a:srgbClr val="00CC00"/>
              </a:solidFill>
              <a:ln>
                <a:noFill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96CC97DF-C063-48D4-BCCE-100401915845}"/>
                  </a:ext>
                </a:extLst>
              </p:cNvPr>
              <p:cNvSpPr txBox="1"/>
              <p:nvPr/>
            </p:nvSpPr>
            <p:spPr>
              <a:xfrm>
                <a:off x="7644673" y="4610763"/>
                <a:ext cx="262966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2800" b="1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Location</a:t>
                </a:r>
                <a:endPara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endParaRPr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59B28E5-1F7D-4A09-9663-5D040B248F64}"/>
                </a:ext>
              </a:extLst>
            </p:cNvPr>
            <p:cNvGrpSpPr/>
            <p:nvPr/>
          </p:nvGrpSpPr>
          <p:grpSpPr>
            <a:xfrm>
              <a:off x="7100261" y="3377626"/>
              <a:ext cx="3654824" cy="1249599"/>
              <a:chOff x="7100261" y="3377626"/>
              <a:chExt cx="3654824" cy="1249599"/>
            </a:xfrm>
          </p:grpSpPr>
          <p:sp>
            <p:nvSpPr>
              <p:cNvPr id="11" name="Arrow: Pentagon 10">
                <a:extLst>
                  <a:ext uri="{FF2B5EF4-FFF2-40B4-BE49-F238E27FC236}">
                    <a16:creationId xmlns:a16="http://schemas.microsoft.com/office/drawing/2014/main" id="{F9BC01FC-4DEF-4C1F-A01E-A4B057D49F4B}"/>
                  </a:ext>
                </a:extLst>
              </p:cNvPr>
              <p:cNvSpPr/>
              <p:nvPr/>
            </p:nvSpPr>
            <p:spPr>
              <a:xfrm>
                <a:off x="7100261" y="3461768"/>
                <a:ext cx="3654824" cy="1165457"/>
              </a:xfrm>
              <a:prstGeom prst="homePlate">
                <a:avLst/>
              </a:prstGeom>
              <a:solidFill>
                <a:srgbClr val="00CCFF"/>
              </a:solidFill>
              <a:ln>
                <a:noFill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5842A85-6D64-41C5-98D9-8454A74A1463}"/>
                  </a:ext>
                </a:extLst>
              </p:cNvPr>
              <p:cNvSpPr txBox="1"/>
              <p:nvPr/>
            </p:nvSpPr>
            <p:spPr>
              <a:xfrm>
                <a:off x="7735607" y="3377626"/>
                <a:ext cx="262966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2800" b="1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Purpose</a:t>
                </a:r>
                <a:endPara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endParaRPr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8E48F27-3A9C-4ECD-871F-EDBB50FF90E7}"/>
                </a:ext>
              </a:extLst>
            </p:cNvPr>
            <p:cNvGrpSpPr/>
            <p:nvPr/>
          </p:nvGrpSpPr>
          <p:grpSpPr>
            <a:xfrm>
              <a:off x="7039427" y="2218177"/>
              <a:ext cx="4151086" cy="1243592"/>
              <a:chOff x="7039427" y="2218177"/>
              <a:chExt cx="4151086" cy="1243592"/>
            </a:xfrm>
          </p:grpSpPr>
          <p:sp>
            <p:nvSpPr>
              <p:cNvPr id="14" name="Arrow: Pentagon 13">
                <a:extLst>
                  <a:ext uri="{FF2B5EF4-FFF2-40B4-BE49-F238E27FC236}">
                    <a16:creationId xmlns:a16="http://schemas.microsoft.com/office/drawing/2014/main" id="{F0AAAB0C-C684-456C-8F9A-9798D3E6AE64}"/>
                  </a:ext>
                </a:extLst>
              </p:cNvPr>
              <p:cNvSpPr/>
              <p:nvPr/>
            </p:nvSpPr>
            <p:spPr>
              <a:xfrm>
                <a:off x="7039427" y="2296312"/>
                <a:ext cx="4151086" cy="1165457"/>
              </a:xfrm>
              <a:prstGeom prst="homePlate">
                <a:avLst/>
              </a:prstGeom>
              <a:solidFill>
                <a:srgbClr val="FF9900"/>
              </a:solidFill>
              <a:ln>
                <a:noFill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D6AD7AD5-AD3F-4E62-A41C-5D3EE6FE1CAA}"/>
                  </a:ext>
                </a:extLst>
              </p:cNvPr>
              <p:cNvSpPr txBox="1"/>
              <p:nvPr/>
            </p:nvSpPr>
            <p:spPr>
              <a:xfrm>
                <a:off x="7231847" y="2218177"/>
                <a:ext cx="345532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 algn="ctr">
                  <a:defRPr/>
                </a:pPr>
                <a:r>
                  <a:rPr lang="en-US" sz="2800" b="1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Project Description</a:t>
                </a:r>
                <a:endPara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BD0B71B6-DF47-44AA-843B-C97C1241EDA8}"/>
                </a:ext>
              </a:extLst>
            </p:cNvPr>
            <p:cNvSpPr/>
            <p:nvPr/>
          </p:nvSpPr>
          <p:spPr>
            <a:xfrm>
              <a:off x="7103097" y="3062515"/>
              <a:ext cx="450166" cy="990600"/>
            </a:xfrm>
            <a:prstGeom prst="ellipse">
              <a:avLst/>
            </a:prstGeom>
            <a:solidFill>
              <a:srgbClr val="5E57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8A571DAD-F46B-4ED5-8B7B-B0E423190072}"/>
                </a:ext>
              </a:extLst>
            </p:cNvPr>
            <p:cNvSpPr/>
            <p:nvPr/>
          </p:nvSpPr>
          <p:spPr>
            <a:xfrm>
              <a:off x="4409760" y="3302112"/>
              <a:ext cx="2693337" cy="159657"/>
            </a:xfrm>
            <a:prstGeom prst="rect">
              <a:avLst/>
            </a:prstGeom>
            <a:solidFill>
              <a:srgbClr val="FF9900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56F20E7-206A-4937-81AE-0951D2C94CB8}"/>
                </a:ext>
              </a:extLst>
            </p:cNvPr>
            <p:cNvSpPr/>
            <p:nvPr/>
          </p:nvSpPr>
          <p:spPr>
            <a:xfrm>
              <a:off x="4346090" y="4379742"/>
              <a:ext cx="2693337" cy="159657"/>
            </a:xfrm>
            <a:prstGeom prst="rect">
              <a:avLst/>
            </a:prstGeom>
            <a:solidFill>
              <a:srgbClr val="00CCFF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09B707A6-8460-4EE4-8237-6707610050EE}"/>
                </a:ext>
              </a:extLst>
            </p:cNvPr>
            <p:cNvSpPr/>
            <p:nvPr/>
          </p:nvSpPr>
          <p:spPr>
            <a:xfrm>
              <a:off x="4902402" y="5437804"/>
              <a:ext cx="1708052" cy="159657"/>
            </a:xfrm>
            <a:prstGeom prst="rect">
              <a:avLst/>
            </a:prstGeom>
            <a:solidFill>
              <a:srgbClr val="00CC00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097E0F75-373B-472B-BA37-BD0A1DBB1986}"/>
                </a:ext>
              </a:extLst>
            </p:cNvPr>
            <p:cNvSpPr/>
            <p:nvPr/>
          </p:nvSpPr>
          <p:spPr>
            <a:xfrm>
              <a:off x="4346090" y="2220798"/>
              <a:ext cx="2693337" cy="15965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CB026B25-6BD4-4E6A-90ED-A6E6F3FC11A8}"/>
                </a:ext>
              </a:extLst>
            </p:cNvPr>
            <p:cNvGrpSpPr/>
            <p:nvPr/>
          </p:nvGrpSpPr>
          <p:grpSpPr>
            <a:xfrm>
              <a:off x="4346090" y="1494972"/>
              <a:ext cx="2817841" cy="5363028"/>
              <a:chOff x="4346090" y="1494972"/>
              <a:chExt cx="2817841" cy="5363028"/>
            </a:xfrm>
          </p:grpSpPr>
          <p:sp>
            <p:nvSpPr>
              <p:cNvPr id="22" name="Trapezoid 10">
                <a:extLst>
                  <a:ext uri="{FF2B5EF4-FFF2-40B4-BE49-F238E27FC236}">
                    <a16:creationId xmlns:a16="http://schemas.microsoft.com/office/drawing/2014/main" id="{A7103030-80BE-4A4B-9510-C22C935A95F9}"/>
                  </a:ext>
                </a:extLst>
              </p:cNvPr>
              <p:cNvSpPr/>
              <p:nvPr/>
            </p:nvSpPr>
            <p:spPr>
              <a:xfrm>
                <a:off x="4571173" y="5776686"/>
                <a:ext cx="2352141" cy="1081314"/>
              </a:xfrm>
              <a:custGeom>
                <a:avLst/>
                <a:gdLst>
                  <a:gd name="connsiteX0" fmla="*/ 0 w 2352141"/>
                  <a:gd name="connsiteY0" fmla="*/ 1204686 h 1204686"/>
                  <a:gd name="connsiteX1" fmla="*/ 649519 w 2352141"/>
                  <a:gd name="connsiteY1" fmla="*/ 0 h 1204686"/>
                  <a:gd name="connsiteX2" fmla="*/ 1702622 w 2352141"/>
                  <a:gd name="connsiteY2" fmla="*/ 0 h 1204686"/>
                  <a:gd name="connsiteX3" fmla="*/ 2352141 w 2352141"/>
                  <a:gd name="connsiteY3" fmla="*/ 1204686 h 1204686"/>
                  <a:gd name="connsiteX4" fmla="*/ 0 w 2352141"/>
                  <a:gd name="connsiteY4" fmla="*/ 1204686 h 1204686"/>
                  <a:gd name="connsiteX0" fmla="*/ 0 w 2352141"/>
                  <a:gd name="connsiteY0" fmla="*/ 1204686 h 1204686"/>
                  <a:gd name="connsiteX1" fmla="*/ 649519 w 2352141"/>
                  <a:gd name="connsiteY1" fmla="*/ 0 h 1204686"/>
                  <a:gd name="connsiteX2" fmla="*/ 1702622 w 2352141"/>
                  <a:gd name="connsiteY2" fmla="*/ 0 h 1204686"/>
                  <a:gd name="connsiteX3" fmla="*/ 2352141 w 2352141"/>
                  <a:gd name="connsiteY3" fmla="*/ 1204686 h 1204686"/>
                  <a:gd name="connsiteX4" fmla="*/ 0 w 2352141"/>
                  <a:gd name="connsiteY4" fmla="*/ 1204686 h 1204686"/>
                  <a:gd name="connsiteX0" fmla="*/ 0 w 2352141"/>
                  <a:gd name="connsiteY0" fmla="*/ 1204686 h 1204686"/>
                  <a:gd name="connsiteX1" fmla="*/ 649519 w 2352141"/>
                  <a:gd name="connsiteY1" fmla="*/ 0 h 1204686"/>
                  <a:gd name="connsiteX2" fmla="*/ 1702622 w 2352141"/>
                  <a:gd name="connsiteY2" fmla="*/ 0 h 1204686"/>
                  <a:gd name="connsiteX3" fmla="*/ 2352141 w 2352141"/>
                  <a:gd name="connsiteY3" fmla="*/ 1204686 h 1204686"/>
                  <a:gd name="connsiteX4" fmla="*/ 0 w 2352141"/>
                  <a:gd name="connsiteY4" fmla="*/ 1204686 h 1204686"/>
                  <a:gd name="connsiteX0" fmla="*/ 0 w 2352141"/>
                  <a:gd name="connsiteY0" fmla="*/ 1204686 h 1204686"/>
                  <a:gd name="connsiteX1" fmla="*/ 649519 w 2352141"/>
                  <a:gd name="connsiteY1" fmla="*/ 0 h 1204686"/>
                  <a:gd name="connsiteX2" fmla="*/ 1702622 w 2352141"/>
                  <a:gd name="connsiteY2" fmla="*/ 0 h 1204686"/>
                  <a:gd name="connsiteX3" fmla="*/ 2352141 w 2352141"/>
                  <a:gd name="connsiteY3" fmla="*/ 1204686 h 1204686"/>
                  <a:gd name="connsiteX4" fmla="*/ 0 w 2352141"/>
                  <a:gd name="connsiteY4" fmla="*/ 1204686 h 1204686"/>
                  <a:gd name="connsiteX0" fmla="*/ 0 w 2352141"/>
                  <a:gd name="connsiteY0" fmla="*/ 1204686 h 1204686"/>
                  <a:gd name="connsiteX1" fmla="*/ 649519 w 2352141"/>
                  <a:gd name="connsiteY1" fmla="*/ 0 h 1204686"/>
                  <a:gd name="connsiteX2" fmla="*/ 1702622 w 2352141"/>
                  <a:gd name="connsiteY2" fmla="*/ 0 h 1204686"/>
                  <a:gd name="connsiteX3" fmla="*/ 2352141 w 2352141"/>
                  <a:gd name="connsiteY3" fmla="*/ 1204686 h 1204686"/>
                  <a:gd name="connsiteX4" fmla="*/ 0 w 2352141"/>
                  <a:gd name="connsiteY4" fmla="*/ 1204686 h 1204686"/>
                  <a:gd name="connsiteX0" fmla="*/ 0 w 2352141"/>
                  <a:gd name="connsiteY0" fmla="*/ 1204686 h 1204686"/>
                  <a:gd name="connsiteX1" fmla="*/ 649519 w 2352141"/>
                  <a:gd name="connsiteY1" fmla="*/ 0 h 1204686"/>
                  <a:gd name="connsiteX2" fmla="*/ 1702622 w 2352141"/>
                  <a:gd name="connsiteY2" fmla="*/ 0 h 1204686"/>
                  <a:gd name="connsiteX3" fmla="*/ 2352141 w 2352141"/>
                  <a:gd name="connsiteY3" fmla="*/ 1204686 h 1204686"/>
                  <a:gd name="connsiteX4" fmla="*/ 0 w 2352141"/>
                  <a:gd name="connsiteY4" fmla="*/ 1204686 h 1204686"/>
                  <a:gd name="connsiteX0" fmla="*/ 0 w 2352141"/>
                  <a:gd name="connsiteY0" fmla="*/ 1204686 h 1204686"/>
                  <a:gd name="connsiteX1" fmla="*/ 649519 w 2352141"/>
                  <a:gd name="connsiteY1" fmla="*/ 0 h 1204686"/>
                  <a:gd name="connsiteX2" fmla="*/ 1702622 w 2352141"/>
                  <a:gd name="connsiteY2" fmla="*/ 0 h 1204686"/>
                  <a:gd name="connsiteX3" fmla="*/ 2352141 w 2352141"/>
                  <a:gd name="connsiteY3" fmla="*/ 1204686 h 1204686"/>
                  <a:gd name="connsiteX4" fmla="*/ 0 w 2352141"/>
                  <a:gd name="connsiteY4" fmla="*/ 1204686 h 12046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352141" h="1204686">
                    <a:moveTo>
                      <a:pt x="0" y="1204686"/>
                    </a:moveTo>
                    <a:cubicBezTo>
                      <a:pt x="593878" y="846667"/>
                      <a:pt x="621699" y="459619"/>
                      <a:pt x="649519" y="0"/>
                    </a:cubicBezTo>
                    <a:lnTo>
                      <a:pt x="1702622" y="0"/>
                    </a:lnTo>
                    <a:cubicBezTo>
                      <a:pt x="1773986" y="445105"/>
                      <a:pt x="1714720" y="861181"/>
                      <a:pt x="2352141" y="1204686"/>
                    </a:cubicBezTo>
                    <a:lnTo>
                      <a:pt x="0" y="1204686"/>
                    </a:lnTo>
                    <a:close/>
                  </a:path>
                </a:pathLst>
              </a:custGeom>
              <a:solidFill>
                <a:srgbClr val="5E5750"/>
              </a:solidFill>
              <a:ln>
                <a:noFill/>
              </a:ln>
              <a:effectLst>
                <a:innerShdw blurRad="63500" dist="50800" dir="54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3" name="Oval 9">
                <a:extLst>
                  <a:ext uri="{FF2B5EF4-FFF2-40B4-BE49-F238E27FC236}">
                    <a16:creationId xmlns:a16="http://schemas.microsoft.com/office/drawing/2014/main" id="{9B0129C4-B2B9-4DC2-A260-B3311121B8BD}"/>
                  </a:ext>
                </a:extLst>
              </p:cNvPr>
              <p:cNvSpPr/>
              <p:nvPr/>
            </p:nvSpPr>
            <p:spPr>
              <a:xfrm>
                <a:off x="4346090" y="1494972"/>
                <a:ext cx="2817841" cy="4390460"/>
              </a:xfrm>
              <a:custGeom>
                <a:avLst/>
                <a:gdLst>
                  <a:gd name="connsiteX0" fmla="*/ 0 w 2785404"/>
                  <a:gd name="connsiteY0" fmla="*/ 2278966 h 4557932"/>
                  <a:gd name="connsiteX1" fmla="*/ 1392702 w 2785404"/>
                  <a:gd name="connsiteY1" fmla="*/ 0 h 4557932"/>
                  <a:gd name="connsiteX2" fmla="*/ 2785404 w 2785404"/>
                  <a:gd name="connsiteY2" fmla="*/ 2278966 h 4557932"/>
                  <a:gd name="connsiteX3" fmla="*/ 1392702 w 2785404"/>
                  <a:gd name="connsiteY3" fmla="*/ 4557932 h 4557932"/>
                  <a:gd name="connsiteX4" fmla="*/ 0 w 2785404"/>
                  <a:gd name="connsiteY4" fmla="*/ 2278966 h 4557932"/>
                  <a:gd name="connsiteX0" fmla="*/ 13446 w 2812296"/>
                  <a:gd name="connsiteY0" fmla="*/ 2279107 h 4558073"/>
                  <a:gd name="connsiteX1" fmla="*/ 1406148 w 2812296"/>
                  <a:gd name="connsiteY1" fmla="*/ 141 h 4558073"/>
                  <a:gd name="connsiteX2" fmla="*/ 2798850 w 2812296"/>
                  <a:gd name="connsiteY2" fmla="*/ 2279107 h 4558073"/>
                  <a:gd name="connsiteX3" fmla="*/ 1406148 w 2812296"/>
                  <a:gd name="connsiteY3" fmla="*/ 4558073 h 4558073"/>
                  <a:gd name="connsiteX4" fmla="*/ 13446 w 2812296"/>
                  <a:gd name="connsiteY4" fmla="*/ 2279107 h 4558073"/>
                  <a:gd name="connsiteX0" fmla="*/ 13446 w 2812296"/>
                  <a:gd name="connsiteY0" fmla="*/ 2279107 h 4558214"/>
                  <a:gd name="connsiteX1" fmla="*/ 1406148 w 2812296"/>
                  <a:gd name="connsiteY1" fmla="*/ 141 h 4558214"/>
                  <a:gd name="connsiteX2" fmla="*/ 2798850 w 2812296"/>
                  <a:gd name="connsiteY2" fmla="*/ 2279107 h 4558214"/>
                  <a:gd name="connsiteX3" fmla="*/ 1406148 w 2812296"/>
                  <a:gd name="connsiteY3" fmla="*/ 4558073 h 4558214"/>
                  <a:gd name="connsiteX4" fmla="*/ 13446 w 2812296"/>
                  <a:gd name="connsiteY4" fmla="*/ 2279107 h 4558214"/>
                  <a:gd name="connsiteX0" fmla="*/ 0 w 2813539"/>
                  <a:gd name="connsiteY0" fmla="*/ 2278966 h 4557932"/>
                  <a:gd name="connsiteX1" fmla="*/ 1392702 w 2813539"/>
                  <a:gd name="connsiteY1" fmla="*/ 0 h 4557932"/>
                  <a:gd name="connsiteX2" fmla="*/ 2813539 w 2813539"/>
                  <a:gd name="connsiteY2" fmla="*/ 2278966 h 4557932"/>
                  <a:gd name="connsiteX3" fmla="*/ 1392702 w 2813539"/>
                  <a:gd name="connsiteY3" fmla="*/ 4557932 h 4557932"/>
                  <a:gd name="connsiteX4" fmla="*/ 0 w 2813539"/>
                  <a:gd name="connsiteY4" fmla="*/ 2278966 h 4557932"/>
                  <a:gd name="connsiteX0" fmla="*/ 2836 w 2817841"/>
                  <a:gd name="connsiteY0" fmla="*/ 2279519 h 4558485"/>
                  <a:gd name="connsiteX1" fmla="*/ 1395538 w 2817841"/>
                  <a:gd name="connsiteY1" fmla="*/ 553 h 4558485"/>
                  <a:gd name="connsiteX2" fmla="*/ 2816375 w 2817841"/>
                  <a:gd name="connsiteY2" fmla="*/ 2279519 h 4558485"/>
                  <a:gd name="connsiteX3" fmla="*/ 1395538 w 2817841"/>
                  <a:gd name="connsiteY3" fmla="*/ 4558485 h 4558485"/>
                  <a:gd name="connsiteX4" fmla="*/ 2836 w 2817841"/>
                  <a:gd name="connsiteY4" fmla="*/ 2279519 h 4558485"/>
                  <a:gd name="connsiteX0" fmla="*/ 2836 w 2817841"/>
                  <a:gd name="connsiteY0" fmla="*/ 2279519 h 4558485"/>
                  <a:gd name="connsiteX1" fmla="*/ 1395538 w 2817841"/>
                  <a:gd name="connsiteY1" fmla="*/ 553 h 4558485"/>
                  <a:gd name="connsiteX2" fmla="*/ 2816375 w 2817841"/>
                  <a:gd name="connsiteY2" fmla="*/ 2279519 h 4558485"/>
                  <a:gd name="connsiteX3" fmla="*/ 1395538 w 2817841"/>
                  <a:gd name="connsiteY3" fmla="*/ 4558485 h 4558485"/>
                  <a:gd name="connsiteX4" fmla="*/ 2836 w 2817841"/>
                  <a:gd name="connsiteY4" fmla="*/ 2279519 h 4558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17841" h="4558485">
                    <a:moveTo>
                      <a:pt x="2836" y="2279519"/>
                    </a:moveTo>
                    <a:cubicBezTo>
                      <a:pt x="2836" y="1020881"/>
                      <a:pt x="-128462" y="28689"/>
                      <a:pt x="1395538" y="553"/>
                    </a:cubicBezTo>
                    <a:cubicBezTo>
                      <a:pt x="2919538" y="-27583"/>
                      <a:pt x="2816375" y="1020881"/>
                      <a:pt x="2816375" y="2279519"/>
                    </a:cubicBezTo>
                    <a:cubicBezTo>
                      <a:pt x="2816375" y="3538157"/>
                      <a:pt x="2024118" y="4558485"/>
                      <a:pt x="1395538" y="4558485"/>
                    </a:cubicBezTo>
                    <a:cubicBezTo>
                      <a:pt x="766958" y="4558485"/>
                      <a:pt x="2836" y="3538157"/>
                      <a:pt x="2836" y="2279519"/>
                    </a:cubicBezTo>
                    <a:close/>
                  </a:path>
                </a:pathLst>
              </a:custGeom>
              <a:noFill/>
              <a:ln w="266700">
                <a:solidFill>
                  <a:srgbClr val="5E5750"/>
                </a:solidFill>
              </a:ln>
              <a:effectLst>
                <a:outerShdw blurRad="50800" dist="127000" dir="42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26C4C107-58A7-4608-B0F4-A4148862123B}"/>
                </a:ext>
              </a:extLst>
            </p:cNvPr>
            <p:cNvSpPr/>
            <p:nvPr/>
          </p:nvSpPr>
          <p:spPr>
            <a:xfrm>
              <a:off x="4303036" y="3154699"/>
              <a:ext cx="127340" cy="713209"/>
            </a:xfrm>
            <a:prstGeom prst="rect">
              <a:avLst/>
            </a:prstGeom>
            <a:gradFill flip="none" rotWithShape="1">
              <a:gsLst>
                <a:gs pos="30000">
                  <a:schemeClr val="bg1">
                    <a:lumMod val="65000"/>
                  </a:schemeClr>
                </a:gs>
                <a:gs pos="52000">
                  <a:schemeClr val="bg1"/>
                </a:gs>
                <a:gs pos="76000">
                  <a:schemeClr val="bg1">
                    <a:lumMod val="85000"/>
                  </a:schemeClr>
                </a:gs>
              </a:gsLst>
              <a:lin ang="108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25" name="Picture 24" descr="Icon&#10;&#10;Description automatically generated">
              <a:extLst>
                <a:ext uri="{FF2B5EF4-FFF2-40B4-BE49-F238E27FC236}">
                  <a16:creationId xmlns:a16="http://schemas.microsoft.com/office/drawing/2014/main" id="{03867D93-E018-4309-9FC4-3C1CB001EBD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duotone>
                <a:prstClr val="black"/>
                <a:srgbClr val="D9C3A5">
                  <a:tint val="50000"/>
                  <a:satMod val="18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755" t="23106" r="69104" b="20909"/>
            <a:stretch/>
          </p:blipFill>
          <p:spPr>
            <a:xfrm>
              <a:off x="2717075" y="1167793"/>
              <a:ext cx="1406768" cy="5167720"/>
            </a:xfrm>
            <a:custGeom>
              <a:avLst/>
              <a:gdLst>
                <a:gd name="connsiteX0" fmla="*/ 0 w 792481"/>
                <a:gd name="connsiteY0" fmla="*/ 0 h 4831973"/>
                <a:gd name="connsiteX1" fmla="*/ 792481 w 792481"/>
                <a:gd name="connsiteY1" fmla="*/ 0 h 4831973"/>
                <a:gd name="connsiteX2" fmla="*/ 792481 w 792481"/>
                <a:gd name="connsiteY2" fmla="*/ 4831973 h 4831973"/>
                <a:gd name="connsiteX3" fmla="*/ 0 w 792481"/>
                <a:gd name="connsiteY3" fmla="*/ 4831973 h 4831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2481" h="4831973">
                  <a:moveTo>
                    <a:pt x="0" y="0"/>
                  </a:moveTo>
                  <a:lnTo>
                    <a:pt x="792481" y="0"/>
                  </a:lnTo>
                  <a:lnTo>
                    <a:pt x="792481" y="4831973"/>
                  </a:lnTo>
                  <a:lnTo>
                    <a:pt x="0" y="4831973"/>
                  </a:lnTo>
                  <a:close/>
                </a:path>
              </a:pathLst>
            </a:custGeom>
          </p:spPr>
        </p:pic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71C8D6FD-8EF3-43D2-881E-B5633096D6CD}"/>
                </a:ext>
              </a:extLst>
            </p:cNvPr>
            <p:cNvSpPr/>
            <p:nvPr/>
          </p:nvSpPr>
          <p:spPr>
            <a:xfrm>
              <a:off x="3898760" y="1291188"/>
              <a:ext cx="450166" cy="4617950"/>
            </a:xfrm>
            <a:prstGeom prst="ellipse">
              <a:avLst/>
            </a:prstGeom>
            <a:gradFill>
              <a:gsLst>
                <a:gs pos="7000">
                  <a:schemeClr val="tx1">
                    <a:lumMod val="50000"/>
                    <a:lumOff val="50000"/>
                  </a:schemeClr>
                </a:gs>
                <a:gs pos="71000">
                  <a:schemeClr val="tx1">
                    <a:lumMod val="95000"/>
                    <a:lumOff val="5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B1652493-3AFD-4A3C-8FEB-4CA306421892}"/>
                </a:ext>
              </a:extLst>
            </p:cNvPr>
            <p:cNvGrpSpPr/>
            <p:nvPr/>
          </p:nvGrpSpPr>
          <p:grpSpPr>
            <a:xfrm>
              <a:off x="4920453" y="2549549"/>
              <a:ext cx="1318742" cy="646331"/>
              <a:chOff x="4920453" y="2549549"/>
              <a:chExt cx="1318742" cy="646331"/>
            </a:xfrm>
          </p:grpSpPr>
          <p:pic>
            <p:nvPicPr>
              <p:cNvPr id="28" name="Graphic 27" descr="Stopwatch">
                <a:extLst>
                  <a:ext uri="{FF2B5EF4-FFF2-40B4-BE49-F238E27FC236}">
                    <a16:creationId xmlns:a16="http://schemas.microsoft.com/office/drawing/2014/main" id="{400391DA-D695-4FBE-8C66-9C50B8F5FE1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4920453" y="2613465"/>
                <a:ext cx="548640" cy="548640"/>
              </a:xfrm>
              <a:prstGeom prst="rect">
                <a:avLst/>
              </a:prstGeom>
            </p:spPr>
          </p:pic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0D9C579A-5D08-437C-A62B-2CBB4943FF12}"/>
                  </a:ext>
                </a:extLst>
              </p:cNvPr>
              <p:cNvSpPr txBox="1"/>
              <p:nvPr/>
            </p:nvSpPr>
            <p:spPr>
              <a:xfrm>
                <a:off x="5492580" y="2549549"/>
                <a:ext cx="74661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6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entury Gothic" panose="020B0502020202020204" pitchFamily="34" charset="0"/>
                    <a:ea typeface="+mn-ea"/>
                    <a:cs typeface="+mn-cs"/>
                  </a:rPr>
                  <a:t>01</a:t>
                </a:r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E2A5F925-528A-4CE0-B191-DE2E82220530}"/>
                </a:ext>
              </a:extLst>
            </p:cNvPr>
            <p:cNvGrpSpPr/>
            <p:nvPr/>
          </p:nvGrpSpPr>
          <p:grpSpPr>
            <a:xfrm>
              <a:off x="4939951" y="3616066"/>
              <a:ext cx="1278728" cy="646331"/>
              <a:chOff x="4939951" y="3616066"/>
              <a:chExt cx="1278728" cy="646331"/>
            </a:xfrm>
          </p:grpSpPr>
          <p:pic>
            <p:nvPicPr>
              <p:cNvPr id="31" name="Graphic 30" descr="Bank">
                <a:extLst>
                  <a:ext uri="{FF2B5EF4-FFF2-40B4-BE49-F238E27FC236}">
                    <a16:creationId xmlns:a16="http://schemas.microsoft.com/office/drawing/2014/main" id="{1B5C3A5E-E0D6-4A59-8063-6CAEAB2B8CC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4939951" y="3674233"/>
                <a:ext cx="548640" cy="548640"/>
              </a:xfrm>
              <a:prstGeom prst="rect">
                <a:avLst/>
              </a:prstGeom>
            </p:spPr>
          </p:pic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8D1D850F-89A8-4436-A4DC-F4ED39643F7F}"/>
                  </a:ext>
                </a:extLst>
              </p:cNvPr>
              <p:cNvSpPr txBox="1"/>
              <p:nvPr/>
            </p:nvSpPr>
            <p:spPr>
              <a:xfrm>
                <a:off x="5472064" y="3616066"/>
                <a:ext cx="74661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6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entury Gothic" panose="020B0502020202020204" pitchFamily="34" charset="0"/>
                    <a:ea typeface="+mn-ea"/>
                    <a:cs typeface="+mn-cs"/>
                  </a:rPr>
                  <a:t>02</a:t>
                </a:r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471752AC-27D4-46EE-B6C5-5872AFDE47AE}"/>
                </a:ext>
              </a:extLst>
            </p:cNvPr>
            <p:cNvGrpSpPr/>
            <p:nvPr/>
          </p:nvGrpSpPr>
          <p:grpSpPr>
            <a:xfrm>
              <a:off x="5000610" y="4699056"/>
              <a:ext cx="1255426" cy="646331"/>
              <a:chOff x="5000610" y="4699056"/>
              <a:chExt cx="1255426" cy="646331"/>
            </a:xfrm>
          </p:grpSpPr>
          <p:pic>
            <p:nvPicPr>
              <p:cNvPr id="34" name="Graphic 33" descr="Bullseye">
                <a:extLst>
                  <a:ext uri="{FF2B5EF4-FFF2-40B4-BE49-F238E27FC236}">
                    <a16:creationId xmlns:a16="http://schemas.microsoft.com/office/drawing/2014/main" id="{C9C8ACF5-A4D1-462C-8D36-5042CDA586E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p:blipFill>
            <p:spPr>
              <a:xfrm>
                <a:off x="5000610" y="4722893"/>
                <a:ext cx="548640" cy="548640"/>
              </a:xfrm>
              <a:prstGeom prst="rect">
                <a:avLst/>
              </a:prstGeom>
            </p:spPr>
          </p:pic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D05EDDF8-5390-4A5F-9E70-60AC5A11DA06}"/>
                  </a:ext>
                </a:extLst>
              </p:cNvPr>
              <p:cNvSpPr txBox="1"/>
              <p:nvPr/>
            </p:nvSpPr>
            <p:spPr>
              <a:xfrm>
                <a:off x="5509421" y="4699056"/>
                <a:ext cx="74661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6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entury Gothic" panose="020B0502020202020204" pitchFamily="34" charset="0"/>
                    <a:ea typeface="+mn-ea"/>
                    <a:cs typeface="+mn-cs"/>
                  </a:rPr>
                  <a:t>03</a:t>
                </a:r>
              </a:p>
            </p:txBody>
          </p:sp>
        </p:grpSp>
      </p:grpSp>
      <p:sp>
        <p:nvSpPr>
          <p:cNvPr id="38" name="Rectangle: Beveled 37">
            <a:extLst>
              <a:ext uri="{FF2B5EF4-FFF2-40B4-BE49-F238E27FC236}">
                <a16:creationId xmlns:a16="http://schemas.microsoft.com/office/drawing/2014/main" id="{24AE5DB8-D9F7-483E-93BC-8AB1F54C9669}"/>
              </a:ext>
            </a:extLst>
          </p:cNvPr>
          <p:cNvSpPr/>
          <p:nvPr/>
        </p:nvSpPr>
        <p:spPr>
          <a:xfrm>
            <a:off x="3816003" y="635377"/>
            <a:ext cx="3647344" cy="757479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Actual Project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68CD221-862B-415C-B193-68A2D50F5CA4}"/>
              </a:ext>
            </a:extLst>
          </p:cNvPr>
          <p:cNvSpPr txBox="1"/>
          <p:nvPr/>
        </p:nvSpPr>
        <p:spPr>
          <a:xfrm>
            <a:off x="7262611" y="2670927"/>
            <a:ext cx="32760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11-Story Building Using RCC &amp; CLT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46093E49-F0B3-49DC-AE5B-349108BF1106}"/>
              </a:ext>
            </a:extLst>
          </p:cNvPr>
          <p:cNvSpPr txBox="1"/>
          <p:nvPr/>
        </p:nvSpPr>
        <p:spPr>
          <a:xfrm>
            <a:off x="7141931" y="3849761"/>
            <a:ext cx="30268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Residential and Commercial Building 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427128D-281E-4319-9313-2010952F9E7A}"/>
              </a:ext>
            </a:extLst>
          </p:cNvPr>
          <p:cNvSpPr txBox="1"/>
          <p:nvPr/>
        </p:nvSpPr>
        <p:spPr>
          <a:xfrm>
            <a:off x="7143874" y="5067119"/>
            <a:ext cx="33940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 Rakah, Khobar  KSA  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890A2F20-BA20-4DB3-98E5-05BF0AC0993E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9"/>
            <a:tile tx="0" ty="0" sx="100000" sy="100000" flip="xy" algn="bl"/>
          </a:blipFill>
        </p:grpSpPr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8FF3941E-C579-4618-B996-ECC4D80B5D80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0CABF87F-F033-4A40-B1C7-638DCB424042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52" name="Group 51">
                <a:extLst>
                  <a:ext uri="{FF2B5EF4-FFF2-40B4-BE49-F238E27FC236}">
                    <a16:creationId xmlns:a16="http://schemas.microsoft.com/office/drawing/2014/main" id="{473784D2-8C9D-413B-AA61-21A73025D219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54" name="Rectangle: Rounded Corners 53">
                  <a:extLst>
                    <a:ext uri="{FF2B5EF4-FFF2-40B4-BE49-F238E27FC236}">
                      <a16:creationId xmlns:a16="http://schemas.microsoft.com/office/drawing/2014/main" id="{07CCB274-4B94-4E0F-B12D-853EEADE3239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11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55" name="Freeform: Shape 54">
                  <a:extLst>
                    <a:ext uri="{FF2B5EF4-FFF2-40B4-BE49-F238E27FC236}">
                      <a16:creationId xmlns:a16="http://schemas.microsoft.com/office/drawing/2014/main" id="{697EFB1F-B728-4AD4-A2AC-458CAEA813DE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12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9C114C16-B402-4A9A-95B2-5340C12EED0E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11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4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8999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: Top Corners Rounded 30">
            <a:extLst>
              <a:ext uri="{FF2B5EF4-FFF2-40B4-BE49-F238E27FC236}">
                <a16:creationId xmlns:a16="http://schemas.microsoft.com/office/drawing/2014/main" id="{3A2EE3FA-0ED4-466A-ADF5-0E8B059FBCE4}"/>
              </a:ext>
            </a:extLst>
          </p:cNvPr>
          <p:cNvSpPr/>
          <p:nvPr/>
        </p:nvSpPr>
        <p:spPr>
          <a:xfrm rot="5400000" flipH="1">
            <a:off x="7116363" y="-139203"/>
            <a:ext cx="1193925" cy="3399525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93CE74C-97BD-49AA-AC69-5BD2F49009B0}"/>
              </a:ext>
            </a:extLst>
          </p:cNvPr>
          <p:cNvSpPr/>
          <p:nvPr/>
        </p:nvSpPr>
        <p:spPr>
          <a:xfrm flipH="1">
            <a:off x="195739" y="948253"/>
            <a:ext cx="8725488" cy="5623560"/>
          </a:xfrm>
          <a:custGeom>
            <a:avLst/>
            <a:gdLst>
              <a:gd name="connsiteX0" fmla="*/ 8124093 w 8725488"/>
              <a:gd name="connsiteY0" fmla="*/ 0 h 5623560"/>
              <a:gd name="connsiteX1" fmla="*/ 2811780 w 8725488"/>
              <a:gd name="connsiteY1" fmla="*/ 0 h 5623560"/>
              <a:gd name="connsiteX2" fmla="*/ 0 w 8725488"/>
              <a:gd name="connsiteY2" fmla="*/ 2811780 h 5623560"/>
              <a:gd name="connsiteX3" fmla="*/ 2811780 w 8725488"/>
              <a:gd name="connsiteY3" fmla="*/ 5623560 h 5623560"/>
              <a:gd name="connsiteX4" fmla="*/ 5623560 w 8725488"/>
              <a:gd name="connsiteY4" fmla="*/ 2811780 h 5623560"/>
              <a:gd name="connsiteX5" fmla="*/ 5143352 w 8725488"/>
              <a:gd name="connsiteY5" fmla="*/ 1239687 h 5623560"/>
              <a:gd name="connsiteX6" fmla="*/ 5115761 w 8725488"/>
              <a:gd name="connsiteY6" fmla="*/ 1202790 h 5623560"/>
              <a:gd name="connsiteX7" fmla="*/ 8124093 w 8725488"/>
              <a:gd name="connsiteY7" fmla="*/ 1202790 h 5623560"/>
              <a:gd name="connsiteX8" fmla="*/ 8725488 w 8725488"/>
              <a:gd name="connsiteY8" fmla="*/ 601395 h 5623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25488" h="5623560">
                <a:moveTo>
                  <a:pt x="8124093" y="0"/>
                </a:moveTo>
                <a:lnTo>
                  <a:pt x="2811780" y="0"/>
                </a:lnTo>
                <a:cubicBezTo>
                  <a:pt x="1258877" y="0"/>
                  <a:pt x="0" y="1258877"/>
                  <a:pt x="0" y="2811780"/>
                </a:cubicBezTo>
                <a:cubicBezTo>
                  <a:pt x="0" y="4364683"/>
                  <a:pt x="1258877" y="5623560"/>
                  <a:pt x="2811780" y="5623560"/>
                </a:cubicBezTo>
                <a:cubicBezTo>
                  <a:pt x="4364683" y="5623560"/>
                  <a:pt x="5623560" y="4364683"/>
                  <a:pt x="5623560" y="2811780"/>
                </a:cubicBezTo>
                <a:cubicBezTo>
                  <a:pt x="5623560" y="2229442"/>
                  <a:pt x="5446530" y="1688450"/>
                  <a:pt x="5143352" y="1239687"/>
                </a:cubicBezTo>
                <a:lnTo>
                  <a:pt x="5115761" y="1202790"/>
                </a:lnTo>
                <a:lnTo>
                  <a:pt x="8124093" y="1202790"/>
                </a:lnTo>
                <a:lnTo>
                  <a:pt x="8725488" y="601395"/>
                </a:lnTo>
                <a:close/>
              </a:path>
            </a:pathLst>
          </a:custGeom>
          <a:solidFill>
            <a:srgbClr val="2F294F"/>
          </a:solidFill>
          <a:ln>
            <a:noFill/>
          </a:ln>
          <a:effectLst>
            <a:reflection blurRad="6350" stA="50000" endA="300" endPos="55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: Top Corners Rounded 29">
            <a:extLst>
              <a:ext uri="{FF2B5EF4-FFF2-40B4-BE49-F238E27FC236}">
                <a16:creationId xmlns:a16="http://schemas.microsoft.com/office/drawing/2014/main" id="{42F2DFF3-85E4-4352-B009-A805ACC69EAA}"/>
              </a:ext>
            </a:extLst>
          </p:cNvPr>
          <p:cNvSpPr/>
          <p:nvPr/>
        </p:nvSpPr>
        <p:spPr>
          <a:xfrm rot="16200000">
            <a:off x="4098997" y="1249377"/>
            <a:ext cx="1309191" cy="258437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bg1"/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F27D665-BCF0-4ADC-91F2-5E75155E8DF8}"/>
              </a:ext>
            </a:extLst>
          </p:cNvPr>
          <p:cNvSpPr/>
          <p:nvPr/>
        </p:nvSpPr>
        <p:spPr>
          <a:xfrm>
            <a:off x="3754867" y="1860894"/>
            <a:ext cx="8143683" cy="4710919"/>
          </a:xfrm>
          <a:custGeom>
            <a:avLst/>
            <a:gdLst>
              <a:gd name="connsiteX0" fmla="*/ 2367474 w 8143683"/>
              <a:gd name="connsiteY0" fmla="*/ 0 h 4710919"/>
              <a:gd name="connsiteX1" fmla="*/ 7545806 w 8143683"/>
              <a:gd name="connsiteY1" fmla="*/ 0 h 4710919"/>
              <a:gd name="connsiteX2" fmla="*/ 8143683 w 8143683"/>
              <a:gd name="connsiteY2" fmla="*/ 597877 h 4710919"/>
              <a:gd name="connsiteX3" fmla="*/ 7545806 w 8143683"/>
              <a:gd name="connsiteY3" fmla="*/ 1195754 h 4710919"/>
              <a:gd name="connsiteX4" fmla="*/ 4401737 w 8143683"/>
              <a:gd name="connsiteY4" fmla="*/ 1195754 h 4710919"/>
              <a:gd name="connsiteX5" fmla="*/ 4424975 w 8143683"/>
              <a:gd name="connsiteY5" fmla="*/ 1234006 h 4710919"/>
              <a:gd name="connsiteX6" fmla="*/ 4709160 w 8143683"/>
              <a:gd name="connsiteY6" fmla="*/ 2356339 h 4710919"/>
              <a:gd name="connsiteX7" fmla="*/ 2354580 w 8143683"/>
              <a:gd name="connsiteY7" fmla="*/ 4710919 h 4710919"/>
              <a:gd name="connsiteX8" fmla="*/ 0 w 8143683"/>
              <a:gd name="connsiteY8" fmla="*/ 2356339 h 4710919"/>
              <a:gd name="connsiteX9" fmla="*/ 2354580 w 8143683"/>
              <a:gd name="connsiteY9" fmla="*/ 1759 h 4710919"/>
              <a:gd name="connsiteX10" fmla="*/ 2367474 w 8143683"/>
              <a:gd name="connsiteY10" fmla="*/ 2410 h 4710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143683" h="4710919">
                <a:moveTo>
                  <a:pt x="2367474" y="0"/>
                </a:moveTo>
                <a:lnTo>
                  <a:pt x="7545806" y="0"/>
                </a:lnTo>
                <a:lnTo>
                  <a:pt x="8143683" y="597877"/>
                </a:lnTo>
                <a:lnTo>
                  <a:pt x="7545806" y="1195754"/>
                </a:lnTo>
                <a:lnTo>
                  <a:pt x="4401737" y="1195754"/>
                </a:lnTo>
                <a:lnTo>
                  <a:pt x="4424975" y="1234006"/>
                </a:lnTo>
                <a:cubicBezTo>
                  <a:pt x="4606213" y="1567634"/>
                  <a:pt x="4709160" y="1949964"/>
                  <a:pt x="4709160" y="2356339"/>
                </a:cubicBezTo>
                <a:cubicBezTo>
                  <a:pt x="4709160" y="3656738"/>
                  <a:pt x="3654979" y="4710919"/>
                  <a:pt x="2354580" y="4710919"/>
                </a:cubicBezTo>
                <a:cubicBezTo>
                  <a:pt x="1054181" y="4710919"/>
                  <a:pt x="0" y="3656738"/>
                  <a:pt x="0" y="2356339"/>
                </a:cubicBezTo>
                <a:cubicBezTo>
                  <a:pt x="0" y="1055940"/>
                  <a:pt x="1054181" y="1759"/>
                  <a:pt x="2354580" y="1759"/>
                </a:cubicBezTo>
                <a:lnTo>
                  <a:pt x="2367474" y="2410"/>
                </a:lnTo>
                <a:close/>
              </a:path>
            </a:pathLst>
          </a:custGeom>
          <a:solidFill>
            <a:srgbClr val="1B998B"/>
          </a:solidFill>
          <a:ln>
            <a:noFill/>
          </a:ln>
          <a:effectLst>
            <a:outerShdw blurRad="76200" dist="63500" dir="13500000" algn="br" rotWithShape="0">
              <a:prstClr val="black">
                <a:alpha val="40000"/>
              </a:prstClr>
            </a:outerShdw>
            <a:reflection blurRad="6350" stA="50000" endA="300" endPos="55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: Top Corners Rounded 31">
            <a:extLst>
              <a:ext uri="{FF2B5EF4-FFF2-40B4-BE49-F238E27FC236}">
                <a16:creationId xmlns:a16="http://schemas.microsoft.com/office/drawing/2014/main" id="{D2C543A7-902F-48F0-8653-230E3318D78A}"/>
              </a:ext>
            </a:extLst>
          </p:cNvPr>
          <p:cNvSpPr/>
          <p:nvPr/>
        </p:nvSpPr>
        <p:spPr>
          <a:xfrm rot="5400000" flipH="1">
            <a:off x="7111275" y="2041787"/>
            <a:ext cx="1206844" cy="271322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bg1"/>
          </a:solidFill>
          <a:ln>
            <a:noFill/>
          </a:ln>
          <a:effectLst>
            <a:outerShdw blurRad="76200" dist="635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6A6EC4E-15E5-45B5-B6AE-840D37ED51E4}"/>
              </a:ext>
            </a:extLst>
          </p:cNvPr>
          <p:cNvSpPr/>
          <p:nvPr/>
        </p:nvSpPr>
        <p:spPr>
          <a:xfrm flipH="1">
            <a:off x="195739" y="2777053"/>
            <a:ext cx="7811088" cy="3794760"/>
          </a:xfrm>
          <a:custGeom>
            <a:avLst/>
            <a:gdLst>
              <a:gd name="connsiteX0" fmla="*/ 1897380 w 7811088"/>
              <a:gd name="connsiteY0" fmla="*/ 0 h 3794760"/>
              <a:gd name="connsiteX1" fmla="*/ 0 w 7811088"/>
              <a:gd name="connsiteY1" fmla="*/ 1897380 h 3794760"/>
              <a:gd name="connsiteX2" fmla="*/ 1897380 w 7811088"/>
              <a:gd name="connsiteY2" fmla="*/ 3794760 h 3794760"/>
              <a:gd name="connsiteX3" fmla="*/ 3794760 w 7811088"/>
              <a:gd name="connsiteY3" fmla="*/ 1897380 h 3794760"/>
              <a:gd name="connsiteX4" fmla="*/ 3709458 w 7811088"/>
              <a:gd name="connsiteY4" fmla="*/ 1333157 h 3794760"/>
              <a:gd name="connsiteX5" fmla="*/ 3662187 w 7811088"/>
              <a:gd name="connsiteY5" fmla="*/ 1204003 h 3794760"/>
              <a:gd name="connsiteX6" fmla="*/ 7209693 w 7811088"/>
              <a:gd name="connsiteY6" fmla="*/ 1204003 h 3794760"/>
              <a:gd name="connsiteX7" fmla="*/ 7811088 w 7811088"/>
              <a:gd name="connsiteY7" fmla="*/ 602608 h 3794760"/>
              <a:gd name="connsiteX8" fmla="*/ 7209693 w 7811088"/>
              <a:gd name="connsiteY8" fmla="*/ 1213 h 3794760"/>
              <a:gd name="connsiteX9" fmla="*/ 1921402 w 7811088"/>
              <a:gd name="connsiteY9" fmla="*/ 1213 h 3794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11088" h="3794760">
                <a:moveTo>
                  <a:pt x="1897380" y="0"/>
                </a:moveTo>
                <a:cubicBezTo>
                  <a:pt x="849486" y="0"/>
                  <a:pt x="0" y="849486"/>
                  <a:pt x="0" y="1897380"/>
                </a:cubicBezTo>
                <a:cubicBezTo>
                  <a:pt x="0" y="2945274"/>
                  <a:pt x="849486" y="3794760"/>
                  <a:pt x="1897380" y="3794760"/>
                </a:cubicBezTo>
                <a:cubicBezTo>
                  <a:pt x="2945274" y="3794760"/>
                  <a:pt x="3794760" y="2945274"/>
                  <a:pt x="3794760" y="1897380"/>
                </a:cubicBezTo>
                <a:cubicBezTo>
                  <a:pt x="3794760" y="1700900"/>
                  <a:pt x="3764895" y="1511395"/>
                  <a:pt x="3709458" y="1333157"/>
                </a:cubicBezTo>
                <a:lnTo>
                  <a:pt x="3662187" y="1204003"/>
                </a:lnTo>
                <a:lnTo>
                  <a:pt x="7209693" y="1204003"/>
                </a:lnTo>
                <a:lnTo>
                  <a:pt x="7811088" y="602608"/>
                </a:lnTo>
                <a:lnTo>
                  <a:pt x="7209693" y="1213"/>
                </a:lnTo>
                <a:lnTo>
                  <a:pt x="1921402" y="1213"/>
                </a:lnTo>
                <a:close/>
              </a:path>
            </a:pathLst>
          </a:custGeom>
          <a:solidFill>
            <a:srgbClr val="E71D35"/>
          </a:solidFill>
          <a:ln>
            <a:noFill/>
          </a:ln>
          <a:effectLst>
            <a:outerShdw blurRad="88900" dist="76200" dir="18900000" algn="bl" rotWithShape="0">
              <a:prstClr val="black">
                <a:alpha val="40000"/>
              </a:prstClr>
            </a:outerShdw>
            <a:reflection blurRad="6350" stA="50000" endA="300" endPos="55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: Top Corners Rounded 28">
            <a:extLst>
              <a:ext uri="{FF2B5EF4-FFF2-40B4-BE49-F238E27FC236}">
                <a16:creationId xmlns:a16="http://schemas.microsoft.com/office/drawing/2014/main" id="{5CDE122A-E6DD-40B2-900B-4ACA18954652}"/>
              </a:ext>
            </a:extLst>
          </p:cNvPr>
          <p:cNvSpPr/>
          <p:nvPr/>
        </p:nvSpPr>
        <p:spPr>
          <a:xfrm rot="16200000">
            <a:off x="4337164" y="3265359"/>
            <a:ext cx="1244183" cy="2108614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bg1"/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2B293F1-2371-4C2E-BA43-9FF68F2F7DC8}"/>
              </a:ext>
            </a:extLst>
          </p:cNvPr>
          <p:cNvSpPr/>
          <p:nvPr/>
        </p:nvSpPr>
        <p:spPr>
          <a:xfrm>
            <a:off x="4669267" y="3691453"/>
            <a:ext cx="7229282" cy="2880360"/>
          </a:xfrm>
          <a:custGeom>
            <a:avLst/>
            <a:gdLst>
              <a:gd name="connsiteX0" fmla="*/ 1440179 w 7229282"/>
              <a:gd name="connsiteY0" fmla="*/ 0 h 2880360"/>
              <a:gd name="connsiteX1" fmla="*/ 1440180 w 7229282"/>
              <a:gd name="connsiteY1" fmla="*/ 0 h 2880360"/>
              <a:gd name="connsiteX2" fmla="*/ 6631405 w 7229282"/>
              <a:gd name="connsiteY2" fmla="*/ 0 h 2880360"/>
              <a:gd name="connsiteX3" fmla="*/ 7229282 w 7229282"/>
              <a:gd name="connsiteY3" fmla="*/ 597877 h 2880360"/>
              <a:gd name="connsiteX4" fmla="*/ 6631405 w 7229282"/>
              <a:gd name="connsiteY4" fmla="*/ 1195754 h 2880360"/>
              <a:gd name="connsiteX5" fmla="*/ 2855720 w 7229282"/>
              <a:gd name="connsiteY5" fmla="*/ 1195754 h 2880360"/>
              <a:gd name="connsiteX6" fmla="*/ 2880360 w 7229282"/>
              <a:gd name="connsiteY6" fmla="*/ 1440180 h 2880360"/>
              <a:gd name="connsiteX7" fmla="*/ 1440180 w 7229282"/>
              <a:gd name="connsiteY7" fmla="*/ 2880360 h 2880360"/>
              <a:gd name="connsiteX8" fmla="*/ 0 w 7229282"/>
              <a:gd name="connsiteY8" fmla="*/ 1440180 h 2880360"/>
              <a:gd name="connsiteX9" fmla="*/ 1292930 w 7229282"/>
              <a:gd name="connsiteY9" fmla="*/ 7436 h 2880360"/>
              <a:gd name="connsiteX10" fmla="*/ 1440179 w 7229282"/>
              <a:gd name="connsiteY10" fmla="*/ 0 h 2880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229282" h="2880360">
                <a:moveTo>
                  <a:pt x="1440179" y="0"/>
                </a:moveTo>
                <a:lnTo>
                  <a:pt x="1440180" y="0"/>
                </a:lnTo>
                <a:lnTo>
                  <a:pt x="6631405" y="0"/>
                </a:lnTo>
                <a:lnTo>
                  <a:pt x="7229282" y="597877"/>
                </a:lnTo>
                <a:lnTo>
                  <a:pt x="6631405" y="1195754"/>
                </a:lnTo>
                <a:lnTo>
                  <a:pt x="2855720" y="1195754"/>
                </a:lnTo>
                <a:lnTo>
                  <a:pt x="2880360" y="1440180"/>
                </a:lnTo>
                <a:cubicBezTo>
                  <a:pt x="2880360" y="2235569"/>
                  <a:pt x="2235569" y="2880360"/>
                  <a:pt x="1440180" y="2880360"/>
                </a:cubicBezTo>
                <a:cubicBezTo>
                  <a:pt x="644791" y="2880360"/>
                  <a:pt x="0" y="2235569"/>
                  <a:pt x="0" y="1440180"/>
                </a:cubicBezTo>
                <a:cubicBezTo>
                  <a:pt x="0" y="694503"/>
                  <a:pt x="566711" y="81187"/>
                  <a:pt x="1292930" y="7436"/>
                </a:cubicBezTo>
                <a:lnTo>
                  <a:pt x="1440179" y="0"/>
                </a:lnTo>
                <a:close/>
              </a:path>
            </a:pathLst>
          </a:custGeom>
          <a:solidFill>
            <a:srgbClr val="E8D54B"/>
          </a:solidFill>
          <a:ln>
            <a:noFill/>
          </a:ln>
          <a:effectLst>
            <a:outerShdw blurRad="88900" dist="76200" dir="13500000" algn="br" rotWithShape="0">
              <a:prstClr val="black">
                <a:alpha val="40000"/>
              </a:prstClr>
            </a:outerShdw>
            <a:reflection blurRad="6350" stA="50000" endA="300" endPos="55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AB5B4B0-ED65-4988-84A7-8C3C8F51CCB8}"/>
              </a:ext>
            </a:extLst>
          </p:cNvPr>
          <p:cNvSpPr/>
          <p:nvPr/>
        </p:nvSpPr>
        <p:spPr>
          <a:xfrm>
            <a:off x="5126467" y="4605853"/>
            <a:ext cx="1965960" cy="196596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A289808-EFF6-48D8-83DE-4806F1925928}"/>
              </a:ext>
            </a:extLst>
          </p:cNvPr>
          <p:cNvSpPr/>
          <p:nvPr/>
        </p:nvSpPr>
        <p:spPr>
          <a:xfrm>
            <a:off x="4840280" y="4319666"/>
            <a:ext cx="2538334" cy="2538334"/>
          </a:xfrm>
          <a:prstGeom prst="ellipse">
            <a:avLst/>
          </a:prstGeom>
          <a:gradFill flip="none" rotWithShape="1">
            <a:gsLst>
              <a:gs pos="4000">
                <a:schemeClr val="bg1"/>
              </a:gs>
              <a:gs pos="48000">
                <a:schemeClr val="bg1">
                  <a:alpha val="0"/>
                </a:schemeClr>
              </a:gs>
            </a:gsLst>
            <a:lin ang="27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4D17D30-1DE5-4EC7-A57D-1F3376756799}"/>
              </a:ext>
            </a:extLst>
          </p:cNvPr>
          <p:cNvGrpSpPr/>
          <p:nvPr/>
        </p:nvGrpSpPr>
        <p:grpSpPr>
          <a:xfrm>
            <a:off x="8030573" y="4035901"/>
            <a:ext cx="3455811" cy="548640"/>
            <a:chOff x="8332967" y="3900056"/>
            <a:chExt cx="3139968" cy="548640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D86826D6-5565-4281-B573-04DDE8011664}"/>
                </a:ext>
              </a:extLst>
            </p:cNvPr>
            <p:cNvSpPr txBox="1"/>
            <p:nvPr/>
          </p:nvSpPr>
          <p:spPr>
            <a:xfrm>
              <a:off x="8332967" y="3900056"/>
              <a:ext cx="309729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>
                <a:defRPr/>
              </a:pPr>
              <a:r>
                <a:rPr lang="en-US" sz="2800" b="1" dirty="0">
                  <a:solidFill>
                    <a:prstClr val="white"/>
                  </a:solidFill>
                  <a:latin typeface="Times New Roman" panose="02020603050405020304" pitchFamily="18" charset="0"/>
                  <a:ea typeface="Roboto" panose="02000000000000000000" pitchFamily="2" charset="0"/>
                  <a:cs typeface="Times New Roman" panose="02020603050405020304" pitchFamily="18" charset="0"/>
                </a:rPr>
                <a:t>Structural Design</a:t>
              </a:r>
            </a:p>
          </p:txBody>
        </p:sp>
        <p:pic>
          <p:nvPicPr>
            <p:cNvPr id="5" name="Graphic 4" descr="Bullseye">
              <a:extLst>
                <a:ext uri="{FF2B5EF4-FFF2-40B4-BE49-F238E27FC236}">
                  <a16:creationId xmlns:a16="http://schemas.microsoft.com/office/drawing/2014/main" id="{07A8BFAF-B889-4B20-9F86-4C40D36D2FC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hq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924295" y="3900056"/>
              <a:ext cx="548640" cy="548640"/>
            </a:xfrm>
            <a:prstGeom prst="rect">
              <a:avLst/>
            </a:prstGeom>
          </p:spPr>
        </p:pic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C6F4C5F-9C09-41DE-B975-0B68828F7ED4}"/>
              </a:ext>
            </a:extLst>
          </p:cNvPr>
          <p:cNvGrpSpPr/>
          <p:nvPr/>
        </p:nvGrpSpPr>
        <p:grpSpPr>
          <a:xfrm>
            <a:off x="7676603" y="2134498"/>
            <a:ext cx="3929437" cy="954107"/>
            <a:chOff x="8389402" y="2015427"/>
            <a:chExt cx="3157701" cy="954107"/>
          </a:xfrm>
        </p:grpSpPr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68BEA2DB-64EA-4F79-A288-A1E10EE7114D}"/>
                </a:ext>
              </a:extLst>
            </p:cNvPr>
            <p:cNvSpPr txBox="1"/>
            <p:nvPr/>
          </p:nvSpPr>
          <p:spPr>
            <a:xfrm>
              <a:off x="8389402" y="2015427"/>
              <a:ext cx="2713219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 algn="r">
                <a:defRPr/>
              </a:pPr>
              <a:r>
                <a:rPr lang="en-US" sz="2800" b="1" dirty="0">
                  <a:solidFill>
                    <a:prstClr val="white"/>
                  </a:solidFill>
                  <a:latin typeface="Times New Roman" panose="02020603050405020304" pitchFamily="18" charset="0"/>
                  <a:ea typeface="Roboto" panose="02000000000000000000" pitchFamily="2" charset="0"/>
                  <a:cs typeface="Times New Roman" panose="02020603050405020304" pitchFamily="18" charset="0"/>
                </a:rPr>
                <a:t>Geotechnical Design</a:t>
              </a:r>
            </a:p>
          </p:txBody>
        </p:sp>
        <p:pic>
          <p:nvPicPr>
            <p:cNvPr id="7" name="Graphic 6" descr="Single gear">
              <a:extLst>
                <a:ext uri="{FF2B5EF4-FFF2-40B4-BE49-F238E27FC236}">
                  <a16:creationId xmlns:a16="http://schemas.microsoft.com/office/drawing/2014/main" id="{012A70C7-971F-4FA6-82D3-30FBEB02BE8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0998463" y="2061399"/>
              <a:ext cx="548640" cy="548640"/>
            </a:xfrm>
            <a:prstGeom prst="rect">
              <a:avLst/>
            </a:prstGeom>
          </p:spPr>
        </p:pic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DDFDEFAB-4FFB-4486-98B2-788725A670FA}"/>
              </a:ext>
            </a:extLst>
          </p:cNvPr>
          <p:cNvGrpSpPr/>
          <p:nvPr/>
        </p:nvGrpSpPr>
        <p:grpSpPr>
          <a:xfrm>
            <a:off x="585958" y="3142813"/>
            <a:ext cx="3933228" cy="548640"/>
            <a:chOff x="572511" y="3006968"/>
            <a:chExt cx="3933228" cy="548640"/>
          </a:xfrm>
        </p:grpSpPr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0B76B4A6-9495-41E8-9359-5C480FED3339}"/>
                </a:ext>
              </a:extLst>
            </p:cNvPr>
            <p:cNvSpPr txBox="1"/>
            <p:nvPr/>
          </p:nvSpPr>
          <p:spPr>
            <a:xfrm>
              <a:off x="1052210" y="3006968"/>
              <a:ext cx="345352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rtl="0" eaLnBrk="1" latinLnBrk="0" hangingPunct="1">
                <a:spcBef>
                  <a:spcPts val="0"/>
                </a:spcBef>
                <a:spcAft>
                  <a:spcPts val="0"/>
                </a:spcAft>
              </a:pPr>
              <a:r>
                <a:rPr lang="en-US" sz="2800" b="1" kern="1200" dirty="0">
                  <a:solidFill>
                    <a:srgbClr val="FFFFFF"/>
                  </a:solidFill>
                  <a:effectLst/>
                  <a:latin typeface="Times New Roman" panose="02020603050405020304" pitchFamily="18" charset="0"/>
                  <a:ea typeface="Roboto" panose="02000000000000000000"/>
                  <a:cs typeface="Times New Roman" panose="02020603050405020304" pitchFamily="18" charset="0"/>
                </a:rPr>
                <a:t>Structural Modelling</a:t>
              </a:r>
              <a:endParaRPr lang="en-US" sz="4000" dirty="0">
                <a:effectLst/>
              </a:endParaRPr>
            </a:p>
          </p:txBody>
        </p:sp>
        <p:pic>
          <p:nvPicPr>
            <p:cNvPr id="9" name="Graphic 8" descr="Lightbulb">
              <a:extLst>
                <a:ext uri="{FF2B5EF4-FFF2-40B4-BE49-F238E27FC236}">
                  <a16:creationId xmlns:a16="http://schemas.microsoft.com/office/drawing/2014/main" id="{126DA5EE-986E-478D-9717-58A97F25876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hq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72511" y="3006968"/>
              <a:ext cx="548640" cy="548640"/>
            </a:xfrm>
            <a:prstGeom prst="rect">
              <a:avLst/>
            </a:prstGeom>
          </p:spPr>
        </p:pic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44C52AA5-EC76-4395-9EF4-7E8F3ABC8E18}"/>
              </a:ext>
            </a:extLst>
          </p:cNvPr>
          <p:cNvGrpSpPr/>
          <p:nvPr/>
        </p:nvGrpSpPr>
        <p:grpSpPr>
          <a:xfrm>
            <a:off x="603209" y="1286239"/>
            <a:ext cx="3261859" cy="548640"/>
            <a:chOff x="589762" y="1150394"/>
            <a:chExt cx="3261859" cy="548640"/>
          </a:xfrm>
        </p:grpSpPr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D73548C6-0D0C-4E19-AC7F-9F1EA840F5FF}"/>
                </a:ext>
              </a:extLst>
            </p:cNvPr>
            <p:cNvSpPr txBox="1"/>
            <p:nvPr/>
          </p:nvSpPr>
          <p:spPr>
            <a:xfrm>
              <a:off x="1138402" y="1150394"/>
              <a:ext cx="271321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>
                <a:defRPr/>
              </a:pPr>
              <a:r>
                <a:rPr lang="en-US" sz="2800" b="1" dirty="0">
                  <a:solidFill>
                    <a:prstClr val="white"/>
                  </a:solidFill>
                  <a:latin typeface="Times New Roman" panose="02020603050405020304" pitchFamily="18" charset="0"/>
                  <a:ea typeface="Roboto" panose="02000000000000000000" pitchFamily="2" charset="0"/>
                  <a:cs typeface="Times New Roman" panose="02020603050405020304" pitchFamily="18" charset="0"/>
                </a:rPr>
                <a:t>Cost Estimation</a:t>
              </a:r>
            </a:p>
          </p:txBody>
        </p:sp>
        <p:pic>
          <p:nvPicPr>
            <p:cNvPr id="11" name="Graphic 10" descr="Research">
              <a:extLst>
                <a:ext uri="{FF2B5EF4-FFF2-40B4-BE49-F238E27FC236}">
                  <a16:creationId xmlns:a16="http://schemas.microsoft.com/office/drawing/2014/main" id="{BB26CAF5-0D42-49A5-8AF9-815368EDA37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hq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589762" y="1150394"/>
              <a:ext cx="548640" cy="548640"/>
            </a:xfrm>
            <a:prstGeom prst="rect">
              <a:avLst/>
            </a:prstGeom>
          </p:spPr>
        </p:pic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249C2C66-AE2E-4C65-AB9B-7E0A3C95CB2E}"/>
              </a:ext>
            </a:extLst>
          </p:cNvPr>
          <p:cNvGrpSpPr/>
          <p:nvPr/>
        </p:nvGrpSpPr>
        <p:grpSpPr>
          <a:xfrm>
            <a:off x="5126466" y="4818809"/>
            <a:ext cx="1993692" cy="1469827"/>
            <a:chOff x="5113019" y="4682964"/>
            <a:chExt cx="1993692" cy="1469827"/>
          </a:xfrm>
        </p:grpSpPr>
        <p:pic>
          <p:nvPicPr>
            <p:cNvPr id="33" name="Graphic 32" descr="Lecturer">
              <a:extLst>
                <a:ext uri="{FF2B5EF4-FFF2-40B4-BE49-F238E27FC236}">
                  <a16:creationId xmlns:a16="http://schemas.microsoft.com/office/drawing/2014/main" id="{112B23A1-2458-49C3-9863-E2BABFEC7E4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5563438" y="4682964"/>
              <a:ext cx="1065123" cy="1065123"/>
            </a:xfrm>
            <a:prstGeom prst="rect">
              <a:avLst/>
            </a:prstGeom>
          </p:spPr>
        </p:pic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C3F67336-C979-476E-8FB8-2FF9E19D990B}"/>
                </a:ext>
              </a:extLst>
            </p:cNvPr>
            <p:cNvSpPr txBox="1"/>
            <p:nvPr/>
          </p:nvSpPr>
          <p:spPr>
            <a:xfrm>
              <a:off x="5113019" y="5629571"/>
              <a:ext cx="199369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Objectives</a:t>
              </a:r>
              <a:endParaRPr lang="en-US" sz="1600" b="1" dirty="0">
                <a:latin typeface="Times New Roman" panose="02020603050405020304" pitchFamily="18" charset="0"/>
                <a:ea typeface="Roboto" panose="02000000000000000000" pitchFamily="2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BBAA53B2-0AD1-440D-B458-A5261A6E178E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12"/>
            <a:tile tx="0" ty="0" sx="100000" sy="100000" flip="xy" algn="bl"/>
          </a:blipFill>
        </p:grpSpPr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37D6A729-AE53-41FC-AFBF-D4F1D23E39C5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E4B11D22-107C-4C27-9A41-BB269C7F4774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38" name="Group 37">
                <a:extLst>
                  <a:ext uri="{FF2B5EF4-FFF2-40B4-BE49-F238E27FC236}">
                    <a16:creationId xmlns:a16="http://schemas.microsoft.com/office/drawing/2014/main" id="{92002512-4035-458B-9DD6-8A3EFB0F729A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40" name="Rectangle: Rounded Corners 39">
                  <a:extLst>
                    <a:ext uri="{FF2B5EF4-FFF2-40B4-BE49-F238E27FC236}">
                      <a16:creationId xmlns:a16="http://schemas.microsoft.com/office/drawing/2014/main" id="{EC1E9C9A-913E-494A-AD4F-7EDA269A1AE8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14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41" name="Freeform: Shape 40">
                  <a:extLst>
                    <a:ext uri="{FF2B5EF4-FFF2-40B4-BE49-F238E27FC236}">
                      <a16:creationId xmlns:a16="http://schemas.microsoft.com/office/drawing/2014/main" id="{11D9477D-E396-410F-B252-6AE6A2245CF6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1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4FE0215A-9F27-405D-A108-04574CF97581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14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5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49789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6" grpId="0" animBg="1"/>
      <p:bldP spid="30" grpId="0" animBg="1"/>
      <p:bldP spid="15" grpId="0" animBg="1"/>
      <p:bldP spid="32" grpId="0" animBg="1"/>
      <p:bldP spid="14" grpId="0" animBg="1"/>
      <p:bldP spid="29" grpId="0" animBg="1"/>
      <p:bldP spid="13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5984B054-F93A-49B6-A89E-60E18A957D09}"/>
              </a:ext>
            </a:extLst>
          </p:cNvPr>
          <p:cNvGrpSpPr/>
          <p:nvPr/>
        </p:nvGrpSpPr>
        <p:grpSpPr>
          <a:xfrm>
            <a:off x="582588" y="4225772"/>
            <a:ext cx="2739201" cy="2299316"/>
            <a:chOff x="3581393" y="4140189"/>
            <a:chExt cx="1905007" cy="1905007"/>
          </a:xfrm>
        </p:grpSpPr>
        <p:sp>
          <p:nvSpPr>
            <p:cNvPr id="8" name="Frame 7">
              <a:extLst>
                <a:ext uri="{FF2B5EF4-FFF2-40B4-BE49-F238E27FC236}">
                  <a16:creationId xmlns:a16="http://schemas.microsoft.com/office/drawing/2014/main" id="{F851CAA9-6228-46D3-985A-8E5A1F31969B}"/>
                </a:ext>
              </a:extLst>
            </p:cNvPr>
            <p:cNvSpPr/>
            <p:nvPr/>
          </p:nvSpPr>
          <p:spPr>
            <a:xfrm>
              <a:off x="3581393" y="4140189"/>
              <a:ext cx="1905007" cy="1905007"/>
            </a:xfrm>
            <a:prstGeom prst="frame">
              <a:avLst>
                <a:gd name="adj1" fmla="val 14797"/>
              </a:avLst>
            </a:prstGeom>
            <a:solidFill>
              <a:srgbClr val="9900CC"/>
            </a:solidFill>
            <a:ln>
              <a:noFill/>
            </a:ln>
            <a:scene3d>
              <a:camera prst="isometricOffAxis2Left"/>
              <a:lightRig rig="threePt" dir="t"/>
            </a:scene3d>
            <a:sp3d extrusionH="11430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A2BB633-214C-4EBC-8362-58E50A6CD731}"/>
                </a:ext>
              </a:extLst>
            </p:cNvPr>
            <p:cNvSpPr/>
            <p:nvPr/>
          </p:nvSpPr>
          <p:spPr>
            <a:xfrm>
              <a:off x="4190999" y="4456178"/>
              <a:ext cx="986972" cy="110127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/>
            <a:scene3d>
              <a:camera prst="isometricOffAxis2Left"/>
              <a:lightRig rig="threePt" dir="t"/>
            </a:scene3d>
            <a:sp3d extrusionH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17" name="Graphic 16" descr="Head with gears">
              <a:extLst>
                <a:ext uri="{FF2B5EF4-FFF2-40B4-BE49-F238E27FC236}">
                  <a16:creationId xmlns:a16="http://schemas.microsoft.com/office/drawing/2014/main" id="{C41D6AEB-8DBB-4066-9D01-C2AD8FD6B46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hq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4324528" y="4725368"/>
              <a:ext cx="640080" cy="640080"/>
            </a:xfrm>
            <a:prstGeom prst="rect">
              <a:avLst/>
            </a:prstGeom>
            <a:scene3d>
              <a:camera prst="isometricOffAxis2Left"/>
              <a:lightRig rig="threePt" dir="t"/>
            </a:scene3d>
          </p:spPr>
        </p:pic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C72BD120-1237-412F-B5C8-FD3E5C55624C}"/>
              </a:ext>
            </a:extLst>
          </p:cNvPr>
          <p:cNvSpPr txBox="1"/>
          <p:nvPr/>
        </p:nvSpPr>
        <p:spPr>
          <a:xfrm>
            <a:off x="3634813" y="2529436"/>
            <a:ext cx="26532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normalizeH="0" baseline="0" noProof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Layout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entury Gothic" panose="020B0502020202020204" pitchFamily="34" charset="0"/>
              <a:ea typeface="+mn-ea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B20D5B9-EF7F-4084-B913-E7D025B8A8C7}"/>
              </a:ext>
            </a:extLst>
          </p:cNvPr>
          <p:cNvSpPr txBox="1"/>
          <p:nvPr/>
        </p:nvSpPr>
        <p:spPr>
          <a:xfrm>
            <a:off x="3705120" y="4567143"/>
            <a:ext cx="27768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4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Location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B38FD9BF-2A3A-443A-83CA-4A679E6E1689}"/>
              </a:ext>
            </a:extLst>
          </p:cNvPr>
          <p:cNvCxnSpPr>
            <a:cxnSpLocks/>
          </p:cNvCxnSpPr>
          <p:nvPr/>
        </p:nvCxnSpPr>
        <p:spPr>
          <a:xfrm flipV="1">
            <a:off x="3758195" y="3360434"/>
            <a:ext cx="2030046" cy="42986"/>
          </a:xfrm>
          <a:prstGeom prst="straightConnector1">
            <a:avLst/>
          </a:prstGeom>
          <a:ln w="38100">
            <a:solidFill>
              <a:srgbClr val="0070C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AA6D044F-F777-428C-AB36-2C7378A58283}"/>
              </a:ext>
            </a:extLst>
          </p:cNvPr>
          <p:cNvCxnSpPr>
            <a:cxnSpLocks/>
          </p:cNvCxnSpPr>
          <p:nvPr/>
        </p:nvCxnSpPr>
        <p:spPr>
          <a:xfrm>
            <a:off x="3835153" y="5468645"/>
            <a:ext cx="2393136" cy="1"/>
          </a:xfrm>
          <a:prstGeom prst="straightConnector1">
            <a:avLst/>
          </a:prstGeom>
          <a:ln w="38100">
            <a:solidFill>
              <a:srgbClr val="0070C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30" name="Group 29">
            <a:extLst>
              <a:ext uri="{FF2B5EF4-FFF2-40B4-BE49-F238E27FC236}">
                <a16:creationId xmlns:a16="http://schemas.microsoft.com/office/drawing/2014/main" id="{B884735B-A8BD-4107-B00A-FD4ABEA67F2D}"/>
              </a:ext>
            </a:extLst>
          </p:cNvPr>
          <p:cNvGrpSpPr/>
          <p:nvPr/>
        </p:nvGrpSpPr>
        <p:grpSpPr>
          <a:xfrm>
            <a:off x="1385491" y="2188205"/>
            <a:ext cx="2372704" cy="2228264"/>
            <a:chOff x="4354285" y="2518227"/>
            <a:chExt cx="1763485" cy="1763485"/>
          </a:xfrm>
        </p:grpSpPr>
        <p:sp>
          <p:nvSpPr>
            <p:cNvPr id="6" name="Frame 5">
              <a:extLst>
                <a:ext uri="{FF2B5EF4-FFF2-40B4-BE49-F238E27FC236}">
                  <a16:creationId xmlns:a16="http://schemas.microsoft.com/office/drawing/2014/main" id="{3C41DED4-FC13-4971-A445-8A4EFB6A1617}"/>
                </a:ext>
              </a:extLst>
            </p:cNvPr>
            <p:cNvSpPr/>
            <p:nvPr/>
          </p:nvSpPr>
          <p:spPr>
            <a:xfrm>
              <a:off x="4354285" y="2518227"/>
              <a:ext cx="1763485" cy="1763485"/>
            </a:xfrm>
            <a:prstGeom prst="frame">
              <a:avLst>
                <a:gd name="adj1" fmla="val 14797"/>
              </a:avLst>
            </a:prstGeom>
            <a:solidFill>
              <a:srgbClr val="33CCFF"/>
            </a:solidFill>
            <a:ln>
              <a:noFill/>
            </a:ln>
            <a:scene3d>
              <a:camera prst="isometricRightUp"/>
              <a:lightRig rig="threePt" dir="t"/>
            </a:scene3d>
            <a:sp3d extrusionH="11430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23941E4-D955-45AB-BDB8-30EE2932D449}"/>
                </a:ext>
              </a:extLst>
            </p:cNvPr>
            <p:cNvSpPr/>
            <p:nvPr/>
          </p:nvSpPr>
          <p:spPr>
            <a:xfrm>
              <a:off x="4661500" y="2855381"/>
              <a:ext cx="986972" cy="110127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/>
            <a:scene3d>
              <a:camera prst="isometricRightUp"/>
              <a:lightRig rig="threePt" dir="t"/>
            </a:scene3d>
            <a:sp3d extrusionH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15" name="Graphic 14" descr="Presentation with pie chart">
              <a:extLst>
                <a:ext uri="{FF2B5EF4-FFF2-40B4-BE49-F238E27FC236}">
                  <a16:creationId xmlns:a16="http://schemas.microsoft.com/office/drawing/2014/main" id="{1A2E6B73-2A70-4F37-82AF-5172C954C7F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818014" y="3125908"/>
              <a:ext cx="640080" cy="640080"/>
            </a:xfrm>
            <a:prstGeom prst="rect">
              <a:avLst/>
            </a:prstGeom>
            <a:scene3d>
              <a:camera prst="isometricRightUp"/>
              <a:lightRig rig="threePt" dir="t"/>
            </a:scene3d>
          </p:spPr>
        </p:pic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437F2AD3-D87C-4B10-B990-7E8BAB93BEC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75609" y="1180474"/>
            <a:ext cx="4987185" cy="52689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2" name="Rectangle: Beveled 31">
            <a:extLst>
              <a:ext uri="{FF2B5EF4-FFF2-40B4-BE49-F238E27FC236}">
                <a16:creationId xmlns:a16="http://schemas.microsoft.com/office/drawing/2014/main" id="{DE60ABDD-6515-42D8-B0CE-BF8D2E1B183C}"/>
              </a:ext>
            </a:extLst>
          </p:cNvPr>
          <p:cNvSpPr/>
          <p:nvPr/>
        </p:nvSpPr>
        <p:spPr>
          <a:xfrm>
            <a:off x="3232798" y="656425"/>
            <a:ext cx="3647344" cy="892621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Project Description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4F56233-593A-48A4-AC26-9DA0B398D6A3}"/>
              </a:ext>
            </a:extLst>
          </p:cNvPr>
          <p:cNvSpPr/>
          <p:nvPr/>
        </p:nvSpPr>
        <p:spPr>
          <a:xfrm>
            <a:off x="9443801" y="6449408"/>
            <a:ext cx="1541341" cy="325059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>
              <a:lnSpc>
                <a:spcPct val="107000"/>
              </a:lnSpc>
              <a:spcAft>
                <a:spcPts val="800"/>
              </a:spcAft>
              <a:defRPr/>
            </a:pPr>
            <a:r>
              <a:rPr lang="en-US" b="1" kern="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1.1</a:t>
            </a:r>
            <a:endParaRPr kumimoji="0" lang="en-US" sz="1400" b="1" i="0" u="none" strike="noStrike" kern="0" cap="none" spc="0" normalizeH="0" baseline="0" noProof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99FA2E6A-D814-4169-9756-C5A0E737B730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7"/>
            <a:tile tx="0" ty="0" sx="100000" sy="100000" flip="xy" algn="bl"/>
          </a:blipFill>
        </p:grpSpPr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C80C0F5F-722E-4BE4-9D0C-A5C8D3651AB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CE42061C-CB92-48B3-858C-6F2D2AFD7285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38" name="Group 37">
                <a:extLst>
                  <a:ext uri="{FF2B5EF4-FFF2-40B4-BE49-F238E27FC236}">
                    <a16:creationId xmlns:a16="http://schemas.microsoft.com/office/drawing/2014/main" id="{1DF5FDE4-220C-47E0-A28B-AEA9F06B3ECE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42" name="Rectangle: Rounded Corners 41">
                  <a:extLst>
                    <a:ext uri="{FF2B5EF4-FFF2-40B4-BE49-F238E27FC236}">
                      <a16:creationId xmlns:a16="http://schemas.microsoft.com/office/drawing/2014/main" id="{8FC76E2B-07A4-45FB-812B-C53A4EEBB8A0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9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43" name="Freeform: Shape 42">
                  <a:extLst>
                    <a:ext uri="{FF2B5EF4-FFF2-40B4-BE49-F238E27FC236}">
                      <a16:creationId xmlns:a16="http://schemas.microsoft.com/office/drawing/2014/main" id="{5EB45740-3A6D-4214-BB88-DBFCFB7A84AC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10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6AD2831E-1E3D-41EF-A393-6265771865F0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9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6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83802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nodeType="clickEffect" p14:presetBounceEnd="52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2000">
                                          <p:cBhvr additive="base">
                                            <p:cTn id="7" dur="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2000">
                                          <p:cBhvr additive="base">
                                            <p:cTn id="8" dur="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9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10" presetID="17" presetClass="entr" presetSubtype="8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2" dur="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3" dur="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4" dur="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5" dur="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6" presetID="17" presetClass="entr" presetSubtype="8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8" dur="5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9" dur="5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0" dur="5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1" dur="5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2" fill="hold">
                          <p:stCondLst>
                            <p:cond delay="indefinite"/>
                          </p:stCondLst>
                          <p:childTnLst>
                            <p:par>
                              <p:cTn id="2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4" presetID="2" presetClass="entr" presetSubtype="1" fill="hold" nodeType="clickEffect" p14:presetBounceEnd="52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2000">
                                          <p:cBhvr additive="base">
                                            <p:cTn id="26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2000">
                                          <p:cBhvr additive="base">
                                            <p:cTn id="27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8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29" presetID="17" presetClass="entr" presetSubtype="8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31" dur="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2" dur="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3" dur="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4" dur="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5" presetID="17" presetClass="entr" presetSubtype="8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37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8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9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0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0" grpId="0"/>
          <p:bldP spid="22" grpId="0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9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10" presetID="17" presetClass="entr" presetSubtype="8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2" dur="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3" dur="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4" dur="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5" dur="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6" presetID="17" presetClass="entr" presetSubtype="8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8" dur="5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9" dur="5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0" dur="5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1" dur="5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2" fill="hold">
                          <p:stCondLst>
                            <p:cond delay="indefinite"/>
                          </p:stCondLst>
                          <p:childTnLst>
                            <p:par>
                              <p:cTn id="2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4" presetID="2" presetClass="entr" presetSubtype="1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6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7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8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29" presetID="17" presetClass="entr" presetSubtype="8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31" dur="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2" dur="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3" dur="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4" dur="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5" presetID="17" presetClass="entr" presetSubtype="8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37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8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9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0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1" fill="hold">
                          <p:stCondLst>
                            <p:cond delay="indefinite"/>
                          </p:stCondLst>
                          <p:childTnLst>
                            <p:par>
                              <p:cTn id="4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3" presetID="2" presetClass="entr" presetSubtype="1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5" dur="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6" dur="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47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48" presetID="17" presetClass="entr" presetSubtype="8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50" dur="5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1" dur="5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2" dur="5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3" dur="5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4" presetID="17" presetClass="entr" presetSubtype="8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56" dur="5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7" dur="5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8" dur="5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9" dur="5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8" grpId="0"/>
          <p:bldP spid="20" grpId="0"/>
          <p:bldP spid="22" grpId="0"/>
        </p:bldLst>
      </p:timing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SITE">
            <a:hlinkClick r:id="" action="ppaction://media"/>
            <a:extLst>
              <a:ext uri="{FF2B5EF4-FFF2-40B4-BE49-F238E27FC236}">
                <a16:creationId xmlns:a16="http://schemas.microsoft.com/office/drawing/2014/main" id="{759099DD-F06F-4393-BE13-34F76EEB067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993" y="1702818"/>
            <a:ext cx="12191999" cy="5155181"/>
          </a:xfrm>
          <a:prstGeom prst="rect">
            <a:avLst/>
          </a:prstGeom>
        </p:spPr>
      </p:pic>
      <p:sp>
        <p:nvSpPr>
          <p:cNvPr id="11" name="Rectangle: Beveled 10">
            <a:extLst>
              <a:ext uri="{FF2B5EF4-FFF2-40B4-BE49-F238E27FC236}">
                <a16:creationId xmlns:a16="http://schemas.microsoft.com/office/drawing/2014/main" id="{815BDE58-FCC7-4C4E-BFBC-C56CCF349DBF}"/>
              </a:ext>
            </a:extLst>
          </p:cNvPr>
          <p:cNvSpPr/>
          <p:nvPr/>
        </p:nvSpPr>
        <p:spPr>
          <a:xfrm>
            <a:off x="1471436" y="729635"/>
            <a:ext cx="3647344" cy="790111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Location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(Body)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CE0FF0A-6F39-45FE-A4EF-496AFDFBE7BE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5"/>
            <a:tile tx="0" ty="0" sx="100000" sy="100000" flip="xy" algn="bl"/>
          </a:blipFill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446B83DC-5710-4FBA-B206-6C8307AC4E2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035BC2F1-AECA-45D2-AB20-B39D15E4C441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E7D41977-89D9-4583-959E-388C24B759D0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17" name="Rectangle: Rounded Corners 16">
                  <a:extLst>
                    <a:ext uri="{FF2B5EF4-FFF2-40B4-BE49-F238E27FC236}">
                      <a16:creationId xmlns:a16="http://schemas.microsoft.com/office/drawing/2014/main" id="{7D9F835C-9CEC-4D90-9265-518AC7CF0029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7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E8A82517-C4F3-4F4A-B2B2-4D21F1269F45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8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53203C57-C094-45CE-9834-A27CF7DFCEA7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7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7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39651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34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F76B592B-305A-4FF3-AAB3-89B86DA057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624" y="1601947"/>
            <a:ext cx="11178752" cy="471422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385E0EC-8691-4DCB-A455-D9E155D6FE0C}"/>
              </a:ext>
            </a:extLst>
          </p:cNvPr>
          <p:cNvSpPr/>
          <p:nvPr/>
        </p:nvSpPr>
        <p:spPr>
          <a:xfrm>
            <a:off x="4682144" y="6316167"/>
            <a:ext cx="1413856" cy="444800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>
              <a:lnSpc>
                <a:spcPct val="107000"/>
              </a:lnSpc>
              <a:spcAft>
                <a:spcPts val="800"/>
              </a:spcAft>
              <a:defRPr/>
            </a:pP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kern="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1.2</a:t>
            </a:r>
            <a:endParaRPr kumimoji="0" lang="en-US" sz="1400" b="1" i="0" u="none" strike="noStrike" kern="0" cap="none" spc="0" normalizeH="0" baseline="0" noProof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88DFCD-AE6F-41E2-83F8-05E0B082111B}"/>
              </a:ext>
            </a:extLst>
          </p:cNvPr>
          <p:cNvSpPr/>
          <p:nvPr/>
        </p:nvSpPr>
        <p:spPr>
          <a:xfrm>
            <a:off x="1012923" y="6325106"/>
            <a:ext cx="3434789" cy="444800"/>
          </a:xfrm>
          <a:prstGeom prst="rect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b="1" kern="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R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esource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: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Eng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en-US" sz="16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Abdulmajeed</a:t>
            </a:r>
            <a:r>
              <a: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(2018)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5" name="Rectangle: Beveled 14">
            <a:extLst>
              <a:ext uri="{FF2B5EF4-FFF2-40B4-BE49-F238E27FC236}">
                <a16:creationId xmlns:a16="http://schemas.microsoft.com/office/drawing/2014/main" id="{72A80F79-7DF6-4341-B2A9-EAA43722A93B}"/>
              </a:ext>
            </a:extLst>
          </p:cNvPr>
          <p:cNvSpPr/>
          <p:nvPr/>
        </p:nvSpPr>
        <p:spPr>
          <a:xfrm>
            <a:off x="296772" y="903946"/>
            <a:ext cx="3647344" cy="698000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Original Layout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51AF5B8-66AB-4DB7-A9AE-F6BDA93310C5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3"/>
            <a:tile tx="0" ty="0" sx="100000" sy="100000" flip="xy" algn="bl"/>
          </a:blipFill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E5C2FA16-9FD7-4585-A22D-A1B418A7A0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4E287C53-3AF7-482C-A8F8-BB497FF5D107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DCCA5B91-EB4E-4FB0-8967-0CC418F6DA16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20" name="Rectangle: Rounded Corners 19">
                  <a:extLst>
                    <a:ext uri="{FF2B5EF4-FFF2-40B4-BE49-F238E27FC236}">
                      <a16:creationId xmlns:a16="http://schemas.microsoft.com/office/drawing/2014/main" id="{BDA4F1C9-F8FD-49DA-9E2E-FFA0657A6D96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28" name="Freeform: Shape 27">
                  <a:extLst>
                    <a:ext uri="{FF2B5EF4-FFF2-40B4-BE49-F238E27FC236}">
                      <a16:creationId xmlns:a16="http://schemas.microsoft.com/office/drawing/2014/main" id="{DC6C0025-1722-47E9-A333-0DF82ED9154B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86B50C9E-46E2-476B-9C05-414684155923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5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8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EC903814-0822-43E7-B189-895772485EAD}"/>
              </a:ext>
            </a:extLst>
          </p:cNvPr>
          <p:cNvSpPr/>
          <p:nvPr/>
        </p:nvSpPr>
        <p:spPr>
          <a:xfrm>
            <a:off x="9152878" y="903946"/>
            <a:ext cx="1624613" cy="69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North Side</a:t>
            </a:r>
          </a:p>
        </p:txBody>
      </p:sp>
    </p:spTree>
    <p:extLst>
      <p:ext uri="{BB962C8B-B14F-4D97-AF65-F5344CB8AC3E}">
        <p14:creationId xmlns:p14="http://schemas.microsoft.com/office/powerpoint/2010/main" val="5103090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E8231C82-C4C5-4D7E-86DB-D10A209EE3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117" y="1800881"/>
            <a:ext cx="5399318" cy="460468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FCBE092-1D3C-408D-8DE9-05806A63FD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800881"/>
            <a:ext cx="5399318" cy="462935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93F0B07-0022-44C4-BA14-D5E3D16C573E}"/>
              </a:ext>
            </a:extLst>
          </p:cNvPr>
          <p:cNvSpPr/>
          <p:nvPr/>
        </p:nvSpPr>
        <p:spPr>
          <a:xfrm>
            <a:off x="951901" y="6370187"/>
            <a:ext cx="1231178" cy="452437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1.3</a:t>
            </a:r>
            <a:endParaRPr lang="en-US" sz="16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A89A79-8519-4FA9-9178-026847A9083C}"/>
              </a:ext>
            </a:extLst>
          </p:cNvPr>
          <p:cNvSpPr/>
          <p:nvPr/>
        </p:nvSpPr>
        <p:spPr>
          <a:xfrm>
            <a:off x="6961670" y="6405182"/>
            <a:ext cx="1304128" cy="42776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1.4</a:t>
            </a:r>
            <a:endParaRPr lang="en-US" sz="16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Rectangle: Beveled 14">
            <a:extLst>
              <a:ext uri="{FF2B5EF4-FFF2-40B4-BE49-F238E27FC236}">
                <a16:creationId xmlns:a16="http://schemas.microsoft.com/office/drawing/2014/main" id="{B28A6BD5-8DFC-497D-AB5D-2711C9C75E4B}"/>
              </a:ext>
            </a:extLst>
          </p:cNvPr>
          <p:cNvSpPr/>
          <p:nvPr/>
        </p:nvSpPr>
        <p:spPr>
          <a:xfrm>
            <a:off x="3788796" y="900805"/>
            <a:ext cx="3647344" cy="847165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Edited Layout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4C7C8D0-42E5-44D0-81C8-3A3C5F54D31E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4"/>
            <a:tile tx="0" ty="0" sx="100000" sy="100000" flip="xy" algn="bl"/>
          </a:blipFill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CE2B7FFA-2D29-40F4-9F74-12EFBC4E3E1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619023D0-D94F-42B4-AC71-1742067F515E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075EB790-7EB7-4FDD-B968-40F8FA8E4EB3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21" name="Rectangle: Rounded Corners 20">
                  <a:extLst>
                    <a:ext uri="{FF2B5EF4-FFF2-40B4-BE49-F238E27FC236}">
                      <a16:creationId xmlns:a16="http://schemas.microsoft.com/office/drawing/2014/main" id="{70D744A6-674C-4984-9291-13683A7D9713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29" name="Freeform: Shape 28">
                  <a:extLst>
                    <a:ext uri="{FF2B5EF4-FFF2-40B4-BE49-F238E27FC236}">
                      <a16:creationId xmlns:a16="http://schemas.microsoft.com/office/drawing/2014/main" id="{A0B22F5B-506C-48D1-B815-1FDA854CECA4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7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96B05FF5-50AB-4E0D-8145-4EE15C68DFAD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6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9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A10032B6-BC15-477F-9D36-CFA52EACEF21}"/>
              </a:ext>
            </a:extLst>
          </p:cNvPr>
          <p:cNvSpPr/>
          <p:nvPr/>
        </p:nvSpPr>
        <p:spPr>
          <a:xfrm>
            <a:off x="9126245" y="1076426"/>
            <a:ext cx="1624613" cy="69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North Side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EE5EC97-B1C8-4867-BE39-8CB135479FA5}"/>
              </a:ext>
            </a:extLst>
          </p:cNvPr>
          <p:cNvSpPr/>
          <p:nvPr/>
        </p:nvSpPr>
        <p:spPr>
          <a:xfrm>
            <a:off x="951901" y="1076426"/>
            <a:ext cx="1624613" cy="69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North Side</a:t>
            </a:r>
          </a:p>
        </p:txBody>
      </p:sp>
    </p:spTree>
    <p:extLst>
      <p:ext uri="{BB962C8B-B14F-4D97-AF65-F5344CB8AC3E}">
        <p14:creationId xmlns:p14="http://schemas.microsoft.com/office/powerpoint/2010/main" val="41558249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6206D2F1-437E-4C4B-9FAB-7990C470DD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20649"/>
            <a:ext cx="5762500" cy="492710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6701089-2982-4A8D-83DB-576A06052C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8592" y="861133"/>
            <a:ext cx="6068919" cy="4927107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B0A8E54-4C0A-4EA9-BFDD-C224531CBF66}"/>
              </a:ext>
            </a:extLst>
          </p:cNvPr>
          <p:cNvSpPr/>
          <p:nvPr/>
        </p:nvSpPr>
        <p:spPr>
          <a:xfrm>
            <a:off x="8533534" y="5791786"/>
            <a:ext cx="1362664" cy="47322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1.6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D3EECC5-8EB1-43C3-9D93-7496755614F1}"/>
              </a:ext>
            </a:extLst>
          </p:cNvPr>
          <p:cNvSpPr/>
          <p:nvPr/>
        </p:nvSpPr>
        <p:spPr>
          <a:xfrm>
            <a:off x="2295802" y="5937350"/>
            <a:ext cx="1362664" cy="47322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1.5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BCAED65E-36BC-4880-A844-4EB16694B8BA}"/>
              </a:ext>
            </a:extLst>
          </p:cNvPr>
          <p:cNvSpPr/>
          <p:nvPr/>
        </p:nvSpPr>
        <p:spPr>
          <a:xfrm>
            <a:off x="8495010" y="3146468"/>
            <a:ext cx="45719" cy="45719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lowchart: Connector 20">
            <a:extLst>
              <a:ext uri="{FF2B5EF4-FFF2-40B4-BE49-F238E27FC236}">
                <a16:creationId xmlns:a16="http://schemas.microsoft.com/office/drawing/2014/main" id="{7BF0EE38-3D15-455F-A33E-FF9C46FD097D}"/>
              </a:ext>
            </a:extLst>
          </p:cNvPr>
          <p:cNvSpPr/>
          <p:nvPr/>
        </p:nvSpPr>
        <p:spPr>
          <a:xfrm flipH="1" flipV="1">
            <a:off x="8989087" y="3192184"/>
            <a:ext cx="45719" cy="45721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lowchart: Connector 21">
            <a:extLst>
              <a:ext uri="{FF2B5EF4-FFF2-40B4-BE49-F238E27FC236}">
                <a16:creationId xmlns:a16="http://schemas.microsoft.com/office/drawing/2014/main" id="{1ACED33C-0349-440C-9967-9D2A3ACB3E85}"/>
              </a:ext>
            </a:extLst>
          </p:cNvPr>
          <p:cNvSpPr/>
          <p:nvPr/>
        </p:nvSpPr>
        <p:spPr>
          <a:xfrm flipH="1" flipV="1">
            <a:off x="9528880" y="3146465"/>
            <a:ext cx="45719" cy="45719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9F56938A-5205-410C-A618-0A7E057C71D0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4"/>
            <a:tile tx="0" ty="0" sx="100000" sy="100000" flip="xy" algn="bl"/>
          </a:blipFill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3DAFE559-36F5-4414-BE2A-16B910996DD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B78B6FDA-CC85-42CE-AC03-0B67A6B58F35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26" name="Group 25">
                <a:extLst>
                  <a:ext uri="{FF2B5EF4-FFF2-40B4-BE49-F238E27FC236}">
                    <a16:creationId xmlns:a16="http://schemas.microsoft.com/office/drawing/2014/main" id="{FA204E86-2BC1-4E20-B0D4-167D548A9293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28" name="Rectangle: Rounded Corners 27">
                  <a:extLst>
                    <a:ext uri="{FF2B5EF4-FFF2-40B4-BE49-F238E27FC236}">
                      <a16:creationId xmlns:a16="http://schemas.microsoft.com/office/drawing/2014/main" id="{2F554913-ED9A-4F99-A058-B737FA898117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29" name="Freeform: Shape 28">
                  <a:extLst>
                    <a:ext uri="{FF2B5EF4-FFF2-40B4-BE49-F238E27FC236}">
                      <a16:creationId xmlns:a16="http://schemas.microsoft.com/office/drawing/2014/main" id="{B3D622F2-72CA-44C2-B136-118148AF2DFA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7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8F14C9D2-C3D8-455F-BB45-1BFF0F9AA89A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6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10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C90C4CAD-D77B-4C79-8B41-3E5A954C92D0}"/>
              </a:ext>
            </a:extLst>
          </p:cNvPr>
          <p:cNvSpPr/>
          <p:nvPr/>
        </p:nvSpPr>
        <p:spPr>
          <a:xfrm>
            <a:off x="9418244" y="567041"/>
            <a:ext cx="1602902" cy="3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North Side</a:t>
            </a:r>
          </a:p>
        </p:txBody>
      </p:sp>
    </p:spTree>
    <p:extLst>
      <p:ext uri="{BB962C8B-B14F-4D97-AF65-F5344CB8AC3E}">
        <p14:creationId xmlns:p14="http://schemas.microsoft.com/office/powerpoint/2010/main" val="25367978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3" name="Table 3">
                <a:extLst>
                  <a:ext uri="{FF2B5EF4-FFF2-40B4-BE49-F238E27FC236}">
                    <a16:creationId xmlns:a16="http://schemas.microsoft.com/office/drawing/2014/main" id="{52903B8F-88F4-4B36-8AFF-908FC361898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72645930"/>
                  </p:ext>
                </p:extLst>
              </p:nvPr>
            </p:nvGraphicFramePr>
            <p:xfrm>
              <a:off x="594506" y="1513338"/>
              <a:ext cx="9914468" cy="477520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957234">
                      <a:extLst>
                        <a:ext uri="{9D8B030D-6E8A-4147-A177-3AD203B41FA5}">
                          <a16:colId xmlns:a16="http://schemas.microsoft.com/office/drawing/2014/main" val="1146686475"/>
                        </a:ext>
                      </a:extLst>
                    </a:gridCol>
                    <a:gridCol w="4957234">
                      <a:extLst>
                        <a:ext uri="{9D8B030D-6E8A-4147-A177-3AD203B41FA5}">
                          <a16:colId xmlns:a16="http://schemas.microsoft.com/office/drawing/2014/main" val="2339881450"/>
                        </a:ext>
                      </a:extLst>
                    </a:gridCol>
                  </a:tblGrid>
                  <a:tr h="9550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8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Story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32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Function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778178680"/>
                      </a:ext>
                    </a:extLst>
                  </a:tr>
                  <a:tr h="955040">
                    <a:tc>
                      <a:txBody>
                        <a:bodyPr/>
                        <a:lstStyle/>
                        <a:p>
                          <a:r>
                            <a:rPr lang="en-US" sz="24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Basement floor (2)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dirty="0"/>
                            <a:t> </a:t>
                          </a:r>
                          <a:r>
                            <a:rPr lang="en-US" sz="24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parking</a:t>
                          </a:r>
                          <a:endParaRPr lang="en-US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623599669"/>
                      </a:ext>
                    </a:extLst>
                  </a:tr>
                  <a:tr h="955040">
                    <a:tc>
                      <a:txBody>
                        <a:bodyPr/>
                        <a:lstStyle/>
                        <a:p>
                          <a:r>
                            <a:rPr lang="en-US" sz="24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Ground floor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4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Reception &amp; Offices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995683135"/>
                      </a:ext>
                    </a:extLst>
                  </a:tr>
                  <a:tr h="955040">
                    <a:tc>
                      <a:txBody>
                        <a:bodyPr/>
                        <a:lstStyle/>
                        <a:p>
                          <a:r>
                            <a:rPr lang="en-US" sz="24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 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e>
                                <m:sup>
                                  <m: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  <m:t>𝒔𝒕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4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 to 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  <m:t>𝟑</m:t>
                                  </m:r>
                                </m:e>
                                <m:sup>
                                  <m: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  <m:t>𝒕𝒉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4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 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4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Commercial</a:t>
                          </a:r>
                          <a:endParaRPr lang="en-US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533658585"/>
                      </a:ext>
                    </a:extLst>
                  </a:tr>
                  <a:tr h="955040">
                    <a:tc>
                      <a:txBody>
                        <a:bodyPr/>
                        <a:lstStyle/>
                        <a:p>
                          <a:r>
                            <a:rPr lang="en-US" sz="24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 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  <m:t>𝟒</m:t>
                                  </m:r>
                                </m:e>
                                <m:sup>
                                  <m: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  <m:t>𝒕𝒉</m:t>
                                  </m:r>
                                </m:sup>
                              </m:sSup>
                            </m:oMath>
                          </a14:m>
                          <a:r>
                            <a:rPr lang="en-US" sz="24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 to  </a:t>
                          </a:r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  <m:t>𝟏𝟏</m:t>
                                  </m:r>
                                </m:e>
                                <m:sup>
                                  <m:r>
                                    <a:rPr lang="en-US" sz="2400" b="1" i="1" smtClean="0">
                                      <a:latin typeface="Cambria Math" panose="02040503050406030204" pitchFamily="18" charset="0"/>
                                    </a:rPr>
                                    <m:t>𝒕𝒉</m:t>
                                  </m:r>
                                </m:sup>
                              </m:sSup>
                            </m:oMath>
                          </a14:m>
                          <a:endParaRPr lang="en-US" sz="2400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4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Residential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62740103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3" name="Table 3">
                <a:extLst>
                  <a:ext uri="{FF2B5EF4-FFF2-40B4-BE49-F238E27FC236}">
                    <a16:creationId xmlns:a16="http://schemas.microsoft.com/office/drawing/2014/main" id="{52903B8F-88F4-4B36-8AFF-908FC361898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72645930"/>
                  </p:ext>
                </p:extLst>
              </p:nvPr>
            </p:nvGraphicFramePr>
            <p:xfrm>
              <a:off x="594506" y="1513338"/>
              <a:ext cx="9914468" cy="477520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957234">
                      <a:extLst>
                        <a:ext uri="{9D8B030D-6E8A-4147-A177-3AD203B41FA5}">
                          <a16:colId xmlns:a16="http://schemas.microsoft.com/office/drawing/2014/main" val="1146686475"/>
                        </a:ext>
                      </a:extLst>
                    </a:gridCol>
                    <a:gridCol w="4957234">
                      <a:extLst>
                        <a:ext uri="{9D8B030D-6E8A-4147-A177-3AD203B41FA5}">
                          <a16:colId xmlns:a16="http://schemas.microsoft.com/office/drawing/2014/main" val="2339881450"/>
                        </a:ext>
                      </a:extLst>
                    </a:gridCol>
                  </a:tblGrid>
                  <a:tr h="9550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8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Story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32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Function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778178680"/>
                      </a:ext>
                    </a:extLst>
                  </a:tr>
                  <a:tr h="955040">
                    <a:tc>
                      <a:txBody>
                        <a:bodyPr/>
                        <a:lstStyle/>
                        <a:p>
                          <a:r>
                            <a:rPr lang="en-US" sz="24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Basement floor (2)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dirty="0"/>
                            <a:t> </a:t>
                          </a:r>
                          <a:r>
                            <a:rPr lang="en-US" sz="24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parking</a:t>
                          </a:r>
                          <a:endParaRPr lang="en-US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623599669"/>
                      </a:ext>
                    </a:extLst>
                  </a:tr>
                  <a:tr h="955040">
                    <a:tc>
                      <a:txBody>
                        <a:bodyPr/>
                        <a:lstStyle/>
                        <a:p>
                          <a:r>
                            <a:rPr lang="en-US" sz="24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Ground floor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4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Reception &amp; Offices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995683135"/>
                      </a:ext>
                    </a:extLst>
                  </a:tr>
                  <a:tr h="9550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23" t="-308280" r="-100491" b="-10127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US" sz="24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Commercial</a:t>
                          </a:r>
                          <a:endParaRPr lang="en-US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533658585"/>
                      </a:ext>
                    </a:extLst>
                  </a:tr>
                  <a:tr h="9550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23" t="-408280" r="-100491" b="-127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US" sz="24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Residential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62740103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11" name="Rectangle 10">
            <a:extLst>
              <a:ext uri="{FF2B5EF4-FFF2-40B4-BE49-F238E27FC236}">
                <a16:creationId xmlns:a16="http://schemas.microsoft.com/office/drawing/2014/main" id="{58CAB1FB-DC95-4197-BCA3-F8DB01A838DF}"/>
              </a:ext>
            </a:extLst>
          </p:cNvPr>
          <p:cNvSpPr/>
          <p:nvPr/>
        </p:nvSpPr>
        <p:spPr>
          <a:xfrm>
            <a:off x="622068" y="1113183"/>
            <a:ext cx="1688984" cy="37979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1.0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A8A7482-8452-4ED9-91AA-4D2E991117E1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3"/>
            <a:tile tx="0" ty="0" sx="100000" sy="100000" flip="xy" algn="bl"/>
          </a:blipFill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B79AA0E0-5C82-4192-BA64-2399BB4AF1A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F4F740A-4D25-421D-B740-0E8BB55EA3D3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C941F231-D085-4892-A2E6-CCD931BCF087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24" name="Rectangle: Rounded Corners 23">
                  <a:extLst>
                    <a:ext uri="{FF2B5EF4-FFF2-40B4-BE49-F238E27FC236}">
                      <a16:creationId xmlns:a16="http://schemas.microsoft.com/office/drawing/2014/main" id="{CC912486-038D-4529-B294-F1C45CA04DD8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25" name="Freeform: Shape 24">
                  <a:extLst>
                    <a:ext uri="{FF2B5EF4-FFF2-40B4-BE49-F238E27FC236}">
                      <a16:creationId xmlns:a16="http://schemas.microsoft.com/office/drawing/2014/main" id="{C93A0C51-179F-4012-921A-24112D9C1B4D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694AECAB-6A88-48F9-8FD7-8309E81A0BA6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5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11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418218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11FC8C1-315A-4264-B6D3-32503484A98E}"/>
              </a:ext>
            </a:extLst>
          </p:cNvPr>
          <p:cNvSpPr/>
          <p:nvPr/>
        </p:nvSpPr>
        <p:spPr>
          <a:xfrm rot="10579458">
            <a:off x="3820885" y="1216373"/>
            <a:ext cx="1754034" cy="1781076"/>
          </a:xfrm>
          <a:custGeom>
            <a:avLst/>
            <a:gdLst>
              <a:gd name="connsiteX0" fmla="*/ 656341 w 1516932"/>
              <a:gd name="connsiteY0" fmla="*/ 1540318 h 1540318"/>
              <a:gd name="connsiteX1" fmla="*/ 507125 w 1516932"/>
              <a:gd name="connsiteY1" fmla="*/ 1440342 h 1540318"/>
              <a:gd name="connsiteX2" fmla="*/ 9557 w 1516932"/>
              <a:gd name="connsiteY2" fmla="*/ 893369 h 1540318"/>
              <a:gd name="connsiteX3" fmla="*/ 0 w 1516932"/>
              <a:gd name="connsiteY3" fmla="*/ 875802 h 1540318"/>
              <a:gd name="connsiteX4" fmla="*/ 1516932 w 1516932"/>
              <a:gd name="connsiteY4" fmla="*/ 0 h 1540318"/>
              <a:gd name="connsiteX5" fmla="*/ 656341 w 1516932"/>
              <a:gd name="connsiteY5" fmla="*/ 1540318 h 1540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16932" h="1540318">
                <a:moveTo>
                  <a:pt x="656341" y="1540318"/>
                </a:moveTo>
                <a:lnTo>
                  <a:pt x="507125" y="1440342"/>
                </a:lnTo>
                <a:cubicBezTo>
                  <a:pt x="306097" y="1290795"/>
                  <a:pt x="137710" y="1104304"/>
                  <a:pt x="9557" y="893369"/>
                </a:cubicBezTo>
                <a:lnTo>
                  <a:pt x="0" y="875802"/>
                </a:lnTo>
                <a:lnTo>
                  <a:pt x="1516932" y="0"/>
                </a:lnTo>
                <a:lnTo>
                  <a:pt x="656341" y="1540318"/>
                </a:lnTo>
                <a:close/>
              </a:path>
            </a:pathLst>
          </a:custGeom>
          <a:solidFill>
            <a:srgbClr val="00CC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FF3F510-1A94-440D-85B6-0A59BE17CA76}"/>
              </a:ext>
            </a:extLst>
          </p:cNvPr>
          <p:cNvSpPr/>
          <p:nvPr/>
        </p:nvSpPr>
        <p:spPr>
          <a:xfrm rot="10140832">
            <a:off x="4031563" y="2156900"/>
            <a:ext cx="1974545" cy="934538"/>
          </a:xfrm>
          <a:custGeom>
            <a:avLst/>
            <a:gdLst>
              <a:gd name="connsiteX0" fmla="*/ 227551 w 1727050"/>
              <a:gd name="connsiteY0" fmla="*/ 865736 h 865736"/>
              <a:gd name="connsiteX1" fmla="*/ 189635 w 1727050"/>
              <a:gd name="connsiteY1" fmla="*/ 796041 h 865736"/>
              <a:gd name="connsiteX2" fmla="*/ 946 w 1727050"/>
              <a:gd name="connsiteY2" fmla="*/ 77454 h 865736"/>
              <a:gd name="connsiteX3" fmla="*/ 0 w 1727050"/>
              <a:gd name="connsiteY3" fmla="*/ 0 h 865736"/>
              <a:gd name="connsiteX4" fmla="*/ 1727050 w 1727050"/>
              <a:gd name="connsiteY4" fmla="*/ 0 h 865736"/>
              <a:gd name="connsiteX5" fmla="*/ 227551 w 1727050"/>
              <a:gd name="connsiteY5" fmla="*/ 865736 h 865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27050" h="865736">
                <a:moveTo>
                  <a:pt x="227551" y="865736"/>
                </a:moveTo>
                <a:lnTo>
                  <a:pt x="189635" y="796041"/>
                </a:lnTo>
                <a:cubicBezTo>
                  <a:pt x="82075" y="573666"/>
                  <a:pt x="16647" y="329970"/>
                  <a:pt x="946" y="77454"/>
                </a:cubicBezTo>
                <a:lnTo>
                  <a:pt x="0" y="0"/>
                </a:lnTo>
                <a:lnTo>
                  <a:pt x="1727050" y="0"/>
                </a:lnTo>
                <a:lnTo>
                  <a:pt x="227551" y="865736"/>
                </a:lnTo>
                <a:close/>
              </a:path>
            </a:pathLst>
          </a:custGeom>
          <a:solidFill>
            <a:srgbClr val="000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F8663DA-AB1A-440F-8558-78241AEB4467}"/>
              </a:ext>
            </a:extLst>
          </p:cNvPr>
          <p:cNvSpPr/>
          <p:nvPr/>
        </p:nvSpPr>
        <p:spPr>
          <a:xfrm rot="9756537">
            <a:off x="4294940" y="3277399"/>
            <a:ext cx="2044281" cy="1021341"/>
          </a:xfrm>
          <a:custGeom>
            <a:avLst/>
            <a:gdLst>
              <a:gd name="connsiteX0" fmla="*/ 338 w 1767945"/>
              <a:gd name="connsiteY0" fmla="*/ 883281 h 883281"/>
              <a:gd name="connsiteX1" fmla="*/ 0 w 1767945"/>
              <a:gd name="connsiteY1" fmla="*/ 855615 h 883281"/>
              <a:gd name="connsiteX2" fmla="*/ 54124 w 1767945"/>
              <a:gd name="connsiteY2" fmla="*/ 468689 h 883281"/>
              <a:gd name="connsiteX3" fmla="*/ 184385 w 1767945"/>
              <a:gd name="connsiteY3" fmla="*/ 100350 h 883281"/>
              <a:gd name="connsiteX4" fmla="*/ 238056 w 1767945"/>
              <a:gd name="connsiteY4" fmla="*/ 0 h 883281"/>
              <a:gd name="connsiteX5" fmla="*/ 1767945 w 1767945"/>
              <a:gd name="connsiteY5" fmla="*/ 883281 h 883281"/>
              <a:gd name="connsiteX6" fmla="*/ 338 w 1767945"/>
              <a:gd name="connsiteY6" fmla="*/ 883281 h 883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67945" h="883281">
                <a:moveTo>
                  <a:pt x="338" y="883281"/>
                </a:moveTo>
                <a:lnTo>
                  <a:pt x="0" y="855615"/>
                </a:lnTo>
                <a:cubicBezTo>
                  <a:pt x="4818" y="727543"/>
                  <a:pt x="22543" y="598046"/>
                  <a:pt x="54124" y="468689"/>
                </a:cubicBezTo>
                <a:cubicBezTo>
                  <a:pt x="85704" y="339331"/>
                  <a:pt x="129645" y="216235"/>
                  <a:pt x="184385" y="100350"/>
                </a:cubicBezTo>
                <a:lnTo>
                  <a:pt x="238056" y="0"/>
                </a:lnTo>
                <a:lnTo>
                  <a:pt x="1767945" y="883281"/>
                </a:lnTo>
                <a:lnTo>
                  <a:pt x="338" y="883281"/>
                </a:lnTo>
                <a:close/>
              </a:path>
            </a:pathLst>
          </a:custGeom>
          <a:solidFill>
            <a:srgbClr val="FF00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F7023F6-7237-4249-A892-246636E4F9EA}"/>
              </a:ext>
            </a:extLst>
          </p:cNvPr>
          <p:cNvSpPr/>
          <p:nvPr/>
        </p:nvSpPr>
        <p:spPr>
          <a:xfrm rot="9756537">
            <a:off x="4391554" y="3397852"/>
            <a:ext cx="1770940" cy="1770820"/>
          </a:xfrm>
          <a:custGeom>
            <a:avLst/>
            <a:gdLst>
              <a:gd name="connsiteX0" fmla="*/ 1531553 w 1531553"/>
              <a:gd name="connsiteY0" fmla="*/ 1531449 h 1531449"/>
              <a:gd name="connsiteX1" fmla="*/ 0 w 1531553"/>
              <a:gd name="connsiteY1" fmla="*/ 647207 h 1531449"/>
              <a:gd name="connsiteX2" fmla="*/ 100180 w 1531553"/>
              <a:gd name="connsiteY2" fmla="*/ 497685 h 1531449"/>
              <a:gd name="connsiteX3" fmla="*/ 647153 w 1531553"/>
              <a:gd name="connsiteY3" fmla="*/ 117 h 1531449"/>
              <a:gd name="connsiteX4" fmla="*/ 647370 w 1531553"/>
              <a:gd name="connsiteY4" fmla="*/ 0 h 1531449"/>
              <a:gd name="connsiteX5" fmla="*/ 1531553 w 1531553"/>
              <a:gd name="connsiteY5" fmla="*/ 1531449 h 1531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31553" h="1531449">
                <a:moveTo>
                  <a:pt x="1531553" y="1531449"/>
                </a:moveTo>
                <a:lnTo>
                  <a:pt x="0" y="647207"/>
                </a:lnTo>
                <a:lnTo>
                  <a:pt x="100180" y="497685"/>
                </a:lnTo>
                <a:cubicBezTo>
                  <a:pt x="249727" y="296658"/>
                  <a:pt x="436218" y="128270"/>
                  <a:pt x="647153" y="117"/>
                </a:cubicBezTo>
                <a:lnTo>
                  <a:pt x="647370" y="0"/>
                </a:lnTo>
                <a:lnTo>
                  <a:pt x="1531553" y="1531449"/>
                </a:lnTo>
                <a:close/>
              </a:path>
            </a:pathLst>
          </a:cu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7881478-BB61-41F1-B7C2-10252B586069}"/>
              </a:ext>
            </a:extLst>
          </p:cNvPr>
          <p:cNvSpPr/>
          <p:nvPr/>
        </p:nvSpPr>
        <p:spPr>
          <a:xfrm rot="9756537">
            <a:off x="4382215" y="3576652"/>
            <a:ext cx="1021126" cy="2042674"/>
          </a:xfrm>
          <a:custGeom>
            <a:avLst/>
            <a:gdLst>
              <a:gd name="connsiteX0" fmla="*/ 883095 w 883095"/>
              <a:gd name="connsiteY0" fmla="*/ 1766555 h 1766555"/>
              <a:gd name="connsiteX1" fmla="*/ 0 w 883095"/>
              <a:gd name="connsiteY1" fmla="*/ 236990 h 1766555"/>
              <a:gd name="connsiteX2" fmla="*/ 87046 w 883095"/>
              <a:gd name="connsiteY2" fmla="*/ 189636 h 1766555"/>
              <a:gd name="connsiteX3" fmla="*/ 805633 w 883095"/>
              <a:gd name="connsiteY3" fmla="*/ 947 h 1766555"/>
              <a:gd name="connsiteX4" fmla="*/ 883095 w 883095"/>
              <a:gd name="connsiteY4" fmla="*/ 0 h 1766555"/>
              <a:gd name="connsiteX5" fmla="*/ 883095 w 883095"/>
              <a:gd name="connsiteY5" fmla="*/ 1766555 h 17665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3095" h="1766555">
                <a:moveTo>
                  <a:pt x="883095" y="1766555"/>
                </a:moveTo>
                <a:lnTo>
                  <a:pt x="0" y="236990"/>
                </a:lnTo>
                <a:lnTo>
                  <a:pt x="87046" y="189636"/>
                </a:lnTo>
                <a:cubicBezTo>
                  <a:pt x="309422" y="82075"/>
                  <a:pt x="553117" y="16647"/>
                  <a:pt x="805633" y="947"/>
                </a:cubicBezTo>
                <a:lnTo>
                  <a:pt x="883095" y="0"/>
                </a:lnTo>
                <a:lnTo>
                  <a:pt x="883095" y="1766555"/>
                </a:lnTo>
                <a:close/>
              </a:path>
            </a:pathLst>
          </a:custGeom>
          <a:solidFill>
            <a:srgbClr val="990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Arrow: Right 34">
            <a:extLst>
              <a:ext uri="{FF2B5EF4-FFF2-40B4-BE49-F238E27FC236}">
                <a16:creationId xmlns:a16="http://schemas.microsoft.com/office/drawing/2014/main" id="{59C48D39-F8D1-4D45-8515-9D6664033632}"/>
              </a:ext>
            </a:extLst>
          </p:cNvPr>
          <p:cNvSpPr/>
          <p:nvPr/>
        </p:nvSpPr>
        <p:spPr>
          <a:xfrm rot="19297701">
            <a:off x="4558470" y="1431580"/>
            <a:ext cx="962483" cy="387535"/>
          </a:xfrm>
          <a:prstGeom prst="rightArrow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Arrow: Right 35">
            <a:extLst>
              <a:ext uri="{FF2B5EF4-FFF2-40B4-BE49-F238E27FC236}">
                <a16:creationId xmlns:a16="http://schemas.microsoft.com/office/drawing/2014/main" id="{1A1BC363-FD81-49AC-82E7-9455710B9EFA}"/>
              </a:ext>
            </a:extLst>
          </p:cNvPr>
          <p:cNvSpPr/>
          <p:nvPr/>
        </p:nvSpPr>
        <p:spPr>
          <a:xfrm rot="20185246">
            <a:off x="5468067" y="2280174"/>
            <a:ext cx="752538" cy="387535"/>
          </a:xfrm>
          <a:prstGeom prst="rightArrow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Arrow: Right 36">
            <a:extLst>
              <a:ext uri="{FF2B5EF4-FFF2-40B4-BE49-F238E27FC236}">
                <a16:creationId xmlns:a16="http://schemas.microsoft.com/office/drawing/2014/main" id="{4E3C1266-6DFF-4268-9784-EC4E8CDF9993}"/>
              </a:ext>
            </a:extLst>
          </p:cNvPr>
          <p:cNvSpPr/>
          <p:nvPr/>
        </p:nvSpPr>
        <p:spPr>
          <a:xfrm>
            <a:off x="5883204" y="3318644"/>
            <a:ext cx="621222" cy="387535"/>
          </a:xfrm>
          <a:prstGeom prst="rightArrow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Arrow: Right 37">
            <a:extLst>
              <a:ext uri="{FF2B5EF4-FFF2-40B4-BE49-F238E27FC236}">
                <a16:creationId xmlns:a16="http://schemas.microsoft.com/office/drawing/2014/main" id="{8214B212-F862-466E-9094-F268AAF42C0A}"/>
              </a:ext>
            </a:extLst>
          </p:cNvPr>
          <p:cNvSpPr/>
          <p:nvPr/>
        </p:nvSpPr>
        <p:spPr>
          <a:xfrm rot="1685336">
            <a:off x="5577652" y="4479479"/>
            <a:ext cx="621222" cy="387535"/>
          </a:xfrm>
          <a:prstGeom prst="rightArrow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Arrow: Right 38">
            <a:extLst>
              <a:ext uri="{FF2B5EF4-FFF2-40B4-BE49-F238E27FC236}">
                <a16:creationId xmlns:a16="http://schemas.microsoft.com/office/drawing/2014/main" id="{D5593F84-2FD9-4C8A-B3D6-A54F678EEC4F}"/>
              </a:ext>
            </a:extLst>
          </p:cNvPr>
          <p:cNvSpPr/>
          <p:nvPr/>
        </p:nvSpPr>
        <p:spPr>
          <a:xfrm rot="3199589">
            <a:off x="4748552" y="5308803"/>
            <a:ext cx="621222" cy="387535"/>
          </a:xfrm>
          <a:prstGeom prst="rightArrow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B8C81A14-298B-4BDE-A81B-3222B42D1164}"/>
              </a:ext>
            </a:extLst>
          </p:cNvPr>
          <p:cNvGrpSpPr/>
          <p:nvPr/>
        </p:nvGrpSpPr>
        <p:grpSpPr>
          <a:xfrm>
            <a:off x="6610451" y="3064599"/>
            <a:ext cx="863829" cy="863829"/>
            <a:chOff x="6610451" y="3064599"/>
            <a:chExt cx="863829" cy="863829"/>
          </a:xfrm>
        </p:grpSpPr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E0B262EB-D48F-48AC-9EE9-5B691818C259}"/>
                </a:ext>
              </a:extLst>
            </p:cNvPr>
            <p:cNvSpPr/>
            <p:nvPr/>
          </p:nvSpPr>
          <p:spPr>
            <a:xfrm>
              <a:off x="6610451" y="3064599"/>
              <a:ext cx="863829" cy="863829"/>
            </a:xfrm>
            <a:prstGeom prst="ellipse">
              <a:avLst/>
            </a:prstGeom>
            <a:solidFill>
              <a:srgbClr val="FF00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41" name="Graphic 40" descr="Satellite dish">
              <a:extLst>
                <a:ext uri="{FF2B5EF4-FFF2-40B4-BE49-F238E27FC236}">
                  <a16:creationId xmlns:a16="http://schemas.microsoft.com/office/drawing/2014/main" id="{4224C42B-1952-4FDC-AC3B-C6A05B96C35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6748989" y="3248523"/>
              <a:ext cx="558078" cy="558078"/>
            </a:xfrm>
            <a:prstGeom prst="rect">
              <a:avLst/>
            </a:prstGeom>
            <a:effectLst>
              <a:outerShdw blurRad="50800" dist="1270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BF93064B-0791-42C4-8B6F-FB643C558F82}"/>
              </a:ext>
            </a:extLst>
          </p:cNvPr>
          <p:cNvGrpSpPr/>
          <p:nvPr/>
        </p:nvGrpSpPr>
        <p:grpSpPr>
          <a:xfrm>
            <a:off x="6244276" y="1845938"/>
            <a:ext cx="863829" cy="863829"/>
            <a:chOff x="6145404" y="1555657"/>
            <a:chExt cx="863829" cy="863829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446E6DEA-C374-45E0-9A31-3BC544A6F164}"/>
                </a:ext>
              </a:extLst>
            </p:cNvPr>
            <p:cNvSpPr/>
            <p:nvPr/>
          </p:nvSpPr>
          <p:spPr>
            <a:xfrm>
              <a:off x="6145404" y="1555657"/>
              <a:ext cx="863829" cy="863829"/>
            </a:xfrm>
            <a:prstGeom prst="ellipse">
              <a:avLst/>
            </a:prstGeom>
            <a:solidFill>
              <a:srgbClr val="00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43" name="Graphic 42" descr="Marketing">
              <a:extLst>
                <a:ext uri="{FF2B5EF4-FFF2-40B4-BE49-F238E27FC236}">
                  <a16:creationId xmlns:a16="http://schemas.microsoft.com/office/drawing/2014/main" id="{6CE33DD1-D226-496C-8557-E0F37E79DC5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6345164" y="1678544"/>
              <a:ext cx="572009" cy="572009"/>
            </a:xfrm>
            <a:prstGeom prst="rect">
              <a:avLst/>
            </a:prstGeom>
            <a:effectLst>
              <a:outerShdw blurRad="50800" dist="1270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E03F389C-1CCA-4824-933D-69077D4B0716}"/>
              </a:ext>
            </a:extLst>
          </p:cNvPr>
          <p:cNvGrpSpPr/>
          <p:nvPr/>
        </p:nvGrpSpPr>
        <p:grpSpPr>
          <a:xfrm>
            <a:off x="5826269" y="944092"/>
            <a:ext cx="863829" cy="863829"/>
            <a:chOff x="5050942" y="497311"/>
            <a:chExt cx="863829" cy="863829"/>
          </a:xfrm>
        </p:grpSpPr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C09CDEB4-5D85-4D18-87F9-54D37D8C041D}"/>
                </a:ext>
              </a:extLst>
            </p:cNvPr>
            <p:cNvSpPr/>
            <p:nvPr/>
          </p:nvSpPr>
          <p:spPr>
            <a:xfrm>
              <a:off x="5050942" y="497311"/>
              <a:ext cx="863829" cy="863829"/>
            </a:xfrm>
            <a:prstGeom prst="ellipse">
              <a:avLst/>
            </a:prstGeom>
            <a:solidFill>
              <a:srgbClr val="00CC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45" name="Graphic 44" descr="Podcast">
              <a:extLst>
                <a:ext uri="{FF2B5EF4-FFF2-40B4-BE49-F238E27FC236}">
                  <a16:creationId xmlns:a16="http://schemas.microsoft.com/office/drawing/2014/main" id="{EBBDB814-0841-4B54-A67D-2867AE7D95A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195380" y="655908"/>
              <a:ext cx="539064" cy="539064"/>
            </a:xfrm>
            <a:prstGeom prst="rect">
              <a:avLst/>
            </a:prstGeom>
            <a:effectLst>
              <a:outerShdw blurRad="50800" dist="1270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36A10C02-80B1-4500-B8D4-12FEEA5183ED}"/>
              </a:ext>
            </a:extLst>
          </p:cNvPr>
          <p:cNvGrpSpPr/>
          <p:nvPr/>
        </p:nvGrpSpPr>
        <p:grpSpPr>
          <a:xfrm>
            <a:off x="5133436" y="5719459"/>
            <a:ext cx="863829" cy="863829"/>
            <a:chOff x="5133436" y="5719459"/>
            <a:chExt cx="863829" cy="863829"/>
          </a:xfrm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3A6C28E5-B319-4A41-B5FD-2A89B01A1411}"/>
                </a:ext>
              </a:extLst>
            </p:cNvPr>
            <p:cNvSpPr/>
            <p:nvPr/>
          </p:nvSpPr>
          <p:spPr>
            <a:xfrm>
              <a:off x="5133436" y="5719459"/>
              <a:ext cx="863829" cy="863829"/>
            </a:xfrm>
            <a:prstGeom prst="ellipse">
              <a:avLst/>
            </a:prstGeom>
            <a:solidFill>
              <a:srgbClr val="99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47" name="Graphic 46" descr="Chat RTL">
              <a:extLst>
                <a:ext uri="{FF2B5EF4-FFF2-40B4-BE49-F238E27FC236}">
                  <a16:creationId xmlns:a16="http://schemas.microsoft.com/office/drawing/2014/main" id="{969E9633-64D7-48B3-BFC1-374EFFC9779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5287669" y="5931337"/>
              <a:ext cx="555361" cy="555361"/>
            </a:xfrm>
            <a:prstGeom prst="rect">
              <a:avLst/>
            </a:prstGeom>
            <a:effectLst>
              <a:outerShdw blurRad="50800" dist="1270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80" name="Group 79">
            <a:extLst>
              <a:ext uri="{FF2B5EF4-FFF2-40B4-BE49-F238E27FC236}">
                <a16:creationId xmlns:a16="http://schemas.microsoft.com/office/drawing/2014/main" id="{86A08EF9-E425-4B84-8162-A1378DD0B7C4}"/>
              </a:ext>
            </a:extLst>
          </p:cNvPr>
          <p:cNvGrpSpPr/>
          <p:nvPr/>
        </p:nvGrpSpPr>
        <p:grpSpPr>
          <a:xfrm>
            <a:off x="6199255" y="4555667"/>
            <a:ext cx="863829" cy="863829"/>
            <a:chOff x="6199255" y="4555667"/>
            <a:chExt cx="863829" cy="863829"/>
          </a:xfrm>
        </p:grpSpPr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AA1EFC5-DA8B-4F88-A197-53F6E616D80C}"/>
                </a:ext>
              </a:extLst>
            </p:cNvPr>
            <p:cNvSpPr/>
            <p:nvPr/>
          </p:nvSpPr>
          <p:spPr>
            <a:xfrm>
              <a:off x="6199255" y="4555667"/>
              <a:ext cx="863829" cy="863829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49" name="Graphic 48" descr="Satellite">
              <a:extLst>
                <a:ext uri="{FF2B5EF4-FFF2-40B4-BE49-F238E27FC236}">
                  <a16:creationId xmlns:a16="http://schemas.microsoft.com/office/drawing/2014/main" id="{5ADD4827-DC21-4970-992F-07BDBE2314FE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6356036" y="4751011"/>
              <a:ext cx="518843" cy="518843"/>
            </a:xfrm>
            <a:prstGeom prst="rect">
              <a:avLst/>
            </a:prstGeom>
            <a:effectLst>
              <a:outerShdw blurRad="50800" dist="1270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93EB8A9C-5FB0-4A76-8894-0C6A159BB804}"/>
              </a:ext>
            </a:extLst>
          </p:cNvPr>
          <p:cNvGrpSpPr/>
          <p:nvPr/>
        </p:nvGrpSpPr>
        <p:grpSpPr>
          <a:xfrm>
            <a:off x="6697206" y="862612"/>
            <a:ext cx="2593280" cy="813129"/>
            <a:chOff x="7864803" y="1533786"/>
            <a:chExt cx="2593280" cy="813129"/>
          </a:xfrm>
        </p:grpSpPr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3085005D-11DD-4B26-BA1A-25D832D1AA23}"/>
                </a:ext>
              </a:extLst>
            </p:cNvPr>
            <p:cNvSpPr txBox="1"/>
            <p:nvPr/>
          </p:nvSpPr>
          <p:spPr>
            <a:xfrm>
              <a:off x="8164588" y="1533786"/>
              <a:ext cx="22934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endParaRPr>
            </a:p>
          </p:txBody>
        </p: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2BBE4F07-73AF-473A-B8FB-4E6C3CC30946}"/>
                </a:ext>
              </a:extLst>
            </p:cNvPr>
            <p:cNvSpPr txBox="1"/>
            <p:nvPr/>
          </p:nvSpPr>
          <p:spPr>
            <a:xfrm>
              <a:off x="7864803" y="1823695"/>
              <a:ext cx="229349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Methodology</a:t>
              </a: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933A4554-1615-4E27-952A-5A09DC197793}"/>
              </a:ext>
            </a:extLst>
          </p:cNvPr>
          <p:cNvGrpSpPr/>
          <p:nvPr/>
        </p:nvGrpSpPr>
        <p:grpSpPr>
          <a:xfrm>
            <a:off x="7042364" y="1863468"/>
            <a:ext cx="2835751" cy="682951"/>
            <a:chOff x="7991971" y="1533786"/>
            <a:chExt cx="2835751" cy="682951"/>
          </a:xfrm>
        </p:grpSpPr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C3F2B85E-7548-42F0-9869-736328CA7823}"/>
                </a:ext>
              </a:extLst>
            </p:cNvPr>
            <p:cNvSpPr txBox="1"/>
            <p:nvPr/>
          </p:nvSpPr>
          <p:spPr>
            <a:xfrm>
              <a:off x="8154649" y="1533786"/>
              <a:ext cx="22934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endParaRP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93207930-E90F-4657-8417-20948C55AEAC}"/>
                </a:ext>
              </a:extLst>
            </p:cNvPr>
            <p:cNvSpPr txBox="1"/>
            <p:nvPr/>
          </p:nvSpPr>
          <p:spPr>
            <a:xfrm>
              <a:off x="7991971" y="1693517"/>
              <a:ext cx="283575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Structural Loads</a:t>
              </a:r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8B13E45A-962A-4A9A-BA2D-D1EED9810207}"/>
              </a:ext>
            </a:extLst>
          </p:cNvPr>
          <p:cNvGrpSpPr/>
          <p:nvPr/>
        </p:nvGrpSpPr>
        <p:grpSpPr>
          <a:xfrm>
            <a:off x="7417436" y="3044234"/>
            <a:ext cx="4059216" cy="1166628"/>
            <a:chOff x="7903898" y="1533786"/>
            <a:chExt cx="3605723" cy="1166628"/>
          </a:xfrm>
        </p:grpSpPr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BAF1BF11-3B3C-4A67-BC82-6AB32D06A0BA}"/>
                </a:ext>
              </a:extLst>
            </p:cNvPr>
            <p:cNvSpPr txBox="1"/>
            <p:nvPr/>
          </p:nvSpPr>
          <p:spPr>
            <a:xfrm>
              <a:off x="8154649" y="1533786"/>
              <a:ext cx="22934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endParaRPr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0BD4F2B7-1860-4D36-9769-0257EF6AED9A}"/>
                </a:ext>
              </a:extLst>
            </p:cNvPr>
            <p:cNvSpPr txBox="1"/>
            <p:nvPr/>
          </p:nvSpPr>
          <p:spPr>
            <a:xfrm>
              <a:off x="7903898" y="1746307"/>
              <a:ext cx="3605723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Concrete Structural</a:t>
              </a:r>
            </a:p>
            <a:p>
              <a:r>
                <a: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Element &amp; CLT Design </a:t>
              </a:r>
            </a:p>
          </p:txBody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1318C703-1C7B-46A2-97C2-A710B4237754}"/>
              </a:ext>
            </a:extLst>
          </p:cNvPr>
          <p:cNvGrpSpPr/>
          <p:nvPr/>
        </p:nvGrpSpPr>
        <p:grpSpPr>
          <a:xfrm>
            <a:off x="7020630" y="4685436"/>
            <a:ext cx="3857625" cy="688911"/>
            <a:chOff x="7969322" y="1533786"/>
            <a:chExt cx="3857625" cy="688911"/>
          </a:xfrm>
        </p:grpSpPr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3C941A3A-34DE-437C-B011-72FA082795A9}"/>
                </a:ext>
              </a:extLst>
            </p:cNvPr>
            <p:cNvSpPr txBox="1"/>
            <p:nvPr/>
          </p:nvSpPr>
          <p:spPr>
            <a:xfrm>
              <a:off x="8154649" y="1533786"/>
              <a:ext cx="22934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endParaRPr>
            </a:p>
          </p:txBody>
        </p:sp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C9E9F704-5CBA-416F-B21E-39B3C0E14240}"/>
                </a:ext>
              </a:extLst>
            </p:cNvPr>
            <p:cNvSpPr txBox="1"/>
            <p:nvPr/>
          </p:nvSpPr>
          <p:spPr>
            <a:xfrm>
              <a:off x="7969322" y="1699477"/>
              <a:ext cx="385762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Structure Break down</a:t>
              </a:r>
            </a:p>
          </p:txBody>
        </p: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E1A142C2-D9BF-4214-94D6-80EF70F9D9C7}"/>
              </a:ext>
            </a:extLst>
          </p:cNvPr>
          <p:cNvGrpSpPr/>
          <p:nvPr/>
        </p:nvGrpSpPr>
        <p:grpSpPr>
          <a:xfrm>
            <a:off x="5916194" y="5928249"/>
            <a:ext cx="2873630" cy="743024"/>
            <a:chOff x="8154648" y="1533786"/>
            <a:chExt cx="2293496" cy="743024"/>
          </a:xfrm>
        </p:grpSpPr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312C1BC6-5CEF-4FCD-AE5A-17E67161A124}"/>
                </a:ext>
              </a:extLst>
            </p:cNvPr>
            <p:cNvSpPr txBox="1"/>
            <p:nvPr/>
          </p:nvSpPr>
          <p:spPr>
            <a:xfrm>
              <a:off x="8154649" y="1533786"/>
              <a:ext cx="22934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endParaRPr>
            </a:p>
          </p:txBody>
        </p: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ED12A267-DF31-4D8A-BF4C-EED99090E96F}"/>
                </a:ext>
              </a:extLst>
            </p:cNvPr>
            <p:cNvSpPr txBox="1"/>
            <p:nvPr/>
          </p:nvSpPr>
          <p:spPr>
            <a:xfrm>
              <a:off x="8154648" y="1753590"/>
              <a:ext cx="229349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ETABS Modeling </a:t>
              </a:r>
            </a:p>
          </p:txBody>
        </p:sp>
      </p:grpSp>
      <p:sp>
        <p:nvSpPr>
          <p:cNvPr id="21" name="Oval 20">
            <a:extLst>
              <a:ext uri="{FF2B5EF4-FFF2-40B4-BE49-F238E27FC236}">
                <a16:creationId xmlns:a16="http://schemas.microsoft.com/office/drawing/2014/main" id="{C275B079-33D1-440D-AAB4-867066E3F5B4}"/>
              </a:ext>
            </a:extLst>
          </p:cNvPr>
          <p:cNvSpPr/>
          <p:nvPr/>
        </p:nvSpPr>
        <p:spPr>
          <a:xfrm>
            <a:off x="2004388" y="1644945"/>
            <a:ext cx="3857625" cy="3857625"/>
          </a:xfrm>
          <a:prstGeom prst="ellipse">
            <a:avLst/>
          </a:prstGeom>
          <a:gradFill>
            <a:gsLst>
              <a:gs pos="100000">
                <a:srgbClr val="F8F8F8"/>
              </a:gs>
              <a:gs pos="24000">
                <a:srgbClr val="E0DEDF"/>
              </a:gs>
            </a:gsLst>
            <a:lin ang="2700000" scaled="1"/>
          </a:gradFill>
          <a:ln w="14922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AA7EABA4-49D6-49C8-ABF5-9571AA1FCE4F}"/>
              </a:ext>
            </a:extLst>
          </p:cNvPr>
          <p:cNvGrpSpPr/>
          <p:nvPr/>
        </p:nvGrpSpPr>
        <p:grpSpPr>
          <a:xfrm rot="21209440">
            <a:off x="2715232" y="2339458"/>
            <a:ext cx="3349931" cy="2556133"/>
            <a:chOff x="2608697" y="2474821"/>
            <a:chExt cx="3349931" cy="2556133"/>
          </a:xfrm>
        </p:grpSpPr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7CB1B125-9445-4796-BFC9-88DF7BE3B456}"/>
                </a:ext>
              </a:extLst>
            </p:cNvPr>
            <p:cNvSpPr/>
            <p:nvPr/>
          </p:nvSpPr>
          <p:spPr>
            <a:xfrm rot="19664208">
              <a:off x="3140106" y="2618260"/>
              <a:ext cx="2818522" cy="2412694"/>
            </a:xfrm>
            <a:custGeom>
              <a:avLst/>
              <a:gdLst>
                <a:gd name="connsiteX0" fmla="*/ 0 w 2058304"/>
                <a:gd name="connsiteY0" fmla="*/ 0 h 1941113"/>
                <a:gd name="connsiteX1" fmla="*/ 2058304 w 2058304"/>
                <a:gd name="connsiteY1" fmla="*/ 0 h 1941113"/>
                <a:gd name="connsiteX2" fmla="*/ 2058304 w 2058304"/>
                <a:gd name="connsiteY2" fmla="*/ 1941113 h 1941113"/>
                <a:gd name="connsiteX3" fmla="*/ 0 w 2058304"/>
                <a:gd name="connsiteY3" fmla="*/ 1941113 h 1941113"/>
                <a:gd name="connsiteX4" fmla="*/ 0 w 2058304"/>
                <a:gd name="connsiteY4" fmla="*/ 0 h 1941113"/>
                <a:gd name="connsiteX0" fmla="*/ 0 w 2495401"/>
                <a:gd name="connsiteY0" fmla="*/ 0 h 1941113"/>
                <a:gd name="connsiteX1" fmla="*/ 2058304 w 2495401"/>
                <a:gd name="connsiteY1" fmla="*/ 0 h 1941113"/>
                <a:gd name="connsiteX2" fmla="*/ 2495401 w 2495401"/>
                <a:gd name="connsiteY2" fmla="*/ 1576271 h 1941113"/>
                <a:gd name="connsiteX3" fmla="*/ 0 w 2495401"/>
                <a:gd name="connsiteY3" fmla="*/ 1941113 h 1941113"/>
                <a:gd name="connsiteX4" fmla="*/ 0 w 2495401"/>
                <a:gd name="connsiteY4" fmla="*/ 0 h 1941113"/>
                <a:gd name="connsiteX0" fmla="*/ 0 w 2495401"/>
                <a:gd name="connsiteY0" fmla="*/ 72694 h 2013807"/>
                <a:gd name="connsiteX1" fmla="*/ 1918233 w 2495401"/>
                <a:gd name="connsiteY1" fmla="*/ 0 h 2013807"/>
                <a:gd name="connsiteX2" fmla="*/ 2495401 w 2495401"/>
                <a:gd name="connsiteY2" fmla="*/ 1648965 h 2013807"/>
                <a:gd name="connsiteX3" fmla="*/ 0 w 2495401"/>
                <a:gd name="connsiteY3" fmla="*/ 2013807 h 2013807"/>
                <a:gd name="connsiteX4" fmla="*/ 0 w 2495401"/>
                <a:gd name="connsiteY4" fmla="*/ 72694 h 2013807"/>
                <a:gd name="connsiteX0" fmla="*/ 0 w 2495401"/>
                <a:gd name="connsiteY0" fmla="*/ 72694 h 2013807"/>
                <a:gd name="connsiteX1" fmla="*/ 1918233 w 2495401"/>
                <a:gd name="connsiteY1" fmla="*/ 0 h 2013807"/>
                <a:gd name="connsiteX2" fmla="*/ 2495401 w 2495401"/>
                <a:gd name="connsiteY2" fmla="*/ 1648965 h 2013807"/>
                <a:gd name="connsiteX3" fmla="*/ 0 w 2495401"/>
                <a:gd name="connsiteY3" fmla="*/ 2013807 h 2013807"/>
                <a:gd name="connsiteX4" fmla="*/ 0 w 2495401"/>
                <a:gd name="connsiteY4" fmla="*/ 72694 h 2013807"/>
                <a:gd name="connsiteX0" fmla="*/ 0 w 2495401"/>
                <a:gd name="connsiteY0" fmla="*/ 72694 h 2146202"/>
                <a:gd name="connsiteX1" fmla="*/ 1918233 w 2495401"/>
                <a:gd name="connsiteY1" fmla="*/ 0 h 2146202"/>
                <a:gd name="connsiteX2" fmla="*/ 2495401 w 2495401"/>
                <a:gd name="connsiteY2" fmla="*/ 1648965 h 2146202"/>
                <a:gd name="connsiteX3" fmla="*/ 339349 w 2495401"/>
                <a:gd name="connsiteY3" fmla="*/ 2146202 h 2146202"/>
                <a:gd name="connsiteX4" fmla="*/ 0 w 2495401"/>
                <a:gd name="connsiteY4" fmla="*/ 72694 h 2146202"/>
                <a:gd name="connsiteX0" fmla="*/ 0 w 2495401"/>
                <a:gd name="connsiteY0" fmla="*/ 72694 h 2190133"/>
                <a:gd name="connsiteX1" fmla="*/ 1918233 w 2495401"/>
                <a:gd name="connsiteY1" fmla="*/ 0 h 2190133"/>
                <a:gd name="connsiteX2" fmla="*/ 2495401 w 2495401"/>
                <a:gd name="connsiteY2" fmla="*/ 1648965 h 2190133"/>
                <a:gd name="connsiteX3" fmla="*/ 596629 w 2495401"/>
                <a:gd name="connsiteY3" fmla="*/ 2190133 h 2190133"/>
                <a:gd name="connsiteX4" fmla="*/ 0 w 2495401"/>
                <a:gd name="connsiteY4" fmla="*/ 72694 h 2190133"/>
                <a:gd name="connsiteX0" fmla="*/ 0 w 2818522"/>
                <a:gd name="connsiteY0" fmla="*/ 72694 h 2190133"/>
                <a:gd name="connsiteX1" fmla="*/ 1918233 w 2818522"/>
                <a:gd name="connsiteY1" fmla="*/ 0 h 2190133"/>
                <a:gd name="connsiteX2" fmla="*/ 2818522 w 2818522"/>
                <a:gd name="connsiteY2" fmla="*/ 1387803 h 2190133"/>
                <a:gd name="connsiteX3" fmla="*/ 596629 w 2818522"/>
                <a:gd name="connsiteY3" fmla="*/ 2190133 h 2190133"/>
                <a:gd name="connsiteX4" fmla="*/ 0 w 2818522"/>
                <a:gd name="connsiteY4" fmla="*/ 72694 h 2190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18522" h="2190133">
                  <a:moveTo>
                    <a:pt x="0" y="72694"/>
                  </a:moveTo>
                  <a:cubicBezTo>
                    <a:pt x="639411" y="48463"/>
                    <a:pt x="1191189" y="426159"/>
                    <a:pt x="1918233" y="0"/>
                  </a:cubicBezTo>
                  <a:lnTo>
                    <a:pt x="2818522" y="1387803"/>
                  </a:lnTo>
                  <a:lnTo>
                    <a:pt x="596629" y="2190133"/>
                  </a:lnTo>
                  <a:lnTo>
                    <a:pt x="0" y="72694"/>
                  </a:lnTo>
                  <a:close/>
                </a:path>
              </a:pathLst>
            </a:custGeom>
            <a:gradFill>
              <a:gsLst>
                <a:gs pos="70000">
                  <a:srgbClr val="D9D9D9">
                    <a:alpha val="0"/>
                  </a:srgbClr>
                </a:gs>
                <a:gs pos="25000">
                  <a:schemeClr val="tx1">
                    <a:alpha val="57000"/>
                  </a:schemeClr>
                </a:gs>
                <a:gs pos="100000">
                  <a:srgbClr val="D9D9D9">
                    <a:alpha val="0"/>
                    <a:lumMod val="0"/>
                    <a:lumOff val="100000"/>
                  </a:srgbClr>
                </a:gs>
              </a:gsLst>
              <a:lin ang="2700000" scaled="1"/>
            </a:gra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BE35535E-BBEE-40D5-BD99-64CA9E0CDCAC}"/>
                </a:ext>
              </a:extLst>
            </p:cNvPr>
            <p:cNvSpPr/>
            <p:nvPr/>
          </p:nvSpPr>
          <p:spPr>
            <a:xfrm rot="20443215">
              <a:off x="4426660" y="2519363"/>
              <a:ext cx="356937" cy="1619711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24F26313-9F13-484E-826F-80BBCAE4109F}"/>
                </a:ext>
              </a:extLst>
            </p:cNvPr>
            <p:cNvSpPr/>
            <p:nvPr/>
          </p:nvSpPr>
          <p:spPr>
            <a:xfrm>
              <a:off x="4505051" y="3051346"/>
              <a:ext cx="445168" cy="445168"/>
            </a:xfrm>
            <a:prstGeom prst="ellipse">
              <a:avLst/>
            </a:prstGeom>
            <a:gradFill flip="none" rotWithShape="1">
              <a:gsLst>
                <a:gs pos="0">
                  <a:srgbClr val="0000FF"/>
                </a:gs>
                <a:gs pos="65000">
                  <a:srgbClr val="002060"/>
                </a:gs>
              </a:gsLst>
              <a:lin ang="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A96E58E-924B-4600-A9EA-3B5DF98EADEB}"/>
                </a:ext>
              </a:extLst>
            </p:cNvPr>
            <p:cNvSpPr/>
            <p:nvPr/>
          </p:nvSpPr>
          <p:spPr>
            <a:xfrm rot="4200240" flipV="1">
              <a:off x="2870702" y="2747123"/>
              <a:ext cx="1645920" cy="1851933"/>
            </a:xfrm>
            <a:custGeom>
              <a:avLst/>
              <a:gdLst>
                <a:gd name="connsiteX0" fmla="*/ 0 w 1645920"/>
                <a:gd name="connsiteY0" fmla="*/ 1851933 h 1851933"/>
                <a:gd name="connsiteX1" fmla="*/ 1645920 w 1645920"/>
                <a:gd name="connsiteY1" fmla="*/ 1851933 h 1851933"/>
                <a:gd name="connsiteX2" fmla="*/ 1243239 w 1645920"/>
                <a:gd name="connsiteY2" fmla="*/ 424974 h 1851933"/>
                <a:gd name="connsiteX3" fmla="*/ 1235401 w 1645920"/>
                <a:gd name="connsiteY3" fmla="*/ 211769 h 1851933"/>
                <a:gd name="connsiteX4" fmla="*/ 1235647 w 1645920"/>
                <a:gd name="connsiteY4" fmla="*/ 107949 h 1851933"/>
                <a:gd name="connsiteX5" fmla="*/ 1129648 w 1645920"/>
                <a:gd name="connsiteY5" fmla="*/ 1447 h 1851933"/>
                <a:gd name="connsiteX6" fmla="*/ 518151 w 1645920"/>
                <a:gd name="connsiteY6" fmla="*/ 0 h 1851933"/>
                <a:gd name="connsiteX7" fmla="*/ 411649 w 1645920"/>
                <a:gd name="connsiteY7" fmla="*/ 105999 h 1851933"/>
                <a:gd name="connsiteX8" fmla="*/ 411405 w 1645920"/>
                <a:gd name="connsiteY8" fmla="*/ 209530 h 1851933"/>
                <a:gd name="connsiteX9" fmla="*/ 410601 w 1645920"/>
                <a:gd name="connsiteY9" fmla="*/ 209530 h 1851933"/>
                <a:gd name="connsiteX10" fmla="*/ 0 w 1645920"/>
                <a:gd name="connsiteY10" fmla="*/ 1851933 h 1851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45920" h="1851933">
                  <a:moveTo>
                    <a:pt x="0" y="1851933"/>
                  </a:moveTo>
                  <a:lnTo>
                    <a:pt x="1645920" y="1851933"/>
                  </a:lnTo>
                  <a:cubicBezTo>
                    <a:pt x="1314980" y="1413088"/>
                    <a:pt x="1264258" y="925938"/>
                    <a:pt x="1243239" y="424974"/>
                  </a:cubicBezTo>
                  <a:lnTo>
                    <a:pt x="1235401" y="211769"/>
                  </a:lnTo>
                  <a:lnTo>
                    <a:pt x="1235647" y="107949"/>
                  </a:lnTo>
                  <a:cubicBezTo>
                    <a:pt x="1235786" y="49269"/>
                    <a:pt x="1188329" y="1586"/>
                    <a:pt x="1129648" y="1447"/>
                  </a:cubicBezTo>
                  <a:lnTo>
                    <a:pt x="518151" y="0"/>
                  </a:lnTo>
                  <a:cubicBezTo>
                    <a:pt x="459470" y="-139"/>
                    <a:pt x="411787" y="47318"/>
                    <a:pt x="411649" y="105999"/>
                  </a:cubicBezTo>
                  <a:lnTo>
                    <a:pt x="411405" y="209530"/>
                  </a:lnTo>
                  <a:lnTo>
                    <a:pt x="410601" y="209530"/>
                  </a:lnTo>
                  <a:cubicBezTo>
                    <a:pt x="403939" y="872434"/>
                    <a:pt x="298866" y="1466328"/>
                    <a:pt x="0" y="1851933"/>
                  </a:cubicBezTo>
                  <a:close/>
                </a:path>
              </a:pathLst>
            </a:custGeom>
            <a:gradFill flip="none" rotWithShape="1">
              <a:gsLst>
                <a:gs pos="26000">
                  <a:srgbClr val="F8F8F8"/>
                </a:gs>
                <a:gs pos="0">
                  <a:srgbClr val="E0DEDF"/>
                </a:gs>
              </a:gsLst>
              <a:lin ang="81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F8D6C8DE-7EB0-49F3-BBBE-4FF4AD6B6401}"/>
                </a:ext>
              </a:extLst>
            </p:cNvPr>
            <p:cNvSpPr/>
            <p:nvPr/>
          </p:nvSpPr>
          <p:spPr>
            <a:xfrm rot="20454534" flipH="1">
              <a:off x="4543459" y="2474821"/>
              <a:ext cx="129421" cy="1717654"/>
            </a:xfrm>
            <a:prstGeom prst="roundRect">
              <a:avLst>
                <a:gd name="adj" fmla="val 50000"/>
              </a:avLst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1266E2A-6681-4DFA-AA21-B27C2DA7C9AD}"/>
                </a:ext>
              </a:extLst>
            </p:cNvPr>
            <p:cNvSpPr/>
            <p:nvPr/>
          </p:nvSpPr>
          <p:spPr>
            <a:xfrm rot="4200240" flipV="1">
              <a:off x="2677573" y="3589391"/>
              <a:ext cx="858188" cy="594771"/>
            </a:xfrm>
            <a:custGeom>
              <a:avLst/>
              <a:gdLst>
                <a:gd name="connsiteX0" fmla="*/ 0 w 858188"/>
                <a:gd name="connsiteY0" fmla="*/ 594771 h 594771"/>
                <a:gd name="connsiteX1" fmla="*/ 858188 w 858188"/>
                <a:gd name="connsiteY1" fmla="*/ 574837 h 594771"/>
                <a:gd name="connsiteX2" fmla="*/ 850369 w 858188"/>
                <a:gd name="connsiteY2" fmla="*/ 424974 h 594771"/>
                <a:gd name="connsiteX3" fmla="*/ 842531 w 858188"/>
                <a:gd name="connsiteY3" fmla="*/ 211769 h 594771"/>
                <a:gd name="connsiteX4" fmla="*/ 842777 w 858188"/>
                <a:gd name="connsiteY4" fmla="*/ 107949 h 594771"/>
                <a:gd name="connsiteX5" fmla="*/ 736778 w 858188"/>
                <a:gd name="connsiteY5" fmla="*/ 1447 h 594771"/>
                <a:gd name="connsiteX6" fmla="*/ 125281 w 858188"/>
                <a:gd name="connsiteY6" fmla="*/ 0 h 594771"/>
                <a:gd name="connsiteX7" fmla="*/ 18779 w 858188"/>
                <a:gd name="connsiteY7" fmla="*/ 105999 h 594771"/>
                <a:gd name="connsiteX8" fmla="*/ 18535 w 858188"/>
                <a:gd name="connsiteY8" fmla="*/ 209530 h 594771"/>
                <a:gd name="connsiteX9" fmla="*/ 17731 w 858188"/>
                <a:gd name="connsiteY9" fmla="*/ 209530 h 594771"/>
                <a:gd name="connsiteX10" fmla="*/ 10434 w 858188"/>
                <a:gd name="connsiteY10" fmla="*/ 454613 h 594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8188" h="594771">
                  <a:moveTo>
                    <a:pt x="0" y="594771"/>
                  </a:moveTo>
                  <a:lnTo>
                    <a:pt x="858188" y="574837"/>
                  </a:lnTo>
                  <a:lnTo>
                    <a:pt x="850369" y="424974"/>
                  </a:lnTo>
                  <a:lnTo>
                    <a:pt x="842531" y="211769"/>
                  </a:lnTo>
                  <a:lnTo>
                    <a:pt x="842777" y="107949"/>
                  </a:lnTo>
                  <a:cubicBezTo>
                    <a:pt x="842916" y="49269"/>
                    <a:pt x="795459" y="1586"/>
                    <a:pt x="736778" y="1447"/>
                  </a:cubicBezTo>
                  <a:lnTo>
                    <a:pt x="125281" y="0"/>
                  </a:lnTo>
                  <a:cubicBezTo>
                    <a:pt x="66600" y="-139"/>
                    <a:pt x="18917" y="47318"/>
                    <a:pt x="18779" y="105999"/>
                  </a:cubicBezTo>
                  <a:lnTo>
                    <a:pt x="18535" y="209530"/>
                  </a:lnTo>
                  <a:lnTo>
                    <a:pt x="17731" y="209530"/>
                  </a:lnTo>
                  <a:cubicBezTo>
                    <a:pt x="16898" y="292393"/>
                    <a:pt x="14528" y="374178"/>
                    <a:pt x="10434" y="454613"/>
                  </a:cubicBezTo>
                  <a:close/>
                </a:path>
              </a:pathLst>
            </a:cu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B7B639B-AE67-466B-8E0B-1A479E7C40A6}"/>
                </a:ext>
              </a:extLst>
            </p:cNvPr>
            <p:cNvSpPr/>
            <p:nvPr/>
          </p:nvSpPr>
          <p:spPr>
            <a:xfrm rot="20240208">
              <a:off x="2608697" y="2916612"/>
              <a:ext cx="1884673" cy="766287"/>
            </a:xfrm>
            <a:custGeom>
              <a:avLst/>
              <a:gdLst>
                <a:gd name="connsiteX0" fmla="*/ 1884673 w 1884673"/>
                <a:gd name="connsiteY0" fmla="*/ 0 h 671936"/>
                <a:gd name="connsiteX1" fmla="*/ 1853371 w 1884673"/>
                <a:gd name="connsiteY1" fmla="*/ 671936 h 671936"/>
                <a:gd name="connsiteX2" fmla="*/ 0 w 1884673"/>
                <a:gd name="connsiteY2" fmla="*/ 671936 h 671936"/>
                <a:gd name="connsiteX3" fmla="*/ 10634 w 1884673"/>
                <a:gd name="connsiteY3" fmla="*/ 431411 h 671936"/>
                <a:gd name="connsiteX4" fmla="*/ 121475 w 1884673"/>
                <a:gd name="connsiteY4" fmla="*/ 329957 h 671936"/>
                <a:gd name="connsiteX5" fmla="*/ 224905 w 1884673"/>
                <a:gd name="connsiteY5" fmla="*/ 334531 h 671936"/>
                <a:gd name="connsiteX6" fmla="*/ 224943 w 1884673"/>
                <a:gd name="connsiteY6" fmla="*/ 333728 h 671936"/>
                <a:gd name="connsiteX7" fmla="*/ 1884673 w 1884673"/>
                <a:gd name="connsiteY7" fmla="*/ 0 h 671936"/>
                <a:gd name="connsiteX0" fmla="*/ 1884673 w 1884673"/>
                <a:gd name="connsiteY0" fmla="*/ 0 h 730848"/>
                <a:gd name="connsiteX1" fmla="*/ 1853371 w 1884673"/>
                <a:gd name="connsiteY1" fmla="*/ 671936 h 730848"/>
                <a:gd name="connsiteX2" fmla="*/ 0 w 1884673"/>
                <a:gd name="connsiteY2" fmla="*/ 671936 h 730848"/>
                <a:gd name="connsiteX3" fmla="*/ 10634 w 1884673"/>
                <a:gd name="connsiteY3" fmla="*/ 431411 h 730848"/>
                <a:gd name="connsiteX4" fmla="*/ 121475 w 1884673"/>
                <a:gd name="connsiteY4" fmla="*/ 329957 h 730848"/>
                <a:gd name="connsiteX5" fmla="*/ 224905 w 1884673"/>
                <a:gd name="connsiteY5" fmla="*/ 334531 h 730848"/>
                <a:gd name="connsiteX6" fmla="*/ 224943 w 1884673"/>
                <a:gd name="connsiteY6" fmla="*/ 333728 h 730848"/>
                <a:gd name="connsiteX7" fmla="*/ 1884673 w 1884673"/>
                <a:gd name="connsiteY7" fmla="*/ 0 h 730848"/>
                <a:gd name="connsiteX0" fmla="*/ 1884673 w 1884673"/>
                <a:gd name="connsiteY0" fmla="*/ 0 h 766287"/>
                <a:gd name="connsiteX1" fmla="*/ 1853371 w 1884673"/>
                <a:gd name="connsiteY1" fmla="*/ 671936 h 766287"/>
                <a:gd name="connsiteX2" fmla="*/ 0 w 1884673"/>
                <a:gd name="connsiteY2" fmla="*/ 671936 h 766287"/>
                <a:gd name="connsiteX3" fmla="*/ 10634 w 1884673"/>
                <a:gd name="connsiteY3" fmla="*/ 431411 h 766287"/>
                <a:gd name="connsiteX4" fmla="*/ 121475 w 1884673"/>
                <a:gd name="connsiteY4" fmla="*/ 329957 h 766287"/>
                <a:gd name="connsiteX5" fmla="*/ 224905 w 1884673"/>
                <a:gd name="connsiteY5" fmla="*/ 334531 h 766287"/>
                <a:gd name="connsiteX6" fmla="*/ 224943 w 1884673"/>
                <a:gd name="connsiteY6" fmla="*/ 333728 h 766287"/>
                <a:gd name="connsiteX7" fmla="*/ 1884673 w 1884673"/>
                <a:gd name="connsiteY7" fmla="*/ 0 h 76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84673" h="766287">
                  <a:moveTo>
                    <a:pt x="1884673" y="0"/>
                  </a:moveTo>
                  <a:lnTo>
                    <a:pt x="1853371" y="671936"/>
                  </a:lnTo>
                  <a:cubicBezTo>
                    <a:pt x="1163989" y="804488"/>
                    <a:pt x="746847" y="790801"/>
                    <a:pt x="0" y="671936"/>
                  </a:cubicBezTo>
                  <a:lnTo>
                    <a:pt x="10634" y="431411"/>
                  </a:lnTo>
                  <a:cubicBezTo>
                    <a:pt x="13227" y="372787"/>
                    <a:pt x="62851" y="327364"/>
                    <a:pt x="121475" y="329957"/>
                  </a:cubicBezTo>
                  <a:lnTo>
                    <a:pt x="224905" y="334531"/>
                  </a:lnTo>
                  <a:cubicBezTo>
                    <a:pt x="224918" y="334263"/>
                    <a:pt x="224930" y="333996"/>
                    <a:pt x="224943" y="333728"/>
                  </a:cubicBezTo>
                  <a:cubicBezTo>
                    <a:pt x="887438" y="357921"/>
                    <a:pt x="1485578" y="280598"/>
                    <a:pt x="1884673" y="0"/>
                  </a:cubicBezTo>
                  <a:close/>
                </a:path>
              </a:pathLst>
            </a:custGeom>
            <a:solidFill>
              <a:schemeClr val="bg1">
                <a:lumMod val="50000"/>
                <a:alpha val="4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" name="Rectangle: Single Corner Snipped 21">
              <a:extLst>
                <a:ext uri="{FF2B5EF4-FFF2-40B4-BE49-F238E27FC236}">
                  <a16:creationId xmlns:a16="http://schemas.microsoft.com/office/drawing/2014/main" id="{1BB4B3F9-BAF6-4D7F-9407-0B0223D5BEA2}"/>
                </a:ext>
              </a:extLst>
            </p:cNvPr>
            <p:cNvSpPr/>
            <p:nvPr/>
          </p:nvSpPr>
          <p:spPr>
            <a:xfrm rot="20383425" flipH="1" flipV="1">
              <a:off x="3160610" y="4095620"/>
              <a:ext cx="290170" cy="828542"/>
            </a:xfrm>
            <a:prstGeom prst="snip1Rect">
              <a:avLst>
                <a:gd name="adj" fmla="val 50000"/>
              </a:avLst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DEBFEB14-0CD4-4913-8796-04B50A1F0D1F}"/>
                </a:ext>
              </a:extLst>
            </p:cNvPr>
            <p:cNvSpPr/>
            <p:nvPr/>
          </p:nvSpPr>
          <p:spPr>
            <a:xfrm rot="4200240" flipV="1">
              <a:off x="3677781" y="3345826"/>
              <a:ext cx="567371" cy="1850540"/>
            </a:xfrm>
            <a:custGeom>
              <a:avLst/>
              <a:gdLst>
                <a:gd name="connsiteX0" fmla="*/ 101952 w 539009"/>
                <a:gd name="connsiteY0" fmla="*/ 1850540 h 1850540"/>
                <a:gd name="connsiteX1" fmla="*/ 539009 w 539009"/>
                <a:gd name="connsiteY1" fmla="*/ 1850540 h 1850540"/>
                <a:gd name="connsiteX2" fmla="*/ 136328 w 539009"/>
                <a:gd name="connsiteY2" fmla="*/ 423581 h 1850540"/>
                <a:gd name="connsiteX3" fmla="*/ 128490 w 539009"/>
                <a:gd name="connsiteY3" fmla="*/ 210376 h 1850540"/>
                <a:gd name="connsiteX4" fmla="*/ 128736 w 539009"/>
                <a:gd name="connsiteY4" fmla="*/ 106556 h 1850540"/>
                <a:gd name="connsiteX5" fmla="*/ 22737 w 539009"/>
                <a:gd name="connsiteY5" fmla="*/ 54 h 1850540"/>
                <a:gd name="connsiteX6" fmla="*/ 0 w 539009"/>
                <a:gd name="connsiteY6" fmla="*/ 0 h 1850540"/>
                <a:gd name="connsiteX0" fmla="*/ 101952 w 539009"/>
                <a:gd name="connsiteY0" fmla="*/ 1850540 h 1850540"/>
                <a:gd name="connsiteX1" fmla="*/ 539009 w 539009"/>
                <a:gd name="connsiteY1" fmla="*/ 1850540 h 1850540"/>
                <a:gd name="connsiteX2" fmla="*/ 136328 w 539009"/>
                <a:gd name="connsiteY2" fmla="*/ 423581 h 1850540"/>
                <a:gd name="connsiteX3" fmla="*/ 128490 w 539009"/>
                <a:gd name="connsiteY3" fmla="*/ 210376 h 1850540"/>
                <a:gd name="connsiteX4" fmla="*/ 128736 w 539009"/>
                <a:gd name="connsiteY4" fmla="*/ 106556 h 1850540"/>
                <a:gd name="connsiteX5" fmla="*/ 22737 w 539009"/>
                <a:gd name="connsiteY5" fmla="*/ 54 h 1850540"/>
                <a:gd name="connsiteX6" fmla="*/ 0 w 539009"/>
                <a:gd name="connsiteY6" fmla="*/ 0 h 1850540"/>
                <a:gd name="connsiteX7" fmla="*/ 101952 w 539009"/>
                <a:gd name="connsiteY7" fmla="*/ 1850540 h 1850540"/>
                <a:gd name="connsiteX0" fmla="*/ 130314 w 567371"/>
                <a:gd name="connsiteY0" fmla="*/ 1850540 h 1850540"/>
                <a:gd name="connsiteX1" fmla="*/ 567371 w 567371"/>
                <a:gd name="connsiteY1" fmla="*/ 1850540 h 1850540"/>
                <a:gd name="connsiteX2" fmla="*/ 164690 w 567371"/>
                <a:gd name="connsiteY2" fmla="*/ 423581 h 1850540"/>
                <a:gd name="connsiteX3" fmla="*/ 156852 w 567371"/>
                <a:gd name="connsiteY3" fmla="*/ 210376 h 1850540"/>
                <a:gd name="connsiteX4" fmla="*/ 157098 w 567371"/>
                <a:gd name="connsiteY4" fmla="*/ 106556 h 1850540"/>
                <a:gd name="connsiteX5" fmla="*/ 51099 w 567371"/>
                <a:gd name="connsiteY5" fmla="*/ 54 h 1850540"/>
                <a:gd name="connsiteX6" fmla="*/ 28362 w 567371"/>
                <a:gd name="connsiteY6" fmla="*/ 0 h 1850540"/>
                <a:gd name="connsiteX7" fmla="*/ 130314 w 567371"/>
                <a:gd name="connsiteY7" fmla="*/ 1850540 h 1850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7371" h="1850540">
                  <a:moveTo>
                    <a:pt x="130314" y="1850540"/>
                  </a:moveTo>
                  <a:lnTo>
                    <a:pt x="567371" y="1850540"/>
                  </a:lnTo>
                  <a:cubicBezTo>
                    <a:pt x="236431" y="1411695"/>
                    <a:pt x="185709" y="924545"/>
                    <a:pt x="164690" y="423581"/>
                  </a:cubicBezTo>
                  <a:lnTo>
                    <a:pt x="156852" y="210376"/>
                  </a:lnTo>
                  <a:lnTo>
                    <a:pt x="157098" y="106556"/>
                  </a:lnTo>
                  <a:cubicBezTo>
                    <a:pt x="157237" y="47876"/>
                    <a:pt x="109780" y="193"/>
                    <a:pt x="51099" y="54"/>
                  </a:cubicBezTo>
                  <a:lnTo>
                    <a:pt x="28362" y="0"/>
                  </a:lnTo>
                  <a:cubicBezTo>
                    <a:pt x="-50347" y="657855"/>
                    <a:pt x="51527" y="1329756"/>
                    <a:pt x="130314" y="185054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76" name="TextBox 75">
            <a:extLst>
              <a:ext uri="{FF2B5EF4-FFF2-40B4-BE49-F238E27FC236}">
                <a16:creationId xmlns:a16="http://schemas.microsoft.com/office/drawing/2014/main" id="{A57C1C21-C4FB-4C0A-ADDE-229F4D454654}"/>
              </a:ext>
            </a:extLst>
          </p:cNvPr>
          <p:cNvSpPr txBox="1"/>
          <p:nvPr/>
        </p:nvSpPr>
        <p:spPr>
          <a:xfrm>
            <a:off x="0" y="90183"/>
            <a:ext cx="37854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Oswald" panose="02000503000000000000" pitchFamily="2" charset="0"/>
                <a:ea typeface="+mn-ea"/>
                <a:cs typeface="+mn-cs"/>
              </a:rPr>
              <a:t>DIGITAL MARKETING</a:t>
            </a:r>
          </a:p>
        </p:txBody>
      </p:sp>
      <p:sp>
        <p:nvSpPr>
          <p:cNvPr id="75" name="Rectangle: Beveled 74">
            <a:extLst>
              <a:ext uri="{FF2B5EF4-FFF2-40B4-BE49-F238E27FC236}">
                <a16:creationId xmlns:a16="http://schemas.microsoft.com/office/drawing/2014/main" id="{412120FD-6366-4165-B443-3DF1B1CAB80F}"/>
              </a:ext>
            </a:extLst>
          </p:cNvPr>
          <p:cNvSpPr/>
          <p:nvPr/>
        </p:nvSpPr>
        <p:spPr>
          <a:xfrm rot="20063029">
            <a:off x="30791" y="4226075"/>
            <a:ext cx="3106658" cy="926541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Structural</a:t>
            </a: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Design </a:t>
            </a:r>
            <a:endParaRPr kumimoji="0" lang="en-US" sz="24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65" name="Group 64">
            <a:extLst>
              <a:ext uri="{FF2B5EF4-FFF2-40B4-BE49-F238E27FC236}">
                <a16:creationId xmlns:a16="http://schemas.microsoft.com/office/drawing/2014/main" id="{837C0612-A09F-4DE1-B0C1-84B5241C8ED6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12"/>
            <a:tile tx="0" ty="0" sx="100000" sy="100000" flip="xy" algn="bl"/>
          </a:blipFill>
        </p:grpSpPr>
        <p:pic>
          <p:nvPicPr>
            <p:cNvPr id="69" name="Picture 68">
              <a:extLst>
                <a:ext uri="{FF2B5EF4-FFF2-40B4-BE49-F238E27FC236}">
                  <a16:creationId xmlns:a16="http://schemas.microsoft.com/office/drawing/2014/main" id="{8C4168E7-C330-4E85-91A2-A00C8C8A84A7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73" name="Group 72">
              <a:extLst>
                <a:ext uri="{FF2B5EF4-FFF2-40B4-BE49-F238E27FC236}">
                  <a16:creationId xmlns:a16="http://schemas.microsoft.com/office/drawing/2014/main" id="{617741D6-F1DB-4EBD-98A8-80CEB5FEBFF1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89" name="Group 88">
                <a:extLst>
                  <a:ext uri="{FF2B5EF4-FFF2-40B4-BE49-F238E27FC236}">
                    <a16:creationId xmlns:a16="http://schemas.microsoft.com/office/drawing/2014/main" id="{9CC32CB9-8832-4BC2-ACF4-D0EE62DC90FD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91" name="Rectangle: Rounded Corners 90">
                  <a:extLst>
                    <a:ext uri="{FF2B5EF4-FFF2-40B4-BE49-F238E27FC236}">
                      <a16:creationId xmlns:a16="http://schemas.microsoft.com/office/drawing/2014/main" id="{EC51E68D-87B6-4045-AA86-219589754F66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14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92" name="Freeform: Shape 91">
                  <a:extLst>
                    <a:ext uri="{FF2B5EF4-FFF2-40B4-BE49-F238E27FC236}">
                      <a16:creationId xmlns:a16="http://schemas.microsoft.com/office/drawing/2014/main" id="{4FE3C833-6775-49FA-B05F-0E7E96B0B86C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1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90" name="TextBox 89">
                <a:extLst>
                  <a:ext uri="{FF2B5EF4-FFF2-40B4-BE49-F238E27FC236}">
                    <a16:creationId xmlns:a16="http://schemas.microsoft.com/office/drawing/2014/main" id="{3034E724-F679-444F-8588-D11433EE4DEC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14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12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83009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500"/>
                            </p:stCondLst>
                            <p:childTnLst>
                              <p:par>
                                <p:cTn id="5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500"/>
                            </p:stCondLst>
                            <p:childTnLst>
                              <p:par>
                                <p:cTn id="7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"/>
                            </p:stCondLst>
                            <p:childTnLst>
                              <p:par>
                                <p:cTn id="8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500"/>
                            </p:stCondLst>
                            <p:childTnLst>
                              <p:par>
                                <p:cTn id="9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Oval 241">
            <a:extLst>
              <a:ext uri="{FF2B5EF4-FFF2-40B4-BE49-F238E27FC236}">
                <a16:creationId xmlns:a16="http://schemas.microsoft.com/office/drawing/2014/main" id="{EDD5CA0C-7279-4F3C-8CD6-470B398FEFF1}"/>
              </a:ext>
            </a:extLst>
          </p:cNvPr>
          <p:cNvSpPr/>
          <p:nvPr/>
        </p:nvSpPr>
        <p:spPr>
          <a:xfrm>
            <a:off x="4837181" y="4627945"/>
            <a:ext cx="2546039" cy="644095"/>
          </a:xfrm>
          <a:prstGeom prst="ellipse">
            <a:avLst/>
          </a:prstGeom>
          <a:solidFill>
            <a:schemeClr val="tx1">
              <a:alpha val="82000"/>
            </a:schemeClr>
          </a:solidFill>
          <a:ln>
            <a:noFill/>
          </a:ln>
          <a:effectLst>
            <a:softEdge rad="254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2273B71-4479-421F-96E5-A815405A7BB0}"/>
              </a:ext>
            </a:extLst>
          </p:cNvPr>
          <p:cNvGrpSpPr/>
          <p:nvPr/>
        </p:nvGrpSpPr>
        <p:grpSpPr>
          <a:xfrm>
            <a:off x="4611914" y="1944914"/>
            <a:ext cx="2968172" cy="2968172"/>
            <a:chOff x="4611914" y="1944914"/>
            <a:chExt cx="2968172" cy="2968172"/>
          </a:xfrm>
        </p:grpSpPr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34D1F928-0EE6-47EE-A87E-46A8FB6E4305}"/>
                </a:ext>
              </a:extLst>
            </p:cNvPr>
            <p:cNvSpPr/>
            <p:nvPr/>
          </p:nvSpPr>
          <p:spPr>
            <a:xfrm>
              <a:off x="4611914" y="1944914"/>
              <a:ext cx="2968172" cy="2968172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95000"/>
                  </a:schemeClr>
                </a:gs>
                <a:gs pos="75000">
                  <a:schemeClr val="bg1">
                    <a:lumMod val="7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>
              <a:innerShdw blurRad="787400">
                <a:schemeClr val="tx1">
                  <a:lumMod val="75000"/>
                  <a:lumOff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9" name="Oval 278">
              <a:extLst>
                <a:ext uri="{FF2B5EF4-FFF2-40B4-BE49-F238E27FC236}">
                  <a16:creationId xmlns:a16="http://schemas.microsoft.com/office/drawing/2014/main" id="{853BEF5A-1D8F-482D-B466-A095B497CDA5}"/>
                </a:ext>
              </a:extLst>
            </p:cNvPr>
            <p:cNvSpPr/>
            <p:nvPr/>
          </p:nvSpPr>
          <p:spPr>
            <a:xfrm rot="20887834">
              <a:off x="4975322" y="2031815"/>
              <a:ext cx="1366357" cy="1061932"/>
            </a:xfrm>
            <a:prstGeom prst="ellipse">
              <a:avLst/>
            </a:prstGeom>
            <a:solidFill>
              <a:schemeClr val="bg1">
                <a:alpha val="84000"/>
              </a:schemeClr>
            </a:solidFill>
            <a:ln>
              <a:noFill/>
            </a:ln>
            <a:effectLst>
              <a:softEdge rad="279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8ED2292E-58F0-4123-8FA4-E7BFBDC74CF6}"/>
                </a:ext>
              </a:extLst>
            </p:cNvPr>
            <p:cNvGrpSpPr/>
            <p:nvPr/>
          </p:nvGrpSpPr>
          <p:grpSpPr>
            <a:xfrm>
              <a:off x="4694039" y="2769185"/>
              <a:ext cx="2803922" cy="1474371"/>
              <a:chOff x="1689100" y="1257664"/>
              <a:chExt cx="8813800" cy="4605048"/>
            </a:xfrm>
            <a:solidFill>
              <a:schemeClr val="bg1">
                <a:lumMod val="85000"/>
                <a:alpha val="63000"/>
              </a:schemeClr>
            </a:solidFill>
          </p:grpSpPr>
          <p:sp>
            <p:nvSpPr>
              <p:cNvPr id="52" name="Freeform 11">
                <a:extLst>
                  <a:ext uri="{FF2B5EF4-FFF2-40B4-BE49-F238E27FC236}">
                    <a16:creationId xmlns:a16="http://schemas.microsoft.com/office/drawing/2014/main" id="{E14ED03A-2DB5-493E-8B2D-D364968302C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75759" y="4549608"/>
                <a:ext cx="180592" cy="361180"/>
              </a:xfrm>
              <a:custGeom>
                <a:avLst/>
                <a:gdLst>
                  <a:gd name="T0" fmla="*/ 15 w 157"/>
                  <a:gd name="T1" fmla="*/ 204 h 316"/>
                  <a:gd name="T2" fmla="*/ 30 w 157"/>
                  <a:gd name="T3" fmla="*/ 169 h 316"/>
                  <a:gd name="T4" fmla="*/ 19 w 157"/>
                  <a:gd name="T5" fmla="*/ 127 h 316"/>
                  <a:gd name="T6" fmla="*/ 68 w 157"/>
                  <a:gd name="T7" fmla="*/ 77 h 316"/>
                  <a:gd name="T8" fmla="*/ 121 w 157"/>
                  <a:gd name="T9" fmla="*/ 24 h 316"/>
                  <a:gd name="T10" fmla="*/ 126 w 157"/>
                  <a:gd name="T11" fmla="*/ 0 h 316"/>
                  <a:gd name="T12" fmla="*/ 157 w 157"/>
                  <a:gd name="T13" fmla="*/ 75 h 316"/>
                  <a:gd name="T14" fmla="*/ 157 w 157"/>
                  <a:gd name="T15" fmla="*/ 87 h 316"/>
                  <a:gd name="T16" fmla="*/ 144 w 157"/>
                  <a:gd name="T17" fmla="*/ 83 h 316"/>
                  <a:gd name="T18" fmla="*/ 110 w 157"/>
                  <a:gd name="T19" fmla="*/ 227 h 316"/>
                  <a:gd name="T20" fmla="*/ 43 w 157"/>
                  <a:gd name="T21" fmla="*/ 316 h 316"/>
                  <a:gd name="T22" fmla="*/ 7 w 157"/>
                  <a:gd name="T23" fmla="*/ 272 h 316"/>
                  <a:gd name="T24" fmla="*/ 9 w 157"/>
                  <a:gd name="T25" fmla="*/ 252 h 316"/>
                  <a:gd name="T26" fmla="*/ 0 w 157"/>
                  <a:gd name="T27" fmla="*/ 220 h 316"/>
                  <a:gd name="T28" fmla="*/ 15 w 157"/>
                  <a:gd name="T29" fmla="*/ 204 h 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57" h="316">
                    <a:moveTo>
                      <a:pt x="15" y="204"/>
                    </a:moveTo>
                    <a:cubicBezTo>
                      <a:pt x="15" y="204"/>
                      <a:pt x="30" y="170"/>
                      <a:pt x="30" y="169"/>
                    </a:cubicBezTo>
                    <a:cubicBezTo>
                      <a:pt x="30" y="160"/>
                      <a:pt x="19" y="140"/>
                      <a:pt x="19" y="127"/>
                    </a:cubicBezTo>
                    <a:cubicBezTo>
                      <a:pt x="19" y="88"/>
                      <a:pt x="46" y="91"/>
                      <a:pt x="68" y="77"/>
                    </a:cubicBezTo>
                    <a:cubicBezTo>
                      <a:pt x="85" y="67"/>
                      <a:pt x="109" y="37"/>
                      <a:pt x="121" y="24"/>
                    </a:cubicBezTo>
                    <a:cubicBezTo>
                      <a:pt x="125" y="20"/>
                      <a:pt x="123" y="6"/>
                      <a:pt x="126" y="0"/>
                    </a:cubicBezTo>
                    <a:cubicBezTo>
                      <a:pt x="151" y="3"/>
                      <a:pt x="149" y="55"/>
                      <a:pt x="157" y="75"/>
                    </a:cubicBezTo>
                    <a:cubicBezTo>
                      <a:pt x="157" y="87"/>
                      <a:pt x="157" y="87"/>
                      <a:pt x="157" y="87"/>
                    </a:cubicBezTo>
                    <a:cubicBezTo>
                      <a:pt x="153" y="86"/>
                      <a:pt x="145" y="83"/>
                      <a:pt x="144" y="83"/>
                    </a:cubicBezTo>
                    <a:cubicBezTo>
                      <a:pt x="144" y="141"/>
                      <a:pt x="126" y="181"/>
                      <a:pt x="110" y="227"/>
                    </a:cubicBezTo>
                    <a:cubicBezTo>
                      <a:pt x="96" y="262"/>
                      <a:pt x="89" y="316"/>
                      <a:pt x="43" y="316"/>
                    </a:cubicBezTo>
                    <a:cubicBezTo>
                      <a:pt x="24" y="316"/>
                      <a:pt x="7" y="293"/>
                      <a:pt x="7" y="272"/>
                    </a:cubicBezTo>
                    <a:cubicBezTo>
                      <a:pt x="7" y="262"/>
                      <a:pt x="10" y="258"/>
                      <a:pt x="9" y="252"/>
                    </a:cubicBezTo>
                    <a:cubicBezTo>
                      <a:pt x="0" y="245"/>
                      <a:pt x="0" y="232"/>
                      <a:pt x="0" y="220"/>
                    </a:cubicBezTo>
                    <a:cubicBezTo>
                      <a:pt x="0" y="217"/>
                      <a:pt x="14" y="204"/>
                      <a:pt x="15" y="204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53" name="Freeform 12">
                <a:extLst>
                  <a:ext uri="{FF2B5EF4-FFF2-40B4-BE49-F238E27FC236}">
                    <a16:creationId xmlns:a16="http://schemas.microsoft.com/office/drawing/2014/main" id="{C0F37FA8-9936-4C22-9E77-94C8E86C6DA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94294" y="3204364"/>
                <a:ext cx="1683483" cy="1974248"/>
              </a:xfrm>
              <a:custGeom>
                <a:avLst/>
                <a:gdLst>
                  <a:gd name="T0" fmla="*/ 857 w 1471"/>
                  <a:gd name="T1" fmla="*/ 119 h 1725"/>
                  <a:gd name="T2" fmla="*/ 905 w 1471"/>
                  <a:gd name="T3" fmla="*/ 145 h 1725"/>
                  <a:gd name="T4" fmla="*/ 1045 w 1471"/>
                  <a:gd name="T5" fmla="*/ 155 h 1725"/>
                  <a:gd name="T6" fmla="*/ 1106 w 1471"/>
                  <a:gd name="T7" fmla="*/ 159 h 1725"/>
                  <a:gd name="T8" fmla="*/ 1106 w 1471"/>
                  <a:gd name="T9" fmla="*/ 245 h 1725"/>
                  <a:gd name="T10" fmla="*/ 1064 w 1471"/>
                  <a:gd name="T11" fmla="*/ 207 h 1725"/>
                  <a:gd name="T12" fmla="*/ 1166 w 1471"/>
                  <a:gd name="T13" fmla="*/ 402 h 1725"/>
                  <a:gd name="T14" fmla="*/ 1200 w 1471"/>
                  <a:gd name="T15" fmla="*/ 481 h 1725"/>
                  <a:gd name="T16" fmla="*/ 1253 w 1471"/>
                  <a:gd name="T17" fmla="*/ 559 h 1725"/>
                  <a:gd name="T18" fmla="*/ 1296 w 1471"/>
                  <a:gd name="T19" fmla="*/ 626 h 1725"/>
                  <a:gd name="T20" fmla="*/ 1352 w 1471"/>
                  <a:gd name="T21" fmla="*/ 646 h 1725"/>
                  <a:gd name="T22" fmla="*/ 1465 w 1471"/>
                  <a:gd name="T23" fmla="*/ 622 h 1725"/>
                  <a:gd name="T24" fmla="*/ 1418 w 1471"/>
                  <a:gd name="T25" fmla="*/ 766 h 1725"/>
                  <a:gd name="T26" fmla="*/ 1234 w 1471"/>
                  <a:gd name="T27" fmla="*/ 974 h 1725"/>
                  <a:gd name="T28" fmla="*/ 1215 w 1471"/>
                  <a:gd name="T29" fmla="*/ 1081 h 1725"/>
                  <a:gd name="T30" fmla="*/ 1238 w 1471"/>
                  <a:gd name="T31" fmla="*/ 1149 h 1725"/>
                  <a:gd name="T32" fmla="*/ 1236 w 1471"/>
                  <a:gd name="T33" fmla="*/ 1219 h 1725"/>
                  <a:gd name="T34" fmla="*/ 1134 w 1471"/>
                  <a:gd name="T35" fmla="*/ 1342 h 1725"/>
                  <a:gd name="T36" fmla="*/ 1132 w 1471"/>
                  <a:gd name="T37" fmla="*/ 1419 h 1725"/>
                  <a:gd name="T38" fmla="*/ 1103 w 1471"/>
                  <a:gd name="T39" fmla="*/ 1471 h 1725"/>
                  <a:gd name="T40" fmla="*/ 1077 w 1471"/>
                  <a:gd name="T41" fmla="*/ 1525 h 1725"/>
                  <a:gd name="T42" fmla="*/ 1016 w 1471"/>
                  <a:gd name="T43" fmla="*/ 1626 h 1725"/>
                  <a:gd name="T44" fmla="*/ 924 w 1471"/>
                  <a:gd name="T45" fmla="*/ 1704 h 1725"/>
                  <a:gd name="T46" fmla="*/ 880 w 1471"/>
                  <a:gd name="T47" fmla="*/ 1701 h 1725"/>
                  <a:gd name="T48" fmla="*/ 776 w 1471"/>
                  <a:gd name="T49" fmla="*/ 1709 h 1725"/>
                  <a:gd name="T50" fmla="*/ 755 w 1471"/>
                  <a:gd name="T51" fmla="*/ 1673 h 1725"/>
                  <a:gd name="T52" fmla="*/ 740 w 1471"/>
                  <a:gd name="T53" fmla="*/ 1608 h 1725"/>
                  <a:gd name="T54" fmla="*/ 678 w 1471"/>
                  <a:gd name="T55" fmla="*/ 1421 h 1725"/>
                  <a:gd name="T56" fmla="*/ 619 w 1471"/>
                  <a:gd name="T57" fmla="*/ 1276 h 1725"/>
                  <a:gd name="T58" fmla="*/ 656 w 1471"/>
                  <a:gd name="T59" fmla="*/ 1119 h 1725"/>
                  <a:gd name="T60" fmla="*/ 625 w 1471"/>
                  <a:gd name="T61" fmla="*/ 1006 h 1725"/>
                  <a:gd name="T62" fmla="*/ 579 w 1471"/>
                  <a:gd name="T63" fmla="*/ 882 h 1725"/>
                  <a:gd name="T64" fmla="*/ 587 w 1471"/>
                  <a:gd name="T65" fmla="*/ 831 h 1725"/>
                  <a:gd name="T66" fmla="*/ 507 w 1471"/>
                  <a:gd name="T67" fmla="*/ 797 h 1725"/>
                  <a:gd name="T68" fmla="*/ 354 w 1471"/>
                  <a:gd name="T69" fmla="*/ 779 h 1725"/>
                  <a:gd name="T70" fmla="*/ 282 w 1471"/>
                  <a:gd name="T71" fmla="*/ 781 h 1725"/>
                  <a:gd name="T72" fmla="*/ 187 w 1471"/>
                  <a:gd name="T73" fmla="*/ 791 h 1725"/>
                  <a:gd name="T74" fmla="*/ 68 w 1471"/>
                  <a:gd name="T75" fmla="*/ 664 h 1725"/>
                  <a:gd name="T76" fmla="*/ 13 w 1471"/>
                  <a:gd name="T77" fmla="*/ 608 h 1725"/>
                  <a:gd name="T78" fmla="*/ 11 w 1471"/>
                  <a:gd name="T79" fmla="*/ 583 h 1725"/>
                  <a:gd name="T80" fmla="*/ 32 w 1471"/>
                  <a:gd name="T81" fmla="*/ 485 h 1725"/>
                  <a:gd name="T82" fmla="*/ 38 w 1471"/>
                  <a:gd name="T83" fmla="*/ 358 h 1725"/>
                  <a:gd name="T84" fmla="*/ 132 w 1471"/>
                  <a:gd name="T85" fmla="*/ 237 h 1725"/>
                  <a:gd name="T86" fmla="*/ 179 w 1471"/>
                  <a:gd name="T87" fmla="*/ 139 h 1725"/>
                  <a:gd name="T88" fmla="*/ 242 w 1471"/>
                  <a:gd name="T89" fmla="*/ 64 h 1725"/>
                  <a:gd name="T90" fmla="*/ 322 w 1471"/>
                  <a:gd name="T91" fmla="*/ 62 h 1725"/>
                  <a:gd name="T92" fmla="*/ 469 w 1471"/>
                  <a:gd name="T93" fmla="*/ 10 h 1725"/>
                  <a:gd name="T94" fmla="*/ 528 w 1471"/>
                  <a:gd name="T95" fmla="*/ 6 h 1725"/>
                  <a:gd name="T96" fmla="*/ 581 w 1471"/>
                  <a:gd name="T97" fmla="*/ 0 h 1725"/>
                  <a:gd name="T98" fmla="*/ 615 w 1471"/>
                  <a:gd name="T99" fmla="*/ 10 h 1725"/>
                  <a:gd name="T100" fmla="*/ 613 w 1471"/>
                  <a:gd name="T101" fmla="*/ 48 h 1725"/>
                  <a:gd name="T102" fmla="*/ 638 w 1471"/>
                  <a:gd name="T103" fmla="*/ 115 h 1725"/>
                  <a:gd name="T104" fmla="*/ 781 w 1471"/>
                  <a:gd name="T105" fmla="*/ 179 h 1725"/>
                  <a:gd name="T106" fmla="*/ 797 w 1471"/>
                  <a:gd name="T107" fmla="*/ 151 h 1725"/>
                  <a:gd name="T108" fmla="*/ 841 w 1471"/>
                  <a:gd name="T109" fmla="*/ 119 h 17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471" h="1725">
                    <a:moveTo>
                      <a:pt x="841" y="119"/>
                    </a:moveTo>
                    <a:cubicBezTo>
                      <a:pt x="857" y="119"/>
                      <a:pt x="857" y="119"/>
                      <a:pt x="857" y="119"/>
                    </a:cubicBezTo>
                    <a:cubicBezTo>
                      <a:pt x="857" y="130"/>
                      <a:pt x="865" y="133"/>
                      <a:pt x="869" y="137"/>
                    </a:cubicBezTo>
                    <a:cubicBezTo>
                      <a:pt x="875" y="147"/>
                      <a:pt x="893" y="141"/>
                      <a:pt x="905" y="145"/>
                    </a:cubicBezTo>
                    <a:cubicBezTo>
                      <a:pt x="929" y="155"/>
                      <a:pt x="963" y="167"/>
                      <a:pt x="990" y="167"/>
                    </a:cubicBezTo>
                    <a:cubicBezTo>
                      <a:pt x="1014" y="167"/>
                      <a:pt x="1021" y="155"/>
                      <a:pt x="1045" y="155"/>
                    </a:cubicBezTo>
                    <a:cubicBezTo>
                      <a:pt x="1059" y="155"/>
                      <a:pt x="1068" y="165"/>
                      <a:pt x="1084" y="165"/>
                    </a:cubicBezTo>
                    <a:cubicBezTo>
                      <a:pt x="1096" y="165"/>
                      <a:pt x="1096" y="161"/>
                      <a:pt x="1106" y="159"/>
                    </a:cubicBezTo>
                    <a:cubicBezTo>
                      <a:pt x="1111" y="173"/>
                      <a:pt x="1121" y="184"/>
                      <a:pt x="1121" y="199"/>
                    </a:cubicBezTo>
                    <a:cubicBezTo>
                      <a:pt x="1121" y="206"/>
                      <a:pt x="1109" y="235"/>
                      <a:pt x="1106" y="245"/>
                    </a:cubicBezTo>
                    <a:cubicBezTo>
                      <a:pt x="1090" y="242"/>
                      <a:pt x="1077" y="207"/>
                      <a:pt x="1064" y="193"/>
                    </a:cubicBezTo>
                    <a:cubicBezTo>
                      <a:pt x="1064" y="207"/>
                      <a:pt x="1064" y="207"/>
                      <a:pt x="1064" y="207"/>
                    </a:cubicBezTo>
                    <a:cubicBezTo>
                      <a:pt x="1136" y="340"/>
                      <a:pt x="1136" y="340"/>
                      <a:pt x="1136" y="340"/>
                    </a:cubicBezTo>
                    <a:cubicBezTo>
                      <a:pt x="1132" y="357"/>
                      <a:pt x="1155" y="392"/>
                      <a:pt x="1166" y="402"/>
                    </a:cubicBezTo>
                    <a:cubicBezTo>
                      <a:pt x="1166" y="444"/>
                      <a:pt x="1166" y="444"/>
                      <a:pt x="1166" y="444"/>
                    </a:cubicBezTo>
                    <a:cubicBezTo>
                      <a:pt x="1174" y="465"/>
                      <a:pt x="1189" y="465"/>
                      <a:pt x="1200" y="481"/>
                    </a:cubicBezTo>
                    <a:cubicBezTo>
                      <a:pt x="1214" y="500"/>
                      <a:pt x="1206" y="521"/>
                      <a:pt x="1219" y="535"/>
                    </a:cubicBezTo>
                    <a:cubicBezTo>
                      <a:pt x="1231" y="548"/>
                      <a:pt x="1240" y="549"/>
                      <a:pt x="1253" y="559"/>
                    </a:cubicBezTo>
                    <a:cubicBezTo>
                      <a:pt x="1265" y="568"/>
                      <a:pt x="1272" y="601"/>
                      <a:pt x="1297" y="601"/>
                    </a:cubicBezTo>
                    <a:cubicBezTo>
                      <a:pt x="1297" y="615"/>
                      <a:pt x="1304" y="617"/>
                      <a:pt x="1296" y="626"/>
                    </a:cubicBezTo>
                    <a:cubicBezTo>
                      <a:pt x="1306" y="634"/>
                      <a:pt x="1316" y="660"/>
                      <a:pt x="1329" y="660"/>
                    </a:cubicBezTo>
                    <a:cubicBezTo>
                      <a:pt x="1341" y="660"/>
                      <a:pt x="1342" y="649"/>
                      <a:pt x="1352" y="646"/>
                    </a:cubicBezTo>
                    <a:cubicBezTo>
                      <a:pt x="1363" y="642"/>
                      <a:pt x="1371" y="648"/>
                      <a:pt x="1382" y="646"/>
                    </a:cubicBezTo>
                    <a:cubicBezTo>
                      <a:pt x="1411" y="642"/>
                      <a:pt x="1438" y="630"/>
                      <a:pt x="1465" y="622"/>
                    </a:cubicBezTo>
                    <a:cubicBezTo>
                      <a:pt x="1468" y="627"/>
                      <a:pt x="1471" y="630"/>
                      <a:pt x="1471" y="634"/>
                    </a:cubicBezTo>
                    <a:cubicBezTo>
                      <a:pt x="1471" y="680"/>
                      <a:pt x="1437" y="739"/>
                      <a:pt x="1418" y="766"/>
                    </a:cubicBezTo>
                    <a:cubicBezTo>
                      <a:pt x="1395" y="797"/>
                      <a:pt x="1385" y="826"/>
                      <a:pt x="1357" y="849"/>
                    </a:cubicBezTo>
                    <a:cubicBezTo>
                      <a:pt x="1307" y="890"/>
                      <a:pt x="1253" y="903"/>
                      <a:pt x="1234" y="974"/>
                    </a:cubicBezTo>
                    <a:cubicBezTo>
                      <a:pt x="1229" y="994"/>
                      <a:pt x="1209" y="999"/>
                      <a:pt x="1209" y="1022"/>
                    </a:cubicBezTo>
                    <a:cubicBezTo>
                      <a:pt x="1209" y="1046"/>
                      <a:pt x="1215" y="1057"/>
                      <a:pt x="1215" y="1081"/>
                    </a:cubicBezTo>
                    <a:cubicBezTo>
                      <a:pt x="1215" y="1108"/>
                      <a:pt x="1243" y="1122"/>
                      <a:pt x="1243" y="1137"/>
                    </a:cubicBezTo>
                    <a:cubicBezTo>
                      <a:pt x="1243" y="1142"/>
                      <a:pt x="1239" y="1147"/>
                      <a:pt x="1238" y="1149"/>
                    </a:cubicBezTo>
                    <a:cubicBezTo>
                      <a:pt x="1238" y="1169"/>
                      <a:pt x="1238" y="1169"/>
                      <a:pt x="1238" y="1169"/>
                    </a:cubicBezTo>
                    <a:cubicBezTo>
                      <a:pt x="1238" y="1181"/>
                      <a:pt x="1236" y="1196"/>
                      <a:pt x="1236" y="1219"/>
                    </a:cubicBezTo>
                    <a:cubicBezTo>
                      <a:pt x="1240" y="1223"/>
                      <a:pt x="1242" y="1228"/>
                      <a:pt x="1242" y="1235"/>
                    </a:cubicBezTo>
                    <a:cubicBezTo>
                      <a:pt x="1242" y="1297"/>
                      <a:pt x="1142" y="1290"/>
                      <a:pt x="1134" y="1342"/>
                    </a:cubicBezTo>
                    <a:cubicBezTo>
                      <a:pt x="1123" y="1344"/>
                      <a:pt x="1111" y="1357"/>
                      <a:pt x="1111" y="1366"/>
                    </a:cubicBezTo>
                    <a:cubicBezTo>
                      <a:pt x="1111" y="1383"/>
                      <a:pt x="1132" y="1395"/>
                      <a:pt x="1132" y="1419"/>
                    </a:cubicBezTo>
                    <a:cubicBezTo>
                      <a:pt x="1132" y="1432"/>
                      <a:pt x="1131" y="1458"/>
                      <a:pt x="1126" y="1465"/>
                    </a:cubicBezTo>
                    <a:cubicBezTo>
                      <a:pt x="1121" y="1471"/>
                      <a:pt x="1109" y="1468"/>
                      <a:pt x="1103" y="1471"/>
                    </a:cubicBezTo>
                    <a:cubicBezTo>
                      <a:pt x="1085" y="1480"/>
                      <a:pt x="1075" y="1488"/>
                      <a:pt x="1065" y="1508"/>
                    </a:cubicBezTo>
                    <a:cubicBezTo>
                      <a:pt x="1072" y="1512"/>
                      <a:pt x="1077" y="1518"/>
                      <a:pt x="1077" y="1525"/>
                    </a:cubicBezTo>
                    <a:cubicBezTo>
                      <a:pt x="1077" y="1547"/>
                      <a:pt x="1056" y="1564"/>
                      <a:pt x="1047" y="1574"/>
                    </a:cubicBezTo>
                    <a:cubicBezTo>
                      <a:pt x="1030" y="1592"/>
                      <a:pt x="1028" y="1610"/>
                      <a:pt x="1016" y="1626"/>
                    </a:cubicBezTo>
                    <a:cubicBezTo>
                      <a:pt x="997" y="1651"/>
                      <a:pt x="989" y="1673"/>
                      <a:pt x="958" y="1689"/>
                    </a:cubicBezTo>
                    <a:cubicBezTo>
                      <a:pt x="945" y="1696"/>
                      <a:pt x="926" y="1689"/>
                      <a:pt x="924" y="1704"/>
                    </a:cubicBezTo>
                    <a:cubicBezTo>
                      <a:pt x="914" y="1704"/>
                      <a:pt x="908" y="1709"/>
                      <a:pt x="901" y="1709"/>
                    </a:cubicBezTo>
                    <a:cubicBezTo>
                      <a:pt x="893" y="1709"/>
                      <a:pt x="888" y="1701"/>
                      <a:pt x="880" y="1701"/>
                    </a:cubicBezTo>
                    <a:cubicBezTo>
                      <a:pt x="848" y="1701"/>
                      <a:pt x="829" y="1725"/>
                      <a:pt x="800" y="1725"/>
                    </a:cubicBezTo>
                    <a:cubicBezTo>
                      <a:pt x="787" y="1725"/>
                      <a:pt x="781" y="1718"/>
                      <a:pt x="776" y="1709"/>
                    </a:cubicBezTo>
                    <a:cubicBezTo>
                      <a:pt x="772" y="1710"/>
                      <a:pt x="770" y="1712"/>
                      <a:pt x="769" y="1713"/>
                    </a:cubicBezTo>
                    <a:cubicBezTo>
                      <a:pt x="769" y="1697"/>
                      <a:pt x="761" y="1680"/>
                      <a:pt x="755" y="1673"/>
                    </a:cubicBezTo>
                    <a:cubicBezTo>
                      <a:pt x="761" y="1667"/>
                      <a:pt x="765" y="1661"/>
                      <a:pt x="765" y="1652"/>
                    </a:cubicBezTo>
                    <a:cubicBezTo>
                      <a:pt x="765" y="1639"/>
                      <a:pt x="744" y="1615"/>
                      <a:pt x="740" y="1608"/>
                    </a:cubicBezTo>
                    <a:cubicBezTo>
                      <a:pt x="712" y="1560"/>
                      <a:pt x="678" y="1513"/>
                      <a:pt x="678" y="1443"/>
                    </a:cubicBezTo>
                    <a:cubicBezTo>
                      <a:pt x="678" y="1430"/>
                      <a:pt x="678" y="1428"/>
                      <a:pt x="678" y="1421"/>
                    </a:cubicBezTo>
                    <a:cubicBezTo>
                      <a:pt x="678" y="1410"/>
                      <a:pt x="669" y="1406"/>
                      <a:pt x="663" y="1395"/>
                    </a:cubicBezTo>
                    <a:cubicBezTo>
                      <a:pt x="641" y="1358"/>
                      <a:pt x="619" y="1328"/>
                      <a:pt x="619" y="1276"/>
                    </a:cubicBezTo>
                    <a:cubicBezTo>
                      <a:pt x="619" y="1220"/>
                      <a:pt x="666" y="1207"/>
                      <a:pt x="666" y="1165"/>
                    </a:cubicBezTo>
                    <a:cubicBezTo>
                      <a:pt x="666" y="1145"/>
                      <a:pt x="659" y="1137"/>
                      <a:pt x="656" y="1119"/>
                    </a:cubicBezTo>
                    <a:cubicBezTo>
                      <a:pt x="651" y="1085"/>
                      <a:pt x="645" y="1073"/>
                      <a:pt x="638" y="1053"/>
                    </a:cubicBezTo>
                    <a:cubicBezTo>
                      <a:pt x="631" y="1037"/>
                      <a:pt x="634" y="1019"/>
                      <a:pt x="625" y="1006"/>
                    </a:cubicBezTo>
                    <a:cubicBezTo>
                      <a:pt x="605" y="979"/>
                      <a:pt x="562" y="952"/>
                      <a:pt x="562" y="914"/>
                    </a:cubicBezTo>
                    <a:cubicBezTo>
                      <a:pt x="562" y="905"/>
                      <a:pt x="574" y="886"/>
                      <a:pt x="579" y="882"/>
                    </a:cubicBezTo>
                    <a:cubicBezTo>
                      <a:pt x="576" y="875"/>
                      <a:pt x="579" y="874"/>
                      <a:pt x="579" y="871"/>
                    </a:cubicBezTo>
                    <a:cubicBezTo>
                      <a:pt x="579" y="861"/>
                      <a:pt x="579" y="837"/>
                      <a:pt x="587" y="831"/>
                    </a:cubicBezTo>
                    <a:cubicBezTo>
                      <a:pt x="578" y="813"/>
                      <a:pt x="565" y="797"/>
                      <a:pt x="539" y="797"/>
                    </a:cubicBezTo>
                    <a:cubicBezTo>
                      <a:pt x="525" y="797"/>
                      <a:pt x="514" y="797"/>
                      <a:pt x="507" y="797"/>
                    </a:cubicBezTo>
                    <a:cubicBezTo>
                      <a:pt x="485" y="797"/>
                      <a:pt x="479" y="751"/>
                      <a:pt x="448" y="751"/>
                    </a:cubicBezTo>
                    <a:cubicBezTo>
                      <a:pt x="410" y="751"/>
                      <a:pt x="382" y="770"/>
                      <a:pt x="354" y="779"/>
                    </a:cubicBezTo>
                    <a:cubicBezTo>
                      <a:pt x="342" y="783"/>
                      <a:pt x="338" y="793"/>
                      <a:pt x="327" y="793"/>
                    </a:cubicBezTo>
                    <a:cubicBezTo>
                      <a:pt x="316" y="793"/>
                      <a:pt x="297" y="781"/>
                      <a:pt x="282" y="781"/>
                    </a:cubicBezTo>
                    <a:cubicBezTo>
                      <a:pt x="252" y="781"/>
                      <a:pt x="239" y="797"/>
                      <a:pt x="210" y="797"/>
                    </a:cubicBezTo>
                    <a:cubicBezTo>
                      <a:pt x="201" y="797"/>
                      <a:pt x="190" y="793"/>
                      <a:pt x="187" y="791"/>
                    </a:cubicBezTo>
                    <a:cubicBezTo>
                      <a:pt x="166" y="774"/>
                      <a:pt x="122" y="747"/>
                      <a:pt x="106" y="722"/>
                    </a:cubicBezTo>
                    <a:cubicBezTo>
                      <a:pt x="91" y="699"/>
                      <a:pt x="87" y="680"/>
                      <a:pt x="68" y="664"/>
                    </a:cubicBezTo>
                    <a:cubicBezTo>
                      <a:pt x="63" y="660"/>
                      <a:pt x="23" y="622"/>
                      <a:pt x="23" y="619"/>
                    </a:cubicBezTo>
                    <a:cubicBezTo>
                      <a:pt x="19" y="615"/>
                      <a:pt x="16" y="613"/>
                      <a:pt x="13" y="608"/>
                    </a:cubicBezTo>
                    <a:cubicBezTo>
                      <a:pt x="15" y="608"/>
                      <a:pt x="15" y="608"/>
                      <a:pt x="15" y="608"/>
                    </a:cubicBezTo>
                    <a:cubicBezTo>
                      <a:pt x="15" y="596"/>
                      <a:pt x="11" y="590"/>
                      <a:pt x="11" y="583"/>
                    </a:cubicBezTo>
                    <a:cubicBezTo>
                      <a:pt x="11" y="572"/>
                      <a:pt x="5" y="568"/>
                      <a:pt x="0" y="556"/>
                    </a:cubicBezTo>
                    <a:cubicBezTo>
                      <a:pt x="16" y="548"/>
                      <a:pt x="32" y="505"/>
                      <a:pt x="32" y="485"/>
                    </a:cubicBezTo>
                    <a:cubicBezTo>
                      <a:pt x="32" y="450"/>
                      <a:pt x="16" y="428"/>
                      <a:pt x="16" y="396"/>
                    </a:cubicBezTo>
                    <a:cubicBezTo>
                      <a:pt x="16" y="380"/>
                      <a:pt x="34" y="370"/>
                      <a:pt x="38" y="358"/>
                    </a:cubicBezTo>
                    <a:cubicBezTo>
                      <a:pt x="48" y="327"/>
                      <a:pt x="70" y="285"/>
                      <a:pt x="88" y="258"/>
                    </a:cubicBezTo>
                    <a:cubicBezTo>
                      <a:pt x="99" y="243"/>
                      <a:pt x="119" y="245"/>
                      <a:pt x="132" y="237"/>
                    </a:cubicBezTo>
                    <a:cubicBezTo>
                      <a:pt x="144" y="230"/>
                      <a:pt x="163" y="214"/>
                      <a:pt x="166" y="201"/>
                    </a:cubicBezTo>
                    <a:cubicBezTo>
                      <a:pt x="176" y="172"/>
                      <a:pt x="164" y="159"/>
                      <a:pt x="179" y="139"/>
                    </a:cubicBezTo>
                    <a:cubicBezTo>
                      <a:pt x="199" y="113"/>
                      <a:pt x="225" y="88"/>
                      <a:pt x="244" y="64"/>
                    </a:cubicBezTo>
                    <a:cubicBezTo>
                      <a:pt x="242" y="64"/>
                      <a:pt x="242" y="64"/>
                      <a:pt x="242" y="64"/>
                    </a:cubicBezTo>
                    <a:cubicBezTo>
                      <a:pt x="248" y="56"/>
                      <a:pt x="250" y="48"/>
                      <a:pt x="257" y="42"/>
                    </a:cubicBezTo>
                    <a:cubicBezTo>
                      <a:pt x="276" y="56"/>
                      <a:pt x="296" y="62"/>
                      <a:pt x="322" y="62"/>
                    </a:cubicBezTo>
                    <a:cubicBezTo>
                      <a:pt x="338" y="62"/>
                      <a:pt x="341" y="52"/>
                      <a:pt x="350" y="48"/>
                    </a:cubicBezTo>
                    <a:cubicBezTo>
                      <a:pt x="379" y="33"/>
                      <a:pt x="435" y="10"/>
                      <a:pt x="469" y="10"/>
                    </a:cubicBezTo>
                    <a:cubicBezTo>
                      <a:pt x="480" y="10"/>
                      <a:pt x="490" y="18"/>
                      <a:pt x="496" y="18"/>
                    </a:cubicBezTo>
                    <a:cubicBezTo>
                      <a:pt x="504" y="18"/>
                      <a:pt x="516" y="6"/>
                      <a:pt x="528" y="6"/>
                    </a:cubicBezTo>
                    <a:cubicBezTo>
                      <a:pt x="538" y="6"/>
                      <a:pt x="542" y="12"/>
                      <a:pt x="550" y="12"/>
                    </a:cubicBezTo>
                    <a:cubicBezTo>
                      <a:pt x="566" y="12"/>
                      <a:pt x="566" y="0"/>
                      <a:pt x="581" y="0"/>
                    </a:cubicBezTo>
                    <a:cubicBezTo>
                      <a:pt x="595" y="0"/>
                      <a:pt x="591" y="14"/>
                      <a:pt x="603" y="14"/>
                    </a:cubicBezTo>
                    <a:cubicBezTo>
                      <a:pt x="608" y="14"/>
                      <a:pt x="610" y="10"/>
                      <a:pt x="615" y="10"/>
                    </a:cubicBezTo>
                    <a:cubicBezTo>
                      <a:pt x="614" y="21"/>
                      <a:pt x="603" y="20"/>
                      <a:pt x="603" y="30"/>
                    </a:cubicBezTo>
                    <a:cubicBezTo>
                      <a:pt x="603" y="37"/>
                      <a:pt x="613" y="41"/>
                      <a:pt x="613" y="48"/>
                    </a:cubicBezTo>
                    <a:cubicBezTo>
                      <a:pt x="613" y="60"/>
                      <a:pt x="603" y="66"/>
                      <a:pt x="603" y="78"/>
                    </a:cubicBezTo>
                    <a:cubicBezTo>
                      <a:pt x="603" y="98"/>
                      <a:pt x="623" y="115"/>
                      <a:pt x="638" y="115"/>
                    </a:cubicBezTo>
                    <a:cubicBezTo>
                      <a:pt x="647" y="115"/>
                      <a:pt x="653" y="115"/>
                      <a:pt x="659" y="115"/>
                    </a:cubicBezTo>
                    <a:cubicBezTo>
                      <a:pt x="708" y="115"/>
                      <a:pt x="725" y="179"/>
                      <a:pt x="781" y="179"/>
                    </a:cubicBezTo>
                    <a:cubicBezTo>
                      <a:pt x="788" y="179"/>
                      <a:pt x="797" y="171"/>
                      <a:pt x="797" y="167"/>
                    </a:cubicBezTo>
                    <a:cubicBezTo>
                      <a:pt x="797" y="161"/>
                      <a:pt x="797" y="157"/>
                      <a:pt x="797" y="151"/>
                    </a:cubicBezTo>
                    <a:cubicBezTo>
                      <a:pt x="797" y="126"/>
                      <a:pt x="815" y="126"/>
                      <a:pt x="838" y="118"/>
                    </a:cubicBezTo>
                    <a:lnTo>
                      <a:pt x="841" y="119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54" name="Freeform 13">
                <a:extLst>
                  <a:ext uri="{FF2B5EF4-FFF2-40B4-BE49-F238E27FC236}">
                    <a16:creationId xmlns:a16="http://schemas.microsoft.com/office/drawing/2014/main" id="{62CF44DC-875E-4127-BF73-8285FA268F5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456418" y="3063565"/>
                <a:ext cx="918264" cy="835612"/>
              </a:xfrm>
              <a:custGeom>
                <a:avLst/>
                <a:gdLst>
                  <a:gd name="T0" fmla="*/ 176 w 803"/>
                  <a:gd name="T1" fmla="*/ 277 h 730"/>
                  <a:gd name="T2" fmla="*/ 194 w 803"/>
                  <a:gd name="T3" fmla="*/ 226 h 730"/>
                  <a:gd name="T4" fmla="*/ 210 w 803"/>
                  <a:gd name="T5" fmla="*/ 154 h 730"/>
                  <a:gd name="T6" fmla="*/ 215 w 803"/>
                  <a:gd name="T7" fmla="*/ 138 h 730"/>
                  <a:gd name="T8" fmla="*/ 186 w 803"/>
                  <a:gd name="T9" fmla="*/ 139 h 730"/>
                  <a:gd name="T10" fmla="*/ 110 w 803"/>
                  <a:gd name="T11" fmla="*/ 139 h 730"/>
                  <a:gd name="T12" fmla="*/ 47 w 803"/>
                  <a:gd name="T13" fmla="*/ 143 h 730"/>
                  <a:gd name="T14" fmla="*/ 45 w 803"/>
                  <a:gd name="T15" fmla="*/ 138 h 730"/>
                  <a:gd name="T16" fmla="*/ 0 w 803"/>
                  <a:gd name="T17" fmla="*/ 98 h 730"/>
                  <a:gd name="T18" fmla="*/ 16 w 803"/>
                  <a:gd name="T19" fmla="*/ 67 h 730"/>
                  <a:gd name="T20" fmla="*/ 72 w 803"/>
                  <a:gd name="T21" fmla="*/ 36 h 730"/>
                  <a:gd name="T22" fmla="*/ 84 w 803"/>
                  <a:gd name="T23" fmla="*/ 23 h 730"/>
                  <a:gd name="T24" fmla="*/ 138 w 803"/>
                  <a:gd name="T25" fmla="*/ 7 h 730"/>
                  <a:gd name="T26" fmla="*/ 219 w 803"/>
                  <a:gd name="T27" fmla="*/ 12 h 730"/>
                  <a:gd name="T28" fmla="*/ 300 w 803"/>
                  <a:gd name="T29" fmla="*/ 28 h 730"/>
                  <a:gd name="T30" fmla="*/ 384 w 803"/>
                  <a:gd name="T31" fmla="*/ 38 h 730"/>
                  <a:gd name="T32" fmla="*/ 440 w 803"/>
                  <a:gd name="T33" fmla="*/ 79 h 730"/>
                  <a:gd name="T34" fmla="*/ 477 w 803"/>
                  <a:gd name="T35" fmla="*/ 59 h 730"/>
                  <a:gd name="T36" fmla="*/ 483 w 803"/>
                  <a:gd name="T37" fmla="*/ 78 h 730"/>
                  <a:gd name="T38" fmla="*/ 496 w 803"/>
                  <a:gd name="T39" fmla="*/ 117 h 730"/>
                  <a:gd name="T40" fmla="*/ 531 w 803"/>
                  <a:gd name="T41" fmla="*/ 137 h 730"/>
                  <a:gd name="T42" fmla="*/ 602 w 803"/>
                  <a:gd name="T43" fmla="*/ 137 h 730"/>
                  <a:gd name="T44" fmla="*/ 618 w 803"/>
                  <a:gd name="T45" fmla="*/ 113 h 730"/>
                  <a:gd name="T46" fmla="*/ 666 w 803"/>
                  <a:gd name="T47" fmla="*/ 92 h 730"/>
                  <a:gd name="T48" fmla="*/ 755 w 803"/>
                  <a:gd name="T49" fmla="*/ 133 h 730"/>
                  <a:gd name="T50" fmla="*/ 765 w 803"/>
                  <a:gd name="T51" fmla="*/ 173 h 730"/>
                  <a:gd name="T52" fmla="*/ 747 w 803"/>
                  <a:gd name="T53" fmla="*/ 214 h 730"/>
                  <a:gd name="T54" fmla="*/ 750 w 803"/>
                  <a:gd name="T55" fmla="*/ 249 h 730"/>
                  <a:gd name="T56" fmla="*/ 772 w 803"/>
                  <a:gd name="T57" fmla="*/ 281 h 730"/>
                  <a:gd name="T58" fmla="*/ 765 w 803"/>
                  <a:gd name="T59" fmla="*/ 323 h 730"/>
                  <a:gd name="T60" fmla="*/ 771 w 803"/>
                  <a:gd name="T61" fmla="*/ 419 h 730"/>
                  <a:gd name="T62" fmla="*/ 770 w 803"/>
                  <a:gd name="T63" fmla="*/ 432 h 730"/>
                  <a:gd name="T64" fmla="*/ 675 w 803"/>
                  <a:gd name="T65" fmla="*/ 416 h 730"/>
                  <a:gd name="T66" fmla="*/ 636 w 803"/>
                  <a:gd name="T67" fmla="*/ 396 h 730"/>
                  <a:gd name="T68" fmla="*/ 572 w 803"/>
                  <a:gd name="T69" fmla="*/ 373 h 730"/>
                  <a:gd name="T70" fmla="*/ 539 w 803"/>
                  <a:gd name="T71" fmla="*/ 346 h 730"/>
                  <a:gd name="T72" fmla="*/ 477 w 803"/>
                  <a:gd name="T73" fmla="*/ 329 h 730"/>
                  <a:gd name="T74" fmla="*/ 522 w 803"/>
                  <a:gd name="T75" fmla="*/ 404 h 730"/>
                  <a:gd name="T76" fmla="*/ 543 w 803"/>
                  <a:gd name="T77" fmla="*/ 408 h 730"/>
                  <a:gd name="T78" fmla="*/ 538 w 803"/>
                  <a:gd name="T79" fmla="*/ 443 h 730"/>
                  <a:gd name="T80" fmla="*/ 651 w 803"/>
                  <a:gd name="T81" fmla="*/ 405 h 730"/>
                  <a:gd name="T82" fmla="*/ 698 w 803"/>
                  <a:gd name="T83" fmla="*/ 469 h 730"/>
                  <a:gd name="T84" fmla="*/ 712 w 803"/>
                  <a:gd name="T85" fmla="*/ 487 h 730"/>
                  <a:gd name="T86" fmla="*/ 705 w 803"/>
                  <a:gd name="T87" fmla="*/ 544 h 730"/>
                  <a:gd name="T88" fmla="*/ 671 w 803"/>
                  <a:gd name="T89" fmla="*/ 579 h 730"/>
                  <a:gd name="T90" fmla="*/ 628 w 803"/>
                  <a:gd name="T91" fmla="*/ 625 h 730"/>
                  <a:gd name="T92" fmla="*/ 565 w 803"/>
                  <a:gd name="T93" fmla="*/ 663 h 730"/>
                  <a:gd name="T94" fmla="*/ 456 w 803"/>
                  <a:gd name="T95" fmla="*/ 711 h 730"/>
                  <a:gd name="T96" fmla="*/ 402 w 803"/>
                  <a:gd name="T97" fmla="*/ 727 h 730"/>
                  <a:gd name="T98" fmla="*/ 374 w 803"/>
                  <a:gd name="T99" fmla="*/ 719 h 730"/>
                  <a:gd name="T100" fmla="*/ 359 w 803"/>
                  <a:gd name="T101" fmla="*/ 670 h 730"/>
                  <a:gd name="T102" fmla="*/ 341 w 803"/>
                  <a:gd name="T103" fmla="*/ 613 h 730"/>
                  <a:gd name="T104" fmla="*/ 278 w 803"/>
                  <a:gd name="T105" fmla="*/ 505 h 730"/>
                  <a:gd name="T106" fmla="*/ 265 w 803"/>
                  <a:gd name="T107" fmla="*/ 467 h 730"/>
                  <a:gd name="T108" fmla="*/ 240 w 803"/>
                  <a:gd name="T109" fmla="*/ 453 h 730"/>
                  <a:gd name="T110" fmla="*/ 225 w 803"/>
                  <a:gd name="T111" fmla="*/ 412 h 730"/>
                  <a:gd name="T112" fmla="*/ 187 w 803"/>
                  <a:gd name="T113" fmla="*/ 354 h 730"/>
                  <a:gd name="T114" fmla="*/ 193 w 803"/>
                  <a:gd name="T115" fmla="*/ 319 h 7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803" h="730">
                    <a:moveTo>
                      <a:pt x="193" y="319"/>
                    </a:moveTo>
                    <a:cubicBezTo>
                      <a:pt x="176" y="277"/>
                      <a:pt x="176" y="277"/>
                      <a:pt x="176" y="277"/>
                    </a:cubicBezTo>
                    <a:cubicBezTo>
                      <a:pt x="176" y="272"/>
                      <a:pt x="181" y="272"/>
                      <a:pt x="182" y="268"/>
                    </a:cubicBezTo>
                    <a:cubicBezTo>
                      <a:pt x="187" y="251"/>
                      <a:pt x="190" y="242"/>
                      <a:pt x="194" y="226"/>
                    </a:cubicBezTo>
                    <a:cubicBezTo>
                      <a:pt x="199" y="210"/>
                      <a:pt x="214" y="206"/>
                      <a:pt x="214" y="188"/>
                    </a:cubicBezTo>
                    <a:cubicBezTo>
                      <a:pt x="214" y="175"/>
                      <a:pt x="210" y="164"/>
                      <a:pt x="210" y="154"/>
                    </a:cubicBezTo>
                    <a:cubicBezTo>
                      <a:pt x="210" y="149"/>
                      <a:pt x="214" y="148"/>
                      <a:pt x="215" y="146"/>
                    </a:cubicBezTo>
                    <a:cubicBezTo>
                      <a:pt x="215" y="138"/>
                      <a:pt x="215" y="138"/>
                      <a:pt x="215" y="138"/>
                    </a:cubicBezTo>
                    <a:cubicBezTo>
                      <a:pt x="209" y="140"/>
                      <a:pt x="207" y="145"/>
                      <a:pt x="201" y="145"/>
                    </a:cubicBezTo>
                    <a:cubicBezTo>
                      <a:pt x="193" y="145"/>
                      <a:pt x="189" y="142"/>
                      <a:pt x="186" y="139"/>
                    </a:cubicBezTo>
                    <a:cubicBezTo>
                      <a:pt x="174" y="148"/>
                      <a:pt x="170" y="159"/>
                      <a:pt x="148" y="159"/>
                    </a:cubicBezTo>
                    <a:cubicBezTo>
                      <a:pt x="132" y="159"/>
                      <a:pt x="126" y="139"/>
                      <a:pt x="110" y="139"/>
                    </a:cubicBezTo>
                    <a:cubicBezTo>
                      <a:pt x="94" y="139"/>
                      <a:pt x="97" y="157"/>
                      <a:pt x="84" y="157"/>
                    </a:cubicBezTo>
                    <a:cubicBezTo>
                      <a:pt x="69" y="157"/>
                      <a:pt x="62" y="136"/>
                      <a:pt x="47" y="143"/>
                    </a:cubicBezTo>
                    <a:cubicBezTo>
                      <a:pt x="39" y="143"/>
                      <a:pt x="39" y="143"/>
                      <a:pt x="39" y="143"/>
                    </a:cubicBezTo>
                    <a:cubicBezTo>
                      <a:pt x="41" y="142"/>
                      <a:pt x="44" y="140"/>
                      <a:pt x="45" y="138"/>
                    </a:cubicBezTo>
                    <a:cubicBezTo>
                      <a:pt x="40" y="133"/>
                      <a:pt x="19" y="121"/>
                      <a:pt x="26" y="113"/>
                    </a:cubicBezTo>
                    <a:cubicBezTo>
                      <a:pt x="19" y="103"/>
                      <a:pt x="11" y="104"/>
                      <a:pt x="0" y="98"/>
                    </a:cubicBezTo>
                    <a:cubicBezTo>
                      <a:pt x="8" y="90"/>
                      <a:pt x="16" y="92"/>
                      <a:pt x="16" y="77"/>
                    </a:cubicBezTo>
                    <a:cubicBezTo>
                      <a:pt x="16" y="71"/>
                      <a:pt x="15" y="71"/>
                      <a:pt x="16" y="67"/>
                    </a:cubicBezTo>
                    <a:cubicBezTo>
                      <a:pt x="11" y="67"/>
                      <a:pt x="3" y="68"/>
                      <a:pt x="3" y="63"/>
                    </a:cubicBezTo>
                    <a:cubicBezTo>
                      <a:pt x="3" y="39"/>
                      <a:pt x="58" y="44"/>
                      <a:pt x="72" y="36"/>
                    </a:cubicBezTo>
                    <a:cubicBezTo>
                      <a:pt x="70" y="30"/>
                      <a:pt x="65" y="32"/>
                      <a:pt x="65" y="27"/>
                    </a:cubicBezTo>
                    <a:cubicBezTo>
                      <a:pt x="65" y="20"/>
                      <a:pt x="80" y="23"/>
                      <a:pt x="84" y="23"/>
                    </a:cubicBezTo>
                    <a:cubicBezTo>
                      <a:pt x="93" y="23"/>
                      <a:pt x="107" y="23"/>
                      <a:pt x="107" y="23"/>
                    </a:cubicBezTo>
                    <a:cubicBezTo>
                      <a:pt x="116" y="23"/>
                      <a:pt x="130" y="13"/>
                      <a:pt x="138" y="7"/>
                    </a:cubicBezTo>
                    <a:cubicBezTo>
                      <a:pt x="148" y="1"/>
                      <a:pt x="169" y="0"/>
                      <a:pt x="182" y="0"/>
                    </a:cubicBezTo>
                    <a:cubicBezTo>
                      <a:pt x="203" y="0"/>
                      <a:pt x="202" y="12"/>
                      <a:pt x="219" y="12"/>
                    </a:cubicBezTo>
                    <a:cubicBezTo>
                      <a:pt x="219" y="21"/>
                      <a:pt x="249" y="27"/>
                      <a:pt x="257" y="28"/>
                    </a:cubicBezTo>
                    <a:cubicBezTo>
                      <a:pt x="279" y="28"/>
                      <a:pt x="293" y="28"/>
                      <a:pt x="300" y="28"/>
                    </a:cubicBezTo>
                    <a:cubicBezTo>
                      <a:pt x="321" y="28"/>
                      <a:pt x="330" y="6"/>
                      <a:pt x="353" y="6"/>
                    </a:cubicBezTo>
                    <a:cubicBezTo>
                      <a:pt x="377" y="6"/>
                      <a:pt x="376" y="21"/>
                      <a:pt x="384" y="38"/>
                    </a:cubicBezTo>
                    <a:cubicBezTo>
                      <a:pt x="385" y="41"/>
                      <a:pt x="400" y="51"/>
                      <a:pt x="402" y="51"/>
                    </a:cubicBezTo>
                    <a:cubicBezTo>
                      <a:pt x="415" y="55"/>
                      <a:pt x="418" y="79"/>
                      <a:pt x="440" y="79"/>
                    </a:cubicBezTo>
                    <a:cubicBezTo>
                      <a:pt x="456" y="79"/>
                      <a:pt x="456" y="65"/>
                      <a:pt x="467" y="61"/>
                    </a:cubicBezTo>
                    <a:cubicBezTo>
                      <a:pt x="473" y="59"/>
                      <a:pt x="472" y="59"/>
                      <a:pt x="477" y="59"/>
                    </a:cubicBezTo>
                    <a:cubicBezTo>
                      <a:pt x="480" y="63"/>
                      <a:pt x="480" y="70"/>
                      <a:pt x="483" y="73"/>
                    </a:cubicBezTo>
                    <a:cubicBezTo>
                      <a:pt x="482" y="75"/>
                      <a:pt x="483" y="76"/>
                      <a:pt x="483" y="78"/>
                    </a:cubicBezTo>
                    <a:cubicBezTo>
                      <a:pt x="483" y="86"/>
                      <a:pt x="489" y="85"/>
                      <a:pt x="493" y="91"/>
                    </a:cubicBezTo>
                    <a:cubicBezTo>
                      <a:pt x="499" y="101"/>
                      <a:pt x="492" y="107"/>
                      <a:pt x="496" y="117"/>
                    </a:cubicBezTo>
                    <a:cubicBezTo>
                      <a:pt x="500" y="125"/>
                      <a:pt x="510" y="121"/>
                      <a:pt x="518" y="122"/>
                    </a:cubicBezTo>
                    <a:cubicBezTo>
                      <a:pt x="525" y="124"/>
                      <a:pt x="527" y="132"/>
                      <a:pt x="531" y="137"/>
                    </a:cubicBezTo>
                    <a:cubicBezTo>
                      <a:pt x="537" y="143"/>
                      <a:pt x="556" y="141"/>
                      <a:pt x="566" y="141"/>
                    </a:cubicBezTo>
                    <a:cubicBezTo>
                      <a:pt x="579" y="141"/>
                      <a:pt x="593" y="139"/>
                      <a:pt x="602" y="137"/>
                    </a:cubicBezTo>
                    <a:cubicBezTo>
                      <a:pt x="602" y="129"/>
                      <a:pt x="602" y="129"/>
                      <a:pt x="602" y="122"/>
                    </a:cubicBezTo>
                    <a:cubicBezTo>
                      <a:pt x="602" y="115"/>
                      <a:pt x="611" y="115"/>
                      <a:pt x="618" y="113"/>
                    </a:cubicBezTo>
                    <a:cubicBezTo>
                      <a:pt x="627" y="109"/>
                      <a:pt x="624" y="106"/>
                      <a:pt x="632" y="103"/>
                    </a:cubicBezTo>
                    <a:cubicBezTo>
                      <a:pt x="646" y="98"/>
                      <a:pt x="655" y="101"/>
                      <a:pt x="666" y="92"/>
                    </a:cubicBezTo>
                    <a:cubicBezTo>
                      <a:pt x="683" y="102"/>
                      <a:pt x="693" y="103"/>
                      <a:pt x="708" y="109"/>
                    </a:cubicBezTo>
                    <a:cubicBezTo>
                      <a:pt x="727" y="115"/>
                      <a:pt x="733" y="133"/>
                      <a:pt x="755" y="133"/>
                    </a:cubicBezTo>
                    <a:cubicBezTo>
                      <a:pt x="755" y="137"/>
                      <a:pt x="760" y="139"/>
                      <a:pt x="761" y="142"/>
                    </a:cubicBezTo>
                    <a:cubicBezTo>
                      <a:pt x="765" y="154"/>
                      <a:pt x="760" y="166"/>
                      <a:pt x="765" y="173"/>
                    </a:cubicBezTo>
                    <a:cubicBezTo>
                      <a:pt x="759" y="176"/>
                      <a:pt x="747" y="205"/>
                      <a:pt x="747" y="206"/>
                    </a:cubicBezTo>
                    <a:cubicBezTo>
                      <a:pt x="747" y="209"/>
                      <a:pt x="749" y="213"/>
                      <a:pt x="747" y="214"/>
                    </a:cubicBezTo>
                    <a:cubicBezTo>
                      <a:pt x="749" y="218"/>
                      <a:pt x="749" y="220"/>
                      <a:pt x="750" y="224"/>
                    </a:cubicBezTo>
                    <a:cubicBezTo>
                      <a:pt x="750" y="249"/>
                      <a:pt x="750" y="249"/>
                      <a:pt x="750" y="249"/>
                    </a:cubicBezTo>
                    <a:cubicBezTo>
                      <a:pt x="753" y="256"/>
                      <a:pt x="751" y="260"/>
                      <a:pt x="754" y="268"/>
                    </a:cubicBezTo>
                    <a:cubicBezTo>
                      <a:pt x="757" y="275"/>
                      <a:pt x="772" y="268"/>
                      <a:pt x="772" y="281"/>
                    </a:cubicBezTo>
                    <a:cubicBezTo>
                      <a:pt x="772" y="298"/>
                      <a:pt x="755" y="295"/>
                      <a:pt x="755" y="309"/>
                    </a:cubicBezTo>
                    <a:cubicBezTo>
                      <a:pt x="755" y="319"/>
                      <a:pt x="762" y="319"/>
                      <a:pt x="765" y="323"/>
                    </a:cubicBezTo>
                    <a:cubicBezTo>
                      <a:pt x="777" y="350"/>
                      <a:pt x="803" y="354"/>
                      <a:pt x="803" y="388"/>
                    </a:cubicBezTo>
                    <a:cubicBezTo>
                      <a:pt x="783" y="392"/>
                      <a:pt x="771" y="396"/>
                      <a:pt x="771" y="419"/>
                    </a:cubicBezTo>
                    <a:cubicBezTo>
                      <a:pt x="771" y="424"/>
                      <a:pt x="774" y="428"/>
                      <a:pt x="774" y="432"/>
                    </a:cubicBezTo>
                    <a:cubicBezTo>
                      <a:pt x="774" y="433"/>
                      <a:pt x="771" y="432"/>
                      <a:pt x="770" y="432"/>
                    </a:cubicBezTo>
                    <a:cubicBezTo>
                      <a:pt x="755" y="432"/>
                      <a:pt x="722" y="423"/>
                      <a:pt x="702" y="423"/>
                    </a:cubicBezTo>
                    <a:cubicBezTo>
                      <a:pt x="698" y="423"/>
                      <a:pt x="676" y="416"/>
                      <a:pt x="675" y="416"/>
                    </a:cubicBezTo>
                    <a:cubicBezTo>
                      <a:pt x="668" y="408"/>
                      <a:pt x="668" y="384"/>
                      <a:pt x="652" y="384"/>
                    </a:cubicBezTo>
                    <a:cubicBezTo>
                      <a:pt x="643" y="384"/>
                      <a:pt x="640" y="391"/>
                      <a:pt x="636" y="396"/>
                    </a:cubicBezTo>
                    <a:cubicBezTo>
                      <a:pt x="598" y="396"/>
                      <a:pt x="598" y="396"/>
                      <a:pt x="598" y="396"/>
                    </a:cubicBezTo>
                    <a:cubicBezTo>
                      <a:pt x="586" y="392"/>
                      <a:pt x="580" y="381"/>
                      <a:pt x="572" y="373"/>
                    </a:cubicBezTo>
                    <a:cubicBezTo>
                      <a:pt x="563" y="364"/>
                      <a:pt x="551" y="369"/>
                      <a:pt x="543" y="360"/>
                    </a:cubicBezTo>
                    <a:cubicBezTo>
                      <a:pt x="538" y="355"/>
                      <a:pt x="540" y="349"/>
                      <a:pt x="539" y="346"/>
                    </a:cubicBezTo>
                    <a:cubicBezTo>
                      <a:pt x="530" y="328"/>
                      <a:pt x="514" y="303"/>
                      <a:pt x="493" y="303"/>
                    </a:cubicBezTo>
                    <a:cubicBezTo>
                      <a:pt x="482" y="303"/>
                      <a:pt x="477" y="318"/>
                      <a:pt x="477" y="329"/>
                    </a:cubicBezTo>
                    <a:cubicBezTo>
                      <a:pt x="477" y="337"/>
                      <a:pt x="477" y="341"/>
                      <a:pt x="479" y="347"/>
                    </a:cubicBezTo>
                    <a:cubicBezTo>
                      <a:pt x="484" y="366"/>
                      <a:pt x="505" y="400"/>
                      <a:pt x="522" y="404"/>
                    </a:cubicBezTo>
                    <a:cubicBezTo>
                      <a:pt x="522" y="413"/>
                      <a:pt x="527" y="416"/>
                      <a:pt x="527" y="423"/>
                    </a:cubicBezTo>
                    <a:cubicBezTo>
                      <a:pt x="537" y="420"/>
                      <a:pt x="535" y="410"/>
                      <a:pt x="543" y="408"/>
                    </a:cubicBezTo>
                    <a:cubicBezTo>
                      <a:pt x="543" y="412"/>
                      <a:pt x="543" y="414"/>
                      <a:pt x="543" y="417"/>
                    </a:cubicBezTo>
                    <a:cubicBezTo>
                      <a:pt x="543" y="427"/>
                      <a:pt x="538" y="433"/>
                      <a:pt x="538" y="443"/>
                    </a:cubicBezTo>
                    <a:cubicBezTo>
                      <a:pt x="538" y="454"/>
                      <a:pt x="558" y="459"/>
                      <a:pt x="569" y="459"/>
                    </a:cubicBezTo>
                    <a:cubicBezTo>
                      <a:pt x="620" y="459"/>
                      <a:pt x="624" y="427"/>
                      <a:pt x="651" y="405"/>
                    </a:cubicBezTo>
                    <a:cubicBezTo>
                      <a:pt x="651" y="435"/>
                      <a:pt x="651" y="435"/>
                      <a:pt x="651" y="435"/>
                    </a:cubicBezTo>
                    <a:cubicBezTo>
                      <a:pt x="662" y="458"/>
                      <a:pt x="676" y="462"/>
                      <a:pt x="698" y="469"/>
                    </a:cubicBezTo>
                    <a:cubicBezTo>
                      <a:pt x="706" y="471"/>
                      <a:pt x="707" y="485"/>
                      <a:pt x="712" y="488"/>
                    </a:cubicBezTo>
                    <a:cubicBezTo>
                      <a:pt x="712" y="487"/>
                      <a:pt x="712" y="487"/>
                      <a:pt x="712" y="487"/>
                    </a:cubicBezTo>
                    <a:cubicBezTo>
                      <a:pt x="716" y="494"/>
                      <a:pt x="727" y="493"/>
                      <a:pt x="727" y="500"/>
                    </a:cubicBezTo>
                    <a:cubicBezTo>
                      <a:pt x="727" y="518"/>
                      <a:pt x="705" y="525"/>
                      <a:pt x="705" y="544"/>
                    </a:cubicBezTo>
                    <a:cubicBezTo>
                      <a:pt x="693" y="544"/>
                      <a:pt x="686" y="547"/>
                      <a:pt x="683" y="556"/>
                    </a:cubicBezTo>
                    <a:cubicBezTo>
                      <a:pt x="680" y="566"/>
                      <a:pt x="680" y="579"/>
                      <a:pt x="671" y="579"/>
                    </a:cubicBezTo>
                    <a:cubicBezTo>
                      <a:pt x="660" y="579"/>
                      <a:pt x="661" y="602"/>
                      <a:pt x="649" y="602"/>
                    </a:cubicBezTo>
                    <a:cubicBezTo>
                      <a:pt x="643" y="602"/>
                      <a:pt x="628" y="616"/>
                      <a:pt x="628" y="625"/>
                    </a:cubicBezTo>
                    <a:cubicBezTo>
                      <a:pt x="608" y="629"/>
                      <a:pt x="562" y="638"/>
                      <a:pt x="562" y="656"/>
                    </a:cubicBezTo>
                    <a:cubicBezTo>
                      <a:pt x="562" y="658"/>
                      <a:pt x="563" y="661"/>
                      <a:pt x="565" y="663"/>
                    </a:cubicBezTo>
                    <a:cubicBezTo>
                      <a:pt x="547" y="672"/>
                      <a:pt x="524" y="677"/>
                      <a:pt x="505" y="682"/>
                    </a:cubicBezTo>
                    <a:cubicBezTo>
                      <a:pt x="496" y="684"/>
                      <a:pt x="466" y="706"/>
                      <a:pt x="456" y="711"/>
                    </a:cubicBezTo>
                    <a:cubicBezTo>
                      <a:pt x="433" y="711"/>
                      <a:pt x="433" y="711"/>
                      <a:pt x="433" y="711"/>
                    </a:cubicBezTo>
                    <a:cubicBezTo>
                      <a:pt x="420" y="721"/>
                      <a:pt x="418" y="727"/>
                      <a:pt x="402" y="727"/>
                    </a:cubicBezTo>
                    <a:cubicBezTo>
                      <a:pt x="397" y="730"/>
                      <a:pt x="397" y="730"/>
                      <a:pt x="397" y="730"/>
                    </a:cubicBezTo>
                    <a:cubicBezTo>
                      <a:pt x="395" y="730"/>
                      <a:pt x="376" y="721"/>
                      <a:pt x="374" y="719"/>
                    </a:cubicBezTo>
                    <a:cubicBezTo>
                      <a:pt x="372" y="718"/>
                      <a:pt x="378" y="718"/>
                      <a:pt x="373" y="710"/>
                    </a:cubicBezTo>
                    <a:cubicBezTo>
                      <a:pt x="365" y="698"/>
                      <a:pt x="359" y="685"/>
                      <a:pt x="359" y="670"/>
                    </a:cubicBezTo>
                    <a:cubicBezTo>
                      <a:pt x="351" y="669"/>
                      <a:pt x="357" y="654"/>
                      <a:pt x="358" y="647"/>
                    </a:cubicBezTo>
                    <a:cubicBezTo>
                      <a:pt x="362" y="629"/>
                      <a:pt x="349" y="622"/>
                      <a:pt x="341" y="613"/>
                    </a:cubicBezTo>
                    <a:cubicBezTo>
                      <a:pt x="332" y="604"/>
                      <a:pt x="311" y="577"/>
                      <a:pt x="311" y="557"/>
                    </a:cubicBezTo>
                    <a:cubicBezTo>
                      <a:pt x="285" y="551"/>
                      <a:pt x="278" y="535"/>
                      <a:pt x="278" y="505"/>
                    </a:cubicBezTo>
                    <a:cubicBezTo>
                      <a:pt x="278" y="486"/>
                      <a:pt x="268" y="482"/>
                      <a:pt x="265" y="467"/>
                    </a:cubicBezTo>
                    <a:cubicBezTo>
                      <a:pt x="265" y="467"/>
                      <a:pt x="265" y="467"/>
                      <a:pt x="265" y="467"/>
                    </a:cubicBezTo>
                    <a:cubicBezTo>
                      <a:pt x="262" y="464"/>
                      <a:pt x="258" y="459"/>
                      <a:pt x="256" y="457"/>
                    </a:cubicBezTo>
                    <a:cubicBezTo>
                      <a:pt x="253" y="454"/>
                      <a:pt x="243" y="455"/>
                      <a:pt x="240" y="453"/>
                    </a:cubicBezTo>
                    <a:cubicBezTo>
                      <a:pt x="236" y="448"/>
                      <a:pt x="237" y="436"/>
                      <a:pt x="236" y="431"/>
                    </a:cubicBezTo>
                    <a:cubicBezTo>
                      <a:pt x="234" y="424"/>
                      <a:pt x="228" y="417"/>
                      <a:pt x="225" y="412"/>
                    </a:cubicBezTo>
                    <a:cubicBezTo>
                      <a:pt x="216" y="398"/>
                      <a:pt x="209" y="386"/>
                      <a:pt x="200" y="373"/>
                    </a:cubicBezTo>
                    <a:cubicBezTo>
                      <a:pt x="198" y="369"/>
                      <a:pt x="187" y="356"/>
                      <a:pt x="187" y="354"/>
                    </a:cubicBezTo>
                    <a:cubicBezTo>
                      <a:pt x="187" y="346"/>
                      <a:pt x="193" y="327"/>
                      <a:pt x="193" y="315"/>
                    </a:cubicBezTo>
                    <a:lnTo>
                      <a:pt x="193" y="319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55" name="Freeform 14">
                <a:extLst>
                  <a:ext uri="{FF2B5EF4-FFF2-40B4-BE49-F238E27FC236}">
                    <a16:creationId xmlns:a16="http://schemas.microsoft.com/office/drawing/2014/main" id="{D3DBF5FB-007E-49FA-934C-DC17FFC7866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777188" y="3972637"/>
                <a:ext cx="48974" cy="99478"/>
              </a:xfrm>
              <a:custGeom>
                <a:avLst/>
                <a:gdLst>
                  <a:gd name="T0" fmla="*/ 43 w 43"/>
                  <a:gd name="T1" fmla="*/ 54 h 87"/>
                  <a:gd name="T2" fmla="*/ 19 w 43"/>
                  <a:gd name="T3" fmla="*/ 87 h 87"/>
                  <a:gd name="T4" fmla="*/ 0 w 43"/>
                  <a:gd name="T5" fmla="*/ 64 h 87"/>
                  <a:gd name="T6" fmla="*/ 11 w 43"/>
                  <a:gd name="T7" fmla="*/ 0 h 87"/>
                  <a:gd name="T8" fmla="*/ 43 w 43"/>
                  <a:gd name="T9" fmla="*/ 54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87">
                    <a:moveTo>
                      <a:pt x="43" y="54"/>
                    </a:moveTo>
                    <a:cubicBezTo>
                      <a:pt x="43" y="68"/>
                      <a:pt x="34" y="87"/>
                      <a:pt x="19" y="87"/>
                    </a:cubicBezTo>
                    <a:cubicBezTo>
                      <a:pt x="9" y="87"/>
                      <a:pt x="0" y="75"/>
                      <a:pt x="0" y="64"/>
                    </a:cubicBezTo>
                    <a:cubicBezTo>
                      <a:pt x="0" y="41"/>
                      <a:pt x="11" y="24"/>
                      <a:pt x="11" y="0"/>
                    </a:cubicBezTo>
                    <a:cubicBezTo>
                      <a:pt x="22" y="19"/>
                      <a:pt x="43" y="29"/>
                      <a:pt x="43" y="54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56" name="Freeform 15">
                <a:extLst>
                  <a:ext uri="{FF2B5EF4-FFF2-40B4-BE49-F238E27FC236}">
                    <a16:creationId xmlns:a16="http://schemas.microsoft.com/office/drawing/2014/main" id="{A0934309-A1D1-4D9B-AD6D-AF725666A24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310404" y="3167634"/>
                <a:ext cx="1000907" cy="846325"/>
              </a:xfrm>
              <a:custGeom>
                <a:avLst/>
                <a:gdLst>
                  <a:gd name="T0" fmla="*/ 255 w 874"/>
                  <a:gd name="T1" fmla="*/ 487 h 740"/>
                  <a:gd name="T2" fmla="*/ 299 w 874"/>
                  <a:gd name="T3" fmla="*/ 614 h 740"/>
                  <a:gd name="T4" fmla="*/ 344 w 874"/>
                  <a:gd name="T5" fmla="*/ 724 h 740"/>
                  <a:gd name="T6" fmla="*/ 372 w 874"/>
                  <a:gd name="T7" fmla="*/ 724 h 740"/>
                  <a:gd name="T8" fmla="*/ 408 w 874"/>
                  <a:gd name="T9" fmla="*/ 684 h 740"/>
                  <a:gd name="T10" fmla="*/ 417 w 874"/>
                  <a:gd name="T11" fmla="*/ 615 h 740"/>
                  <a:gd name="T12" fmla="*/ 461 w 874"/>
                  <a:gd name="T13" fmla="*/ 538 h 740"/>
                  <a:gd name="T14" fmla="*/ 561 w 874"/>
                  <a:gd name="T15" fmla="*/ 434 h 740"/>
                  <a:gd name="T16" fmla="*/ 644 w 874"/>
                  <a:gd name="T17" fmla="*/ 393 h 740"/>
                  <a:gd name="T18" fmla="*/ 704 w 874"/>
                  <a:gd name="T19" fmla="*/ 468 h 740"/>
                  <a:gd name="T20" fmla="*/ 726 w 874"/>
                  <a:gd name="T21" fmla="*/ 545 h 740"/>
                  <a:gd name="T22" fmla="*/ 785 w 874"/>
                  <a:gd name="T23" fmla="*/ 541 h 740"/>
                  <a:gd name="T24" fmla="*/ 819 w 874"/>
                  <a:gd name="T25" fmla="*/ 662 h 740"/>
                  <a:gd name="T26" fmla="*/ 840 w 874"/>
                  <a:gd name="T27" fmla="*/ 646 h 740"/>
                  <a:gd name="T28" fmla="*/ 811 w 874"/>
                  <a:gd name="T29" fmla="*/ 571 h 740"/>
                  <a:gd name="T30" fmla="*/ 813 w 874"/>
                  <a:gd name="T31" fmla="*/ 520 h 740"/>
                  <a:gd name="T32" fmla="*/ 829 w 874"/>
                  <a:gd name="T33" fmla="*/ 459 h 740"/>
                  <a:gd name="T34" fmla="*/ 838 w 874"/>
                  <a:gd name="T35" fmla="*/ 384 h 740"/>
                  <a:gd name="T36" fmla="*/ 803 w 874"/>
                  <a:gd name="T37" fmla="*/ 356 h 740"/>
                  <a:gd name="T38" fmla="*/ 764 w 874"/>
                  <a:gd name="T39" fmla="*/ 227 h 740"/>
                  <a:gd name="T40" fmla="*/ 728 w 874"/>
                  <a:gd name="T41" fmla="*/ 235 h 740"/>
                  <a:gd name="T42" fmla="*/ 641 w 874"/>
                  <a:gd name="T43" fmla="*/ 260 h 740"/>
                  <a:gd name="T44" fmla="*/ 587 w 874"/>
                  <a:gd name="T45" fmla="*/ 267 h 740"/>
                  <a:gd name="T46" fmla="*/ 507 w 874"/>
                  <a:gd name="T47" fmla="*/ 245 h 740"/>
                  <a:gd name="T48" fmla="*/ 436 w 874"/>
                  <a:gd name="T49" fmla="*/ 209 h 740"/>
                  <a:gd name="T50" fmla="*/ 389 w 874"/>
                  <a:gd name="T51" fmla="*/ 161 h 740"/>
                  <a:gd name="T52" fmla="*/ 395 w 874"/>
                  <a:gd name="T53" fmla="*/ 125 h 740"/>
                  <a:gd name="T54" fmla="*/ 367 w 874"/>
                  <a:gd name="T55" fmla="*/ 78 h 740"/>
                  <a:gd name="T56" fmla="*/ 306 w 874"/>
                  <a:gd name="T57" fmla="*/ 30 h 740"/>
                  <a:gd name="T58" fmla="*/ 226 w 874"/>
                  <a:gd name="T59" fmla="*/ 0 h 740"/>
                  <a:gd name="T60" fmla="*/ 163 w 874"/>
                  <a:gd name="T61" fmla="*/ 39 h 740"/>
                  <a:gd name="T62" fmla="*/ 112 w 874"/>
                  <a:gd name="T63" fmla="*/ 24 h 740"/>
                  <a:gd name="T64" fmla="*/ 40 w 874"/>
                  <a:gd name="T65" fmla="*/ 84 h 740"/>
                  <a:gd name="T66" fmla="*/ 0 w 874"/>
                  <a:gd name="T67" fmla="*/ 115 h 740"/>
                  <a:gd name="T68" fmla="*/ 3 w 874"/>
                  <a:gd name="T69" fmla="*/ 158 h 740"/>
                  <a:gd name="T70" fmla="*/ 8 w 874"/>
                  <a:gd name="T71" fmla="*/ 218 h 740"/>
                  <a:gd name="T72" fmla="*/ 24 w 874"/>
                  <a:gd name="T73" fmla="*/ 328 h 740"/>
                  <a:gd name="T74" fmla="*/ 60 w 874"/>
                  <a:gd name="T75" fmla="*/ 334 h 740"/>
                  <a:gd name="T76" fmla="*/ 121 w 874"/>
                  <a:gd name="T77" fmla="*/ 334 h 740"/>
                  <a:gd name="T78" fmla="*/ 203 w 874"/>
                  <a:gd name="T79" fmla="*/ 395 h 740"/>
                  <a:gd name="T80" fmla="*/ 218 w 874"/>
                  <a:gd name="T81" fmla="*/ 447 h 740"/>
                  <a:gd name="T82" fmla="*/ 250 w 874"/>
                  <a:gd name="T83" fmla="*/ 421 h 740"/>
                  <a:gd name="T84" fmla="*/ 257 w 874"/>
                  <a:gd name="T85" fmla="*/ 479 h 7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874" h="740">
                    <a:moveTo>
                      <a:pt x="257" y="479"/>
                    </a:moveTo>
                    <a:cubicBezTo>
                      <a:pt x="253" y="475"/>
                      <a:pt x="253" y="475"/>
                      <a:pt x="253" y="475"/>
                    </a:cubicBezTo>
                    <a:cubicBezTo>
                      <a:pt x="253" y="478"/>
                      <a:pt x="255" y="484"/>
                      <a:pt x="255" y="487"/>
                    </a:cubicBezTo>
                    <a:cubicBezTo>
                      <a:pt x="255" y="502"/>
                      <a:pt x="263" y="517"/>
                      <a:pt x="267" y="533"/>
                    </a:cubicBezTo>
                    <a:cubicBezTo>
                      <a:pt x="273" y="550"/>
                      <a:pt x="286" y="577"/>
                      <a:pt x="290" y="588"/>
                    </a:cubicBezTo>
                    <a:cubicBezTo>
                      <a:pt x="293" y="599"/>
                      <a:pt x="293" y="604"/>
                      <a:pt x="299" y="614"/>
                    </a:cubicBezTo>
                    <a:cubicBezTo>
                      <a:pt x="305" y="623"/>
                      <a:pt x="302" y="634"/>
                      <a:pt x="308" y="647"/>
                    </a:cubicBezTo>
                    <a:cubicBezTo>
                      <a:pt x="311" y="653"/>
                      <a:pt x="321" y="661"/>
                      <a:pt x="324" y="672"/>
                    </a:cubicBezTo>
                    <a:cubicBezTo>
                      <a:pt x="330" y="689"/>
                      <a:pt x="338" y="705"/>
                      <a:pt x="344" y="724"/>
                    </a:cubicBezTo>
                    <a:cubicBezTo>
                      <a:pt x="345" y="726"/>
                      <a:pt x="347" y="732"/>
                      <a:pt x="351" y="732"/>
                    </a:cubicBezTo>
                    <a:cubicBezTo>
                      <a:pt x="351" y="737"/>
                      <a:pt x="356" y="740"/>
                      <a:pt x="362" y="740"/>
                    </a:cubicBezTo>
                    <a:cubicBezTo>
                      <a:pt x="368" y="740"/>
                      <a:pt x="369" y="730"/>
                      <a:pt x="372" y="724"/>
                    </a:cubicBezTo>
                    <a:cubicBezTo>
                      <a:pt x="376" y="716"/>
                      <a:pt x="377" y="719"/>
                      <a:pt x="386" y="714"/>
                    </a:cubicBezTo>
                    <a:cubicBezTo>
                      <a:pt x="392" y="711"/>
                      <a:pt x="390" y="690"/>
                      <a:pt x="401" y="687"/>
                    </a:cubicBezTo>
                    <a:cubicBezTo>
                      <a:pt x="403" y="686"/>
                      <a:pt x="408" y="686"/>
                      <a:pt x="408" y="684"/>
                    </a:cubicBezTo>
                    <a:cubicBezTo>
                      <a:pt x="412" y="683"/>
                      <a:pt x="412" y="683"/>
                      <a:pt x="412" y="683"/>
                    </a:cubicBezTo>
                    <a:cubicBezTo>
                      <a:pt x="408" y="662"/>
                      <a:pt x="408" y="662"/>
                      <a:pt x="408" y="662"/>
                    </a:cubicBezTo>
                    <a:cubicBezTo>
                      <a:pt x="408" y="647"/>
                      <a:pt x="417" y="635"/>
                      <a:pt x="417" y="615"/>
                    </a:cubicBezTo>
                    <a:cubicBezTo>
                      <a:pt x="417" y="602"/>
                      <a:pt x="412" y="594"/>
                      <a:pt x="412" y="580"/>
                    </a:cubicBezTo>
                    <a:cubicBezTo>
                      <a:pt x="412" y="563"/>
                      <a:pt x="428" y="561"/>
                      <a:pt x="442" y="556"/>
                    </a:cubicBezTo>
                    <a:cubicBezTo>
                      <a:pt x="447" y="554"/>
                      <a:pt x="455" y="545"/>
                      <a:pt x="461" y="538"/>
                    </a:cubicBezTo>
                    <a:cubicBezTo>
                      <a:pt x="476" y="523"/>
                      <a:pt x="489" y="507"/>
                      <a:pt x="504" y="491"/>
                    </a:cubicBezTo>
                    <a:cubicBezTo>
                      <a:pt x="517" y="479"/>
                      <a:pt x="539" y="475"/>
                      <a:pt x="552" y="460"/>
                    </a:cubicBezTo>
                    <a:cubicBezTo>
                      <a:pt x="559" y="453"/>
                      <a:pt x="558" y="445"/>
                      <a:pt x="561" y="434"/>
                    </a:cubicBezTo>
                    <a:cubicBezTo>
                      <a:pt x="564" y="426"/>
                      <a:pt x="579" y="426"/>
                      <a:pt x="585" y="414"/>
                    </a:cubicBezTo>
                    <a:cubicBezTo>
                      <a:pt x="591" y="418"/>
                      <a:pt x="591" y="422"/>
                      <a:pt x="603" y="422"/>
                    </a:cubicBezTo>
                    <a:cubicBezTo>
                      <a:pt x="623" y="422"/>
                      <a:pt x="644" y="417"/>
                      <a:pt x="644" y="393"/>
                    </a:cubicBezTo>
                    <a:cubicBezTo>
                      <a:pt x="655" y="395"/>
                      <a:pt x="668" y="400"/>
                      <a:pt x="671" y="411"/>
                    </a:cubicBezTo>
                    <a:cubicBezTo>
                      <a:pt x="674" y="421"/>
                      <a:pt x="673" y="434"/>
                      <a:pt x="679" y="443"/>
                    </a:cubicBezTo>
                    <a:cubicBezTo>
                      <a:pt x="685" y="453"/>
                      <a:pt x="693" y="460"/>
                      <a:pt x="704" y="468"/>
                    </a:cubicBezTo>
                    <a:cubicBezTo>
                      <a:pt x="711" y="481"/>
                      <a:pt x="720" y="494"/>
                      <a:pt x="726" y="511"/>
                    </a:cubicBezTo>
                    <a:cubicBezTo>
                      <a:pt x="726" y="515"/>
                      <a:pt x="730" y="517"/>
                      <a:pt x="730" y="521"/>
                    </a:cubicBezTo>
                    <a:cubicBezTo>
                      <a:pt x="730" y="530"/>
                      <a:pt x="726" y="534"/>
                      <a:pt x="726" y="545"/>
                    </a:cubicBezTo>
                    <a:cubicBezTo>
                      <a:pt x="726" y="555"/>
                      <a:pt x="727" y="565"/>
                      <a:pt x="738" y="565"/>
                    </a:cubicBezTo>
                    <a:cubicBezTo>
                      <a:pt x="760" y="565"/>
                      <a:pt x="765" y="542"/>
                      <a:pt x="778" y="528"/>
                    </a:cubicBezTo>
                    <a:cubicBezTo>
                      <a:pt x="782" y="533"/>
                      <a:pt x="780" y="536"/>
                      <a:pt x="785" y="541"/>
                    </a:cubicBezTo>
                    <a:cubicBezTo>
                      <a:pt x="786" y="542"/>
                      <a:pt x="792" y="541"/>
                      <a:pt x="795" y="545"/>
                    </a:cubicBezTo>
                    <a:cubicBezTo>
                      <a:pt x="802" y="557"/>
                      <a:pt x="789" y="581"/>
                      <a:pt x="799" y="581"/>
                    </a:cubicBezTo>
                    <a:cubicBezTo>
                      <a:pt x="799" y="606"/>
                      <a:pt x="819" y="627"/>
                      <a:pt x="819" y="662"/>
                    </a:cubicBezTo>
                    <a:cubicBezTo>
                      <a:pt x="819" y="670"/>
                      <a:pt x="813" y="689"/>
                      <a:pt x="819" y="692"/>
                    </a:cubicBezTo>
                    <a:cubicBezTo>
                      <a:pt x="825" y="678"/>
                      <a:pt x="827" y="670"/>
                      <a:pt x="834" y="654"/>
                    </a:cubicBezTo>
                    <a:cubicBezTo>
                      <a:pt x="835" y="652"/>
                      <a:pt x="840" y="650"/>
                      <a:pt x="840" y="646"/>
                    </a:cubicBezTo>
                    <a:cubicBezTo>
                      <a:pt x="840" y="639"/>
                      <a:pt x="829" y="602"/>
                      <a:pt x="824" y="596"/>
                    </a:cubicBezTo>
                    <a:cubicBezTo>
                      <a:pt x="819" y="591"/>
                      <a:pt x="810" y="587"/>
                      <a:pt x="810" y="578"/>
                    </a:cubicBezTo>
                    <a:cubicBezTo>
                      <a:pt x="810" y="576"/>
                      <a:pt x="811" y="573"/>
                      <a:pt x="811" y="571"/>
                    </a:cubicBezTo>
                    <a:cubicBezTo>
                      <a:pt x="811" y="572"/>
                      <a:pt x="811" y="572"/>
                      <a:pt x="811" y="572"/>
                    </a:cubicBezTo>
                    <a:cubicBezTo>
                      <a:pt x="813" y="570"/>
                      <a:pt x="819" y="561"/>
                      <a:pt x="819" y="555"/>
                    </a:cubicBezTo>
                    <a:cubicBezTo>
                      <a:pt x="819" y="546"/>
                      <a:pt x="818" y="529"/>
                      <a:pt x="813" y="520"/>
                    </a:cubicBezTo>
                    <a:cubicBezTo>
                      <a:pt x="808" y="513"/>
                      <a:pt x="798" y="513"/>
                      <a:pt x="798" y="499"/>
                    </a:cubicBezTo>
                    <a:cubicBezTo>
                      <a:pt x="798" y="484"/>
                      <a:pt x="803" y="473"/>
                      <a:pt x="810" y="465"/>
                    </a:cubicBezTo>
                    <a:cubicBezTo>
                      <a:pt x="814" y="461"/>
                      <a:pt x="823" y="463"/>
                      <a:pt x="829" y="459"/>
                    </a:cubicBezTo>
                    <a:cubicBezTo>
                      <a:pt x="848" y="446"/>
                      <a:pt x="859" y="440"/>
                      <a:pt x="874" y="416"/>
                    </a:cubicBezTo>
                    <a:cubicBezTo>
                      <a:pt x="870" y="416"/>
                      <a:pt x="867" y="418"/>
                      <a:pt x="862" y="418"/>
                    </a:cubicBezTo>
                    <a:cubicBezTo>
                      <a:pt x="847" y="418"/>
                      <a:pt x="838" y="400"/>
                      <a:pt x="838" y="384"/>
                    </a:cubicBezTo>
                    <a:cubicBezTo>
                      <a:pt x="829" y="383"/>
                      <a:pt x="828" y="360"/>
                      <a:pt x="822" y="360"/>
                    </a:cubicBezTo>
                    <a:cubicBezTo>
                      <a:pt x="816" y="360"/>
                      <a:pt x="812" y="364"/>
                      <a:pt x="806" y="364"/>
                    </a:cubicBezTo>
                    <a:cubicBezTo>
                      <a:pt x="804" y="364"/>
                      <a:pt x="803" y="359"/>
                      <a:pt x="803" y="356"/>
                    </a:cubicBezTo>
                    <a:cubicBezTo>
                      <a:pt x="803" y="327"/>
                      <a:pt x="823" y="326"/>
                      <a:pt x="823" y="294"/>
                    </a:cubicBezTo>
                    <a:cubicBezTo>
                      <a:pt x="823" y="278"/>
                      <a:pt x="812" y="272"/>
                      <a:pt x="805" y="260"/>
                    </a:cubicBezTo>
                    <a:cubicBezTo>
                      <a:pt x="786" y="251"/>
                      <a:pt x="770" y="252"/>
                      <a:pt x="764" y="227"/>
                    </a:cubicBezTo>
                    <a:cubicBezTo>
                      <a:pt x="760" y="227"/>
                      <a:pt x="760" y="227"/>
                      <a:pt x="760" y="227"/>
                    </a:cubicBezTo>
                    <a:cubicBezTo>
                      <a:pt x="753" y="234"/>
                      <a:pt x="753" y="234"/>
                      <a:pt x="753" y="234"/>
                    </a:cubicBezTo>
                    <a:cubicBezTo>
                      <a:pt x="744" y="237"/>
                      <a:pt x="734" y="228"/>
                      <a:pt x="728" y="235"/>
                    </a:cubicBezTo>
                    <a:cubicBezTo>
                      <a:pt x="725" y="238"/>
                      <a:pt x="723" y="241"/>
                      <a:pt x="719" y="244"/>
                    </a:cubicBezTo>
                    <a:cubicBezTo>
                      <a:pt x="714" y="247"/>
                      <a:pt x="689" y="270"/>
                      <a:pt x="678" y="270"/>
                    </a:cubicBezTo>
                    <a:cubicBezTo>
                      <a:pt x="665" y="270"/>
                      <a:pt x="657" y="260"/>
                      <a:pt x="641" y="260"/>
                    </a:cubicBezTo>
                    <a:cubicBezTo>
                      <a:pt x="622" y="260"/>
                      <a:pt x="619" y="274"/>
                      <a:pt x="608" y="280"/>
                    </a:cubicBezTo>
                    <a:cubicBezTo>
                      <a:pt x="608" y="274"/>
                      <a:pt x="604" y="263"/>
                      <a:pt x="601" y="263"/>
                    </a:cubicBezTo>
                    <a:cubicBezTo>
                      <a:pt x="596" y="263"/>
                      <a:pt x="594" y="267"/>
                      <a:pt x="587" y="267"/>
                    </a:cubicBezTo>
                    <a:cubicBezTo>
                      <a:pt x="576" y="267"/>
                      <a:pt x="566" y="267"/>
                      <a:pt x="555" y="267"/>
                    </a:cubicBezTo>
                    <a:cubicBezTo>
                      <a:pt x="538" y="267"/>
                      <a:pt x="531" y="255"/>
                      <a:pt x="520" y="247"/>
                    </a:cubicBezTo>
                    <a:cubicBezTo>
                      <a:pt x="516" y="244"/>
                      <a:pt x="510" y="251"/>
                      <a:pt x="507" y="245"/>
                    </a:cubicBezTo>
                    <a:cubicBezTo>
                      <a:pt x="504" y="239"/>
                      <a:pt x="504" y="233"/>
                      <a:pt x="498" y="230"/>
                    </a:cubicBezTo>
                    <a:cubicBezTo>
                      <a:pt x="487" y="224"/>
                      <a:pt x="479" y="228"/>
                      <a:pt x="470" y="218"/>
                    </a:cubicBezTo>
                    <a:cubicBezTo>
                      <a:pt x="461" y="208"/>
                      <a:pt x="453" y="213"/>
                      <a:pt x="436" y="209"/>
                    </a:cubicBezTo>
                    <a:cubicBezTo>
                      <a:pt x="423" y="206"/>
                      <a:pt x="419" y="196"/>
                      <a:pt x="405" y="191"/>
                    </a:cubicBezTo>
                    <a:cubicBezTo>
                      <a:pt x="402" y="190"/>
                      <a:pt x="395" y="191"/>
                      <a:pt x="393" y="186"/>
                    </a:cubicBezTo>
                    <a:cubicBezTo>
                      <a:pt x="390" y="177"/>
                      <a:pt x="391" y="170"/>
                      <a:pt x="389" y="161"/>
                    </a:cubicBezTo>
                    <a:cubicBezTo>
                      <a:pt x="389" y="154"/>
                      <a:pt x="389" y="154"/>
                      <a:pt x="389" y="154"/>
                    </a:cubicBezTo>
                    <a:cubicBezTo>
                      <a:pt x="397" y="154"/>
                      <a:pt x="406" y="155"/>
                      <a:pt x="406" y="145"/>
                    </a:cubicBezTo>
                    <a:cubicBezTo>
                      <a:pt x="406" y="136"/>
                      <a:pt x="395" y="134"/>
                      <a:pt x="395" y="125"/>
                    </a:cubicBezTo>
                    <a:cubicBezTo>
                      <a:pt x="395" y="104"/>
                      <a:pt x="423" y="107"/>
                      <a:pt x="423" y="86"/>
                    </a:cubicBezTo>
                    <a:cubicBezTo>
                      <a:pt x="423" y="78"/>
                      <a:pt x="405" y="64"/>
                      <a:pt x="398" y="64"/>
                    </a:cubicBezTo>
                    <a:cubicBezTo>
                      <a:pt x="386" y="64"/>
                      <a:pt x="380" y="76"/>
                      <a:pt x="367" y="78"/>
                    </a:cubicBezTo>
                    <a:cubicBezTo>
                      <a:pt x="353" y="73"/>
                      <a:pt x="345" y="73"/>
                      <a:pt x="333" y="61"/>
                    </a:cubicBezTo>
                    <a:cubicBezTo>
                      <a:pt x="329" y="57"/>
                      <a:pt x="333" y="46"/>
                      <a:pt x="324" y="44"/>
                    </a:cubicBezTo>
                    <a:cubicBezTo>
                      <a:pt x="313" y="40"/>
                      <a:pt x="306" y="44"/>
                      <a:pt x="306" y="30"/>
                    </a:cubicBezTo>
                    <a:cubicBezTo>
                      <a:pt x="296" y="28"/>
                      <a:pt x="290" y="28"/>
                      <a:pt x="280" y="28"/>
                    </a:cubicBezTo>
                    <a:cubicBezTo>
                      <a:pt x="265" y="28"/>
                      <a:pt x="259" y="42"/>
                      <a:pt x="242" y="42"/>
                    </a:cubicBezTo>
                    <a:cubicBezTo>
                      <a:pt x="224" y="42"/>
                      <a:pt x="241" y="0"/>
                      <a:pt x="226" y="0"/>
                    </a:cubicBezTo>
                    <a:cubicBezTo>
                      <a:pt x="210" y="0"/>
                      <a:pt x="207" y="19"/>
                      <a:pt x="200" y="19"/>
                    </a:cubicBezTo>
                    <a:cubicBezTo>
                      <a:pt x="199" y="19"/>
                      <a:pt x="197" y="20"/>
                      <a:pt x="195" y="19"/>
                    </a:cubicBezTo>
                    <a:cubicBezTo>
                      <a:pt x="189" y="30"/>
                      <a:pt x="177" y="39"/>
                      <a:pt x="163" y="39"/>
                    </a:cubicBezTo>
                    <a:cubicBezTo>
                      <a:pt x="157" y="39"/>
                      <a:pt x="155" y="30"/>
                      <a:pt x="149" y="30"/>
                    </a:cubicBezTo>
                    <a:cubicBezTo>
                      <a:pt x="144" y="30"/>
                      <a:pt x="126" y="37"/>
                      <a:pt x="124" y="27"/>
                    </a:cubicBezTo>
                    <a:cubicBezTo>
                      <a:pt x="117" y="27"/>
                      <a:pt x="120" y="24"/>
                      <a:pt x="112" y="24"/>
                    </a:cubicBezTo>
                    <a:cubicBezTo>
                      <a:pt x="93" y="24"/>
                      <a:pt x="92" y="45"/>
                      <a:pt x="79" y="58"/>
                    </a:cubicBezTo>
                    <a:cubicBezTo>
                      <a:pt x="73" y="65"/>
                      <a:pt x="64" y="65"/>
                      <a:pt x="58" y="71"/>
                    </a:cubicBezTo>
                    <a:cubicBezTo>
                      <a:pt x="53" y="76"/>
                      <a:pt x="49" y="84"/>
                      <a:pt x="40" y="84"/>
                    </a:cubicBezTo>
                    <a:cubicBezTo>
                      <a:pt x="33" y="84"/>
                      <a:pt x="29" y="77"/>
                      <a:pt x="21" y="77"/>
                    </a:cubicBezTo>
                    <a:cubicBezTo>
                      <a:pt x="19" y="77"/>
                      <a:pt x="19" y="81"/>
                      <a:pt x="18" y="82"/>
                    </a:cubicBezTo>
                    <a:cubicBezTo>
                      <a:pt x="12" y="85"/>
                      <a:pt x="0" y="114"/>
                      <a:pt x="0" y="115"/>
                    </a:cubicBezTo>
                    <a:cubicBezTo>
                      <a:pt x="0" y="118"/>
                      <a:pt x="2" y="122"/>
                      <a:pt x="0" y="123"/>
                    </a:cubicBezTo>
                    <a:cubicBezTo>
                      <a:pt x="2" y="127"/>
                      <a:pt x="2" y="129"/>
                      <a:pt x="3" y="133"/>
                    </a:cubicBezTo>
                    <a:cubicBezTo>
                      <a:pt x="3" y="158"/>
                      <a:pt x="3" y="158"/>
                      <a:pt x="3" y="158"/>
                    </a:cubicBezTo>
                    <a:cubicBezTo>
                      <a:pt x="6" y="165"/>
                      <a:pt x="4" y="169"/>
                      <a:pt x="7" y="177"/>
                    </a:cubicBezTo>
                    <a:cubicBezTo>
                      <a:pt x="10" y="184"/>
                      <a:pt x="25" y="177"/>
                      <a:pt x="25" y="190"/>
                    </a:cubicBezTo>
                    <a:cubicBezTo>
                      <a:pt x="25" y="207"/>
                      <a:pt x="8" y="204"/>
                      <a:pt x="8" y="218"/>
                    </a:cubicBezTo>
                    <a:cubicBezTo>
                      <a:pt x="8" y="228"/>
                      <a:pt x="15" y="228"/>
                      <a:pt x="18" y="232"/>
                    </a:cubicBezTo>
                    <a:cubicBezTo>
                      <a:pt x="30" y="259"/>
                      <a:pt x="56" y="263"/>
                      <a:pt x="56" y="297"/>
                    </a:cubicBezTo>
                    <a:cubicBezTo>
                      <a:pt x="36" y="301"/>
                      <a:pt x="24" y="305"/>
                      <a:pt x="24" y="328"/>
                    </a:cubicBezTo>
                    <a:cubicBezTo>
                      <a:pt x="24" y="333"/>
                      <a:pt x="27" y="337"/>
                      <a:pt x="27" y="341"/>
                    </a:cubicBezTo>
                    <a:cubicBezTo>
                      <a:pt x="53" y="340"/>
                      <a:pt x="53" y="340"/>
                      <a:pt x="53" y="340"/>
                    </a:cubicBezTo>
                    <a:cubicBezTo>
                      <a:pt x="55" y="338"/>
                      <a:pt x="57" y="336"/>
                      <a:pt x="60" y="334"/>
                    </a:cubicBezTo>
                    <a:cubicBezTo>
                      <a:pt x="80" y="340"/>
                      <a:pt x="80" y="340"/>
                      <a:pt x="80" y="340"/>
                    </a:cubicBezTo>
                    <a:cubicBezTo>
                      <a:pt x="87" y="340"/>
                      <a:pt x="89" y="333"/>
                      <a:pt x="99" y="333"/>
                    </a:cubicBezTo>
                    <a:cubicBezTo>
                      <a:pt x="107" y="333"/>
                      <a:pt x="113" y="332"/>
                      <a:pt x="121" y="334"/>
                    </a:cubicBezTo>
                    <a:cubicBezTo>
                      <a:pt x="130" y="337"/>
                      <a:pt x="135" y="356"/>
                      <a:pt x="141" y="366"/>
                    </a:cubicBezTo>
                    <a:cubicBezTo>
                      <a:pt x="149" y="378"/>
                      <a:pt x="170" y="394"/>
                      <a:pt x="186" y="394"/>
                    </a:cubicBezTo>
                    <a:cubicBezTo>
                      <a:pt x="192" y="394"/>
                      <a:pt x="197" y="394"/>
                      <a:pt x="203" y="395"/>
                    </a:cubicBezTo>
                    <a:cubicBezTo>
                      <a:pt x="200" y="398"/>
                      <a:pt x="199" y="406"/>
                      <a:pt x="193" y="407"/>
                    </a:cubicBezTo>
                    <a:cubicBezTo>
                      <a:pt x="186" y="410"/>
                      <a:pt x="181" y="406"/>
                      <a:pt x="174" y="410"/>
                    </a:cubicBezTo>
                    <a:cubicBezTo>
                      <a:pt x="186" y="422"/>
                      <a:pt x="195" y="447"/>
                      <a:pt x="218" y="447"/>
                    </a:cubicBezTo>
                    <a:cubicBezTo>
                      <a:pt x="238" y="447"/>
                      <a:pt x="239" y="420"/>
                      <a:pt x="248" y="410"/>
                    </a:cubicBezTo>
                    <a:cubicBezTo>
                      <a:pt x="255" y="410"/>
                      <a:pt x="255" y="410"/>
                      <a:pt x="255" y="410"/>
                    </a:cubicBezTo>
                    <a:cubicBezTo>
                      <a:pt x="255" y="413"/>
                      <a:pt x="250" y="418"/>
                      <a:pt x="250" y="421"/>
                    </a:cubicBezTo>
                    <a:cubicBezTo>
                      <a:pt x="250" y="431"/>
                      <a:pt x="258" y="441"/>
                      <a:pt x="258" y="453"/>
                    </a:cubicBezTo>
                    <a:cubicBezTo>
                      <a:pt x="258" y="464"/>
                      <a:pt x="254" y="465"/>
                      <a:pt x="254" y="477"/>
                    </a:cubicBezTo>
                    <a:lnTo>
                      <a:pt x="257" y="479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57" name="Freeform 16">
                <a:extLst>
                  <a:ext uri="{FF2B5EF4-FFF2-40B4-BE49-F238E27FC236}">
                    <a16:creationId xmlns:a16="http://schemas.microsoft.com/office/drawing/2014/main" id="{77287BB3-F7EF-465B-B459-7D63C0C7E36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162858" y="4078237"/>
                <a:ext cx="261705" cy="296902"/>
              </a:xfrm>
              <a:custGeom>
                <a:avLst/>
                <a:gdLst>
                  <a:gd name="T0" fmla="*/ 103 w 229"/>
                  <a:gd name="T1" fmla="*/ 135 h 260"/>
                  <a:gd name="T2" fmla="*/ 100 w 229"/>
                  <a:gd name="T3" fmla="*/ 127 h 260"/>
                  <a:gd name="T4" fmla="*/ 88 w 229"/>
                  <a:gd name="T5" fmla="*/ 123 h 260"/>
                  <a:gd name="T6" fmla="*/ 78 w 229"/>
                  <a:gd name="T7" fmla="*/ 96 h 260"/>
                  <a:gd name="T8" fmla="*/ 50 w 229"/>
                  <a:gd name="T9" fmla="*/ 69 h 260"/>
                  <a:gd name="T10" fmla="*/ 38 w 229"/>
                  <a:gd name="T11" fmla="*/ 45 h 260"/>
                  <a:gd name="T12" fmla="*/ 21 w 229"/>
                  <a:gd name="T13" fmla="*/ 38 h 260"/>
                  <a:gd name="T14" fmla="*/ 0 w 229"/>
                  <a:gd name="T15" fmla="*/ 7 h 260"/>
                  <a:gd name="T16" fmla="*/ 0 w 229"/>
                  <a:gd name="T17" fmla="*/ 0 h 260"/>
                  <a:gd name="T18" fmla="*/ 5 w 229"/>
                  <a:gd name="T19" fmla="*/ 0 h 260"/>
                  <a:gd name="T20" fmla="*/ 20 w 229"/>
                  <a:gd name="T21" fmla="*/ 7 h 260"/>
                  <a:gd name="T22" fmla="*/ 45 w 229"/>
                  <a:gd name="T23" fmla="*/ 7 h 260"/>
                  <a:gd name="T24" fmla="*/ 73 w 229"/>
                  <a:gd name="T25" fmla="*/ 38 h 260"/>
                  <a:gd name="T26" fmla="*/ 81 w 229"/>
                  <a:gd name="T27" fmla="*/ 42 h 260"/>
                  <a:gd name="T28" fmla="*/ 106 w 229"/>
                  <a:gd name="T29" fmla="*/ 63 h 260"/>
                  <a:gd name="T30" fmla="*/ 150 w 229"/>
                  <a:gd name="T31" fmla="*/ 96 h 260"/>
                  <a:gd name="T32" fmla="*/ 174 w 229"/>
                  <a:gd name="T33" fmla="*/ 115 h 260"/>
                  <a:gd name="T34" fmla="*/ 172 w 229"/>
                  <a:gd name="T35" fmla="*/ 119 h 260"/>
                  <a:gd name="T36" fmla="*/ 178 w 229"/>
                  <a:gd name="T37" fmla="*/ 119 h 260"/>
                  <a:gd name="T38" fmla="*/ 185 w 229"/>
                  <a:gd name="T39" fmla="*/ 127 h 260"/>
                  <a:gd name="T40" fmla="*/ 182 w 229"/>
                  <a:gd name="T41" fmla="*/ 135 h 260"/>
                  <a:gd name="T42" fmla="*/ 196 w 229"/>
                  <a:gd name="T43" fmla="*/ 147 h 260"/>
                  <a:gd name="T44" fmla="*/ 214 w 229"/>
                  <a:gd name="T45" fmla="*/ 177 h 260"/>
                  <a:gd name="T46" fmla="*/ 229 w 229"/>
                  <a:gd name="T47" fmla="*/ 193 h 260"/>
                  <a:gd name="T48" fmla="*/ 229 w 229"/>
                  <a:gd name="T49" fmla="*/ 227 h 260"/>
                  <a:gd name="T50" fmla="*/ 225 w 229"/>
                  <a:gd name="T51" fmla="*/ 249 h 260"/>
                  <a:gd name="T52" fmla="*/ 205 w 229"/>
                  <a:gd name="T53" fmla="*/ 260 h 260"/>
                  <a:gd name="T54" fmla="*/ 187 w 229"/>
                  <a:gd name="T55" fmla="*/ 239 h 260"/>
                  <a:gd name="T56" fmla="*/ 145 w 229"/>
                  <a:gd name="T57" fmla="*/ 203 h 260"/>
                  <a:gd name="T58" fmla="*/ 115 w 229"/>
                  <a:gd name="T59" fmla="*/ 154 h 260"/>
                  <a:gd name="T60" fmla="*/ 103 w 229"/>
                  <a:gd name="T61" fmla="*/ 135 h 2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29" h="260">
                    <a:moveTo>
                      <a:pt x="103" y="135"/>
                    </a:moveTo>
                    <a:cubicBezTo>
                      <a:pt x="100" y="135"/>
                      <a:pt x="102" y="130"/>
                      <a:pt x="100" y="127"/>
                    </a:cubicBezTo>
                    <a:cubicBezTo>
                      <a:pt x="100" y="126"/>
                      <a:pt x="90" y="125"/>
                      <a:pt x="88" y="123"/>
                    </a:cubicBezTo>
                    <a:cubicBezTo>
                      <a:pt x="84" y="121"/>
                      <a:pt x="79" y="102"/>
                      <a:pt x="78" y="96"/>
                    </a:cubicBezTo>
                    <a:cubicBezTo>
                      <a:pt x="72" y="77"/>
                      <a:pt x="55" y="80"/>
                      <a:pt x="50" y="69"/>
                    </a:cubicBezTo>
                    <a:cubicBezTo>
                      <a:pt x="45" y="60"/>
                      <a:pt x="43" y="55"/>
                      <a:pt x="38" y="45"/>
                    </a:cubicBezTo>
                    <a:cubicBezTo>
                      <a:pt x="35" y="38"/>
                      <a:pt x="28" y="40"/>
                      <a:pt x="21" y="38"/>
                    </a:cubicBezTo>
                    <a:cubicBezTo>
                      <a:pt x="15" y="37"/>
                      <a:pt x="3" y="15"/>
                      <a:pt x="0" y="7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2" y="0"/>
                      <a:pt x="3" y="0"/>
                      <a:pt x="5" y="0"/>
                    </a:cubicBezTo>
                    <a:cubicBezTo>
                      <a:pt x="12" y="0"/>
                      <a:pt x="14" y="4"/>
                      <a:pt x="20" y="7"/>
                    </a:cubicBezTo>
                    <a:cubicBezTo>
                      <a:pt x="45" y="7"/>
                      <a:pt x="45" y="7"/>
                      <a:pt x="45" y="7"/>
                    </a:cubicBezTo>
                    <a:cubicBezTo>
                      <a:pt x="62" y="13"/>
                      <a:pt x="67" y="25"/>
                      <a:pt x="73" y="38"/>
                    </a:cubicBezTo>
                    <a:cubicBezTo>
                      <a:pt x="75" y="42"/>
                      <a:pt x="78" y="41"/>
                      <a:pt x="81" y="42"/>
                    </a:cubicBezTo>
                    <a:cubicBezTo>
                      <a:pt x="93" y="45"/>
                      <a:pt x="98" y="55"/>
                      <a:pt x="106" y="63"/>
                    </a:cubicBezTo>
                    <a:cubicBezTo>
                      <a:pt x="120" y="78"/>
                      <a:pt x="128" y="88"/>
                      <a:pt x="150" y="96"/>
                    </a:cubicBezTo>
                    <a:cubicBezTo>
                      <a:pt x="161" y="100"/>
                      <a:pt x="174" y="104"/>
                      <a:pt x="174" y="115"/>
                    </a:cubicBezTo>
                    <a:cubicBezTo>
                      <a:pt x="174" y="116"/>
                      <a:pt x="172" y="119"/>
                      <a:pt x="172" y="119"/>
                    </a:cubicBezTo>
                    <a:cubicBezTo>
                      <a:pt x="174" y="119"/>
                      <a:pt x="176" y="119"/>
                      <a:pt x="178" y="119"/>
                    </a:cubicBezTo>
                    <a:cubicBezTo>
                      <a:pt x="181" y="119"/>
                      <a:pt x="184" y="123"/>
                      <a:pt x="185" y="127"/>
                    </a:cubicBezTo>
                    <a:cubicBezTo>
                      <a:pt x="182" y="135"/>
                      <a:pt x="182" y="135"/>
                      <a:pt x="182" y="135"/>
                    </a:cubicBezTo>
                    <a:cubicBezTo>
                      <a:pt x="182" y="145"/>
                      <a:pt x="188" y="147"/>
                      <a:pt x="196" y="147"/>
                    </a:cubicBezTo>
                    <a:cubicBezTo>
                      <a:pt x="196" y="164"/>
                      <a:pt x="206" y="169"/>
                      <a:pt x="214" y="177"/>
                    </a:cubicBezTo>
                    <a:cubicBezTo>
                      <a:pt x="218" y="182"/>
                      <a:pt x="229" y="185"/>
                      <a:pt x="229" y="193"/>
                    </a:cubicBezTo>
                    <a:cubicBezTo>
                      <a:pt x="229" y="203"/>
                      <a:pt x="229" y="209"/>
                      <a:pt x="229" y="227"/>
                    </a:cubicBezTo>
                    <a:cubicBezTo>
                      <a:pt x="221" y="230"/>
                      <a:pt x="225" y="241"/>
                      <a:pt x="225" y="249"/>
                    </a:cubicBezTo>
                    <a:cubicBezTo>
                      <a:pt x="225" y="258"/>
                      <a:pt x="210" y="260"/>
                      <a:pt x="205" y="260"/>
                    </a:cubicBezTo>
                    <a:cubicBezTo>
                      <a:pt x="201" y="260"/>
                      <a:pt x="187" y="239"/>
                      <a:pt x="187" y="239"/>
                    </a:cubicBezTo>
                    <a:cubicBezTo>
                      <a:pt x="172" y="224"/>
                      <a:pt x="159" y="217"/>
                      <a:pt x="145" y="203"/>
                    </a:cubicBezTo>
                    <a:cubicBezTo>
                      <a:pt x="130" y="187"/>
                      <a:pt x="124" y="173"/>
                      <a:pt x="115" y="154"/>
                    </a:cubicBezTo>
                    <a:cubicBezTo>
                      <a:pt x="114" y="150"/>
                      <a:pt x="105" y="135"/>
                      <a:pt x="103" y="135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58" name="Freeform 17">
                <a:extLst>
                  <a:ext uri="{FF2B5EF4-FFF2-40B4-BE49-F238E27FC236}">
                    <a16:creationId xmlns:a16="http://schemas.microsoft.com/office/drawing/2014/main" id="{5570E060-FB00-4FE3-848B-DAD4E003F2D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501085" y="4041507"/>
                <a:ext cx="250992" cy="290781"/>
              </a:xfrm>
              <a:custGeom>
                <a:avLst/>
                <a:gdLst>
                  <a:gd name="T0" fmla="*/ 63 w 219"/>
                  <a:gd name="T1" fmla="*/ 235 h 254"/>
                  <a:gd name="T2" fmla="*/ 62 w 219"/>
                  <a:gd name="T3" fmla="*/ 223 h 254"/>
                  <a:gd name="T4" fmla="*/ 46 w 219"/>
                  <a:gd name="T5" fmla="*/ 227 h 254"/>
                  <a:gd name="T6" fmla="*/ 20 w 219"/>
                  <a:gd name="T7" fmla="*/ 183 h 254"/>
                  <a:gd name="T8" fmla="*/ 21 w 219"/>
                  <a:gd name="T9" fmla="*/ 179 h 254"/>
                  <a:gd name="T10" fmla="*/ 11 w 219"/>
                  <a:gd name="T11" fmla="*/ 174 h 254"/>
                  <a:gd name="T12" fmla="*/ 0 w 219"/>
                  <a:gd name="T13" fmla="*/ 141 h 254"/>
                  <a:gd name="T14" fmla="*/ 26 w 219"/>
                  <a:gd name="T15" fmla="*/ 133 h 254"/>
                  <a:gd name="T16" fmla="*/ 57 w 219"/>
                  <a:gd name="T17" fmla="*/ 97 h 254"/>
                  <a:gd name="T18" fmla="*/ 78 w 219"/>
                  <a:gd name="T19" fmla="*/ 90 h 254"/>
                  <a:gd name="T20" fmla="*/ 96 w 219"/>
                  <a:gd name="T21" fmla="*/ 74 h 254"/>
                  <a:gd name="T22" fmla="*/ 101 w 219"/>
                  <a:gd name="T23" fmla="*/ 64 h 254"/>
                  <a:gd name="T24" fmla="*/ 109 w 219"/>
                  <a:gd name="T25" fmla="*/ 58 h 254"/>
                  <a:gd name="T26" fmla="*/ 113 w 219"/>
                  <a:gd name="T27" fmla="*/ 52 h 254"/>
                  <a:gd name="T28" fmla="*/ 141 w 219"/>
                  <a:gd name="T29" fmla="*/ 42 h 254"/>
                  <a:gd name="T30" fmla="*/ 175 w 219"/>
                  <a:gd name="T31" fmla="*/ 0 h 254"/>
                  <a:gd name="T32" fmla="*/ 187 w 219"/>
                  <a:gd name="T33" fmla="*/ 19 h 254"/>
                  <a:gd name="T34" fmla="*/ 219 w 219"/>
                  <a:gd name="T35" fmla="*/ 42 h 254"/>
                  <a:gd name="T36" fmla="*/ 202 w 219"/>
                  <a:gd name="T37" fmla="*/ 52 h 254"/>
                  <a:gd name="T38" fmla="*/ 205 w 219"/>
                  <a:gd name="T39" fmla="*/ 56 h 254"/>
                  <a:gd name="T40" fmla="*/ 183 w 219"/>
                  <a:gd name="T41" fmla="*/ 67 h 254"/>
                  <a:gd name="T42" fmla="*/ 186 w 219"/>
                  <a:gd name="T43" fmla="*/ 74 h 254"/>
                  <a:gd name="T44" fmla="*/ 181 w 219"/>
                  <a:gd name="T45" fmla="*/ 80 h 254"/>
                  <a:gd name="T46" fmla="*/ 215 w 219"/>
                  <a:gd name="T47" fmla="*/ 132 h 254"/>
                  <a:gd name="T48" fmla="*/ 198 w 219"/>
                  <a:gd name="T49" fmla="*/ 140 h 254"/>
                  <a:gd name="T50" fmla="*/ 191 w 219"/>
                  <a:gd name="T51" fmla="*/ 141 h 254"/>
                  <a:gd name="T52" fmla="*/ 187 w 219"/>
                  <a:gd name="T53" fmla="*/ 149 h 254"/>
                  <a:gd name="T54" fmla="*/ 177 w 219"/>
                  <a:gd name="T55" fmla="*/ 185 h 254"/>
                  <a:gd name="T56" fmla="*/ 160 w 219"/>
                  <a:gd name="T57" fmla="*/ 203 h 254"/>
                  <a:gd name="T58" fmla="*/ 164 w 219"/>
                  <a:gd name="T59" fmla="*/ 214 h 254"/>
                  <a:gd name="T60" fmla="*/ 155 w 219"/>
                  <a:gd name="T61" fmla="*/ 241 h 254"/>
                  <a:gd name="T62" fmla="*/ 131 w 219"/>
                  <a:gd name="T63" fmla="*/ 254 h 254"/>
                  <a:gd name="T64" fmla="*/ 122 w 219"/>
                  <a:gd name="T65" fmla="*/ 243 h 254"/>
                  <a:gd name="T66" fmla="*/ 88 w 219"/>
                  <a:gd name="T67" fmla="*/ 230 h 254"/>
                  <a:gd name="T68" fmla="*/ 69 w 219"/>
                  <a:gd name="T69" fmla="*/ 239 h 254"/>
                  <a:gd name="T70" fmla="*/ 63 w 219"/>
                  <a:gd name="T71" fmla="*/ 235 h 2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19" h="254">
                    <a:moveTo>
                      <a:pt x="63" y="235"/>
                    </a:moveTo>
                    <a:cubicBezTo>
                      <a:pt x="62" y="235"/>
                      <a:pt x="63" y="226"/>
                      <a:pt x="62" y="223"/>
                    </a:cubicBezTo>
                    <a:cubicBezTo>
                      <a:pt x="56" y="222"/>
                      <a:pt x="52" y="227"/>
                      <a:pt x="46" y="227"/>
                    </a:cubicBezTo>
                    <a:cubicBezTo>
                      <a:pt x="18" y="227"/>
                      <a:pt x="30" y="199"/>
                      <a:pt x="20" y="183"/>
                    </a:cubicBezTo>
                    <a:cubicBezTo>
                      <a:pt x="20" y="182"/>
                      <a:pt x="21" y="180"/>
                      <a:pt x="21" y="179"/>
                    </a:cubicBezTo>
                    <a:cubicBezTo>
                      <a:pt x="19" y="175"/>
                      <a:pt x="15" y="175"/>
                      <a:pt x="11" y="174"/>
                    </a:cubicBezTo>
                    <a:cubicBezTo>
                      <a:pt x="7" y="174"/>
                      <a:pt x="0" y="145"/>
                      <a:pt x="0" y="141"/>
                    </a:cubicBezTo>
                    <a:cubicBezTo>
                      <a:pt x="0" y="128"/>
                      <a:pt x="16" y="133"/>
                      <a:pt x="26" y="133"/>
                    </a:cubicBezTo>
                    <a:cubicBezTo>
                      <a:pt x="50" y="133"/>
                      <a:pt x="47" y="108"/>
                      <a:pt x="57" y="97"/>
                    </a:cubicBezTo>
                    <a:cubicBezTo>
                      <a:pt x="63" y="92"/>
                      <a:pt x="70" y="92"/>
                      <a:pt x="78" y="90"/>
                    </a:cubicBezTo>
                    <a:cubicBezTo>
                      <a:pt x="90" y="88"/>
                      <a:pt x="90" y="80"/>
                      <a:pt x="96" y="74"/>
                    </a:cubicBezTo>
                    <a:cubicBezTo>
                      <a:pt x="93" y="70"/>
                      <a:pt x="101" y="64"/>
                      <a:pt x="101" y="64"/>
                    </a:cubicBezTo>
                    <a:cubicBezTo>
                      <a:pt x="106" y="62"/>
                      <a:pt x="105" y="60"/>
                      <a:pt x="109" y="58"/>
                    </a:cubicBezTo>
                    <a:cubicBezTo>
                      <a:pt x="111" y="58"/>
                      <a:pt x="112" y="54"/>
                      <a:pt x="113" y="52"/>
                    </a:cubicBezTo>
                    <a:cubicBezTo>
                      <a:pt x="120" y="45"/>
                      <a:pt x="138" y="49"/>
                      <a:pt x="141" y="42"/>
                    </a:cubicBezTo>
                    <a:cubicBezTo>
                      <a:pt x="147" y="30"/>
                      <a:pt x="163" y="0"/>
                      <a:pt x="175" y="0"/>
                    </a:cubicBezTo>
                    <a:cubicBezTo>
                      <a:pt x="188" y="0"/>
                      <a:pt x="187" y="8"/>
                      <a:pt x="187" y="19"/>
                    </a:cubicBezTo>
                    <a:cubicBezTo>
                      <a:pt x="187" y="36"/>
                      <a:pt x="219" y="27"/>
                      <a:pt x="219" y="42"/>
                    </a:cubicBezTo>
                    <a:cubicBezTo>
                      <a:pt x="219" y="50"/>
                      <a:pt x="202" y="45"/>
                      <a:pt x="202" y="52"/>
                    </a:cubicBezTo>
                    <a:cubicBezTo>
                      <a:pt x="202" y="54"/>
                      <a:pt x="203" y="56"/>
                      <a:pt x="205" y="56"/>
                    </a:cubicBezTo>
                    <a:cubicBezTo>
                      <a:pt x="203" y="58"/>
                      <a:pt x="183" y="67"/>
                      <a:pt x="183" y="67"/>
                    </a:cubicBezTo>
                    <a:cubicBezTo>
                      <a:pt x="184" y="70"/>
                      <a:pt x="185" y="72"/>
                      <a:pt x="186" y="74"/>
                    </a:cubicBezTo>
                    <a:cubicBezTo>
                      <a:pt x="184" y="75"/>
                      <a:pt x="181" y="77"/>
                      <a:pt x="181" y="80"/>
                    </a:cubicBezTo>
                    <a:cubicBezTo>
                      <a:pt x="181" y="92"/>
                      <a:pt x="201" y="132"/>
                      <a:pt x="215" y="132"/>
                    </a:cubicBezTo>
                    <a:cubicBezTo>
                      <a:pt x="212" y="143"/>
                      <a:pt x="206" y="140"/>
                      <a:pt x="198" y="140"/>
                    </a:cubicBezTo>
                    <a:cubicBezTo>
                      <a:pt x="196" y="140"/>
                      <a:pt x="193" y="140"/>
                      <a:pt x="191" y="141"/>
                    </a:cubicBezTo>
                    <a:cubicBezTo>
                      <a:pt x="187" y="149"/>
                      <a:pt x="187" y="149"/>
                      <a:pt x="187" y="149"/>
                    </a:cubicBezTo>
                    <a:cubicBezTo>
                      <a:pt x="183" y="167"/>
                      <a:pt x="177" y="171"/>
                      <a:pt x="177" y="185"/>
                    </a:cubicBezTo>
                    <a:cubicBezTo>
                      <a:pt x="168" y="186"/>
                      <a:pt x="160" y="198"/>
                      <a:pt x="160" y="203"/>
                    </a:cubicBezTo>
                    <a:cubicBezTo>
                      <a:pt x="160" y="209"/>
                      <a:pt x="164" y="210"/>
                      <a:pt x="164" y="214"/>
                    </a:cubicBezTo>
                    <a:cubicBezTo>
                      <a:pt x="164" y="221"/>
                      <a:pt x="155" y="232"/>
                      <a:pt x="155" y="241"/>
                    </a:cubicBezTo>
                    <a:cubicBezTo>
                      <a:pt x="143" y="244"/>
                      <a:pt x="141" y="254"/>
                      <a:pt x="131" y="254"/>
                    </a:cubicBezTo>
                    <a:cubicBezTo>
                      <a:pt x="124" y="254"/>
                      <a:pt x="122" y="248"/>
                      <a:pt x="122" y="243"/>
                    </a:cubicBezTo>
                    <a:cubicBezTo>
                      <a:pt x="109" y="240"/>
                      <a:pt x="101" y="230"/>
                      <a:pt x="88" y="230"/>
                    </a:cubicBezTo>
                    <a:cubicBezTo>
                      <a:pt x="82" y="230"/>
                      <a:pt x="78" y="239"/>
                      <a:pt x="69" y="239"/>
                    </a:cubicBezTo>
                    <a:cubicBezTo>
                      <a:pt x="67" y="239"/>
                      <a:pt x="66" y="235"/>
                      <a:pt x="63" y="235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59" name="Freeform 18">
                <a:extLst>
                  <a:ext uri="{FF2B5EF4-FFF2-40B4-BE49-F238E27FC236}">
                    <a16:creationId xmlns:a16="http://schemas.microsoft.com/office/drawing/2014/main" id="{C5A9BD28-254E-400E-A34A-95ED6B1E6E7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742895" y="4179245"/>
                <a:ext cx="156105" cy="192834"/>
              </a:xfrm>
              <a:custGeom>
                <a:avLst/>
                <a:gdLst>
                  <a:gd name="T0" fmla="*/ 55 w 137"/>
                  <a:gd name="T1" fmla="*/ 61 h 168"/>
                  <a:gd name="T2" fmla="*/ 46 w 137"/>
                  <a:gd name="T3" fmla="*/ 69 h 168"/>
                  <a:gd name="T4" fmla="*/ 30 w 137"/>
                  <a:gd name="T5" fmla="*/ 42 h 168"/>
                  <a:gd name="T6" fmla="*/ 55 w 137"/>
                  <a:gd name="T7" fmla="*/ 30 h 168"/>
                  <a:gd name="T8" fmla="*/ 84 w 137"/>
                  <a:gd name="T9" fmla="*/ 26 h 168"/>
                  <a:gd name="T10" fmla="*/ 111 w 137"/>
                  <a:gd name="T11" fmla="*/ 32 h 168"/>
                  <a:gd name="T12" fmla="*/ 133 w 137"/>
                  <a:gd name="T13" fmla="*/ 7 h 168"/>
                  <a:gd name="T14" fmla="*/ 137 w 137"/>
                  <a:gd name="T15" fmla="*/ 0 h 168"/>
                  <a:gd name="T16" fmla="*/ 133 w 137"/>
                  <a:gd name="T17" fmla="*/ 0 h 168"/>
                  <a:gd name="T18" fmla="*/ 108 w 137"/>
                  <a:gd name="T19" fmla="*/ 19 h 168"/>
                  <a:gd name="T20" fmla="*/ 102 w 137"/>
                  <a:gd name="T21" fmla="*/ 19 h 168"/>
                  <a:gd name="T22" fmla="*/ 49 w 137"/>
                  <a:gd name="T23" fmla="*/ 9 h 168"/>
                  <a:gd name="T24" fmla="*/ 20 w 137"/>
                  <a:gd name="T25" fmla="*/ 54 h 168"/>
                  <a:gd name="T26" fmla="*/ 14 w 137"/>
                  <a:gd name="T27" fmla="*/ 66 h 168"/>
                  <a:gd name="T28" fmla="*/ 0 w 137"/>
                  <a:gd name="T29" fmla="*/ 109 h 168"/>
                  <a:gd name="T30" fmla="*/ 15 w 137"/>
                  <a:gd name="T31" fmla="*/ 119 h 168"/>
                  <a:gd name="T32" fmla="*/ 15 w 137"/>
                  <a:gd name="T33" fmla="*/ 158 h 168"/>
                  <a:gd name="T34" fmla="*/ 27 w 137"/>
                  <a:gd name="T35" fmla="*/ 168 h 168"/>
                  <a:gd name="T36" fmla="*/ 39 w 137"/>
                  <a:gd name="T37" fmla="*/ 136 h 168"/>
                  <a:gd name="T38" fmla="*/ 32 w 137"/>
                  <a:gd name="T39" fmla="*/ 110 h 168"/>
                  <a:gd name="T40" fmla="*/ 43 w 137"/>
                  <a:gd name="T41" fmla="*/ 100 h 168"/>
                  <a:gd name="T42" fmla="*/ 49 w 137"/>
                  <a:gd name="T43" fmla="*/ 100 h 168"/>
                  <a:gd name="T44" fmla="*/ 46 w 137"/>
                  <a:gd name="T45" fmla="*/ 117 h 168"/>
                  <a:gd name="T46" fmla="*/ 58 w 137"/>
                  <a:gd name="T47" fmla="*/ 142 h 168"/>
                  <a:gd name="T48" fmla="*/ 58 w 137"/>
                  <a:gd name="T49" fmla="*/ 149 h 168"/>
                  <a:gd name="T50" fmla="*/ 68 w 137"/>
                  <a:gd name="T51" fmla="*/ 149 h 168"/>
                  <a:gd name="T52" fmla="*/ 85 w 137"/>
                  <a:gd name="T53" fmla="*/ 132 h 168"/>
                  <a:gd name="T54" fmla="*/ 74 w 137"/>
                  <a:gd name="T55" fmla="*/ 118 h 168"/>
                  <a:gd name="T56" fmla="*/ 77 w 137"/>
                  <a:gd name="T57" fmla="*/ 113 h 168"/>
                  <a:gd name="T58" fmla="*/ 58 w 137"/>
                  <a:gd name="T59" fmla="*/ 80 h 168"/>
                  <a:gd name="T60" fmla="*/ 98 w 137"/>
                  <a:gd name="T61" fmla="*/ 57 h 168"/>
                  <a:gd name="T62" fmla="*/ 98 w 137"/>
                  <a:gd name="T63" fmla="*/ 50 h 168"/>
                  <a:gd name="T64" fmla="*/ 53 w 137"/>
                  <a:gd name="T65" fmla="*/ 65 h 168"/>
                  <a:gd name="T66" fmla="*/ 55 w 137"/>
                  <a:gd name="T67" fmla="*/ 61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7" h="168">
                    <a:moveTo>
                      <a:pt x="55" y="61"/>
                    </a:moveTo>
                    <a:cubicBezTo>
                      <a:pt x="51" y="65"/>
                      <a:pt x="51" y="69"/>
                      <a:pt x="46" y="69"/>
                    </a:cubicBezTo>
                    <a:cubicBezTo>
                      <a:pt x="35" y="69"/>
                      <a:pt x="30" y="54"/>
                      <a:pt x="30" y="42"/>
                    </a:cubicBezTo>
                    <a:cubicBezTo>
                      <a:pt x="30" y="26"/>
                      <a:pt x="42" y="30"/>
                      <a:pt x="55" y="30"/>
                    </a:cubicBezTo>
                    <a:cubicBezTo>
                      <a:pt x="68" y="30"/>
                      <a:pt x="73" y="26"/>
                      <a:pt x="84" y="26"/>
                    </a:cubicBezTo>
                    <a:cubicBezTo>
                      <a:pt x="94" y="26"/>
                      <a:pt x="101" y="32"/>
                      <a:pt x="111" y="32"/>
                    </a:cubicBezTo>
                    <a:cubicBezTo>
                      <a:pt x="126" y="32"/>
                      <a:pt x="131" y="19"/>
                      <a:pt x="133" y="7"/>
                    </a:cubicBezTo>
                    <a:cubicBezTo>
                      <a:pt x="136" y="7"/>
                      <a:pt x="136" y="3"/>
                      <a:pt x="137" y="0"/>
                    </a:cubicBezTo>
                    <a:cubicBezTo>
                      <a:pt x="133" y="0"/>
                      <a:pt x="133" y="0"/>
                      <a:pt x="133" y="0"/>
                    </a:cubicBezTo>
                    <a:cubicBezTo>
                      <a:pt x="123" y="7"/>
                      <a:pt x="113" y="14"/>
                      <a:pt x="108" y="19"/>
                    </a:cubicBezTo>
                    <a:cubicBezTo>
                      <a:pt x="102" y="19"/>
                      <a:pt x="102" y="19"/>
                      <a:pt x="102" y="19"/>
                    </a:cubicBezTo>
                    <a:cubicBezTo>
                      <a:pt x="49" y="9"/>
                      <a:pt x="49" y="9"/>
                      <a:pt x="49" y="9"/>
                    </a:cubicBezTo>
                    <a:cubicBezTo>
                      <a:pt x="30" y="9"/>
                      <a:pt x="20" y="35"/>
                      <a:pt x="20" y="54"/>
                    </a:cubicBezTo>
                    <a:cubicBezTo>
                      <a:pt x="20" y="59"/>
                      <a:pt x="14" y="63"/>
                      <a:pt x="14" y="66"/>
                    </a:cubicBezTo>
                    <a:cubicBezTo>
                      <a:pt x="8" y="84"/>
                      <a:pt x="0" y="92"/>
                      <a:pt x="0" y="109"/>
                    </a:cubicBezTo>
                    <a:cubicBezTo>
                      <a:pt x="0" y="119"/>
                      <a:pt x="11" y="119"/>
                      <a:pt x="15" y="119"/>
                    </a:cubicBezTo>
                    <a:cubicBezTo>
                      <a:pt x="15" y="132"/>
                      <a:pt x="15" y="149"/>
                      <a:pt x="15" y="158"/>
                    </a:cubicBezTo>
                    <a:cubicBezTo>
                      <a:pt x="15" y="162"/>
                      <a:pt x="21" y="168"/>
                      <a:pt x="27" y="168"/>
                    </a:cubicBezTo>
                    <a:cubicBezTo>
                      <a:pt x="36" y="168"/>
                      <a:pt x="39" y="140"/>
                      <a:pt x="39" y="136"/>
                    </a:cubicBezTo>
                    <a:cubicBezTo>
                      <a:pt x="39" y="126"/>
                      <a:pt x="32" y="120"/>
                      <a:pt x="32" y="110"/>
                    </a:cubicBezTo>
                    <a:cubicBezTo>
                      <a:pt x="32" y="104"/>
                      <a:pt x="38" y="100"/>
                      <a:pt x="43" y="100"/>
                    </a:cubicBezTo>
                    <a:cubicBezTo>
                      <a:pt x="45" y="100"/>
                      <a:pt x="47" y="101"/>
                      <a:pt x="49" y="100"/>
                    </a:cubicBezTo>
                    <a:cubicBezTo>
                      <a:pt x="46" y="117"/>
                      <a:pt x="46" y="117"/>
                      <a:pt x="46" y="117"/>
                    </a:cubicBezTo>
                    <a:cubicBezTo>
                      <a:pt x="46" y="127"/>
                      <a:pt x="58" y="131"/>
                      <a:pt x="58" y="142"/>
                    </a:cubicBezTo>
                    <a:cubicBezTo>
                      <a:pt x="58" y="144"/>
                      <a:pt x="59" y="146"/>
                      <a:pt x="58" y="149"/>
                    </a:cubicBezTo>
                    <a:cubicBezTo>
                      <a:pt x="68" y="149"/>
                      <a:pt x="68" y="149"/>
                      <a:pt x="68" y="149"/>
                    </a:cubicBezTo>
                    <a:cubicBezTo>
                      <a:pt x="68" y="140"/>
                      <a:pt x="85" y="141"/>
                      <a:pt x="85" y="132"/>
                    </a:cubicBezTo>
                    <a:cubicBezTo>
                      <a:pt x="82" y="131"/>
                      <a:pt x="74" y="123"/>
                      <a:pt x="74" y="118"/>
                    </a:cubicBezTo>
                    <a:cubicBezTo>
                      <a:pt x="74" y="116"/>
                      <a:pt x="76" y="115"/>
                      <a:pt x="77" y="113"/>
                    </a:cubicBezTo>
                    <a:cubicBezTo>
                      <a:pt x="73" y="111"/>
                      <a:pt x="58" y="82"/>
                      <a:pt x="58" y="80"/>
                    </a:cubicBezTo>
                    <a:cubicBezTo>
                      <a:pt x="79" y="80"/>
                      <a:pt x="81" y="62"/>
                      <a:pt x="98" y="57"/>
                    </a:cubicBezTo>
                    <a:cubicBezTo>
                      <a:pt x="98" y="50"/>
                      <a:pt x="98" y="50"/>
                      <a:pt x="98" y="50"/>
                    </a:cubicBezTo>
                    <a:cubicBezTo>
                      <a:pt x="94" y="49"/>
                      <a:pt x="54" y="62"/>
                      <a:pt x="53" y="65"/>
                    </a:cubicBezTo>
                    <a:lnTo>
                      <a:pt x="55" y="61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60" name="Freeform 19">
                <a:extLst>
                  <a:ext uri="{FF2B5EF4-FFF2-40B4-BE49-F238E27FC236}">
                    <a16:creationId xmlns:a16="http://schemas.microsoft.com/office/drawing/2014/main" id="{22C862B1-86E6-49A8-9B4D-474A0E31841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415381" y="4375139"/>
                <a:ext cx="252522" cy="78052"/>
              </a:xfrm>
              <a:custGeom>
                <a:avLst/>
                <a:gdLst>
                  <a:gd name="T0" fmla="*/ 212 w 220"/>
                  <a:gd name="T1" fmla="*/ 65 h 68"/>
                  <a:gd name="T2" fmla="*/ 196 w 220"/>
                  <a:gd name="T3" fmla="*/ 60 h 68"/>
                  <a:gd name="T4" fmla="*/ 196 w 220"/>
                  <a:gd name="T5" fmla="*/ 68 h 68"/>
                  <a:gd name="T6" fmla="*/ 116 w 220"/>
                  <a:gd name="T7" fmla="*/ 56 h 68"/>
                  <a:gd name="T8" fmla="*/ 97 w 220"/>
                  <a:gd name="T9" fmla="*/ 45 h 68"/>
                  <a:gd name="T10" fmla="*/ 55 w 220"/>
                  <a:gd name="T11" fmla="*/ 40 h 68"/>
                  <a:gd name="T12" fmla="*/ 25 w 220"/>
                  <a:gd name="T13" fmla="*/ 36 h 68"/>
                  <a:gd name="T14" fmla="*/ 0 w 220"/>
                  <a:gd name="T15" fmla="*/ 18 h 68"/>
                  <a:gd name="T16" fmla="*/ 19 w 220"/>
                  <a:gd name="T17" fmla="*/ 2 h 68"/>
                  <a:gd name="T18" fmla="*/ 25 w 220"/>
                  <a:gd name="T19" fmla="*/ 5 h 68"/>
                  <a:gd name="T20" fmla="*/ 37 w 220"/>
                  <a:gd name="T21" fmla="*/ 0 h 68"/>
                  <a:gd name="T22" fmla="*/ 94 w 220"/>
                  <a:gd name="T23" fmla="*/ 26 h 68"/>
                  <a:gd name="T24" fmla="*/ 117 w 220"/>
                  <a:gd name="T25" fmla="*/ 14 h 68"/>
                  <a:gd name="T26" fmla="*/ 151 w 220"/>
                  <a:gd name="T27" fmla="*/ 28 h 68"/>
                  <a:gd name="T28" fmla="*/ 174 w 220"/>
                  <a:gd name="T29" fmla="*/ 25 h 68"/>
                  <a:gd name="T30" fmla="*/ 180 w 220"/>
                  <a:gd name="T31" fmla="*/ 25 h 68"/>
                  <a:gd name="T32" fmla="*/ 152 w 220"/>
                  <a:gd name="T33" fmla="*/ 30 h 68"/>
                  <a:gd name="T34" fmla="*/ 184 w 220"/>
                  <a:gd name="T35" fmla="*/ 41 h 68"/>
                  <a:gd name="T36" fmla="*/ 190 w 220"/>
                  <a:gd name="T37" fmla="*/ 48 h 68"/>
                  <a:gd name="T38" fmla="*/ 208 w 220"/>
                  <a:gd name="T39" fmla="*/ 49 h 68"/>
                  <a:gd name="T40" fmla="*/ 220 w 220"/>
                  <a:gd name="T41" fmla="*/ 57 h 68"/>
                  <a:gd name="T42" fmla="*/ 212 w 220"/>
                  <a:gd name="T43" fmla="*/ 65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20" h="68">
                    <a:moveTo>
                      <a:pt x="212" y="65"/>
                    </a:moveTo>
                    <a:cubicBezTo>
                      <a:pt x="204" y="65"/>
                      <a:pt x="205" y="60"/>
                      <a:pt x="196" y="60"/>
                    </a:cubicBezTo>
                    <a:cubicBezTo>
                      <a:pt x="194" y="60"/>
                      <a:pt x="195" y="65"/>
                      <a:pt x="196" y="68"/>
                    </a:cubicBezTo>
                    <a:cubicBezTo>
                      <a:pt x="171" y="57"/>
                      <a:pt x="145" y="56"/>
                      <a:pt x="116" y="56"/>
                    </a:cubicBezTo>
                    <a:cubicBezTo>
                      <a:pt x="107" y="56"/>
                      <a:pt x="104" y="45"/>
                      <a:pt x="97" y="45"/>
                    </a:cubicBezTo>
                    <a:cubicBezTo>
                      <a:pt x="82" y="45"/>
                      <a:pt x="70" y="45"/>
                      <a:pt x="55" y="40"/>
                    </a:cubicBezTo>
                    <a:cubicBezTo>
                      <a:pt x="44" y="36"/>
                      <a:pt x="32" y="44"/>
                      <a:pt x="25" y="36"/>
                    </a:cubicBezTo>
                    <a:cubicBezTo>
                      <a:pt x="17" y="28"/>
                      <a:pt x="11" y="18"/>
                      <a:pt x="0" y="18"/>
                    </a:cubicBezTo>
                    <a:cubicBezTo>
                      <a:pt x="0" y="16"/>
                      <a:pt x="14" y="2"/>
                      <a:pt x="19" y="2"/>
                    </a:cubicBezTo>
                    <a:cubicBezTo>
                      <a:pt x="21" y="2"/>
                      <a:pt x="22" y="5"/>
                      <a:pt x="25" y="5"/>
                    </a:cubicBezTo>
                    <a:cubicBezTo>
                      <a:pt x="29" y="5"/>
                      <a:pt x="32" y="0"/>
                      <a:pt x="37" y="0"/>
                    </a:cubicBezTo>
                    <a:cubicBezTo>
                      <a:pt x="60" y="0"/>
                      <a:pt x="69" y="26"/>
                      <a:pt x="94" y="26"/>
                    </a:cubicBezTo>
                    <a:cubicBezTo>
                      <a:pt x="106" y="26"/>
                      <a:pt x="108" y="14"/>
                      <a:pt x="117" y="14"/>
                    </a:cubicBezTo>
                    <a:cubicBezTo>
                      <a:pt x="132" y="14"/>
                      <a:pt x="138" y="28"/>
                      <a:pt x="151" y="28"/>
                    </a:cubicBezTo>
                    <a:cubicBezTo>
                      <a:pt x="174" y="25"/>
                      <a:pt x="174" y="25"/>
                      <a:pt x="174" y="25"/>
                    </a:cubicBezTo>
                    <a:cubicBezTo>
                      <a:pt x="180" y="25"/>
                      <a:pt x="180" y="25"/>
                      <a:pt x="180" y="25"/>
                    </a:cubicBezTo>
                    <a:cubicBezTo>
                      <a:pt x="179" y="29"/>
                      <a:pt x="153" y="31"/>
                      <a:pt x="152" y="30"/>
                    </a:cubicBezTo>
                    <a:cubicBezTo>
                      <a:pt x="160" y="39"/>
                      <a:pt x="170" y="41"/>
                      <a:pt x="184" y="41"/>
                    </a:cubicBezTo>
                    <a:cubicBezTo>
                      <a:pt x="188" y="41"/>
                      <a:pt x="188" y="46"/>
                      <a:pt x="190" y="48"/>
                    </a:cubicBezTo>
                    <a:cubicBezTo>
                      <a:pt x="195" y="53"/>
                      <a:pt x="201" y="47"/>
                      <a:pt x="208" y="49"/>
                    </a:cubicBezTo>
                    <a:cubicBezTo>
                      <a:pt x="215" y="52"/>
                      <a:pt x="215" y="54"/>
                      <a:pt x="220" y="57"/>
                    </a:cubicBezTo>
                    <a:cubicBezTo>
                      <a:pt x="219" y="60"/>
                      <a:pt x="213" y="65"/>
                      <a:pt x="212" y="65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61" name="Freeform 20">
                <a:extLst>
                  <a:ext uri="{FF2B5EF4-FFF2-40B4-BE49-F238E27FC236}">
                    <a16:creationId xmlns:a16="http://schemas.microsoft.com/office/drawing/2014/main" id="{1874A9B6-9286-4CEA-92BE-09816093F23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771973" y="4436356"/>
                <a:ext cx="74992" cy="19896"/>
              </a:xfrm>
              <a:custGeom>
                <a:avLst/>
                <a:gdLst>
                  <a:gd name="T0" fmla="*/ 44 w 66"/>
                  <a:gd name="T1" fmla="*/ 16 h 17"/>
                  <a:gd name="T2" fmla="*/ 17 w 66"/>
                  <a:gd name="T3" fmla="*/ 16 h 17"/>
                  <a:gd name="T4" fmla="*/ 0 w 66"/>
                  <a:gd name="T5" fmla="*/ 8 h 17"/>
                  <a:gd name="T6" fmla="*/ 14 w 66"/>
                  <a:gd name="T7" fmla="*/ 3 h 17"/>
                  <a:gd name="T8" fmla="*/ 44 w 66"/>
                  <a:gd name="T9" fmla="*/ 8 h 17"/>
                  <a:gd name="T10" fmla="*/ 66 w 66"/>
                  <a:gd name="T11" fmla="*/ 0 h 17"/>
                  <a:gd name="T12" fmla="*/ 44 w 66"/>
                  <a:gd name="T13" fmla="*/ 16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6" h="17">
                    <a:moveTo>
                      <a:pt x="44" y="16"/>
                    </a:moveTo>
                    <a:cubicBezTo>
                      <a:pt x="33" y="16"/>
                      <a:pt x="23" y="16"/>
                      <a:pt x="17" y="16"/>
                    </a:cubicBezTo>
                    <a:cubicBezTo>
                      <a:pt x="11" y="16"/>
                      <a:pt x="0" y="17"/>
                      <a:pt x="0" y="8"/>
                    </a:cubicBezTo>
                    <a:cubicBezTo>
                      <a:pt x="0" y="2"/>
                      <a:pt x="8" y="3"/>
                      <a:pt x="14" y="3"/>
                    </a:cubicBezTo>
                    <a:cubicBezTo>
                      <a:pt x="27" y="3"/>
                      <a:pt x="33" y="8"/>
                      <a:pt x="44" y="8"/>
                    </a:cubicBezTo>
                    <a:cubicBezTo>
                      <a:pt x="55" y="8"/>
                      <a:pt x="59" y="3"/>
                      <a:pt x="66" y="0"/>
                    </a:cubicBezTo>
                    <a:cubicBezTo>
                      <a:pt x="61" y="11"/>
                      <a:pt x="54" y="13"/>
                      <a:pt x="44" y="16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62" name="Freeform 21">
                <a:extLst>
                  <a:ext uri="{FF2B5EF4-FFF2-40B4-BE49-F238E27FC236}">
                    <a16:creationId xmlns:a16="http://schemas.microsoft.com/office/drawing/2014/main" id="{C0810161-D28E-4B42-81BD-05817D3BBD6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695451" y="4440947"/>
                <a:ext cx="53565" cy="18365"/>
              </a:xfrm>
              <a:custGeom>
                <a:avLst/>
                <a:gdLst>
                  <a:gd name="T0" fmla="*/ 46 w 46"/>
                  <a:gd name="T1" fmla="*/ 12 h 17"/>
                  <a:gd name="T2" fmla="*/ 39 w 46"/>
                  <a:gd name="T3" fmla="*/ 12 h 17"/>
                  <a:gd name="T4" fmla="*/ 33 w 46"/>
                  <a:gd name="T5" fmla="*/ 9 h 17"/>
                  <a:gd name="T6" fmla="*/ 15 w 46"/>
                  <a:gd name="T7" fmla="*/ 17 h 17"/>
                  <a:gd name="T8" fmla="*/ 0 w 46"/>
                  <a:gd name="T9" fmla="*/ 12 h 17"/>
                  <a:gd name="T10" fmla="*/ 13 w 46"/>
                  <a:gd name="T11" fmla="*/ 4 h 17"/>
                  <a:gd name="T12" fmla="*/ 27 w 46"/>
                  <a:gd name="T13" fmla="*/ 7 h 17"/>
                  <a:gd name="T14" fmla="*/ 28 w 46"/>
                  <a:gd name="T15" fmla="*/ 0 h 17"/>
                  <a:gd name="T16" fmla="*/ 46 w 46"/>
                  <a:gd name="T17" fmla="*/ 0 h 17"/>
                  <a:gd name="T18" fmla="*/ 46 w 46"/>
                  <a:gd name="T19" fmla="*/ 12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6" h="17">
                    <a:moveTo>
                      <a:pt x="46" y="12"/>
                    </a:moveTo>
                    <a:cubicBezTo>
                      <a:pt x="39" y="12"/>
                      <a:pt x="39" y="12"/>
                      <a:pt x="39" y="12"/>
                    </a:cubicBezTo>
                    <a:cubicBezTo>
                      <a:pt x="33" y="9"/>
                      <a:pt x="33" y="9"/>
                      <a:pt x="33" y="9"/>
                    </a:cubicBezTo>
                    <a:cubicBezTo>
                      <a:pt x="26" y="12"/>
                      <a:pt x="23" y="17"/>
                      <a:pt x="15" y="17"/>
                    </a:cubicBezTo>
                    <a:cubicBezTo>
                      <a:pt x="9" y="17"/>
                      <a:pt x="0" y="15"/>
                      <a:pt x="0" y="12"/>
                    </a:cubicBezTo>
                    <a:cubicBezTo>
                      <a:pt x="0" y="3"/>
                      <a:pt x="6" y="4"/>
                      <a:pt x="13" y="4"/>
                    </a:cubicBezTo>
                    <a:cubicBezTo>
                      <a:pt x="20" y="4"/>
                      <a:pt x="24" y="5"/>
                      <a:pt x="27" y="7"/>
                    </a:cubicBezTo>
                    <a:cubicBezTo>
                      <a:pt x="27" y="4"/>
                      <a:pt x="28" y="3"/>
                      <a:pt x="28" y="0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6" y="7"/>
                      <a:pt x="45" y="11"/>
                      <a:pt x="46" y="12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63" name="Freeform 22">
                <a:extLst>
                  <a:ext uri="{FF2B5EF4-FFF2-40B4-BE49-F238E27FC236}">
                    <a16:creationId xmlns:a16="http://schemas.microsoft.com/office/drawing/2014/main" id="{21284ED6-80FD-44A2-9560-F907EEEBA87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752077" y="4463904"/>
                <a:ext cx="38261" cy="30608"/>
              </a:xfrm>
              <a:custGeom>
                <a:avLst/>
                <a:gdLst>
                  <a:gd name="T0" fmla="*/ 24 w 34"/>
                  <a:gd name="T1" fmla="*/ 26 h 26"/>
                  <a:gd name="T2" fmla="*/ 20 w 34"/>
                  <a:gd name="T3" fmla="*/ 15 h 26"/>
                  <a:gd name="T4" fmla="*/ 0 w 34"/>
                  <a:gd name="T5" fmla="*/ 6 h 26"/>
                  <a:gd name="T6" fmla="*/ 15 w 34"/>
                  <a:gd name="T7" fmla="*/ 2 h 26"/>
                  <a:gd name="T8" fmla="*/ 22 w 34"/>
                  <a:gd name="T9" fmla="*/ 2 h 26"/>
                  <a:gd name="T10" fmla="*/ 34 w 34"/>
                  <a:gd name="T11" fmla="*/ 20 h 26"/>
                  <a:gd name="T12" fmla="*/ 28 w 34"/>
                  <a:gd name="T13" fmla="*/ 26 h 26"/>
                  <a:gd name="T14" fmla="*/ 24 w 34"/>
                  <a:gd name="T15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4" h="26">
                    <a:moveTo>
                      <a:pt x="24" y="26"/>
                    </a:moveTo>
                    <a:cubicBezTo>
                      <a:pt x="21" y="26"/>
                      <a:pt x="20" y="18"/>
                      <a:pt x="20" y="15"/>
                    </a:cubicBezTo>
                    <a:cubicBezTo>
                      <a:pt x="12" y="15"/>
                      <a:pt x="0" y="14"/>
                      <a:pt x="0" y="6"/>
                    </a:cubicBezTo>
                    <a:cubicBezTo>
                      <a:pt x="0" y="0"/>
                      <a:pt x="9" y="2"/>
                      <a:pt x="15" y="2"/>
                    </a:cubicBezTo>
                    <a:cubicBezTo>
                      <a:pt x="17" y="2"/>
                      <a:pt x="20" y="2"/>
                      <a:pt x="22" y="2"/>
                    </a:cubicBezTo>
                    <a:cubicBezTo>
                      <a:pt x="22" y="13"/>
                      <a:pt x="34" y="10"/>
                      <a:pt x="34" y="20"/>
                    </a:cubicBezTo>
                    <a:cubicBezTo>
                      <a:pt x="34" y="22"/>
                      <a:pt x="30" y="26"/>
                      <a:pt x="28" y="26"/>
                    </a:cubicBezTo>
                    <a:cubicBezTo>
                      <a:pt x="27" y="26"/>
                      <a:pt x="25" y="26"/>
                      <a:pt x="24" y="26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64" name="Freeform 23">
                <a:extLst>
                  <a:ext uri="{FF2B5EF4-FFF2-40B4-BE49-F238E27FC236}">
                    <a16:creationId xmlns:a16="http://schemas.microsoft.com/office/drawing/2014/main" id="{82E2A458-3927-4690-9E93-5416413DE32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677086" y="4440947"/>
                <a:ext cx="13774" cy="13774"/>
              </a:xfrm>
              <a:custGeom>
                <a:avLst/>
                <a:gdLst>
                  <a:gd name="T0" fmla="*/ 0 w 13"/>
                  <a:gd name="T1" fmla="*/ 0 h 13"/>
                  <a:gd name="T2" fmla="*/ 6 w 13"/>
                  <a:gd name="T3" fmla="*/ 0 h 13"/>
                  <a:gd name="T4" fmla="*/ 13 w 13"/>
                  <a:gd name="T5" fmla="*/ 5 h 13"/>
                  <a:gd name="T6" fmla="*/ 6 w 13"/>
                  <a:gd name="T7" fmla="*/ 13 h 13"/>
                  <a:gd name="T8" fmla="*/ 0 w 13"/>
                  <a:gd name="T9" fmla="*/ 8 h 13"/>
                  <a:gd name="T10" fmla="*/ 0 w 13"/>
                  <a:gd name="T11" fmla="*/ 0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" h="13">
                    <a:moveTo>
                      <a:pt x="0" y="0"/>
                    </a:moveTo>
                    <a:cubicBezTo>
                      <a:pt x="2" y="0"/>
                      <a:pt x="4" y="0"/>
                      <a:pt x="6" y="0"/>
                    </a:cubicBezTo>
                    <a:cubicBezTo>
                      <a:pt x="10" y="0"/>
                      <a:pt x="10" y="4"/>
                      <a:pt x="13" y="5"/>
                    </a:cubicBezTo>
                    <a:cubicBezTo>
                      <a:pt x="13" y="10"/>
                      <a:pt x="9" y="13"/>
                      <a:pt x="6" y="13"/>
                    </a:cubicBezTo>
                    <a:cubicBezTo>
                      <a:pt x="3" y="13"/>
                      <a:pt x="0" y="10"/>
                      <a:pt x="0" y="8"/>
                    </a:cubicBezTo>
                    <a:cubicBezTo>
                      <a:pt x="0" y="5"/>
                      <a:pt x="0" y="2"/>
                      <a:pt x="0" y="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65" name="Freeform 24">
                <a:extLst>
                  <a:ext uri="{FF2B5EF4-FFF2-40B4-BE49-F238E27FC236}">
                    <a16:creationId xmlns:a16="http://schemas.microsoft.com/office/drawing/2014/main" id="{4D9D9B2E-9578-4267-BB7A-51847865D27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860739" y="4440947"/>
                <a:ext cx="88765" cy="55095"/>
              </a:xfrm>
              <a:custGeom>
                <a:avLst/>
                <a:gdLst>
                  <a:gd name="T0" fmla="*/ 33 w 77"/>
                  <a:gd name="T1" fmla="*/ 23 h 47"/>
                  <a:gd name="T2" fmla="*/ 30 w 77"/>
                  <a:gd name="T3" fmla="*/ 34 h 47"/>
                  <a:gd name="T4" fmla="*/ 5 w 77"/>
                  <a:gd name="T5" fmla="*/ 47 h 47"/>
                  <a:gd name="T6" fmla="*/ 0 w 77"/>
                  <a:gd name="T7" fmla="*/ 40 h 47"/>
                  <a:gd name="T8" fmla="*/ 26 w 77"/>
                  <a:gd name="T9" fmla="*/ 18 h 47"/>
                  <a:gd name="T10" fmla="*/ 30 w 77"/>
                  <a:gd name="T11" fmla="*/ 11 h 47"/>
                  <a:gd name="T12" fmla="*/ 77 w 77"/>
                  <a:gd name="T13" fmla="*/ 5 h 47"/>
                  <a:gd name="T14" fmla="*/ 33 w 77"/>
                  <a:gd name="T15" fmla="*/ 23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7" h="47">
                    <a:moveTo>
                      <a:pt x="33" y="23"/>
                    </a:moveTo>
                    <a:cubicBezTo>
                      <a:pt x="29" y="23"/>
                      <a:pt x="33" y="31"/>
                      <a:pt x="30" y="34"/>
                    </a:cubicBezTo>
                    <a:cubicBezTo>
                      <a:pt x="26" y="38"/>
                      <a:pt x="14" y="47"/>
                      <a:pt x="5" y="47"/>
                    </a:cubicBezTo>
                    <a:cubicBezTo>
                      <a:pt x="2" y="47"/>
                      <a:pt x="0" y="43"/>
                      <a:pt x="0" y="40"/>
                    </a:cubicBezTo>
                    <a:cubicBezTo>
                      <a:pt x="0" y="22"/>
                      <a:pt x="14" y="22"/>
                      <a:pt x="26" y="18"/>
                    </a:cubicBezTo>
                    <a:cubicBezTo>
                      <a:pt x="28" y="18"/>
                      <a:pt x="28" y="13"/>
                      <a:pt x="30" y="11"/>
                    </a:cubicBezTo>
                    <a:cubicBezTo>
                      <a:pt x="37" y="3"/>
                      <a:pt x="70" y="0"/>
                      <a:pt x="77" y="5"/>
                    </a:cubicBezTo>
                    <a:cubicBezTo>
                      <a:pt x="70" y="17"/>
                      <a:pt x="45" y="23"/>
                      <a:pt x="33" y="23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66" name="Freeform 25">
                <a:extLst>
                  <a:ext uri="{FF2B5EF4-FFF2-40B4-BE49-F238E27FC236}">
                    <a16:creationId xmlns:a16="http://schemas.microsoft.com/office/drawing/2014/main" id="{CF4BD6E4-32FD-492C-8E7F-8CEA59B9794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119383" y="4367487"/>
                <a:ext cx="18365" cy="36730"/>
              </a:xfrm>
              <a:custGeom>
                <a:avLst/>
                <a:gdLst>
                  <a:gd name="T0" fmla="*/ 13 w 16"/>
                  <a:gd name="T1" fmla="*/ 0 h 33"/>
                  <a:gd name="T2" fmla="*/ 16 w 16"/>
                  <a:gd name="T3" fmla="*/ 9 h 33"/>
                  <a:gd name="T4" fmla="*/ 10 w 16"/>
                  <a:gd name="T5" fmla="*/ 17 h 33"/>
                  <a:gd name="T6" fmla="*/ 5 w 16"/>
                  <a:gd name="T7" fmla="*/ 33 h 33"/>
                  <a:gd name="T8" fmla="*/ 0 w 16"/>
                  <a:gd name="T9" fmla="*/ 27 h 33"/>
                  <a:gd name="T10" fmla="*/ 8 w 16"/>
                  <a:gd name="T11" fmla="*/ 14 h 33"/>
                  <a:gd name="T12" fmla="*/ 13 w 16"/>
                  <a:gd name="T13" fmla="*/ 0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33">
                    <a:moveTo>
                      <a:pt x="13" y="0"/>
                    </a:moveTo>
                    <a:cubicBezTo>
                      <a:pt x="14" y="6"/>
                      <a:pt x="16" y="3"/>
                      <a:pt x="16" y="9"/>
                    </a:cubicBezTo>
                    <a:cubicBezTo>
                      <a:pt x="16" y="14"/>
                      <a:pt x="13" y="17"/>
                      <a:pt x="10" y="17"/>
                    </a:cubicBezTo>
                    <a:cubicBezTo>
                      <a:pt x="10" y="25"/>
                      <a:pt x="11" y="33"/>
                      <a:pt x="5" y="33"/>
                    </a:cubicBezTo>
                    <a:cubicBezTo>
                      <a:pt x="3" y="33"/>
                      <a:pt x="0" y="29"/>
                      <a:pt x="0" y="27"/>
                    </a:cubicBezTo>
                    <a:cubicBezTo>
                      <a:pt x="0" y="19"/>
                      <a:pt x="8" y="18"/>
                      <a:pt x="8" y="14"/>
                    </a:cubicBezTo>
                    <a:cubicBezTo>
                      <a:pt x="8" y="8"/>
                      <a:pt x="7" y="1"/>
                      <a:pt x="13" y="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67" name="Freeform 26">
                <a:extLst>
                  <a:ext uri="{FF2B5EF4-FFF2-40B4-BE49-F238E27FC236}">
                    <a16:creationId xmlns:a16="http://schemas.microsoft.com/office/drawing/2014/main" id="{0BE7C716-8F5D-49F2-8CF8-49171BCE972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923487" y="4297088"/>
                <a:ext cx="24487" cy="27548"/>
              </a:xfrm>
              <a:custGeom>
                <a:avLst/>
                <a:gdLst>
                  <a:gd name="T0" fmla="*/ 21 w 21"/>
                  <a:gd name="T1" fmla="*/ 14 h 24"/>
                  <a:gd name="T2" fmla="*/ 13 w 21"/>
                  <a:gd name="T3" fmla="*/ 24 h 24"/>
                  <a:gd name="T4" fmla="*/ 0 w 21"/>
                  <a:gd name="T5" fmla="*/ 9 h 24"/>
                  <a:gd name="T6" fmla="*/ 21 w 21"/>
                  <a:gd name="T7" fmla="*/ 1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" h="24">
                    <a:moveTo>
                      <a:pt x="21" y="14"/>
                    </a:moveTo>
                    <a:cubicBezTo>
                      <a:pt x="21" y="16"/>
                      <a:pt x="15" y="24"/>
                      <a:pt x="13" y="24"/>
                    </a:cubicBezTo>
                    <a:cubicBezTo>
                      <a:pt x="9" y="24"/>
                      <a:pt x="0" y="16"/>
                      <a:pt x="0" y="9"/>
                    </a:cubicBezTo>
                    <a:cubicBezTo>
                      <a:pt x="0" y="0"/>
                      <a:pt x="21" y="6"/>
                      <a:pt x="21" y="14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68" name="Freeform 27">
                <a:extLst>
                  <a:ext uri="{FF2B5EF4-FFF2-40B4-BE49-F238E27FC236}">
                    <a16:creationId xmlns:a16="http://schemas.microsoft.com/office/drawing/2014/main" id="{3531BD72-23D6-4F32-A498-D4D1CBC88B1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967869" y="4300148"/>
                <a:ext cx="71931" cy="19896"/>
              </a:xfrm>
              <a:custGeom>
                <a:avLst/>
                <a:gdLst>
                  <a:gd name="T0" fmla="*/ 53 w 62"/>
                  <a:gd name="T1" fmla="*/ 3 h 18"/>
                  <a:gd name="T2" fmla="*/ 62 w 62"/>
                  <a:gd name="T3" fmla="*/ 17 h 18"/>
                  <a:gd name="T4" fmla="*/ 57 w 62"/>
                  <a:gd name="T5" fmla="*/ 18 h 18"/>
                  <a:gd name="T6" fmla="*/ 31 w 62"/>
                  <a:gd name="T7" fmla="*/ 10 h 18"/>
                  <a:gd name="T8" fmla="*/ 13 w 62"/>
                  <a:gd name="T9" fmla="*/ 10 h 18"/>
                  <a:gd name="T10" fmla="*/ 0 w 62"/>
                  <a:gd name="T11" fmla="*/ 7 h 18"/>
                  <a:gd name="T12" fmla="*/ 5 w 62"/>
                  <a:gd name="T13" fmla="*/ 0 h 18"/>
                  <a:gd name="T14" fmla="*/ 39 w 62"/>
                  <a:gd name="T15" fmla="*/ 0 h 18"/>
                  <a:gd name="T16" fmla="*/ 51 w 62"/>
                  <a:gd name="T17" fmla="*/ 3 h 18"/>
                  <a:gd name="T18" fmla="*/ 53 w 62"/>
                  <a:gd name="T19" fmla="*/ 3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2" h="18">
                    <a:moveTo>
                      <a:pt x="53" y="3"/>
                    </a:moveTo>
                    <a:cubicBezTo>
                      <a:pt x="54" y="9"/>
                      <a:pt x="62" y="10"/>
                      <a:pt x="62" y="17"/>
                    </a:cubicBezTo>
                    <a:cubicBezTo>
                      <a:pt x="62" y="18"/>
                      <a:pt x="59" y="18"/>
                      <a:pt x="57" y="18"/>
                    </a:cubicBezTo>
                    <a:cubicBezTo>
                      <a:pt x="47" y="18"/>
                      <a:pt x="42" y="10"/>
                      <a:pt x="31" y="10"/>
                    </a:cubicBezTo>
                    <a:cubicBezTo>
                      <a:pt x="23" y="10"/>
                      <a:pt x="20" y="10"/>
                      <a:pt x="13" y="10"/>
                    </a:cubicBezTo>
                    <a:cubicBezTo>
                      <a:pt x="10" y="10"/>
                      <a:pt x="0" y="7"/>
                      <a:pt x="0" y="7"/>
                    </a:cubicBezTo>
                    <a:cubicBezTo>
                      <a:pt x="0" y="3"/>
                      <a:pt x="4" y="2"/>
                      <a:pt x="5" y="0"/>
                    </a:cubicBezTo>
                    <a:cubicBezTo>
                      <a:pt x="39" y="0"/>
                      <a:pt x="39" y="0"/>
                      <a:pt x="39" y="0"/>
                    </a:cubicBezTo>
                    <a:cubicBezTo>
                      <a:pt x="41" y="6"/>
                      <a:pt x="46" y="3"/>
                      <a:pt x="51" y="3"/>
                    </a:cubicBezTo>
                    <a:lnTo>
                      <a:pt x="53" y="3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69" name="Freeform 28">
                <a:extLst>
                  <a:ext uri="{FF2B5EF4-FFF2-40B4-BE49-F238E27FC236}">
                    <a16:creationId xmlns:a16="http://schemas.microsoft.com/office/drawing/2014/main" id="{DD304B2A-C244-4611-92B2-127F6289839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957156" y="4163941"/>
                <a:ext cx="30609" cy="71930"/>
              </a:xfrm>
              <a:custGeom>
                <a:avLst/>
                <a:gdLst>
                  <a:gd name="T0" fmla="*/ 8 w 27"/>
                  <a:gd name="T1" fmla="*/ 50 h 63"/>
                  <a:gd name="T2" fmla="*/ 8 w 27"/>
                  <a:gd name="T3" fmla="*/ 44 h 63"/>
                  <a:gd name="T4" fmla="*/ 25 w 27"/>
                  <a:gd name="T5" fmla="*/ 43 h 63"/>
                  <a:gd name="T6" fmla="*/ 19 w 27"/>
                  <a:gd name="T7" fmla="*/ 31 h 63"/>
                  <a:gd name="T8" fmla="*/ 27 w 27"/>
                  <a:gd name="T9" fmla="*/ 21 h 63"/>
                  <a:gd name="T10" fmla="*/ 7 w 27"/>
                  <a:gd name="T11" fmla="*/ 0 h 63"/>
                  <a:gd name="T12" fmla="*/ 0 w 27"/>
                  <a:gd name="T13" fmla="*/ 16 h 63"/>
                  <a:gd name="T14" fmla="*/ 6 w 27"/>
                  <a:gd name="T15" fmla="*/ 38 h 63"/>
                  <a:gd name="T16" fmla="*/ 6 w 27"/>
                  <a:gd name="T17" fmla="*/ 48 h 63"/>
                  <a:gd name="T18" fmla="*/ 16 w 27"/>
                  <a:gd name="T19" fmla="*/ 63 h 63"/>
                  <a:gd name="T20" fmla="*/ 8 w 27"/>
                  <a:gd name="T21" fmla="*/ 50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7" h="63">
                    <a:moveTo>
                      <a:pt x="8" y="50"/>
                    </a:moveTo>
                    <a:cubicBezTo>
                      <a:pt x="8" y="44"/>
                      <a:pt x="8" y="44"/>
                      <a:pt x="8" y="44"/>
                    </a:cubicBezTo>
                    <a:cubicBezTo>
                      <a:pt x="14" y="44"/>
                      <a:pt x="22" y="44"/>
                      <a:pt x="25" y="43"/>
                    </a:cubicBezTo>
                    <a:cubicBezTo>
                      <a:pt x="24" y="36"/>
                      <a:pt x="19" y="35"/>
                      <a:pt x="19" y="31"/>
                    </a:cubicBezTo>
                    <a:cubicBezTo>
                      <a:pt x="19" y="26"/>
                      <a:pt x="27" y="25"/>
                      <a:pt x="27" y="21"/>
                    </a:cubicBezTo>
                    <a:cubicBezTo>
                      <a:pt x="14" y="17"/>
                      <a:pt x="8" y="11"/>
                      <a:pt x="7" y="0"/>
                    </a:cubicBezTo>
                    <a:cubicBezTo>
                      <a:pt x="1" y="3"/>
                      <a:pt x="0" y="9"/>
                      <a:pt x="0" y="16"/>
                    </a:cubicBezTo>
                    <a:cubicBezTo>
                      <a:pt x="0" y="26"/>
                      <a:pt x="6" y="29"/>
                      <a:pt x="6" y="38"/>
                    </a:cubicBezTo>
                    <a:cubicBezTo>
                      <a:pt x="6" y="46"/>
                      <a:pt x="6" y="44"/>
                      <a:pt x="6" y="48"/>
                    </a:cubicBezTo>
                    <a:cubicBezTo>
                      <a:pt x="6" y="53"/>
                      <a:pt x="8" y="63"/>
                      <a:pt x="16" y="63"/>
                    </a:cubicBezTo>
                    <a:cubicBezTo>
                      <a:pt x="12" y="58"/>
                      <a:pt x="11" y="55"/>
                      <a:pt x="8" y="5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0" name="Freeform 29">
                <a:extLst>
                  <a:ext uri="{FF2B5EF4-FFF2-40B4-BE49-F238E27FC236}">
                    <a16:creationId xmlns:a16="http://schemas.microsoft.com/office/drawing/2014/main" id="{5D7CD4F2-2D64-480B-9546-1E24FC8217D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479036" y="4330757"/>
                <a:ext cx="97948" cy="59687"/>
              </a:xfrm>
              <a:custGeom>
                <a:avLst/>
                <a:gdLst>
                  <a:gd name="T0" fmla="*/ 22 w 85"/>
                  <a:gd name="T1" fmla="*/ 48 h 52"/>
                  <a:gd name="T2" fmla="*/ 0 w 85"/>
                  <a:gd name="T3" fmla="*/ 32 h 52"/>
                  <a:gd name="T4" fmla="*/ 23 w 85"/>
                  <a:gd name="T5" fmla="*/ 32 h 52"/>
                  <a:gd name="T6" fmla="*/ 32 w 85"/>
                  <a:gd name="T7" fmla="*/ 30 h 52"/>
                  <a:gd name="T8" fmla="*/ 61 w 85"/>
                  <a:gd name="T9" fmla="*/ 23 h 52"/>
                  <a:gd name="T10" fmla="*/ 78 w 85"/>
                  <a:gd name="T11" fmla="*/ 0 h 52"/>
                  <a:gd name="T12" fmla="*/ 85 w 85"/>
                  <a:gd name="T13" fmla="*/ 12 h 52"/>
                  <a:gd name="T14" fmla="*/ 69 w 85"/>
                  <a:gd name="T15" fmla="*/ 40 h 52"/>
                  <a:gd name="T16" fmla="*/ 32 w 85"/>
                  <a:gd name="T17" fmla="*/ 52 h 52"/>
                  <a:gd name="T18" fmla="*/ 19 w 85"/>
                  <a:gd name="T19" fmla="*/ 44 h 52"/>
                  <a:gd name="T20" fmla="*/ 22 w 85"/>
                  <a:gd name="T21" fmla="*/ 48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85" h="52">
                    <a:moveTo>
                      <a:pt x="22" y="48"/>
                    </a:moveTo>
                    <a:cubicBezTo>
                      <a:pt x="16" y="40"/>
                      <a:pt x="3" y="42"/>
                      <a:pt x="0" y="32"/>
                    </a:cubicBezTo>
                    <a:cubicBezTo>
                      <a:pt x="23" y="32"/>
                      <a:pt x="23" y="32"/>
                      <a:pt x="23" y="32"/>
                    </a:cubicBezTo>
                    <a:cubicBezTo>
                      <a:pt x="25" y="33"/>
                      <a:pt x="32" y="30"/>
                      <a:pt x="32" y="30"/>
                    </a:cubicBezTo>
                    <a:cubicBezTo>
                      <a:pt x="43" y="26"/>
                      <a:pt x="54" y="26"/>
                      <a:pt x="61" y="23"/>
                    </a:cubicBezTo>
                    <a:cubicBezTo>
                      <a:pt x="72" y="18"/>
                      <a:pt x="67" y="0"/>
                      <a:pt x="78" y="0"/>
                    </a:cubicBezTo>
                    <a:cubicBezTo>
                      <a:pt x="82" y="0"/>
                      <a:pt x="85" y="7"/>
                      <a:pt x="85" y="12"/>
                    </a:cubicBezTo>
                    <a:cubicBezTo>
                      <a:pt x="85" y="29"/>
                      <a:pt x="69" y="26"/>
                      <a:pt x="69" y="40"/>
                    </a:cubicBezTo>
                    <a:cubicBezTo>
                      <a:pt x="55" y="43"/>
                      <a:pt x="48" y="52"/>
                      <a:pt x="32" y="52"/>
                    </a:cubicBezTo>
                    <a:cubicBezTo>
                      <a:pt x="29" y="52"/>
                      <a:pt x="19" y="46"/>
                      <a:pt x="19" y="44"/>
                    </a:cubicBezTo>
                    <a:lnTo>
                      <a:pt x="22" y="48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1" name="Freeform 30">
                <a:extLst>
                  <a:ext uri="{FF2B5EF4-FFF2-40B4-BE49-F238E27FC236}">
                    <a16:creationId xmlns:a16="http://schemas.microsoft.com/office/drawing/2014/main" id="{0319332D-4485-4449-ABF8-D591887D990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038270" y="4229749"/>
                <a:ext cx="501984" cy="272416"/>
              </a:xfrm>
              <a:custGeom>
                <a:avLst/>
                <a:gdLst>
                  <a:gd name="T0" fmla="*/ 219 w 439"/>
                  <a:gd name="T1" fmla="*/ 49 h 238"/>
                  <a:gd name="T2" fmla="*/ 274 w 439"/>
                  <a:gd name="T3" fmla="*/ 69 h 238"/>
                  <a:gd name="T4" fmla="*/ 297 w 439"/>
                  <a:gd name="T5" fmla="*/ 80 h 238"/>
                  <a:gd name="T6" fmla="*/ 307 w 439"/>
                  <a:gd name="T7" fmla="*/ 88 h 238"/>
                  <a:gd name="T8" fmla="*/ 349 w 439"/>
                  <a:gd name="T9" fmla="*/ 127 h 238"/>
                  <a:gd name="T10" fmla="*/ 372 w 439"/>
                  <a:gd name="T11" fmla="*/ 140 h 238"/>
                  <a:gd name="T12" fmla="*/ 358 w 439"/>
                  <a:gd name="T13" fmla="*/ 153 h 238"/>
                  <a:gd name="T14" fmla="*/ 372 w 439"/>
                  <a:gd name="T15" fmla="*/ 172 h 238"/>
                  <a:gd name="T16" fmla="*/ 384 w 439"/>
                  <a:gd name="T17" fmla="*/ 195 h 238"/>
                  <a:gd name="T18" fmla="*/ 401 w 439"/>
                  <a:gd name="T19" fmla="*/ 203 h 238"/>
                  <a:gd name="T20" fmla="*/ 407 w 439"/>
                  <a:gd name="T21" fmla="*/ 211 h 238"/>
                  <a:gd name="T22" fmla="*/ 416 w 439"/>
                  <a:gd name="T23" fmla="*/ 213 h 238"/>
                  <a:gd name="T24" fmla="*/ 424 w 439"/>
                  <a:gd name="T25" fmla="*/ 223 h 238"/>
                  <a:gd name="T26" fmla="*/ 439 w 439"/>
                  <a:gd name="T27" fmla="*/ 226 h 238"/>
                  <a:gd name="T28" fmla="*/ 429 w 439"/>
                  <a:gd name="T29" fmla="*/ 238 h 238"/>
                  <a:gd name="T30" fmla="*/ 424 w 439"/>
                  <a:gd name="T31" fmla="*/ 238 h 238"/>
                  <a:gd name="T32" fmla="*/ 410 w 439"/>
                  <a:gd name="T33" fmla="*/ 229 h 238"/>
                  <a:gd name="T34" fmla="*/ 390 w 439"/>
                  <a:gd name="T35" fmla="*/ 229 h 238"/>
                  <a:gd name="T36" fmla="*/ 362 w 439"/>
                  <a:gd name="T37" fmla="*/ 209 h 238"/>
                  <a:gd name="T38" fmla="*/ 354 w 439"/>
                  <a:gd name="T39" fmla="*/ 203 h 238"/>
                  <a:gd name="T40" fmla="*/ 300 w 439"/>
                  <a:gd name="T41" fmla="*/ 165 h 238"/>
                  <a:gd name="T42" fmla="*/ 272 w 439"/>
                  <a:gd name="T43" fmla="*/ 184 h 238"/>
                  <a:gd name="T44" fmla="*/ 268 w 439"/>
                  <a:gd name="T45" fmla="*/ 203 h 238"/>
                  <a:gd name="T46" fmla="*/ 240 w 439"/>
                  <a:gd name="T47" fmla="*/ 203 h 238"/>
                  <a:gd name="T48" fmla="*/ 195 w 439"/>
                  <a:gd name="T49" fmla="*/ 179 h 238"/>
                  <a:gd name="T50" fmla="*/ 184 w 439"/>
                  <a:gd name="T51" fmla="*/ 184 h 238"/>
                  <a:gd name="T52" fmla="*/ 168 w 439"/>
                  <a:gd name="T53" fmla="*/ 184 h 238"/>
                  <a:gd name="T54" fmla="*/ 155 w 439"/>
                  <a:gd name="T55" fmla="*/ 177 h 238"/>
                  <a:gd name="T56" fmla="*/ 174 w 439"/>
                  <a:gd name="T57" fmla="*/ 161 h 238"/>
                  <a:gd name="T58" fmla="*/ 165 w 439"/>
                  <a:gd name="T59" fmla="*/ 127 h 238"/>
                  <a:gd name="T60" fmla="*/ 133 w 439"/>
                  <a:gd name="T61" fmla="*/ 105 h 238"/>
                  <a:gd name="T62" fmla="*/ 92 w 439"/>
                  <a:gd name="T63" fmla="*/ 97 h 238"/>
                  <a:gd name="T64" fmla="*/ 64 w 439"/>
                  <a:gd name="T65" fmla="*/ 80 h 238"/>
                  <a:gd name="T66" fmla="*/ 64 w 439"/>
                  <a:gd name="T67" fmla="*/ 73 h 238"/>
                  <a:gd name="T68" fmla="*/ 52 w 439"/>
                  <a:gd name="T69" fmla="*/ 87 h 238"/>
                  <a:gd name="T70" fmla="*/ 45 w 439"/>
                  <a:gd name="T71" fmla="*/ 85 h 238"/>
                  <a:gd name="T72" fmla="*/ 41 w 439"/>
                  <a:gd name="T73" fmla="*/ 67 h 238"/>
                  <a:gd name="T74" fmla="*/ 27 w 439"/>
                  <a:gd name="T75" fmla="*/ 58 h 238"/>
                  <a:gd name="T76" fmla="*/ 66 w 439"/>
                  <a:gd name="T77" fmla="*/ 44 h 238"/>
                  <a:gd name="T78" fmla="*/ 61 w 439"/>
                  <a:gd name="T79" fmla="*/ 44 h 238"/>
                  <a:gd name="T80" fmla="*/ 39 w 439"/>
                  <a:gd name="T81" fmla="*/ 48 h 238"/>
                  <a:gd name="T82" fmla="*/ 28 w 439"/>
                  <a:gd name="T83" fmla="*/ 45 h 238"/>
                  <a:gd name="T84" fmla="*/ 24 w 439"/>
                  <a:gd name="T85" fmla="*/ 38 h 238"/>
                  <a:gd name="T86" fmla="*/ 0 w 439"/>
                  <a:gd name="T87" fmla="*/ 21 h 238"/>
                  <a:gd name="T88" fmla="*/ 11 w 439"/>
                  <a:gd name="T89" fmla="*/ 13 h 238"/>
                  <a:gd name="T90" fmla="*/ 39 w 439"/>
                  <a:gd name="T91" fmla="*/ 0 h 238"/>
                  <a:gd name="T92" fmla="*/ 75 w 439"/>
                  <a:gd name="T93" fmla="*/ 16 h 238"/>
                  <a:gd name="T94" fmla="*/ 75 w 439"/>
                  <a:gd name="T95" fmla="*/ 44 h 238"/>
                  <a:gd name="T96" fmla="*/ 87 w 439"/>
                  <a:gd name="T97" fmla="*/ 52 h 238"/>
                  <a:gd name="T98" fmla="*/ 102 w 439"/>
                  <a:gd name="T99" fmla="*/ 67 h 238"/>
                  <a:gd name="T100" fmla="*/ 115 w 439"/>
                  <a:gd name="T101" fmla="*/ 54 h 238"/>
                  <a:gd name="T102" fmla="*/ 134 w 439"/>
                  <a:gd name="T103" fmla="*/ 44 h 238"/>
                  <a:gd name="T104" fmla="*/ 159 w 439"/>
                  <a:gd name="T105" fmla="*/ 25 h 238"/>
                  <a:gd name="T106" fmla="*/ 168 w 439"/>
                  <a:gd name="T107" fmla="*/ 29 h 238"/>
                  <a:gd name="T108" fmla="*/ 187 w 439"/>
                  <a:gd name="T109" fmla="*/ 44 h 238"/>
                  <a:gd name="T110" fmla="*/ 208 w 439"/>
                  <a:gd name="T111" fmla="*/ 44 h 238"/>
                  <a:gd name="T112" fmla="*/ 223 w 439"/>
                  <a:gd name="T113" fmla="*/ 52 h 238"/>
                  <a:gd name="T114" fmla="*/ 223 w 439"/>
                  <a:gd name="T115" fmla="*/ 53 h 238"/>
                  <a:gd name="T116" fmla="*/ 219 w 439"/>
                  <a:gd name="T117" fmla="*/ 49 h 2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39" h="238">
                    <a:moveTo>
                      <a:pt x="219" y="49"/>
                    </a:moveTo>
                    <a:cubicBezTo>
                      <a:pt x="228" y="59"/>
                      <a:pt x="255" y="69"/>
                      <a:pt x="274" y="69"/>
                    </a:cubicBezTo>
                    <a:cubicBezTo>
                      <a:pt x="284" y="69"/>
                      <a:pt x="288" y="80"/>
                      <a:pt x="297" y="80"/>
                    </a:cubicBezTo>
                    <a:cubicBezTo>
                      <a:pt x="297" y="87"/>
                      <a:pt x="303" y="87"/>
                      <a:pt x="307" y="88"/>
                    </a:cubicBezTo>
                    <a:cubicBezTo>
                      <a:pt x="331" y="96"/>
                      <a:pt x="330" y="118"/>
                      <a:pt x="349" y="127"/>
                    </a:cubicBezTo>
                    <a:cubicBezTo>
                      <a:pt x="356" y="131"/>
                      <a:pt x="372" y="122"/>
                      <a:pt x="372" y="140"/>
                    </a:cubicBezTo>
                    <a:cubicBezTo>
                      <a:pt x="372" y="149"/>
                      <a:pt x="358" y="145"/>
                      <a:pt x="358" y="153"/>
                    </a:cubicBezTo>
                    <a:cubicBezTo>
                      <a:pt x="358" y="157"/>
                      <a:pt x="371" y="170"/>
                      <a:pt x="372" y="172"/>
                    </a:cubicBezTo>
                    <a:cubicBezTo>
                      <a:pt x="380" y="180"/>
                      <a:pt x="378" y="185"/>
                      <a:pt x="384" y="195"/>
                    </a:cubicBezTo>
                    <a:cubicBezTo>
                      <a:pt x="386" y="199"/>
                      <a:pt x="396" y="203"/>
                      <a:pt x="401" y="203"/>
                    </a:cubicBezTo>
                    <a:cubicBezTo>
                      <a:pt x="403" y="203"/>
                      <a:pt x="405" y="208"/>
                      <a:pt x="407" y="211"/>
                    </a:cubicBezTo>
                    <a:cubicBezTo>
                      <a:pt x="408" y="215"/>
                      <a:pt x="413" y="212"/>
                      <a:pt x="416" y="213"/>
                    </a:cubicBezTo>
                    <a:cubicBezTo>
                      <a:pt x="421" y="215"/>
                      <a:pt x="422" y="219"/>
                      <a:pt x="424" y="223"/>
                    </a:cubicBezTo>
                    <a:cubicBezTo>
                      <a:pt x="425" y="227"/>
                      <a:pt x="436" y="225"/>
                      <a:pt x="439" y="226"/>
                    </a:cubicBezTo>
                    <a:cubicBezTo>
                      <a:pt x="434" y="229"/>
                      <a:pt x="429" y="233"/>
                      <a:pt x="429" y="238"/>
                    </a:cubicBezTo>
                    <a:cubicBezTo>
                      <a:pt x="427" y="238"/>
                      <a:pt x="426" y="238"/>
                      <a:pt x="424" y="238"/>
                    </a:cubicBezTo>
                    <a:cubicBezTo>
                      <a:pt x="423" y="238"/>
                      <a:pt x="411" y="231"/>
                      <a:pt x="410" y="229"/>
                    </a:cubicBezTo>
                    <a:cubicBezTo>
                      <a:pt x="390" y="229"/>
                      <a:pt x="390" y="229"/>
                      <a:pt x="390" y="229"/>
                    </a:cubicBezTo>
                    <a:cubicBezTo>
                      <a:pt x="379" y="227"/>
                      <a:pt x="362" y="218"/>
                      <a:pt x="362" y="209"/>
                    </a:cubicBezTo>
                    <a:cubicBezTo>
                      <a:pt x="362" y="206"/>
                      <a:pt x="355" y="204"/>
                      <a:pt x="354" y="203"/>
                    </a:cubicBezTo>
                    <a:cubicBezTo>
                      <a:pt x="339" y="187"/>
                      <a:pt x="325" y="165"/>
                      <a:pt x="300" y="165"/>
                    </a:cubicBezTo>
                    <a:cubicBezTo>
                      <a:pt x="281" y="165"/>
                      <a:pt x="283" y="179"/>
                      <a:pt x="272" y="184"/>
                    </a:cubicBezTo>
                    <a:cubicBezTo>
                      <a:pt x="275" y="195"/>
                      <a:pt x="268" y="198"/>
                      <a:pt x="268" y="203"/>
                    </a:cubicBezTo>
                    <a:cubicBezTo>
                      <a:pt x="251" y="203"/>
                      <a:pt x="248" y="203"/>
                      <a:pt x="240" y="203"/>
                    </a:cubicBezTo>
                    <a:cubicBezTo>
                      <a:pt x="220" y="203"/>
                      <a:pt x="215" y="179"/>
                      <a:pt x="195" y="179"/>
                    </a:cubicBezTo>
                    <a:cubicBezTo>
                      <a:pt x="192" y="179"/>
                      <a:pt x="184" y="180"/>
                      <a:pt x="184" y="184"/>
                    </a:cubicBezTo>
                    <a:cubicBezTo>
                      <a:pt x="168" y="184"/>
                      <a:pt x="168" y="184"/>
                      <a:pt x="168" y="184"/>
                    </a:cubicBezTo>
                    <a:cubicBezTo>
                      <a:pt x="162" y="184"/>
                      <a:pt x="155" y="184"/>
                      <a:pt x="155" y="177"/>
                    </a:cubicBezTo>
                    <a:cubicBezTo>
                      <a:pt x="155" y="168"/>
                      <a:pt x="170" y="164"/>
                      <a:pt x="174" y="161"/>
                    </a:cubicBezTo>
                    <a:cubicBezTo>
                      <a:pt x="164" y="150"/>
                      <a:pt x="168" y="139"/>
                      <a:pt x="165" y="127"/>
                    </a:cubicBezTo>
                    <a:cubicBezTo>
                      <a:pt x="162" y="118"/>
                      <a:pt x="140" y="109"/>
                      <a:pt x="133" y="105"/>
                    </a:cubicBezTo>
                    <a:cubicBezTo>
                      <a:pt x="124" y="101"/>
                      <a:pt x="104" y="97"/>
                      <a:pt x="92" y="97"/>
                    </a:cubicBezTo>
                    <a:cubicBezTo>
                      <a:pt x="81" y="97"/>
                      <a:pt x="76" y="76"/>
                      <a:pt x="64" y="80"/>
                    </a:cubicBezTo>
                    <a:cubicBezTo>
                      <a:pt x="64" y="73"/>
                      <a:pt x="64" y="73"/>
                      <a:pt x="64" y="73"/>
                    </a:cubicBezTo>
                    <a:cubicBezTo>
                      <a:pt x="62" y="79"/>
                      <a:pt x="59" y="87"/>
                      <a:pt x="52" y="87"/>
                    </a:cubicBezTo>
                    <a:cubicBezTo>
                      <a:pt x="50" y="87"/>
                      <a:pt x="46" y="87"/>
                      <a:pt x="45" y="85"/>
                    </a:cubicBezTo>
                    <a:cubicBezTo>
                      <a:pt x="41" y="77"/>
                      <a:pt x="45" y="74"/>
                      <a:pt x="41" y="67"/>
                    </a:cubicBezTo>
                    <a:cubicBezTo>
                      <a:pt x="37" y="61"/>
                      <a:pt x="29" y="64"/>
                      <a:pt x="27" y="58"/>
                    </a:cubicBezTo>
                    <a:cubicBezTo>
                      <a:pt x="38" y="52"/>
                      <a:pt x="61" y="54"/>
                      <a:pt x="66" y="44"/>
                    </a:cubicBezTo>
                    <a:cubicBezTo>
                      <a:pt x="61" y="44"/>
                      <a:pt x="61" y="44"/>
                      <a:pt x="61" y="44"/>
                    </a:cubicBezTo>
                    <a:cubicBezTo>
                      <a:pt x="52" y="47"/>
                      <a:pt x="47" y="48"/>
                      <a:pt x="39" y="48"/>
                    </a:cubicBezTo>
                    <a:cubicBezTo>
                      <a:pt x="35" y="48"/>
                      <a:pt x="32" y="46"/>
                      <a:pt x="28" y="45"/>
                    </a:cubicBezTo>
                    <a:cubicBezTo>
                      <a:pt x="26" y="44"/>
                      <a:pt x="24" y="40"/>
                      <a:pt x="24" y="38"/>
                    </a:cubicBezTo>
                    <a:cubicBezTo>
                      <a:pt x="18" y="27"/>
                      <a:pt x="0" y="32"/>
                      <a:pt x="0" y="21"/>
                    </a:cubicBezTo>
                    <a:cubicBezTo>
                      <a:pt x="0" y="16"/>
                      <a:pt x="6" y="13"/>
                      <a:pt x="11" y="13"/>
                    </a:cubicBezTo>
                    <a:cubicBezTo>
                      <a:pt x="20" y="13"/>
                      <a:pt x="25" y="0"/>
                      <a:pt x="39" y="0"/>
                    </a:cubicBezTo>
                    <a:cubicBezTo>
                      <a:pt x="52" y="0"/>
                      <a:pt x="62" y="13"/>
                      <a:pt x="75" y="16"/>
                    </a:cubicBezTo>
                    <a:cubicBezTo>
                      <a:pt x="75" y="27"/>
                      <a:pt x="75" y="38"/>
                      <a:pt x="75" y="44"/>
                    </a:cubicBezTo>
                    <a:cubicBezTo>
                      <a:pt x="75" y="48"/>
                      <a:pt x="80" y="52"/>
                      <a:pt x="87" y="52"/>
                    </a:cubicBezTo>
                    <a:cubicBezTo>
                      <a:pt x="87" y="55"/>
                      <a:pt x="97" y="67"/>
                      <a:pt x="102" y="67"/>
                    </a:cubicBezTo>
                    <a:cubicBezTo>
                      <a:pt x="107" y="67"/>
                      <a:pt x="114" y="56"/>
                      <a:pt x="115" y="54"/>
                    </a:cubicBezTo>
                    <a:cubicBezTo>
                      <a:pt x="121" y="48"/>
                      <a:pt x="123" y="47"/>
                      <a:pt x="134" y="44"/>
                    </a:cubicBezTo>
                    <a:cubicBezTo>
                      <a:pt x="140" y="41"/>
                      <a:pt x="149" y="27"/>
                      <a:pt x="159" y="25"/>
                    </a:cubicBezTo>
                    <a:cubicBezTo>
                      <a:pt x="159" y="29"/>
                      <a:pt x="165" y="29"/>
                      <a:pt x="168" y="29"/>
                    </a:cubicBezTo>
                    <a:cubicBezTo>
                      <a:pt x="177" y="32"/>
                      <a:pt x="183" y="42"/>
                      <a:pt x="187" y="44"/>
                    </a:cubicBezTo>
                    <a:cubicBezTo>
                      <a:pt x="208" y="44"/>
                      <a:pt x="208" y="44"/>
                      <a:pt x="208" y="44"/>
                    </a:cubicBezTo>
                    <a:cubicBezTo>
                      <a:pt x="212" y="48"/>
                      <a:pt x="220" y="51"/>
                      <a:pt x="223" y="52"/>
                    </a:cubicBezTo>
                    <a:cubicBezTo>
                      <a:pt x="223" y="53"/>
                      <a:pt x="223" y="53"/>
                      <a:pt x="223" y="53"/>
                    </a:cubicBezTo>
                    <a:lnTo>
                      <a:pt x="219" y="49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2" name="Freeform 31">
                <a:extLst>
                  <a:ext uri="{FF2B5EF4-FFF2-40B4-BE49-F238E27FC236}">
                    <a16:creationId xmlns:a16="http://schemas.microsoft.com/office/drawing/2014/main" id="{64D8EAA7-1986-429F-9F1A-95F722CCC6A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547906" y="4289435"/>
                <a:ext cx="48974" cy="52034"/>
              </a:xfrm>
              <a:custGeom>
                <a:avLst/>
                <a:gdLst>
                  <a:gd name="T0" fmla="*/ 39 w 43"/>
                  <a:gd name="T1" fmla="*/ 45 h 46"/>
                  <a:gd name="T2" fmla="*/ 31 w 43"/>
                  <a:gd name="T3" fmla="*/ 30 h 46"/>
                  <a:gd name="T4" fmla="*/ 13 w 43"/>
                  <a:gd name="T5" fmla="*/ 10 h 46"/>
                  <a:gd name="T6" fmla="*/ 0 w 43"/>
                  <a:gd name="T7" fmla="*/ 0 h 46"/>
                  <a:gd name="T8" fmla="*/ 29 w 43"/>
                  <a:gd name="T9" fmla="*/ 23 h 46"/>
                  <a:gd name="T10" fmla="*/ 43 w 43"/>
                  <a:gd name="T11" fmla="*/ 39 h 46"/>
                  <a:gd name="T12" fmla="*/ 43 w 43"/>
                  <a:gd name="T13" fmla="*/ 45 h 46"/>
                  <a:gd name="T14" fmla="*/ 39 w 43"/>
                  <a:gd name="T15" fmla="*/ 45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3" h="46">
                    <a:moveTo>
                      <a:pt x="39" y="45"/>
                    </a:moveTo>
                    <a:cubicBezTo>
                      <a:pt x="30" y="43"/>
                      <a:pt x="30" y="38"/>
                      <a:pt x="31" y="30"/>
                    </a:cubicBezTo>
                    <a:cubicBezTo>
                      <a:pt x="22" y="25"/>
                      <a:pt x="23" y="16"/>
                      <a:pt x="13" y="10"/>
                    </a:cubicBezTo>
                    <a:cubicBezTo>
                      <a:pt x="7" y="6"/>
                      <a:pt x="2" y="7"/>
                      <a:pt x="0" y="0"/>
                    </a:cubicBezTo>
                    <a:cubicBezTo>
                      <a:pt x="14" y="5"/>
                      <a:pt x="21" y="15"/>
                      <a:pt x="29" y="23"/>
                    </a:cubicBezTo>
                    <a:cubicBezTo>
                      <a:pt x="35" y="30"/>
                      <a:pt x="43" y="28"/>
                      <a:pt x="43" y="39"/>
                    </a:cubicBezTo>
                    <a:cubicBezTo>
                      <a:pt x="43" y="41"/>
                      <a:pt x="43" y="43"/>
                      <a:pt x="43" y="45"/>
                    </a:cubicBezTo>
                    <a:cubicBezTo>
                      <a:pt x="42" y="45"/>
                      <a:pt x="40" y="46"/>
                      <a:pt x="39" y="45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3" name="Freeform 32">
                <a:extLst>
                  <a:ext uri="{FF2B5EF4-FFF2-40B4-BE49-F238E27FC236}">
                    <a16:creationId xmlns:a16="http://schemas.microsoft.com/office/drawing/2014/main" id="{11171244-83F3-4B2A-9423-2B4FC4F8537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636671" y="4364426"/>
                <a:ext cx="24487" cy="33669"/>
              </a:xfrm>
              <a:custGeom>
                <a:avLst/>
                <a:gdLst>
                  <a:gd name="T0" fmla="*/ 12 w 22"/>
                  <a:gd name="T1" fmla="*/ 17 h 29"/>
                  <a:gd name="T2" fmla="*/ 1 w 22"/>
                  <a:gd name="T3" fmla="*/ 0 h 29"/>
                  <a:gd name="T4" fmla="*/ 22 w 22"/>
                  <a:gd name="T5" fmla="*/ 23 h 29"/>
                  <a:gd name="T6" fmla="*/ 16 w 22"/>
                  <a:gd name="T7" fmla="*/ 29 h 29"/>
                  <a:gd name="T8" fmla="*/ 12 w 22"/>
                  <a:gd name="T9" fmla="*/ 23 h 29"/>
                  <a:gd name="T10" fmla="*/ 12 w 22"/>
                  <a:gd name="T11" fmla="*/ 17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2" h="29">
                    <a:moveTo>
                      <a:pt x="12" y="17"/>
                    </a:moveTo>
                    <a:cubicBezTo>
                      <a:pt x="3" y="16"/>
                      <a:pt x="0" y="8"/>
                      <a:pt x="1" y="0"/>
                    </a:cubicBezTo>
                    <a:cubicBezTo>
                      <a:pt x="6" y="3"/>
                      <a:pt x="22" y="20"/>
                      <a:pt x="22" y="23"/>
                    </a:cubicBezTo>
                    <a:cubicBezTo>
                      <a:pt x="22" y="25"/>
                      <a:pt x="19" y="29"/>
                      <a:pt x="16" y="29"/>
                    </a:cubicBezTo>
                    <a:cubicBezTo>
                      <a:pt x="14" y="29"/>
                      <a:pt x="12" y="26"/>
                      <a:pt x="12" y="23"/>
                    </a:cubicBezTo>
                    <a:cubicBezTo>
                      <a:pt x="12" y="21"/>
                      <a:pt x="12" y="19"/>
                      <a:pt x="12" y="17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4" name="Freeform 33">
                <a:extLst>
                  <a:ext uri="{FF2B5EF4-FFF2-40B4-BE49-F238E27FC236}">
                    <a16:creationId xmlns:a16="http://schemas.microsoft.com/office/drawing/2014/main" id="{0923E6AB-65B8-48AD-8264-65AB636F173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805020" y="4486860"/>
                <a:ext cx="13774" cy="18365"/>
              </a:xfrm>
              <a:custGeom>
                <a:avLst/>
                <a:gdLst>
                  <a:gd name="T0" fmla="*/ 13 w 13"/>
                  <a:gd name="T1" fmla="*/ 12 h 17"/>
                  <a:gd name="T2" fmla="*/ 13 w 13"/>
                  <a:gd name="T3" fmla="*/ 17 h 17"/>
                  <a:gd name="T4" fmla="*/ 1 w 13"/>
                  <a:gd name="T5" fmla="*/ 0 h 17"/>
                  <a:gd name="T6" fmla="*/ 13 w 13"/>
                  <a:gd name="T7" fmla="*/ 12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" h="17">
                    <a:moveTo>
                      <a:pt x="13" y="12"/>
                    </a:moveTo>
                    <a:cubicBezTo>
                      <a:pt x="13" y="14"/>
                      <a:pt x="12" y="15"/>
                      <a:pt x="13" y="17"/>
                    </a:cubicBezTo>
                    <a:cubicBezTo>
                      <a:pt x="5" y="17"/>
                      <a:pt x="0" y="5"/>
                      <a:pt x="1" y="0"/>
                    </a:cubicBezTo>
                    <a:cubicBezTo>
                      <a:pt x="7" y="4"/>
                      <a:pt x="13" y="6"/>
                      <a:pt x="13" y="12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5" name="Freeform 34">
                <a:extLst>
                  <a:ext uri="{FF2B5EF4-FFF2-40B4-BE49-F238E27FC236}">
                    <a16:creationId xmlns:a16="http://schemas.microsoft.com/office/drawing/2014/main" id="{38FA15E8-1CC5-4626-B9E7-71234FCE515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766759" y="4471556"/>
                <a:ext cx="29078" cy="15304"/>
              </a:xfrm>
              <a:custGeom>
                <a:avLst/>
                <a:gdLst>
                  <a:gd name="T0" fmla="*/ 25 w 25"/>
                  <a:gd name="T1" fmla="*/ 12 h 13"/>
                  <a:gd name="T2" fmla="*/ 21 w 25"/>
                  <a:gd name="T3" fmla="*/ 13 h 13"/>
                  <a:gd name="T4" fmla="*/ 0 w 25"/>
                  <a:gd name="T5" fmla="*/ 0 h 13"/>
                  <a:gd name="T6" fmla="*/ 25 w 25"/>
                  <a:gd name="T7" fmla="*/ 12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" h="13">
                    <a:moveTo>
                      <a:pt x="25" y="12"/>
                    </a:moveTo>
                    <a:cubicBezTo>
                      <a:pt x="24" y="12"/>
                      <a:pt x="22" y="13"/>
                      <a:pt x="21" y="13"/>
                    </a:cubicBezTo>
                    <a:cubicBezTo>
                      <a:pt x="12" y="13"/>
                      <a:pt x="0" y="10"/>
                      <a:pt x="0" y="0"/>
                    </a:cubicBezTo>
                    <a:cubicBezTo>
                      <a:pt x="12" y="0"/>
                      <a:pt x="20" y="4"/>
                      <a:pt x="25" y="12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6" name="Freeform 35">
                <a:extLst>
                  <a:ext uri="{FF2B5EF4-FFF2-40B4-BE49-F238E27FC236}">
                    <a16:creationId xmlns:a16="http://schemas.microsoft.com/office/drawing/2014/main" id="{8057BE40-573B-4EAE-9088-D937BBA60AB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771350" y="4436356"/>
                <a:ext cx="24487" cy="29078"/>
              </a:xfrm>
              <a:custGeom>
                <a:avLst/>
                <a:gdLst>
                  <a:gd name="T0" fmla="*/ 22 w 22"/>
                  <a:gd name="T1" fmla="*/ 26 h 26"/>
                  <a:gd name="T2" fmla="*/ 0 w 22"/>
                  <a:gd name="T3" fmla="*/ 0 h 26"/>
                  <a:gd name="T4" fmla="*/ 22 w 22"/>
                  <a:gd name="T5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2" h="26">
                    <a:moveTo>
                      <a:pt x="22" y="26"/>
                    </a:moveTo>
                    <a:cubicBezTo>
                      <a:pt x="14" y="26"/>
                      <a:pt x="1" y="7"/>
                      <a:pt x="0" y="0"/>
                    </a:cubicBezTo>
                    <a:cubicBezTo>
                      <a:pt x="11" y="7"/>
                      <a:pt x="18" y="14"/>
                      <a:pt x="22" y="26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7" name="Freeform 36">
                <a:extLst>
                  <a:ext uri="{FF2B5EF4-FFF2-40B4-BE49-F238E27FC236}">
                    <a16:creationId xmlns:a16="http://schemas.microsoft.com/office/drawing/2014/main" id="{CE90FD22-A497-45A1-871F-EDC32F97554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719315" y="4413400"/>
                <a:ext cx="32139" cy="21426"/>
              </a:xfrm>
              <a:custGeom>
                <a:avLst/>
                <a:gdLst>
                  <a:gd name="T0" fmla="*/ 3 w 29"/>
                  <a:gd name="T1" fmla="*/ 0 h 18"/>
                  <a:gd name="T2" fmla="*/ 29 w 29"/>
                  <a:gd name="T3" fmla="*/ 16 h 18"/>
                  <a:gd name="T4" fmla="*/ 23 w 29"/>
                  <a:gd name="T5" fmla="*/ 18 h 18"/>
                  <a:gd name="T6" fmla="*/ 0 w 29"/>
                  <a:gd name="T7" fmla="*/ 3 h 18"/>
                  <a:gd name="T8" fmla="*/ 1 w 29"/>
                  <a:gd name="T9" fmla="*/ 3 h 18"/>
                  <a:gd name="T10" fmla="*/ 3 w 29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" h="18">
                    <a:moveTo>
                      <a:pt x="3" y="0"/>
                    </a:moveTo>
                    <a:cubicBezTo>
                      <a:pt x="10" y="4"/>
                      <a:pt x="25" y="9"/>
                      <a:pt x="29" y="16"/>
                    </a:cubicBezTo>
                    <a:cubicBezTo>
                      <a:pt x="28" y="17"/>
                      <a:pt x="25" y="18"/>
                      <a:pt x="23" y="18"/>
                    </a:cubicBezTo>
                    <a:cubicBezTo>
                      <a:pt x="17" y="18"/>
                      <a:pt x="0" y="11"/>
                      <a:pt x="0" y="3"/>
                    </a:cubicBezTo>
                    <a:cubicBezTo>
                      <a:pt x="1" y="3"/>
                      <a:pt x="1" y="3"/>
                      <a:pt x="1" y="3"/>
                    </a:cubicBezTo>
                    <a:lnTo>
                      <a:pt x="3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8" name="Freeform 37">
                <a:extLst>
                  <a:ext uri="{FF2B5EF4-FFF2-40B4-BE49-F238E27FC236}">
                    <a16:creationId xmlns:a16="http://schemas.microsoft.com/office/drawing/2014/main" id="{545DB6A9-5C71-4A81-A39B-A459E687D07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679524" y="4390443"/>
                <a:ext cx="21426" cy="13774"/>
              </a:xfrm>
              <a:custGeom>
                <a:avLst/>
                <a:gdLst>
                  <a:gd name="T0" fmla="*/ 0 w 18"/>
                  <a:gd name="T1" fmla="*/ 0 h 12"/>
                  <a:gd name="T2" fmla="*/ 18 w 18"/>
                  <a:gd name="T3" fmla="*/ 12 h 12"/>
                  <a:gd name="T4" fmla="*/ 11 w 18"/>
                  <a:gd name="T5" fmla="*/ 12 h 12"/>
                  <a:gd name="T6" fmla="*/ 0 w 18"/>
                  <a:gd name="T7" fmla="*/ 4 h 12"/>
                  <a:gd name="T8" fmla="*/ 3 w 18"/>
                  <a:gd name="T9" fmla="*/ 3 h 12"/>
                  <a:gd name="T10" fmla="*/ 0 w 18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8" h="12">
                    <a:moveTo>
                      <a:pt x="0" y="0"/>
                    </a:moveTo>
                    <a:cubicBezTo>
                      <a:pt x="8" y="7"/>
                      <a:pt x="13" y="4"/>
                      <a:pt x="18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4"/>
                      <a:pt x="3" y="4"/>
                      <a:pt x="3" y="3"/>
                    </a:cubicBez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9" name="Freeform 38">
                <a:extLst>
                  <a:ext uri="{FF2B5EF4-FFF2-40B4-BE49-F238E27FC236}">
                    <a16:creationId xmlns:a16="http://schemas.microsoft.com/office/drawing/2014/main" id="{768C959B-11FC-4C72-A26B-F701AF42814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381088" y="5336246"/>
                <a:ext cx="94887" cy="102538"/>
              </a:xfrm>
              <a:custGeom>
                <a:avLst/>
                <a:gdLst>
                  <a:gd name="T0" fmla="*/ 42 w 83"/>
                  <a:gd name="T1" fmla="*/ 13 h 89"/>
                  <a:gd name="T2" fmla="*/ 75 w 83"/>
                  <a:gd name="T3" fmla="*/ 5 h 89"/>
                  <a:gd name="T4" fmla="*/ 83 w 83"/>
                  <a:gd name="T5" fmla="*/ 29 h 89"/>
                  <a:gd name="T6" fmla="*/ 48 w 83"/>
                  <a:gd name="T7" fmla="*/ 89 h 89"/>
                  <a:gd name="T8" fmla="*/ 0 w 83"/>
                  <a:gd name="T9" fmla="*/ 13 h 89"/>
                  <a:gd name="T10" fmla="*/ 42 w 83"/>
                  <a:gd name="T11" fmla="*/ 13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83" h="89">
                    <a:moveTo>
                      <a:pt x="42" y="13"/>
                    </a:moveTo>
                    <a:cubicBezTo>
                      <a:pt x="52" y="13"/>
                      <a:pt x="65" y="8"/>
                      <a:pt x="75" y="5"/>
                    </a:cubicBezTo>
                    <a:cubicBezTo>
                      <a:pt x="77" y="15"/>
                      <a:pt x="83" y="19"/>
                      <a:pt x="83" y="29"/>
                    </a:cubicBezTo>
                    <a:cubicBezTo>
                      <a:pt x="83" y="47"/>
                      <a:pt x="63" y="89"/>
                      <a:pt x="48" y="89"/>
                    </a:cubicBezTo>
                    <a:cubicBezTo>
                      <a:pt x="25" y="89"/>
                      <a:pt x="0" y="30"/>
                      <a:pt x="0" y="13"/>
                    </a:cubicBezTo>
                    <a:cubicBezTo>
                      <a:pt x="0" y="0"/>
                      <a:pt x="41" y="13"/>
                      <a:pt x="42" y="13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0" name="Freeform 39">
                <a:extLst>
                  <a:ext uri="{FF2B5EF4-FFF2-40B4-BE49-F238E27FC236}">
                    <a16:creationId xmlns:a16="http://schemas.microsoft.com/office/drawing/2014/main" id="{E13DF319-EBC5-4540-9AA5-3C697E2C61E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463732" y="5317881"/>
                <a:ext cx="10713" cy="15304"/>
              </a:xfrm>
              <a:custGeom>
                <a:avLst/>
                <a:gdLst>
                  <a:gd name="T0" fmla="*/ 10 w 10"/>
                  <a:gd name="T1" fmla="*/ 0 h 13"/>
                  <a:gd name="T2" fmla="*/ 8 w 10"/>
                  <a:gd name="T3" fmla="*/ 13 h 13"/>
                  <a:gd name="T4" fmla="*/ 0 w 10"/>
                  <a:gd name="T5" fmla="*/ 0 h 13"/>
                  <a:gd name="T6" fmla="*/ 10 w 10"/>
                  <a:gd name="T7" fmla="*/ 0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" h="13">
                    <a:moveTo>
                      <a:pt x="10" y="0"/>
                    </a:moveTo>
                    <a:cubicBezTo>
                      <a:pt x="10" y="8"/>
                      <a:pt x="8" y="9"/>
                      <a:pt x="8" y="13"/>
                    </a:cubicBezTo>
                    <a:cubicBezTo>
                      <a:pt x="1" y="11"/>
                      <a:pt x="0" y="6"/>
                      <a:pt x="0" y="0"/>
                    </a:cubicBezTo>
                    <a:cubicBezTo>
                      <a:pt x="4" y="1"/>
                      <a:pt x="8" y="1"/>
                      <a:pt x="10" y="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1" name="Freeform 40">
                <a:extLst>
                  <a:ext uri="{FF2B5EF4-FFF2-40B4-BE49-F238E27FC236}">
                    <a16:creationId xmlns:a16="http://schemas.microsoft.com/office/drawing/2014/main" id="{D1299BC7-2BBA-4874-A370-B1F000ACEE1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182131" y="5190856"/>
                <a:ext cx="29078" cy="16835"/>
              </a:xfrm>
              <a:custGeom>
                <a:avLst/>
                <a:gdLst>
                  <a:gd name="T0" fmla="*/ 26 w 26"/>
                  <a:gd name="T1" fmla="*/ 7 h 15"/>
                  <a:gd name="T2" fmla="*/ 0 w 26"/>
                  <a:gd name="T3" fmla="*/ 7 h 15"/>
                  <a:gd name="T4" fmla="*/ 26 w 26"/>
                  <a:gd name="T5" fmla="*/ 7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6" h="15">
                    <a:moveTo>
                      <a:pt x="26" y="7"/>
                    </a:moveTo>
                    <a:cubicBezTo>
                      <a:pt x="18" y="13"/>
                      <a:pt x="7" y="15"/>
                      <a:pt x="0" y="7"/>
                    </a:cubicBezTo>
                    <a:cubicBezTo>
                      <a:pt x="14" y="0"/>
                      <a:pt x="16" y="2"/>
                      <a:pt x="26" y="7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2" name="Freeform 41">
                <a:extLst>
                  <a:ext uri="{FF2B5EF4-FFF2-40B4-BE49-F238E27FC236}">
                    <a16:creationId xmlns:a16="http://schemas.microsoft.com/office/drawing/2014/main" id="{5B9C4667-9140-43BD-9B1B-BD24F365DEE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019904" y="4517469"/>
                <a:ext cx="35200" cy="15304"/>
              </a:xfrm>
              <a:custGeom>
                <a:avLst/>
                <a:gdLst>
                  <a:gd name="T0" fmla="*/ 31 w 31"/>
                  <a:gd name="T1" fmla="*/ 1 h 13"/>
                  <a:gd name="T2" fmla="*/ 31 w 31"/>
                  <a:gd name="T3" fmla="*/ 13 h 13"/>
                  <a:gd name="T4" fmla="*/ 23 w 31"/>
                  <a:gd name="T5" fmla="*/ 13 h 13"/>
                  <a:gd name="T6" fmla="*/ 0 w 31"/>
                  <a:gd name="T7" fmla="*/ 5 h 13"/>
                  <a:gd name="T8" fmla="*/ 31 w 31"/>
                  <a:gd name="T9" fmla="*/ 1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1" h="13">
                    <a:moveTo>
                      <a:pt x="31" y="1"/>
                    </a:moveTo>
                    <a:cubicBezTo>
                      <a:pt x="31" y="13"/>
                      <a:pt x="31" y="13"/>
                      <a:pt x="31" y="13"/>
                    </a:cubicBezTo>
                    <a:cubicBezTo>
                      <a:pt x="28" y="13"/>
                      <a:pt x="25" y="13"/>
                      <a:pt x="23" y="13"/>
                    </a:cubicBezTo>
                    <a:cubicBezTo>
                      <a:pt x="14" y="13"/>
                      <a:pt x="3" y="8"/>
                      <a:pt x="0" y="5"/>
                    </a:cubicBezTo>
                    <a:cubicBezTo>
                      <a:pt x="14" y="2"/>
                      <a:pt x="19" y="0"/>
                      <a:pt x="31" y="1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3" name="Freeform 42">
                <a:extLst>
                  <a:ext uri="{FF2B5EF4-FFF2-40B4-BE49-F238E27FC236}">
                    <a16:creationId xmlns:a16="http://schemas.microsoft.com/office/drawing/2014/main" id="{CBB013AC-A471-429F-BECE-9D07D24D37B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605155" y="4503695"/>
                <a:ext cx="997846" cy="791230"/>
              </a:xfrm>
              <a:custGeom>
                <a:avLst/>
                <a:gdLst>
                  <a:gd name="T0" fmla="*/ 872 w 872"/>
                  <a:gd name="T1" fmla="*/ 420 h 691"/>
                  <a:gd name="T2" fmla="*/ 861 w 872"/>
                  <a:gd name="T3" fmla="*/ 491 h 691"/>
                  <a:gd name="T4" fmla="*/ 821 w 872"/>
                  <a:gd name="T5" fmla="*/ 563 h 691"/>
                  <a:gd name="T6" fmla="*/ 799 w 872"/>
                  <a:gd name="T7" fmla="*/ 633 h 691"/>
                  <a:gd name="T8" fmla="*/ 684 w 872"/>
                  <a:gd name="T9" fmla="*/ 667 h 691"/>
                  <a:gd name="T10" fmla="*/ 576 w 872"/>
                  <a:gd name="T11" fmla="*/ 631 h 691"/>
                  <a:gd name="T12" fmla="*/ 565 w 872"/>
                  <a:gd name="T13" fmla="*/ 595 h 691"/>
                  <a:gd name="T14" fmla="*/ 540 w 872"/>
                  <a:gd name="T15" fmla="*/ 601 h 691"/>
                  <a:gd name="T16" fmla="*/ 538 w 872"/>
                  <a:gd name="T17" fmla="*/ 568 h 691"/>
                  <a:gd name="T18" fmla="*/ 518 w 872"/>
                  <a:gd name="T19" fmla="*/ 593 h 691"/>
                  <a:gd name="T20" fmla="*/ 532 w 872"/>
                  <a:gd name="T21" fmla="*/ 528 h 691"/>
                  <a:gd name="T22" fmla="*/ 477 w 872"/>
                  <a:gd name="T23" fmla="*/ 569 h 691"/>
                  <a:gd name="T24" fmla="*/ 368 w 872"/>
                  <a:gd name="T25" fmla="*/ 498 h 691"/>
                  <a:gd name="T26" fmla="*/ 226 w 872"/>
                  <a:gd name="T27" fmla="*/ 556 h 691"/>
                  <a:gd name="T28" fmla="*/ 159 w 872"/>
                  <a:gd name="T29" fmla="*/ 561 h 691"/>
                  <a:gd name="T30" fmla="*/ 38 w 872"/>
                  <a:gd name="T31" fmla="*/ 560 h 691"/>
                  <a:gd name="T32" fmla="*/ 40 w 872"/>
                  <a:gd name="T33" fmla="*/ 474 h 691"/>
                  <a:gd name="T34" fmla="*/ 4 w 872"/>
                  <a:gd name="T35" fmla="*/ 369 h 691"/>
                  <a:gd name="T36" fmla="*/ 16 w 872"/>
                  <a:gd name="T37" fmla="*/ 369 h 691"/>
                  <a:gd name="T38" fmla="*/ 6 w 872"/>
                  <a:gd name="T39" fmla="*/ 317 h 691"/>
                  <a:gd name="T40" fmla="*/ 15 w 872"/>
                  <a:gd name="T41" fmla="*/ 262 h 691"/>
                  <a:gd name="T42" fmla="*/ 56 w 872"/>
                  <a:gd name="T43" fmla="*/ 239 h 691"/>
                  <a:gd name="T44" fmla="*/ 196 w 872"/>
                  <a:gd name="T45" fmla="*/ 172 h 691"/>
                  <a:gd name="T46" fmla="*/ 206 w 872"/>
                  <a:gd name="T47" fmla="*/ 138 h 691"/>
                  <a:gd name="T48" fmla="*/ 225 w 872"/>
                  <a:gd name="T49" fmla="*/ 128 h 691"/>
                  <a:gd name="T50" fmla="*/ 258 w 872"/>
                  <a:gd name="T51" fmla="*/ 91 h 691"/>
                  <a:gd name="T52" fmla="*/ 321 w 872"/>
                  <a:gd name="T53" fmla="*/ 105 h 691"/>
                  <a:gd name="T54" fmla="*/ 349 w 872"/>
                  <a:gd name="T55" fmla="*/ 103 h 691"/>
                  <a:gd name="T56" fmla="*/ 362 w 872"/>
                  <a:gd name="T57" fmla="*/ 55 h 691"/>
                  <a:gd name="T58" fmla="*/ 419 w 872"/>
                  <a:gd name="T59" fmla="*/ 31 h 691"/>
                  <a:gd name="T60" fmla="*/ 474 w 872"/>
                  <a:gd name="T61" fmla="*/ 35 h 691"/>
                  <a:gd name="T62" fmla="*/ 510 w 872"/>
                  <a:gd name="T63" fmla="*/ 43 h 691"/>
                  <a:gd name="T64" fmla="*/ 483 w 872"/>
                  <a:gd name="T65" fmla="*/ 99 h 691"/>
                  <a:gd name="T66" fmla="*/ 506 w 872"/>
                  <a:gd name="T67" fmla="*/ 122 h 691"/>
                  <a:gd name="T68" fmla="*/ 586 w 872"/>
                  <a:gd name="T69" fmla="*/ 164 h 691"/>
                  <a:gd name="T70" fmla="*/ 618 w 872"/>
                  <a:gd name="T71" fmla="*/ 27 h 691"/>
                  <a:gd name="T72" fmla="*/ 655 w 872"/>
                  <a:gd name="T73" fmla="*/ 51 h 691"/>
                  <a:gd name="T74" fmla="*/ 688 w 872"/>
                  <a:gd name="T75" fmla="*/ 91 h 691"/>
                  <a:gd name="T76" fmla="*/ 720 w 872"/>
                  <a:gd name="T77" fmla="*/ 188 h 691"/>
                  <a:gd name="T78" fmla="*/ 785 w 872"/>
                  <a:gd name="T79" fmla="*/ 263 h 691"/>
                  <a:gd name="T80" fmla="*/ 853 w 872"/>
                  <a:gd name="T81" fmla="*/ 334 h 6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872" h="691">
                    <a:moveTo>
                      <a:pt x="852" y="336"/>
                    </a:moveTo>
                    <a:cubicBezTo>
                      <a:pt x="864" y="353"/>
                      <a:pt x="872" y="396"/>
                      <a:pt x="872" y="420"/>
                    </a:cubicBezTo>
                    <a:cubicBezTo>
                      <a:pt x="872" y="437"/>
                      <a:pt x="867" y="462"/>
                      <a:pt x="861" y="469"/>
                    </a:cubicBezTo>
                    <a:cubicBezTo>
                      <a:pt x="861" y="491"/>
                      <a:pt x="861" y="491"/>
                      <a:pt x="861" y="491"/>
                    </a:cubicBezTo>
                    <a:cubicBezTo>
                      <a:pt x="857" y="498"/>
                      <a:pt x="859" y="501"/>
                      <a:pt x="855" y="507"/>
                    </a:cubicBezTo>
                    <a:cubicBezTo>
                      <a:pt x="842" y="529"/>
                      <a:pt x="828" y="537"/>
                      <a:pt x="821" y="563"/>
                    </a:cubicBezTo>
                    <a:cubicBezTo>
                      <a:pt x="814" y="582"/>
                      <a:pt x="799" y="607"/>
                      <a:pt x="799" y="634"/>
                    </a:cubicBezTo>
                    <a:cubicBezTo>
                      <a:pt x="799" y="633"/>
                      <a:pt x="799" y="633"/>
                      <a:pt x="799" y="633"/>
                    </a:cubicBezTo>
                    <a:cubicBezTo>
                      <a:pt x="790" y="669"/>
                      <a:pt x="728" y="653"/>
                      <a:pt x="722" y="691"/>
                    </a:cubicBezTo>
                    <a:cubicBezTo>
                      <a:pt x="716" y="690"/>
                      <a:pt x="685" y="672"/>
                      <a:pt x="684" y="667"/>
                    </a:cubicBezTo>
                    <a:cubicBezTo>
                      <a:pt x="667" y="669"/>
                      <a:pt x="673" y="684"/>
                      <a:pt x="654" y="684"/>
                    </a:cubicBezTo>
                    <a:cubicBezTo>
                      <a:pt x="624" y="684"/>
                      <a:pt x="576" y="664"/>
                      <a:pt x="576" y="631"/>
                    </a:cubicBezTo>
                    <a:cubicBezTo>
                      <a:pt x="576" y="619"/>
                      <a:pt x="566" y="610"/>
                      <a:pt x="565" y="599"/>
                    </a:cubicBezTo>
                    <a:cubicBezTo>
                      <a:pt x="565" y="599"/>
                      <a:pt x="565" y="596"/>
                      <a:pt x="565" y="595"/>
                    </a:cubicBezTo>
                    <a:cubicBezTo>
                      <a:pt x="559" y="599"/>
                      <a:pt x="555" y="599"/>
                      <a:pt x="549" y="601"/>
                    </a:cubicBezTo>
                    <a:cubicBezTo>
                      <a:pt x="540" y="601"/>
                      <a:pt x="540" y="601"/>
                      <a:pt x="540" y="601"/>
                    </a:cubicBezTo>
                    <a:cubicBezTo>
                      <a:pt x="543" y="596"/>
                      <a:pt x="546" y="591"/>
                      <a:pt x="546" y="584"/>
                    </a:cubicBezTo>
                    <a:cubicBezTo>
                      <a:pt x="546" y="574"/>
                      <a:pt x="541" y="571"/>
                      <a:pt x="538" y="568"/>
                    </a:cubicBezTo>
                    <a:cubicBezTo>
                      <a:pt x="538" y="570"/>
                      <a:pt x="537" y="573"/>
                      <a:pt x="537" y="576"/>
                    </a:cubicBezTo>
                    <a:cubicBezTo>
                      <a:pt x="530" y="579"/>
                      <a:pt x="529" y="593"/>
                      <a:pt x="518" y="593"/>
                    </a:cubicBezTo>
                    <a:cubicBezTo>
                      <a:pt x="514" y="593"/>
                      <a:pt x="510" y="589"/>
                      <a:pt x="510" y="585"/>
                    </a:cubicBezTo>
                    <a:cubicBezTo>
                      <a:pt x="529" y="581"/>
                      <a:pt x="533" y="540"/>
                      <a:pt x="532" y="528"/>
                    </a:cubicBezTo>
                    <a:cubicBezTo>
                      <a:pt x="518" y="542"/>
                      <a:pt x="499" y="584"/>
                      <a:pt x="483" y="584"/>
                    </a:cubicBezTo>
                    <a:cubicBezTo>
                      <a:pt x="474" y="584"/>
                      <a:pt x="477" y="569"/>
                      <a:pt x="477" y="569"/>
                    </a:cubicBezTo>
                    <a:cubicBezTo>
                      <a:pt x="472" y="569"/>
                      <a:pt x="455" y="530"/>
                      <a:pt x="449" y="522"/>
                    </a:cubicBezTo>
                    <a:cubicBezTo>
                      <a:pt x="437" y="506"/>
                      <a:pt x="393" y="498"/>
                      <a:pt x="368" y="498"/>
                    </a:cubicBezTo>
                    <a:cubicBezTo>
                      <a:pt x="340" y="498"/>
                      <a:pt x="335" y="510"/>
                      <a:pt x="318" y="516"/>
                    </a:cubicBezTo>
                    <a:cubicBezTo>
                      <a:pt x="280" y="529"/>
                      <a:pt x="232" y="515"/>
                      <a:pt x="226" y="556"/>
                    </a:cubicBezTo>
                    <a:cubicBezTo>
                      <a:pt x="210" y="557"/>
                      <a:pt x="197" y="561"/>
                      <a:pt x="181" y="561"/>
                    </a:cubicBezTo>
                    <a:cubicBezTo>
                      <a:pt x="168" y="555"/>
                      <a:pt x="168" y="561"/>
                      <a:pt x="159" y="561"/>
                    </a:cubicBezTo>
                    <a:cubicBezTo>
                      <a:pt x="133" y="561"/>
                      <a:pt x="121" y="588"/>
                      <a:pt x="87" y="588"/>
                    </a:cubicBezTo>
                    <a:cubicBezTo>
                      <a:pt x="75" y="588"/>
                      <a:pt x="38" y="571"/>
                      <a:pt x="38" y="560"/>
                    </a:cubicBezTo>
                    <a:cubicBezTo>
                      <a:pt x="38" y="548"/>
                      <a:pt x="56" y="542"/>
                      <a:pt x="56" y="524"/>
                    </a:cubicBezTo>
                    <a:cubicBezTo>
                      <a:pt x="56" y="501"/>
                      <a:pt x="44" y="488"/>
                      <a:pt x="40" y="474"/>
                    </a:cubicBezTo>
                    <a:cubicBezTo>
                      <a:pt x="31" y="439"/>
                      <a:pt x="29" y="428"/>
                      <a:pt x="19" y="397"/>
                    </a:cubicBezTo>
                    <a:cubicBezTo>
                      <a:pt x="16" y="385"/>
                      <a:pt x="0" y="381"/>
                      <a:pt x="4" y="369"/>
                    </a:cubicBezTo>
                    <a:cubicBezTo>
                      <a:pt x="6" y="366"/>
                      <a:pt x="6" y="363"/>
                      <a:pt x="9" y="359"/>
                    </a:cubicBezTo>
                    <a:cubicBezTo>
                      <a:pt x="10" y="363"/>
                      <a:pt x="13" y="367"/>
                      <a:pt x="16" y="369"/>
                    </a:cubicBezTo>
                    <a:cubicBezTo>
                      <a:pt x="18" y="366"/>
                      <a:pt x="16" y="363"/>
                      <a:pt x="16" y="359"/>
                    </a:cubicBezTo>
                    <a:cubicBezTo>
                      <a:pt x="16" y="347"/>
                      <a:pt x="6" y="337"/>
                      <a:pt x="6" y="317"/>
                    </a:cubicBezTo>
                    <a:cubicBezTo>
                      <a:pt x="6" y="293"/>
                      <a:pt x="6" y="292"/>
                      <a:pt x="6" y="271"/>
                    </a:cubicBezTo>
                    <a:cubicBezTo>
                      <a:pt x="6" y="265"/>
                      <a:pt x="12" y="263"/>
                      <a:pt x="15" y="262"/>
                    </a:cubicBezTo>
                    <a:cubicBezTo>
                      <a:pt x="16" y="264"/>
                      <a:pt x="16" y="267"/>
                      <a:pt x="16" y="270"/>
                    </a:cubicBezTo>
                    <a:cubicBezTo>
                      <a:pt x="30" y="268"/>
                      <a:pt x="47" y="248"/>
                      <a:pt x="56" y="239"/>
                    </a:cubicBezTo>
                    <a:cubicBezTo>
                      <a:pt x="65" y="230"/>
                      <a:pt x="92" y="228"/>
                      <a:pt x="106" y="226"/>
                    </a:cubicBezTo>
                    <a:cubicBezTo>
                      <a:pt x="134" y="221"/>
                      <a:pt x="196" y="199"/>
                      <a:pt x="196" y="172"/>
                    </a:cubicBezTo>
                    <a:cubicBezTo>
                      <a:pt x="196" y="167"/>
                      <a:pt x="196" y="163"/>
                      <a:pt x="196" y="158"/>
                    </a:cubicBezTo>
                    <a:cubicBezTo>
                      <a:pt x="196" y="150"/>
                      <a:pt x="198" y="142"/>
                      <a:pt x="206" y="138"/>
                    </a:cubicBezTo>
                    <a:cubicBezTo>
                      <a:pt x="209" y="145"/>
                      <a:pt x="214" y="149"/>
                      <a:pt x="217" y="154"/>
                    </a:cubicBezTo>
                    <a:cubicBezTo>
                      <a:pt x="225" y="149"/>
                      <a:pt x="221" y="137"/>
                      <a:pt x="225" y="128"/>
                    </a:cubicBezTo>
                    <a:cubicBezTo>
                      <a:pt x="231" y="131"/>
                      <a:pt x="235" y="134"/>
                      <a:pt x="241" y="134"/>
                    </a:cubicBezTo>
                    <a:cubicBezTo>
                      <a:pt x="241" y="112"/>
                      <a:pt x="256" y="109"/>
                      <a:pt x="258" y="91"/>
                    </a:cubicBezTo>
                    <a:cubicBezTo>
                      <a:pt x="278" y="91"/>
                      <a:pt x="282" y="75"/>
                      <a:pt x="298" y="75"/>
                    </a:cubicBezTo>
                    <a:cubicBezTo>
                      <a:pt x="312" y="75"/>
                      <a:pt x="319" y="91"/>
                      <a:pt x="321" y="105"/>
                    </a:cubicBezTo>
                    <a:cubicBezTo>
                      <a:pt x="324" y="99"/>
                      <a:pt x="330" y="96"/>
                      <a:pt x="337" y="96"/>
                    </a:cubicBezTo>
                    <a:cubicBezTo>
                      <a:pt x="341" y="96"/>
                      <a:pt x="347" y="102"/>
                      <a:pt x="349" y="103"/>
                    </a:cubicBezTo>
                    <a:cubicBezTo>
                      <a:pt x="353" y="95"/>
                      <a:pt x="351" y="90"/>
                      <a:pt x="351" y="83"/>
                    </a:cubicBezTo>
                    <a:cubicBezTo>
                      <a:pt x="351" y="72"/>
                      <a:pt x="362" y="66"/>
                      <a:pt x="362" y="55"/>
                    </a:cubicBezTo>
                    <a:cubicBezTo>
                      <a:pt x="362" y="44"/>
                      <a:pt x="393" y="37"/>
                      <a:pt x="405" y="37"/>
                    </a:cubicBezTo>
                    <a:cubicBezTo>
                      <a:pt x="411" y="37"/>
                      <a:pt x="417" y="32"/>
                      <a:pt x="419" y="31"/>
                    </a:cubicBezTo>
                    <a:cubicBezTo>
                      <a:pt x="415" y="24"/>
                      <a:pt x="407" y="22"/>
                      <a:pt x="405" y="13"/>
                    </a:cubicBezTo>
                    <a:cubicBezTo>
                      <a:pt x="431" y="24"/>
                      <a:pt x="446" y="35"/>
                      <a:pt x="474" y="35"/>
                    </a:cubicBezTo>
                    <a:cubicBezTo>
                      <a:pt x="483" y="35"/>
                      <a:pt x="487" y="29"/>
                      <a:pt x="495" y="29"/>
                    </a:cubicBezTo>
                    <a:cubicBezTo>
                      <a:pt x="499" y="29"/>
                      <a:pt x="510" y="37"/>
                      <a:pt x="510" y="43"/>
                    </a:cubicBezTo>
                    <a:cubicBezTo>
                      <a:pt x="510" y="53"/>
                      <a:pt x="499" y="54"/>
                      <a:pt x="493" y="59"/>
                    </a:cubicBezTo>
                    <a:cubicBezTo>
                      <a:pt x="483" y="99"/>
                      <a:pt x="483" y="99"/>
                      <a:pt x="483" y="99"/>
                    </a:cubicBezTo>
                    <a:cubicBezTo>
                      <a:pt x="483" y="105"/>
                      <a:pt x="494" y="103"/>
                      <a:pt x="499" y="107"/>
                    </a:cubicBezTo>
                    <a:cubicBezTo>
                      <a:pt x="503" y="110"/>
                      <a:pt x="503" y="122"/>
                      <a:pt x="506" y="122"/>
                    </a:cubicBezTo>
                    <a:cubicBezTo>
                      <a:pt x="527" y="130"/>
                      <a:pt x="538" y="134"/>
                      <a:pt x="557" y="142"/>
                    </a:cubicBezTo>
                    <a:cubicBezTo>
                      <a:pt x="568" y="146"/>
                      <a:pt x="571" y="164"/>
                      <a:pt x="586" y="164"/>
                    </a:cubicBezTo>
                    <a:cubicBezTo>
                      <a:pt x="609" y="164"/>
                      <a:pt x="614" y="117"/>
                      <a:pt x="618" y="99"/>
                    </a:cubicBezTo>
                    <a:cubicBezTo>
                      <a:pt x="618" y="27"/>
                      <a:pt x="618" y="27"/>
                      <a:pt x="618" y="27"/>
                    </a:cubicBezTo>
                    <a:cubicBezTo>
                      <a:pt x="630" y="17"/>
                      <a:pt x="626" y="7"/>
                      <a:pt x="639" y="0"/>
                    </a:cubicBezTo>
                    <a:cubicBezTo>
                      <a:pt x="641" y="22"/>
                      <a:pt x="651" y="36"/>
                      <a:pt x="655" y="51"/>
                    </a:cubicBezTo>
                    <a:cubicBezTo>
                      <a:pt x="658" y="62"/>
                      <a:pt x="655" y="76"/>
                      <a:pt x="663" y="83"/>
                    </a:cubicBezTo>
                    <a:cubicBezTo>
                      <a:pt x="671" y="85"/>
                      <a:pt x="685" y="90"/>
                      <a:pt x="688" y="91"/>
                    </a:cubicBezTo>
                    <a:cubicBezTo>
                      <a:pt x="697" y="98"/>
                      <a:pt x="697" y="123"/>
                      <a:pt x="701" y="136"/>
                    </a:cubicBezTo>
                    <a:cubicBezTo>
                      <a:pt x="708" y="157"/>
                      <a:pt x="714" y="168"/>
                      <a:pt x="720" y="188"/>
                    </a:cubicBezTo>
                    <a:cubicBezTo>
                      <a:pt x="726" y="207"/>
                      <a:pt x="758" y="214"/>
                      <a:pt x="771" y="227"/>
                    </a:cubicBezTo>
                    <a:cubicBezTo>
                      <a:pt x="780" y="237"/>
                      <a:pt x="782" y="252"/>
                      <a:pt x="785" y="263"/>
                    </a:cubicBezTo>
                    <a:cubicBezTo>
                      <a:pt x="788" y="273"/>
                      <a:pt x="800" y="273"/>
                      <a:pt x="810" y="273"/>
                    </a:cubicBezTo>
                    <a:cubicBezTo>
                      <a:pt x="810" y="305"/>
                      <a:pt x="839" y="319"/>
                      <a:pt x="853" y="334"/>
                    </a:cubicBezTo>
                    <a:lnTo>
                      <a:pt x="852" y="336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4" name="Freeform 43">
                <a:extLst>
                  <a:ext uri="{FF2B5EF4-FFF2-40B4-BE49-F238E27FC236}">
                    <a16:creationId xmlns:a16="http://schemas.microsoft.com/office/drawing/2014/main" id="{8FB6DFED-D7D5-4DBE-B355-AAB21A6846A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921333" y="5342368"/>
                <a:ext cx="186714" cy="194364"/>
              </a:xfrm>
              <a:custGeom>
                <a:avLst/>
                <a:gdLst>
                  <a:gd name="T0" fmla="*/ 99 w 164"/>
                  <a:gd name="T1" fmla="*/ 48 h 170"/>
                  <a:gd name="T2" fmla="*/ 100 w 164"/>
                  <a:gd name="T3" fmla="*/ 40 h 170"/>
                  <a:gd name="T4" fmla="*/ 114 w 164"/>
                  <a:gd name="T5" fmla="*/ 31 h 170"/>
                  <a:gd name="T6" fmla="*/ 114 w 164"/>
                  <a:gd name="T7" fmla="*/ 26 h 170"/>
                  <a:gd name="T8" fmla="*/ 133 w 164"/>
                  <a:gd name="T9" fmla="*/ 0 h 170"/>
                  <a:gd name="T10" fmla="*/ 138 w 164"/>
                  <a:gd name="T11" fmla="*/ 8 h 170"/>
                  <a:gd name="T12" fmla="*/ 142 w 164"/>
                  <a:gd name="T13" fmla="*/ 19 h 170"/>
                  <a:gd name="T14" fmla="*/ 154 w 164"/>
                  <a:gd name="T15" fmla="*/ 12 h 170"/>
                  <a:gd name="T16" fmla="*/ 160 w 164"/>
                  <a:gd name="T17" fmla="*/ 15 h 170"/>
                  <a:gd name="T18" fmla="*/ 164 w 164"/>
                  <a:gd name="T19" fmla="*/ 27 h 170"/>
                  <a:gd name="T20" fmla="*/ 135 w 164"/>
                  <a:gd name="T21" fmla="*/ 67 h 170"/>
                  <a:gd name="T22" fmla="*/ 135 w 164"/>
                  <a:gd name="T23" fmla="*/ 92 h 170"/>
                  <a:gd name="T24" fmla="*/ 107 w 164"/>
                  <a:gd name="T25" fmla="*/ 96 h 170"/>
                  <a:gd name="T26" fmla="*/ 83 w 164"/>
                  <a:gd name="T27" fmla="*/ 151 h 170"/>
                  <a:gd name="T28" fmla="*/ 54 w 164"/>
                  <a:gd name="T29" fmla="*/ 170 h 170"/>
                  <a:gd name="T30" fmla="*/ 38 w 164"/>
                  <a:gd name="T31" fmla="*/ 166 h 170"/>
                  <a:gd name="T32" fmla="*/ 4 w 164"/>
                  <a:gd name="T33" fmla="*/ 150 h 170"/>
                  <a:gd name="T34" fmla="*/ 0 w 164"/>
                  <a:gd name="T35" fmla="*/ 147 h 170"/>
                  <a:gd name="T36" fmla="*/ 30 w 164"/>
                  <a:gd name="T37" fmla="*/ 104 h 170"/>
                  <a:gd name="T38" fmla="*/ 42 w 164"/>
                  <a:gd name="T39" fmla="*/ 93 h 170"/>
                  <a:gd name="T40" fmla="*/ 85 w 164"/>
                  <a:gd name="T41" fmla="*/ 67 h 170"/>
                  <a:gd name="T42" fmla="*/ 99 w 164"/>
                  <a:gd name="T43" fmla="*/ 48 h 1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64" h="170">
                    <a:moveTo>
                      <a:pt x="99" y="48"/>
                    </a:moveTo>
                    <a:cubicBezTo>
                      <a:pt x="99" y="48"/>
                      <a:pt x="99" y="42"/>
                      <a:pt x="100" y="40"/>
                    </a:cubicBezTo>
                    <a:cubicBezTo>
                      <a:pt x="103" y="34"/>
                      <a:pt x="108" y="32"/>
                      <a:pt x="114" y="31"/>
                    </a:cubicBezTo>
                    <a:cubicBezTo>
                      <a:pt x="114" y="30"/>
                      <a:pt x="114" y="28"/>
                      <a:pt x="114" y="26"/>
                    </a:cubicBezTo>
                    <a:cubicBezTo>
                      <a:pt x="114" y="14"/>
                      <a:pt x="126" y="3"/>
                      <a:pt x="133" y="0"/>
                    </a:cubicBezTo>
                    <a:cubicBezTo>
                      <a:pt x="133" y="6"/>
                      <a:pt x="136" y="8"/>
                      <a:pt x="138" y="8"/>
                    </a:cubicBezTo>
                    <a:cubicBezTo>
                      <a:pt x="138" y="14"/>
                      <a:pt x="137" y="19"/>
                      <a:pt x="142" y="19"/>
                    </a:cubicBezTo>
                    <a:cubicBezTo>
                      <a:pt x="147" y="19"/>
                      <a:pt x="151" y="14"/>
                      <a:pt x="154" y="12"/>
                    </a:cubicBezTo>
                    <a:cubicBezTo>
                      <a:pt x="155" y="14"/>
                      <a:pt x="157" y="15"/>
                      <a:pt x="160" y="15"/>
                    </a:cubicBezTo>
                    <a:cubicBezTo>
                      <a:pt x="160" y="22"/>
                      <a:pt x="161" y="26"/>
                      <a:pt x="164" y="27"/>
                    </a:cubicBezTo>
                    <a:cubicBezTo>
                      <a:pt x="162" y="38"/>
                      <a:pt x="147" y="67"/>
                      <a:pt x="135" y="67"/>
                    </a:cubicBezTo>
                    <a:cubicBezTo>
                      <a:pt x="133" y="79"/>
                      <a:pt x="136" y="82"/>
                      <a:pt x="135" y="92"/>
                    </a:cubicBezTo>
                    <a:cubicBezTo>
                      <a:pt x="131" y="92"/>
                      <a:pt x="113" y="96"/>
                      <a:pt x="107" y="96"/>
                    </a:cubicBezTo>
                    <a:cubicBezTo>
                      <a:pt x="104" y="105"/>
                      <a:pt x="83" y="151"/>
                      <a:pt x="83" y="151"/>
                    </a:cubicBezTo>
                    <a:cubicBezTo>
                      <a:pt x="76" y="158"/>
                      <a:pt x="63" y="170"/>
                      <a:pt x="54" y="170"/>
                    </a:cubicBezTo>
                    <a:cubicBezTo>
                      <a:pt x="51" y="170"/>
                      <a:pt x="42" y="166"/>
                      <a:pt x="38" y="166"/>
                    </a:cubicBezTo>
                    <a:cubicBezTo>
                      <a:pt x="33" y="166"/>
                      <a:pt x="4" y="154"/>
                      <a:pt x="4" y="150"/>
                    </a:cubicBezTo>
                    <a:cubicBezTo>
                      <a:pt x="2" y="150"/>
                      <a:pt x="0" y="149"/>
                      <a:pt x="0" y="147"/>
                    </a:cubicBezTo>
                    <a:cubicBezTo>
                      <a:pt x="0" y="127"/>
                      <a:pt x="23" y="115"/>
                      <a:pt x="30" y="104"/>
                    </a:cubicBezTo>
                    <a:cubicBezTo>
                      <a:pt x="33" y="98"/>
                      <a:pt x="37" y="93"/>
                      <a:pt x="42" y="93"/>
                    </a:cubicBezTo>
                    <a:cubicBezTo>
                      <a:pt x="61" y="93"/>
                      <a:pt x="72" y="73"/>
                      <a:pt x="85" y="67"/>
                    </a:cubicBezTo>
                    <a:cubicBezTo>
                      <a:pt x="89" y="65"/>
                      <a:pt x="99" y="48"/>
                      <a:pt x="99" y="48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5" name="Freeform 44">
                <a:extLst>
                  <a:ext uri="{FF2B5EF4-FFF2-40B4-BE49-F238E27FC236}">
                    <a16:creationId xmlns:a16="http://schemas.microsoft.com/office/drawing/2014/main" id="{FF24D144-8A0A-4C3F-B731-8DDF852374E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074377" y="5154125"/>
                <a:ext cx="140800" cy="215790"/>
              </a:xfrm>
              <a:custGeom>
                <a:avLst/>
                <a:gdLst>
                  <a:gd name="T0" fmla="*/ 39 w 123"/>
                  <a:gd name="T1" fmla="*/ 72 h 188"/>
                  <a:gd name="T2" fmla="*/ 30 w 123"/>
                  <a:gd name="T3" fmla="*/ 57 h 188"/>
                  <a:gd name="T4" fmla="*/ 33 w 123"/>
                  <a:gd name="T5" fmla="*/ 49 h 188"/>
                  <a:gd name="T6" fmla="*/ 0 w 123"/>
                  <a:gd name="T7" fmla="*/ 0 h 188"/>
                  <a:gd name="T8" fmla="*/ 29 w 123"/>
                  <a:gd name="T9" fmla="*/ 23 h 188"/>
                  <a:gd name="T10" fmla="*/ 38 w 123"/>
                  <a:gd name="T11" fmla="*/ 35 h 188"/>
                  <a:gd name="T12" fmla="*/ 35 w 123"/>
                  <a:gd name="T13" fmla="*/ 41 h 188"/>
                  <a:gd name="T14" fmla="*/ 48 w 123"/>
                  <a:gd name="T15" fmla="*/ 66 h 188"/>
                  <a:gd name="T16" fmla="*/ 52 w 123"/>
                  <a:gd name="T17" fmla="*/ 66 h 188"/>
                  <a:gd name="T18" fmla="*/ 59 w 123"/>
                  <a:gd name="T19" fmla="*/ 58 h 188"/>
                  <a:gd name="T20" fmla="*/ 64 w 123"/>
                  <a:gd name="T21" fmla="*/ 58 h 188"/>
                  <a:gd name="T22" fmla="*/ 92 w 123"/>
                  <a:gd name="T23" fmla="*/ 91 h 188"/>
                  <a:gd name="T24" fmla="*/ 117 w 123"/>
                  <a:gd name="T25" fmla="*/ 83 h 188"/>
                  <a:gd name="T26" fmla="*/ 123 w 123"/>
                  <a:gd name="T27" fmla="*/ 88 h 188"/>
                  <a:gd name="T28" fmla="*/ 108 w 123"/>
                  <a:gd name="T29" fmla="*/ 128 h 188"/>
                  <a:gd name="T30" fmla="*/ 105 w 123"/>
                  <a:gd name="T31" fmla="*/ 124 h 188"/>
                  <a:gd name="T32" fmla="*/ 103 w 123"/>
                  <a:gd name="T33" fmla="*/ 126 h 188"/>
                  <a:gd name="T34" fmla="*/ 88 w 123"/>
                  <a:gd name="T35" fmla="*/ 136 h 188"/>
                  <a:gd name="T36" fmla="*/ 91 w 123"/>
                  <a:gd name="T37" fmla="*/ 144 h 188"/>
                  <a:gd name="T38" fmla="*/ 80 w 123"/>
                  <a:gd name="T39" fmla="*/ 160 h 188"/>
                  <a:gd name="T40" fmla="*/ 52 w 123"/>
                  <a:gd name="T41" fmla="*/ 188 h 188"/>
                  <a:gd name="T42" fmla="*/ 41 w 123"/>
                  <a:gd name="T43" fmla="*/ 178 h 188"/>
                  <a:gd name="T44" fmla="*/ 50 w 123"/>
                  <a:gd name="T45" fmla="*/ 155 h 188"/>
                  <a:gd name="T46" fmla="*/ 22 w 123"/>
                  <a:gd name="T47" fmla="*/ 131 h 188"/>
                  <a:gd name="T48" fmla="*/ 33 w 123"/>
                  <a:gd name="T49" fmla="*/ 118 h 188"/>
                  <a:gd name="T50" fmla="*/ 42 w 123"/>
                  <a:gd name="T51" fmla="*/ 87 h 188"/>
                  <a:gd name="T52" fmla="*/ 38 w 123"/>
                  <a:gd name="T53" fmla="*/ 69 h 188"/>
                  <a:gd name="T54" fmla="*/ 39 w 123"/>
                  <a:gd name="T55" fmla="*/ 69 h 188"/>
                  <a:gd name="T56" fmla="*/ 39 w 123"/>
                  <a:gd name="T57" fmla="*/ 72 h 1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23" h="188">
                    <a:moveTo>
                      <a:pt x="39" y="72"/>
                    </a:moveTo>
                    <a:cubicBezTo>
                      <a:pt x="36" y="66"/>
                      <a:pt x="30" y="63"/>
                      <a:pt x="30" y="57"/>
                    </a:cubicBezTo>
                    <a:cubicBezTo>
                      <a:pt x="30" y="54"/>
                      <a:pt x="32" y="51"/>
                      <a:pt x="33" y="49"/>
                    </a:cubicBezTo>
                    <a:cubicBezTo>
                      <a:pt x="15" y="46"/>
                      <a:pt x="5" y="20"/>
                      <a:pt x="0" y="0"/>
                    </a:cubicBezTo>
                    <a:cubicBezTo>
                      <a:pt x="8" y="14"/>
                      <a:pt x="21" y="15"/>
                      <a:pt x="29" y="23"/>
                    </a:cubicBezTo>
                    <a:cubicBezTo>
                      <a:pt x="33" y="27"/>
                      <a:pt x="33" y="33"/>
                      <a:pt x="38" y="35"/>
                    </a:cubicBezTo>
                    <a:cubicBezTo>
                      <a:pt x="37" y="38"/>
                      <a:pt x="35" y="39"/>
                      <a:pt x="35" y="41"/>
                    </a:cubicBezTo>
                    <a:cubicBezTo>
                      <a:pt x="35" y="45"/>
                      <a:pt x="44" y="62"/>
                      <a:pt x="48" y="66"/>
                    </a:cubicBezTo>
                    <a:cubicBezTo>
                      <a:pt x="52" y="66"/>
                      <a:pt x="52" y="66"/>
                      <a:pt x="52" y="66"/>
                    </a:cubicBezTo>
                    <a:cubicBezTo>
                      <a:pt x="52" y="62"/>
                      <a:pt x="55" y="58"/>
                      <a:pt x="59" y="58"/>
                    </a:cubicBezTo>
                    <a:cubicBezTo>
                      <a:pt x="61" y="58"/>
                      <a:pt x="62" y="58"/>
                      <a:pt x="64" y="58"/>
                    </a:cubicBezTo>
                    <a:cubicBezTo>
                      <a:pt x="64" y="79"/>
                      <a:pt x="73" y="91"/>
                      <a:pt x="92" y="91"/>
                    </a:cubicBezTo>
                    <a:cubicBezTo>
                      <a:pt x="106" y="91"/>
                      <a:pt x="105" y="83"/>
                      <a:pt x="117" y="83"/>
                    </a:cubicBezTo>
                    <a:cubicBezTo>
                      <a:pt x="120" y="83"/>
                      <a:pt x="122" y="85"/>
                      <a:pt x="123" y="88"/>
                    </a:cubicBezTo>
                    <a:cubicBezTo>
                      <a:pt x="113" y="99"/>
                      <a:pt x="116" y="116"/>
                      <a:pt x="108" y="128"/>
                    </a:cubicBezTo>
                    <a:cubicBezTo>
                      <a:pt x="105" y="124"/>
                      <a:pt x="105" y="124"/>
                      <a:pt x="105" y="124"/>
                    </a:cubicBezTo>
                    <a:cubicBezTo>
                      <a:pt x="105" y="124"/>
                      <a:pt x="104" y="126"/>
                      <a:pt x="103" y="126"/>
                    </a:cubicBezTo>
                    <a:cubicBezTo>
                      <a:pt x="95" y="128"/>
                      <a:pt x="88" y="130"/>
                      <a:pt x="88" y="136"/>
                    </a:cubicBezTo>
                    <a:cubicBezTo>
                      <a:pt x="88" y="139"/>
                      <a:pt x="91" y="142"/>
                      <a:pt x="91" y="144"/>
                    </a:cubicBezTo>
                    <a:cubicBezTo>
                      <a:pt x="91" y="150"/>
                      <a:pt x="82" y="158"/>
                      <a:pt x="80" y="160"/>
                    </a:cubicBezTo>
                    <a:cubicBezTo>
                      <a:pt x="73" y="172"/>
                      <a:pt x="68" y="188"/>
                      <a:pt x="52" y="188"/>
                    </a:cubicBezTo>
                    <a:cubicBezTo>
                      <a:pt x="45" y="188"/>
                      <a:pt x="41" y="184"/>
                      <a:pt x="41" y="178"/>
                    </a:cubicBezTo>
                    <a:cubicBezTo>
                      <a:pt x="41" y="168"/>
                      <a:pt x="50" y="164"/>
                      <a:pt x="50" y="155"/>
                    </a:cubicBezTo>
                    <a:cubicBezTo>
                      <a:pt x="50" y="139"/>
                      <a:pt x="22" y="145"/>
                      <a:pt x="22" y="131"/>
                    </a:cubicBezTo>
                    <a:cubicBezTo>
                      <a:pt x="22" y="123"/>
                      <a:pt x="29" y="122"/>
                      <a:pt x="33" y="118"/>
                    </a:cubicBezTo>
                    <a:cubicBezTo>
                      <a:pt x="40" y="110"/>
                      <a:pt x="42" y="99"/>
                      <a:pt x="42" y="87"/>
                    </a:cubicBezTo>
                    <a:cubicBezTo>
                      <a:pt x="42" y="81"/>
                      <a:pt x="39" y="72"/>
                      <a:pt x="38" y="69"/>
                    </a:cubicBezTo>
                    <a:cubicBezTo>
                      <a:pt x="39" y="69"/>
                      <a:pt x="39" y="69"/>
                      <a:pt x="39" y="69"/>
                    </a:cubicBezTo>
                    <a:lnTo>
                      <a:pt x="39" y="72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6" name="Freeform 45">
                <a:extLst>
                  <a:ext uri="{FF2B5EF4-FFF2-40B4-BE49-F238E27FC236}">
                    <a16:creationId xmlns:a16="http://schemas.microsoft.com/office/drawing/2014/main" id="{5D50D130-7380-430B-B65F-4E40612FDF5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179977" y="4676633"/>
                <a:ext cx="32139" cy="26017"/>
              </a:xfrm>
              <a:custGeom>
                <a:avLst/>
                <a:gdLst>
                  <a:gd name="T0" fmla="*/ 18 w 27"/>
                  <a:gd name="T1" fmla="*/ 0 h 22"/>
                  <a:gd name="T2" fmla="*/ 27 w 27"/>
                  <a:gd name="T3" fmla="*/ 7 h 22"/>
                  <a:gd name="T4" fmla="*/ 27 w 27"/>
                  <a:gd name="T5" fmla="*/ 17 h 22"/>
                  <a:gd name="T6" fmla="*/ 16 w 27"/>
                  <a:gd name="T7" fmla="*/ 20 h 22"/>
                  <a:gd name="T8" fmla="*/ 0 w 27"/>
                  <a:gd name="T9" fmla="*/ 15 h 22"/>
                  <a:gd name="T10" fmla="*/ 18 w 27"/>
                  <a:gd name="T11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7" h="22">
                    <a:moveTo>
                      <a:pt x="18" y="0"/>
                    </a:moveTo>
                    <a:cubicBezTo>
                      <a:pt x="20" y="4"/>
                      <a:pt x="23" y="6"/>
                      <a:pt x="27" y="7"/>
                    </a:cubicBezTo>
                    <a:cubicBezTo>
                      <a:pt x="27" y="17"/>
                      <a:pt x="27" y="17"/>
                      <a:pt x="27" y="17"/>
                    </a:cubicBezTo>
                    <a:cubicBezTo>
                      <a:pt x="22" y="22"/>
                      <a:pt x="22" y="20"/>
                      <a:pt x="16" y="20"/>
                    </a:cubicBezTo>
                    <a:cubicBezTo>
                      <a:pt x="10" y="20"/>
                      <a:pt x="0" y="18"/>
                      <a:pt x="0" y="15"/>
                    </a:cubicBezTo>
                    <a:cubicBezTo>
                      <a:pt x="0" y="5"/>
                      <a:pt x="11" y="3"/>
                      <a:pt x="18" y="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7" name="Freeform 46">
                <a:extLst>
                  <a:ext uri="{FF2B5EF4-FFF2-40B4-BE49-F238E27FC236}">
                    <a16:creationId xmlns:a16="http://schemas.microsoft.com/office/drawing/2014/main" id="{A3719B91-9A78-46B1-9E87-8C1D5568D4D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215177" y="4650616"/>
                <a:ext cx="27548" cy="19896"/>
              </a:xfrm>
              <a:custGeom>
                <a:avLst/>
                <a:gdLst>
                  <a:gd name="T0" fmla="*/ 24 w 24"/>
                  <a:gd name="T1" fmla="*/ 0 h 17"/>
                  <a:gd name="T2" fmla="*/ 24 w 24"/>
                  <a:gd name="T3" fmla="*/ 7 h 17"/>
                  <a:gd name="T4" fmla="*/ 5 w 24"/>
                  <a:gd name="T5" fmla="*/ 17 h 17"/>
                  <a:gd name="T6" fmla="*/ 0 w 24"/>
                  <a:gd name="T7" fmla="*/ 10 h 17"/>
                  <a:gd name="T8" fmla="*/ 24 w 24"/>
                  <a:gd name="T9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17">
                    <a:moveTo>
                      <a:pt x="24" y="0"/>
                    </a:moveTo>
                    <a:cubicBezTo>
                      <a:pt x="24" y="2"/>
                      <a:pt x="24" y="5"/>
                      <a:pt x="24" y="7"/>
                    </a:cubicBezTo>
                    <a:cubicBezTo>
                      <a:pt x="15" y="10"/>
                      <a:pt x="13" y="17"/>
                      <a:pt x="5" y="17"/>
                    </a:cubicBezTo>
                    <a:cubicBezTo>
                      <a:pt x="3" y="17"/>
                      <a:pt x="0" y="13"/>
                      <a:pt x="0" y="10"/>
                    </a:cubicBezTo>
                    <a:cubicBezTo>
                      <a:pt x="0" y="1"/>
                      <a:pt x="19" y="0"/>
                      <a:pt x="24" y="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8" name="Freeform 47">
                <a:extLst>
                  <a:ext uri="{FF2B5EF4-FFF2-40B4-BE49-F238E27FC236}">
                    <a16:creationId xmlns:a16="http://schemas.microsoft.com/office/drawing/2014/main" id="{2A259081-9D51-4FFA-B22D-DFD2D42A9C5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827069" y="3968046"/>
                <a:ext cx="113253" cy="110191"/>
              </a:xfrm>
              <a:custGeom>
                <a:avLst/>
                <a:gdLst>
                  <a:gd name="T0" fmla="*/ 81 w 98"/>
                  <a:gd name="T1" fmla="*/ 67 h 96"/>
                  <a:gd name="T2" fmla="*/ 77 w 98"/>
                  <a:gd name="T3" fmla="*/ 62 h 96"/>
                  <a:gd name="T4" fmla="*/ 71 w 98"/>
                  <a:gd name="T5" fmla="*/ 71 h 96"/>
                  <a:gd name="T6" fmla="*/ 79 w 98"/>
                  <a:gd name="T7" fmla="*/ 86 h 96"/>
                  <a:gd name="T8" fmla="*/ 71 w 98"/>
                  <a:gd name="T9" fmla="*/ 96 h 96"/>
                  <a:gd name="T10" fmla="*/ 68 w 98"/>
                  <a:gd name="T11" fmla="*/ 90 h 96"/>
                  <a:gd name="T12" fmla="*/ 61 w 98"/>
                  <a:gd name="T13" fmla="*/ 91 h 96"/>
                  <a:gd name="T14" fmla="*/ 43 w 98"/>
                  <a:gd name="T15" fmla="*/ 66 h 96"/>
                  <a:gd name="T16" fmla="*/ 47 w 98"/>
                  <a:gd name="T17" fmla="*/ 58 h 96"/>
                  <a:gd name="T18" fmla="*/ 44 w 98"/>
                  <a:gd name="T19" fmla="*/ 51 h 96"/>
                  <a:gd name="T20" fmla="*/ 35 w 98"/>
                  <a:gd name="T21" fmla="*/ 51 h 96"/>
                  <a:gd name="T22" fmla="*/ 35 w 98"/>
                  <a:gd name="T23" fmla="*/ 57 h 96"/>
                  <a:gd name="T24" fmla="*/ 28 w 98"/>
                  <a:gd name="T25" fmla="*/ 53 h 96"/>
                  <a:gd name="T26" fmla="*/ 26 w 98"/>
                  <a:gd name="T27" fmla="*/ 57 h 96"/>
                  <a:gd name="T28" fmla="*/ 19 w 98"/>
                  <a:gd name="T29" fmla="*/ 50 h 96"/>
                  <a:gd name="T30" fmla="*/ 5 w 98"/>
                  <a:gd name="T31" fmla="*/ 80 h 96"/>
                  <a:gd name="T32" fmla="*/ 5 w 98"/>
                  <a:gd name="T33" fmla="*/ 64 h 96"/>
                  <a:gd name="T34" fmla="*/ 3 w 98"/>
                  <a:gd name="T35" fmla="*/ 57 h 96"/>
                  <a:gd name="T36" fmla="*/ 7 w 98"/>
                  <a:gd name="T37" fmla="*/ 39 h 96"/>
                  <a:gd name="T38" fmla="*/ 31 w 98"/>
                  <a:gd name="T39" fmla="*/ 24 h 96"/>
                  <a:gd name="T40" fmla="*/ 43 w 98"/>
                  <a:gd name="T41" fmla="*/ 36 h 96"/>
                  <a:gd name="T42" fmla="*/ 47 w 98"/>
                  <a:gd name="T43" fmla="*/ 36 h 96"/>
                  <a:gd name="T44" fmla="*/ 54 w 98"/>
                  <a:gd name="T45" fmla="*/ 27 h 96"/>
                  <a:gd name="T46" fmla="*/ 68 w 98"/>
                  <a:gd name="T47" fmla="*/ 16 h 96"/>
                  <a:gd name="T48" fmla="*/ 71 w 98"/>
                  <a:gd name="T49" fmla="*/ 0 h 96"/>
                  <a:gd name="T50" fmla="*/ 82 w 98"/>
                  <a:gd name="T51" fmla="*/ 6 h 96"/>
                  <a:gd name="T52" fmla="*/ 98 w 98"/>
                  <a:gd name="T53" fmla="*/ 59 h 96"/>
                  <a:gd name="T54" fmla="*/ 89 w 98"/>
                  <a:gd name="T55" fmla="*/ 82 h 96"/>
                  <a:gd name="T56" fmla="*/ 81 w 98"/>
                  <a:gd name="T57" fmla="*/ 65 h 96"/>
                  <a:gd name="T58" fmla="*/ 81 w 98"/>
                  <a:gd name="T59" fmla="*/ 67 h 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98" h="96">
                    <a:moveTo>
                      <a:pt x="81" y="67"/>
                    </a:moveTo>
                    <a:cubicBezTo>
                      <a:pt x="81" y="65"/>
                      <a:pt x="79" y="64"/>
                      <a:pt x="77" y="62"/>
                    </a:cubicBezTo>
                    <a:cubicBezTo>
                      <a:pt x="74" y="66"/>
                      <a:pt x="71" y="67"/>
                      <a:pt x="71" y="71"/>
                    </a:cubicBezTo>
                    <a:cubicBezTo>
                      <a:pt x="71" y="76"/>
                      <a:pt x="79" y="78"/>
                      <a:pt x="79" y="86"/>
                    </a:cubicBezTo>
                    <a:cubicBezTo>
                      <a:pt x="79" y="92"/>
                      <a:pt x="76" y="96"/>
                      <a:pt x="71" y="96"/>
                    </a:cubicBezTo>
                    <a:cubicBezTo>
                      <a:pt x="69" y="96"/>
                      <a:pt x="68" y="92"/>
                      <a:pt x="68" y="90"/>
                    </a:cubicBezTo>
                    <a:cubicBezTo>
                      <a:pt x="66" y="91"/>
                      <a:pt x="63" y="91"/>
                      <a:pt x="61" y="91"/>
                    </a:cubicBezTo>
                    <a:cubicBezTo>
                      <a:pt x="51" y="90"/>
                      <a:pt x="43" y="79"/>
                      <a:pt x="43" y="66"/>
                    </a:cubicBezTo>
                    <a:cubicBezTo>
                      <a:pt x="43" y="61"/>
                      <a:pt x="45" y="59"/>
                      <a:pt x="47" y="58"/>
                    </a:cubicBezTo>
                    <a:cubicBezTo>
                      <a:pt x="46" y="56"/>
                      <a:pt x="45" y="53"/>
                      <a:pt x="44" y="51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5" y="53"/>
                      <a:pt x="34" y="55"/>
                      <a:pt x="35" y="57"/>
                    </a:cubicBezTo>
                    <a:cubicBezTo>
                      <a:pt x="30" y="57"/>
                      <a:pt x="29" y="55"/>
                      <a:pt x="28" y="53"/>
                    </a:cubicBezTo>
                    <a:cubicBezTo>
                      <a:pt x="28" y="53"/>
                      <a:pt x="26" y="56"/>
                      <a:pt x="26" y="57"/>
                    </a:cubicBezTo>
                    <a:cubicBezTo>
                      <a:pt x="23" y="56"/>
                      <a:pt x="19" y="50"/>
                      <a:pt x="19" y="50"/>
                    </a:cubicBezTo>
                    <a:cubicBezTo>
                      <a:pt x="12" y="57"/>
                      <a:pt x="13" y="80"/>
                      <a:pt x="5" y="80"/>
                    </a:cubicBezTo>
                    <a:cubicBezTo>
                      <a:pt x="0" y="80"/>
                      <a:pt x="5" y="67"/>
                      <a:pt x="5" y="64"/>
                    </a:cubicBezTo>
                    <a:cubicBezTo>
                      <a:pt x="5" y="62"/>
                      <a:pt x="3" y="59"/>
                      <a:pt x="3" y="57"/>
                    </a:cubicBezTo>
                    <a:cubicBezTo>
                      <a:pt x="3" y="50"/>
                      <a:pt x="6" y="46"/>
                      <a:pt x="7" y="39"/>
                    </a:cubicBezTo>
                    <a:cubicBezTo>
                      <a:pt x="22" y="39"/>
                      <a:pt x="18" y="24"/>
                      <a:pt x="31" y="24"/>
                    </a:cubicBezTo>
                    <a:cubicBezTo>
                      <a:pt x="40" y="25"/>
                      <a:pt x="38" y="36"/>
                      <a:pt x="43" y="36"/>
                    </a:cubicBezTo>
                    <a:cubicBezTo>
                      <a:pt x="45" y="36"/>
                      <a:pt x="46" y="36"/>
                      <a:pt x="47" y="36"/>
                    </a:cubicBezTo>
                    <a:cubicBezTo>
                      <a:pt x="47" y="31"/>
                      <a:pt x="49" y="27"/>
                      <a:pt x="54" y="27"/>
                    </a:cubicBezTo>
                    <a:cubicBezTo>
                      <a:pt x="54" y="17"/>
                      <a:pt x="66" y="20"/>
                      <a:pt x="68" y="16"/>
                    </a:cubicBezTo>
                    <a:cubicBezTo>
                      <a:pt x="71" y="11"/>
                      <a:pt x="70" y="2"/>
                      <a:pt x="71" y="0"/>
                    </a:cubicBezTo>
                    <a:cubicBezTo>
                      <a:pt x="76" y="0"/>
                      <a:pt x="79" y="3"/>
                      <a:pt x="82" y="6"/>
                    </a:cubicBezTo>
                    <a:cubicBezTo>
                      <a:pt x="87" y="12"/>
                      <a:pt x="98" y="53"/>
                      <a:pt x="98" y="59"/>
                    </a:cubicBezTo>
                    <a:cubicBezTo>
                      <a:pt x="98" y="66"/>
                      <a:pt x="90" y="70"/>
                      <a:pt x="89" y="82"/>
                    </a:cubicBezTo>
                    <a:cubicBezTo>
                      <a:pt x="87" y="81"/>
                      <a:pt x="81" y="66"/>
                      <a:pt x="81" y="65"/>
                    </a:cubicBezTo>
                    <a:lnTo>
                      <a:pt x="81" y="67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9" name="Freeform 48">
                <a:extLst>
                  <a:ext uri="{FF2B5EF4-FFF2-40B4-BE49-F238E27FC236}">
                    <a16:creationId xmlns:a16="http://schemas.microsoft.com/office/drawing/2014/main" id="{AB78B33C-4483-4A9F-BB1B-FBFE39B817F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722999" y="3938968"/>
                <a:ext cx="56626" cy="59687"/>
              </a:xfrm>
              <a:custGeom>
                <a:avLst/>
                <a:gdLst>
                  <a:gd name="T0" fmla="*/ 5 w 49"/>
                  <a:gd name="T1" fmla="*/ 52 h 52"/>
                  <a:gd name="T2" fmla="*/ 0 w 49"/>
                  <a:gd name="T3" fmla="*/ 52 h 52"/>
                  <a:gd name="T4" fmla="*/ 39 w 49"/>
                  <a:gd name="T5" fmla="*/ 8 h 52"/>
                  <a:gd name="T6" fmla="*/ 43 w 49"/>
                  <a:gd name="T7" fmla="*/ 0 h 52"/>
                  <a:gd name="T8" fmla="*/ 49 w 49"/>
                  <a:gd name="T9" fmla="*/ 11 h 52"/>
                  <a:gd name="T10" fmla="*/ 42 w 49"/>
                  <a:gd name="T11" fmla="*/ 15 h 52"/>
                  <a:gd name="T12" fmla="*/ 30 w 49"/>
                  <a:gd name="T13" fmla="*/ 22 h 52"/>
                  <a:gd name="T14" fmla="*/ 5 w 49"/>
                  <a:gd name="T15" fmla="*/ 52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9" h="52">
                    <a:moveTo>
                      <a:pt x="5" y="52"/>
                    </a:moveTo>
                    <a:cubicBezTo>
                      <a:pt x="0" y="52"/>
                      <a:pt x="0" y="52"/>
                      <a:pt x="0" y="52"/>
                    </a:cubicBezTo>
                    <a:cubicBezTo>
                      <a:pt x="8" y="31"/>
                      <a:pt x="31" y="23"/>
                      <a:pt x="39" y="8"/>
                    </a:cubicBezTo>
                    <a:cubicBezTo>
                      <a:pt x="40" y="5"/>
                      <a:pt x="40" y="2"/>
                      <a:pt x="43" y="0"/>
                    </a:cubicBezTo>
                    <a:cubicBezTo>
                      <a:pt x="42" y="6"/>
                      <a:pt x="46" y="8"/>
                      <a:pt x="49" y="11"/>
                    </a:cubicBezTo>
                    <a:cubicBezTo>
                      <a:pt x="46" y="13"/>
                      <a:pt x="45" y="15"/>
                      <a:pt x="42" y="15"/>
                    </a:cubicBezTo>
                    <a:cubicBezTo>
                      <a:pt x="40" y="21"/>
                      <a:pt x="35" y="22"/>
                      <a:pt x="30" y="22"/>
                    </a:cubicBezTo>
                    <a:cubicBezTo>
                      <a:pt x="27" y="38"/>
                      <a:pt x="13" y="47"/>
                      <a:pt x="5" y="52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0" name="Freeform 49">
                <a:extLst>
                  <a:ext uri="{FF2B5EF4-FFF2-40B4-BE49-F238E27FC236}">
                    <a16:creationId xmlns:a16="http://schemas.microsoft.com/office/drawing/2014/main" id="{2CC6DA13-E459-41B0-903A-FAE0292EF45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764321" y="3738482"/>
                <a:ext cx="107131" cy="159164"/>
              </a:xfrm>
              <a:custGeom>
                <a:avLst/>
                <a:gdLst>
                  <a:gd name="T0" fmla="*/ 7 w 94"/>
                  <a:gd name="T1" fmla="*/ 57 h 139"/>
                  <a:gd name="T2" fmla="*/ 12 w 94"/>
                  <a:gd name="T3" fmla="*/ 36 h 139"/>
                  <a:gd name="T4" fmla="*/ 9 w 94"/>
                  <a:gd name="T5" fmla="*/ 14 h 139"/>
                  <a:gd name="T6" fmla="*/ 16 w 94"/>
                  <a:gd name="T7" fmla="*/ 0 h 139"/>
                  <a:gd name="T8" fmla="*/ 28 w 94"/>
                  <a:gd name="T9" fmla="*/ 13 h 139"/>
                  <a:gd name="T10" fmla="*/ 37 w 94"/>
                  <a:gd name="T11" fmla="*/ 6 h 139"/>
                  <a:gd name="T12" fmla="*/ 38 w 94"/>
                  <a:gd name="T13" fmla="*/ 10 h 139"/>
                  <a:gd name="T14" fmla="*/ 40 w 94"/>
                  <a:gd name="T15" fmla="*/ 15 h 139"/>
                  <a:gd name="T16" fmla="*/ 48 w 94"/>
                  <a:gd name="T17" fmla="*/ 46 h 139"/>
                  <a:gd name="T18" fmla="*/ 35 w 94"/>
                  <a:gd name="T19" fmla="*/ 77 h 139"/>
                  <a:gd name="T20" fmla="*/ 52 w 94"/>
                  <a:gd name="T21" fmla="*/ 108 h 139"/>
                  <a:gd name="T22" fmla="*/ 52 w 94"/>
                  <a:gd name="T23" fmla="*/ 105 h 139"/>
                  <a:gd name="T24" fmla="*/ 60 w 94"/>
                  <a:gd name="T25" fmla="*/ 99 h 139"/>
                  <a:gd name="T26" fmla="*/ 74 w 94"/>
                  <a:gd name="T27" fmla="*/ 116 h 139"/>
                  <a:gd name="T28" fmla="*/ 80 w 94"/>
                  <a:gd name="T29" fmla="*/ 111 h 139"/>
                  <a:gd name="T30" fmla="*/ 84 w 94"/>
                  <a:gd name="T31" fmla="*/ 112 h 139"/>
                  <a:gd name="T32" fmla="*/ 80 w 94"/>
                  <a:gd name="T33" fmla="*/ 120 h 139"/>
                  <a:gd name="T34" fmla="*/ 85 w 94"/>
                  <a:gd name="T35" fmla="*/ 121 h 139"/>
                  <a:gd name="T36" fmla="*/ 94 w 94"/>
                  <a:gd name="T37" fmla="*/ 129 h 139"/>
                  <a:gd name="T38" fmla="*/ 94 w 94"/>
                  <a:gd name="T39" fmla="*/ 135 h 139"/>
                  <a:gd name="T40" fmla="*/ 91 w 94"/>
                  <a:gd name="T41" fmla="*/ 139 h 139"/>
                  <a:gd name="T42" fmla="*/ 87 w 94"/>
                  <a:gd name="T43" fmla="*/ 133 h 139"/>
                  <a:gd name="T44" fmla="*/ 63 w 94"/>
                  <a:gd name="T45" fmla="*/ 112 h 139"/>
                  <a:gd name="T46" fmla="*/ 63 w 94"/>
                  <a:gd name="T47" fmla="*/ 125 h 139"/>
                  <a:gd name="T48" fmla="*/ 44 w 94"/>
                  <a:gd name="T49" fmla="*/ 109 h 139"/>
                  <a:gd name="T50" fmla="*/ 32 w 94"/>
                  <a:gd name="T51" fmla="*/ 113 h 139"/>
                  <a:gd name="T52" fmla="*/ 22 w 94"/>
                  <a:gd name="T53" fmla="*/ 104 h 139"/>
                  <a:gd name="T54" fmla="*/ 27 w 94"/>
                  <a:gd name="T55" fmla="*/ 96 h 139"/>
                  <a:gd name="T56" fmla="*/ 27 w 94"/>
                  <a:gd name="T57" fmla="*/ 89 h 139"/>
                  <a:gd name="T58" fmla="*/ 23 w 94"/>
                  <a:gd name="T59" fmla="*/ 89 h 139"/>
                  <a:gd name="T60" fmla="*/ 18 w 94"/>
                  <a:gd name="T61" fmla="*/ 94 h 139"/>
                  <a:gd name="T62" fmla="*/ 3 w 94"/>
                  <a:gd name="T63" fmla="*/ 81 h 139"/>
                  <a:gd name="T64" fmla="*/ 7 w 94"/>
                  <a:gd name="T65" fmla="*/ 57 h 1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94" h="139">
                    <a:moveTo>
                      <a:pt x="7" y="57"/>
                    </a:moveTo>
                    <a:cubicBezTo>
                      <a:pt x="10" y="52"/>
                      <a:pt x="12" y="42"/>
                      <a:pt x="12" y="36"/>
                    </a:cubicBezTo>
                    <a:cubicBezTo>
                      <a:pt x="12" y="28"/>
                      <a:pt x="8" y="22"/>
                      <a:pt x="9" y="14"/>
                    </a:cubicBezTo>
                    <a:cubicBezTo>
                      <a:pt x="9" y="7"/>
                      <a:pt x="10" y="0"/>
                      <a:pt x="16" y="0"/>
                    </a:cubicBezTo>
                    <a:cubicBezTo>
                      <a:pt x="23" y="1"/>
                      <a:pt x="22" y="13"/>
                      <a:pt x="28" y="13"/>
                    </a:cubicBezTo>
                    <a:cubicBezTo>
                      <a:pt x="32" y="13"/>
                      <a:pt x="34" y="8"/>
                      <a:pt x="37" y="6"/>
                    </a:cubicBezTo>
                    <a:cubicBezTo>
                      <a:pt x="37" y="7"/>
                      <a:pt x="38" y="9"/>
                      <a:pt x="38" y="10"/>
                    </a:cubicBezTo>
                    <a:cubicBezTo>
                      <a:pt x="38" y="11"/>
                      <a:pt x="40" y="13"/>
                      <a:pt x="40" y="15"/>
                    </a:cubicBezTo>
                    <a:cubicBezTo>
                      <a:pt x="39" y="24"/>
                      <a:pt x="48" y="34"/>
                      <a:pt x="48" y="46"/>
                    </a:cubicBezTo>
                    <a:cubicBezTo>
                      <a:pt x="48" y="61"/>
                      <a:pt x="35" y="62"/>
                      <a:pt x="35" y="77"/>
                    </a:cubicBezTo>
                    <a:cubicBezTo>
                      <a:pt x="35" y="87"/>
                      <a:pt x="44" y="105"/>
                      <a:pt x="52" y="108"/>
                    </a:cubicBezTo>
                    <a:cubicBezTo>
                      <a:pt x="52" y="108"/>
                      <a:pt x="52" y="105"/>
                      <a:pt x="52" y="105"/>
                    </a:cubicBezTo>
                    <a:cubicBezTo>
                      <a:pt x="52" y="102"/>
                      <a:pt x="56" y="99"/>
                      <a:pt x="60" y="99"/>
                    </a:cubicBezTo>
                    <a:cubicBezTo>
                      <a:pt x="68" y="100"/>
                      <a:pt x="70" y="115"/>
                      <a:pt x="74" y="116"/>
                    </a:cubicBezTo>
                    <a:cubicBezTo>
                      <a:pt x="77" y="116"/>
                      <a:pt x="77" y="111"/>
                      <a:pt x="80" y="111"/>
                    </a:cubicBezTo>
                    <a:cubicBezTo>
                      <a:pt x="82" y="111"/>
                      <a:pt x="83" y="112"/>
                      <a:pt x="84" y="112"/>
                    </a:cubicBezTo>
                    <a:cubicBezTo>
                      <a:pt x="84" y="116"/>
                      <a:pt x="80" y="117"/>
                      <a:pt x="80" y="120"/>
                    </a:cubicBezTo>
                    <a:cubicBezTo>
                      <a:pt x="80" y="122"/>
                      <a:pt x="83" y="121"/>
                      <a:pt x="85" y="121"/>
                    </a:cubicBezTo>
                    <a:cubicBezTo>
                      <a:pt x="85" y="126"/>
                      <a:pt x="89" y="129"/>
                      <a:pt x="94" y="129"/>
                    </a:cubicBezTo>
                    <a:cubicBezTo>
                      <a:pt x="94" y="131"/>
                      <a:pt x="94" y="133"/>
                      <a:pt x="94" y="135"/>
                    </a:cubicBezTo>
                    <a:cubicBezTo>
                      <a:pt x="94" y="136"/>
                      <a:pt x="92" y="139"/>
                      <a:pt x="91" y="139"/>
                    </a:cubicBezTo>
                    <a:cubicBezTo>
                      <a:pt x="89" y="139"/>
                      <a:pt x="88" y="135"/>
                      <a:pt x="87" y="133"/>
                    </a:cubicBezTo>
                    <a:cubicBezTo>
                      <a:pt x="83" y="125"/>
                      <a:pt x="67" y="118"/>
                      <a:pt x="63" y="112"/>
                    </a:cubicBezTo>
                    <a:cubicBezTo>
                      <a:pt x="59" y="117"/>
                      <a:pt x="61" y="119"/>
                      <a:pt x="63" y="125"/>
                    </a:cubicBezTo>
                    <a:cubicBezTo>
                      <a:pt x="54" y="125"/>
                      <a:pt x="53" y="110"/>
                      <a:pt x="44" y="109"/>
                    </a:cubicBezTo>
                    <a:cubicBezTo>
                      <a:pt x="39" y="109"/>
                      <a:pt x="37" y="114"/>
                      <a:pt x="32" y="113"/>
                    </a:cubicBezTo>
                    <a:cubicBezTo>
                      <a:pt x="28" y="113"/>
                      <a:pt x="22" y="107"/>
                      <a:pt x="22" y="104"/>
                    </a:cubicBezTo>
                    <a:cubicBezTo>
                      <a:pt x="22" y="99"/>
                      <a:pt x="25" y="97"/>
                      <a:pt x="27" y="96"/>
                    </a:cubicBezTo>
                    <a:cubicBezTo>
                      <a:pt x="27" y="89"/>
                      <a:pt x="27" y="89"/>
                      <a:pt x="27" y="89"/>
                    </a:cubicBezTo>
                    <a:cubicBezTo>
                      <a:pt x="23" y="89"/>
                      <a:pt x="23" y="89"/>
                      <a:pt x="23" y="89"/>
                    </a:cubicBezTo>
                    <a:cubicBezTo>
                      <a:pt x="21" y="91"/>
                      <a:pt x="20" y="94"/>
                      <a:pt x="18" y="94"/>
                    </a:cubicBezTo>
                    <a:cubicBezTo>
                      <a:pt x="15" y="94"/>
                      <a:pt x="3" y="85"/>
                      <a:pt x="3" y="81"/>
                    </a:cubicBezTo>
                    <a:cubicBezTo>
                      <a:pt x="3" y="70"/>
                      <a:pt x="0" y="55"/>
                      <a:pt x="7" y="57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1" name="Freeform 50">
                <a:extLst>
                  <a:ext uri="{FF2B5EF4-FFF2-40B4-BE49-F238E27FC236}">
                    <a16:creationId xmlns:a16="http://schemas.microsoft.com/office/drawing/2014/main" id="{AA6347B1-CE76-465A-A3F1-84019765940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876043" y="3899177"/>
                <a:ext cx="35200" cy="62747"/>
              </a:xfrm>
              <a:custGeom>
                <a:avLst/>
                <a:gdLst>
                  <a:gd name="T0" fmla="*/ 28 w 31"/>
                  <a:gd name="T1" fmla="*/ 37 h 55"/>
                  <a:gd name="T2" fmla="*/ 17 w 31"/>
                  <a:gd name="T3" fmla="*/ 36 h 55"/>
                  <a:gd name="T4" fmla="*/ 23 w 31"/>
                  <a:gd name="T5" fmla="*/ 50 h 55"/>
                  <a:gd name="T6" fmla="*/ 23 w 31"/>
                  <a:gd name="T7" fmla="*/ 55 h 55"/>
                  <a:gd name="T8" fmla="*/ 17 w 31"/>
                  <a:gd name="T9" fmla="*/ 54 h 55"/>
                  <a:gd name="T10" fmla="*/ 14 w 31"/>
                  <a:gd name="T11" fmla="*/ 45 h 55"/>
                  <a:gd name="T12" fmla="*/ 14 w 31"/>
                  <a:gd name="T13" fmla="*/ 41 h 55"/>
                  <a:gd name="T14" fmla="*/ 4 w 31"/>
                  <a:gd name="T15" fmla="*/ 31 h 55"/>
                  <a:gd name="T16" fmla="*/ 4 w 31"/>
                  <a:gd name="T17" fmla="*/ 27 h 55"/>
                  <a:gd name="T18" fmla="*/ 13 w 31"/>
                  <a:gd name="T19" fmla="*/ 27 h 55"/>
                  <a:gd name="T20" fmla="*/ 16 w 31"/>
                  <a:gd name="T21" fmla="*/ 23 h 55"/>
                  <a:gd name="T22" fmla="*/ 0 w 31"/>
                  <a:gd name="T23" fmla="*/ 3 h 55"/>
                  <a:gd name="T24" fmla="*/ 6 w 31"/>
                  <a:gd name="T25" fmla="*/ 0 h 55"/>
                  <a:gd name="T26" fmla="*/ 21 w 31"/>
                  <a:gd name="T27" fmla="*/ 3 h 55"/>
                  <a:gd name="T28" fmla="*/ 21 w 31"/>
                  <a:gd name="T29" fmla="*/ 10 h 55"/>
                  <a:gd name="T30" fmla="*/ 25 w 31"/>
                  <a:gd name="T31" fmla="*/ 10 h 55"/>
                  <a:gd name="T32" fmla="*/ 25 w 31"/>
                  <a:gd name="T33" fmla="*/ 21 h 55"/>
                  <a:gd name="T34" fmla="*/ 31 w 31"/>
                  <a:gd name="T35" fmla="*/ 28 h 55"/>
                  <a:gd name="T36" fmla="*/ 28 w 31"/>
                  <a:gd name="T37" fmla="*/ 37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31" h="55">
                    <a:moveTo>
                      <a:pt x="28" y="37"/>
                    </a:moveTo>
                    <a:cubicBezTo>
                      <a:pt x="17" y="36"/>
                      <a:pt x="17" y="36"/>
                      <a:pt x="17" y="36"/>
                    </a:cubicBezTo>
                    <a:cubicBezTo>
                      <a:pt x="18" y="42"/>
                      <a:pt x="21" y="49"/>
                      <a:pt x="23" y="50"/>
                    </a:cubicBezTo>
                    <a:cubicBezTo>
                      <a:pt x="23" y="55"/>
                      <a:pt x="23" y="55"/>
                      <a:pt x="23" y="55"/>
                    </a:cubicBezTo>
                    <a:cubicBezTo>
                      <a:pt x="21" y="55"/>
                      <a:pt x="19" y="54"/>
                      <a:pt x="17" y="54"/>
                    </a:cubicBezTo>
                    <a:cubicBezTo>
                      <a:pt x="12" y="54"/>
                      <a:pt x="11" y="49"/>
                      <a:pt x="14" y="45"/>
                    </a:cubicBezTo>
                    <a:cubicBezTo>
                      <a:pt x="14" y="41"/>
                      <a:pt x="14" y="41"/>
                      <a:pt x="14" y="41"/>
                    </a:cubicBezTo>
                    <a:cubicBezTo>
                      <a:pt x="9" y="40"/>
                      <a:pt x="4" y="33"/>
                      <a:pt x="4" y="31"/>
                    </a:cubicBezTo>
                    <a:cubicBezTo>
                      <a:pt x="4" y="27"/>
                      <a:pt x="4" y="27"/>
                      <a:pt x="4" y="27"/>
                    </a:cubicBezTo>
                    <a:cubicBezTo>
                      <a:pt x="7" y="27"/>
                      <a:pt x="12" y="27"/>
                      <a:pt x="13" y="27"/>
                    </a:cubicBezTo>
                    <a:cubicBezTo>
                      <a:pt x="14" y="27"/>
                      <a:pt x="16" y="25"/>
                      <a:pt x="16" y="23"/>
                    </a:cubicBezTo>
                    <a:cubicBezTo>
                      <a:pt x="16" y="14"/>
                      <a:pt x="1" y="9"/>
                      <a:pt x="0" y="3"/>
                    </a:cubicBezTo>
                    <a:cubicBezTo>
                      <a:pt x="2" y="2"/>
                      <a:pt x="4" y="0"/>
                      <a:pt x="6" y="0"/>
                    </a:cubicBezTo>
                    <a:cubicBezTo>
                      <a:pt x="12" y="0"/>
                      <a:pt x="16" y="3"/>
                      <a:pt x="21" y="3"/>
                    </a:cubicBezTo>
                    <a:cubicBezTo>
                      <a:pt x="21" y="5"/>
                      <a:pt x="22" y="8"/>
                      <a:pt x="21" y="10"/>
                    </a:cubicBezTo>
                    <a:cubicBezTo>
                      <a:pt x="23" y="10"/>
                      <a:pt x="24" y="10"/>
                      <a:pt x="25" y="10"/>
                    </a:cubicBezTo>
                    <a:cubicBezTo>
                      <a:pt x="26" y="14"/>
                      <a:pt x="25" y="21"/>
                      <a:pt x="25" y="21"/>
                    </a:cubicBezTo>
                    <a:cubicBezTo>
                      <a:pt x="25" y="21"/>
                      <a:pt x="30" y="28"/>
                      <a:pt x="31" y="28"/>
                    </a:cubicBezTo>
                    <a:cubicBezTo>
                      <a:pt x="30" y="32"/>
                      <a:pt x="28" y="34"/>
                      <a:pt x="28" y="37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2" name="Freeform 51">
                <a:extLst>
                  <a:ext uri="{FF2B5EF4-FFF2-40B4-BE49-F238E27FC236}">
                    <a16:creationId xmlns:a16="http://schemas.microsoft.com/office/drawing/2014/main" id="{4EFB4C27-40D3-4725-B7C1-6F8D99A1007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824008" y="3916012"/>
                <a:ext cx="29078" cy="39791"/>
              </a:xfrm>
              <a:custGeom>
                <a:avLst/>
                <a:gdLst>
                  <a:gd name="T0" fmla="*/ 5 w 25"/>
                  <a:gd name="T1" fmla="*/ 0 h 34"/>
                  <a:gd name="T2" fmla="*/ 24 w 25"/>
                  <a:gd name="T3" fmla="*/ 12 h 34"/>
                  <a:gd name="T4" fmla="*/ 2 w 25"/>
                  <a:gd name="T5" fmla="*/ 34 h 34"/>
                  <a:gd name="T6" fmla="*/ 0 w 25"/>
                  <a:gd name="T7" fmla="*/ 3 h 34"/>
                  <a:gd name="T8" fmla="*/ 4 w 25"/>
                  <a:gd name="T9" fmla="*/ 0 h 34"/>
                  <a:gd name="T10" fmla="*/ 8 w 25"/>
                  <a:gd name="T11" fmla="*/ 3 h 34"/>
                  <a:gd name="T12" fmla="*/ 5 w 25"/>
                  <a:gd name="T13" fmla="*/ 0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5" h="34">
                    <a:moveTo>
                      <a:pt x="5" y="0"/>
                    </a:moveTo>
                    <a:cubicBezTo>
                      <a:pt x="7" y="4"/>
                      <a:pt x="25" y="6"/>
                      <a:pt x="24" y="12"/>
                    </a:cubicBezTo>
                    <a:cubicBezTo>
                      <a:pt x="24" y="24"/>
                      <a:pt x="8" y="30"/>
                      <a:pt x="2" y="34"/>
                    </a:cubicBezTo>
                    <a:cubicBezTo>
                      <a:pt x="2" y="22"/>
                      <a:pt x="0" y="9"/>
                      <a:pt x="0" y="3"/>
                    </a:cubicBezTo>
                    <a:cubicBezTo>
                      <a:pt x="0" y="2"/>
                      <a:pt x="3" y="0"/>
                      <a:pt x="4" y="0"/>
                    </a:cubicBezTo>
                    <a:cubicBezTo>
                      <a:pt x="5" y="0"/>
                      <a:pt x="7" y="2"/>
                      <a:pt x="8" y="3"/>
                    </a:cubicBezTo>
                    <a:lnTo>
                      <a:pt x="5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3" name="Freeform 52">
                <a:extLst>
                  <a:ext uri="{FF2B5EF4-FFF2-40B4-BE49-F238E27FC236}">
                    <a16:creationId xmlns:a16="http://schemas.microsoft.com/office/drawing/2014/main" id="{3E5C94C8-3A13-428F-B3F0-E0F36E87B19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840843" y="3938968"/>
                <a:ext cx="26017" cy="50504"/>
              </a:xfrm>
              <a:custGeom>
                <a:avLst/>
                <a:gdLst>
                  <a:gd name="T0" fmla="*/ 24 w 24"/>
                  <a:gd name="T1" fmla="*/ 10 h 44"/>
                  <a:gd name="T2" fmla="*/ 16 w 24"/>
                  <a:gd name="T3" fmla="*/ 32 h 44"/>
                  <a:gd name="T4" fmla="*/ 19 w 24"/>
                  <a:gd name="T5" fmla="*/ 41 h 44"/>
                  <a:gd name="T6" fmla="*/ 15 w 24"/>
                  <a:gd name="T7" fmla="*/ 44 h 44"/>
                  <a:gd name="T8" fmla="*/ 0 w 24"/>
                  <a:gd name="T9" fmla="*/ 26 h 44"/>
                  <a:gd name="T10" fmla="*/ 6 w 24"/>
                  <a:gd name="T11" fmla="*/ 22 h 44"/>
                  <a:gd name="T12" fmla="*/ 14 w 24"/>
                  <a:gd name="T13" fmla="*/ 2 h 44"/>
                  <a:gd name="T14" fmla="*/ 24 w 24"/>
                  <a:gd name="T15" fmla="*/ 1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" h="44">
                    <a:moveTo>
                      <a:pt x="24" y="10"/>
                    </a:moveTo>
                    <a:cubicBezTo>
                      <a:pt x="24" y="18"/>
                      <a:pt x="16" y="24"/>
                      <a:pt x="16" y="32"/>
                    </a:cubicBezTo>
                    <a:cubicBezTo>
                      <a:pt x="16" y="38"/>
                      <a:pt x="19" y="37"/>
                      <a:pt x="19" y="41"/>
                    </a:cubicBezTo>
                    <a:cubicBezTo>
                      <a:pt x="19" y="42"/>
                      <a:pt x="17" y="44"/>
                      <a:pt x="15" y="44"/>
                    </a:cubicBezTo>
                    <a:cubicBezTo>
                      <a:pt x="12" y="44"/>
                      <a:pt x="0" y="31"/>
                      <a:pt x="0" y="26"/>
                    </a:cubicBezTo>
                    <a:cubicBezTo>
                      <a:pt x="0" y="24"/>
                      <a:pt x="4" y="22"/>
                      <a:pt x="6" y="22"/>
                    </a:cubicBezTo>
                    <a:cubicBezTo>
                      <a:pt x="7" y="20"/>
                      <a:pt x="10" y="3"/>
                      <a:pt x="14" y="2"/>
                    </a:cubicBezTo>
                    <a:cubicBezTo>
                      <a:pt x="21" y="0"/>
                      <a:pt x="24" y="6"/>
                      <a:pt x="24" y="1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4" name="Freeform 53">
                <a:extLst>
                  <a:ext uri="{FF2B5EF4-FFF2-40B4-BE49-F238E27FC236}">
                    <a16:creationId xmlns:a16="http://schemas.microsoft.com/office/drawing/2014/main" id="{D78DB4A1-8630-4791-834E-5F215441769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862269" y="3942029"/>
                <a:ext cx="15304" cy="30608"/>
              </a:xfrm>
              <a:custGeom>
                <a:avLst/>
                <a:gdLst>
                  <a:gd name="T0" fmla="*/ 13 w 13"/>
                  <a:gd name="T1" fmla="*/ 0 h 26"/>
                  <a:gd name="T2" fmla="*/ 4 w 13"/>
                  <a:gd name="T3" fmla="*/ 26 h 26"/>
                  <a:gd name="T4" fmla="*/ 0 w 13"/>
                  <a:gd name="T5" fmla="*/ 26 h 26"/>
                  <a:gd name="T6" fmla="*/ 7 w 13"/>
                  <a:gd name="T7" fmla="*/ 0 h 26"/>
                  <a:gd name="T8" fmla="*/ 13 w 13"/>
                  <a:gd name="T9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26">
                    <a:moveTo>
                      <a:pt x="13" y="0"/>
                    </a:moveTo>
                    <a:cubicBezTo>
                      <a:pt x="13" y="13"/>
                      <a:pt x="4" y="16"/>
                      <a:pt x="4" y="26"/>
                    </a:cubicBezTo>
                    <a:cubicBezTo>
                      <a:pt x="3" y="26"/>
                      <a:pt x="1" y="26"/>
                      <a:pt x="0" y="26"/>
                    </a:cubicBezTo>
                    <a:cubicBezTo>
                      <a:pt x="2" y="18"/>
                      <a:pt x="7" y="13"/>
                      <a:pt x="7" y="0"/>
                    </a:cubicBezTo>
                    <a:cubicBezTo>
                      <a:pt x="9" y="0"/>
                      <a:pt x="11" y="0"/>
                      <a:pt x="13" y="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5" name="Freeform 54">
                <a:extLst>
                  <a:ext uri="{FF2B5EF4-FFF2-40B4-BE49-F238E27FC236}">
                    <a16:creationId xmlns:a16="http://schemas.microsoft.com/office/drawing/2014/main" id="{B533ECC2-F51E-4306-BED3-AEB8705F884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869921" y="3963455"/>
                <a:ext cx="18365" cy="15304"/>
              </a:xfrm>
              <a:custGeom>
                <a:avLst/>
                <a:gdLst>
                  <a:gd name="T0" fmla="*/ 16 w 16"/>
                  <a:gd name="T1" fmla="*/ 0 h 14"/>
                  <a:gd name="T2" fmla="*/ 5 w 16"/>
                  <a:gd name="T3" fmla="*/ 13 h 14"/>
                  <a:gd name="T4" fmla="*/ 0 w 16"/>
                  <a:gd name="T5" fmla="*/ 10 h 14"/>
                  <a:gd name="T6" fmla="*/ 7 w 16"/>
                  <a:gd name="T7" fmla="*/ 0 h 14"/>
                  <a:gd name="T8" fmla="*/ 16 w 16"/>
                  <a:gd name="T9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6" h="14">
                    <a:moveTo>
                      <a:pt x="16" y="0"/>
                    </a:moveTo>
                    <a:cubicBezTo>
                      <a:pt x="16" y="7"/>
                      <a:pt x="11" y="14"/>
                      <a:pt x="5" y="13"/>
                    </a:cubicBezTo>
                    <a:cubicBezTo>
                      <a:pt x="3" y="13"/>
                      <a:pt x="0" y="11"/>
                      <a:pt x="0" y="10"/>
                    </a:cubicBezTo>
                    <a:cubicBezTo>
                      <a:pt x="0" y="6"/>
                      <a:pt x="5" y="4"/>
                      <a:pt x="7" y="0"/>
                    </a:cubicBezTo>
                    <a:cubicBezTo>
                      <a:pt x="10" y="1"/>
                      <a:pt x="14" y="2"/>
                      <a:pt x="16" y="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6" name="Freeform 55">
                <a:extLst>
                  <a:ext uri="{FF2B5EF4-FFF2-40B4-BE49-F238E27FC236}">
                    <a16:creationId xmlns:a16="http://schemas.microsoft.com/office/drawing/2014/main" id="{16F74A34-9137-48EF-B996-7C2BBAB2D27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851556" y="3899177"/>
                <a:ext cx="19896" cy="24487"/>
              </a:xfrm>
              <a:custGeom>
                <a:avLst/>
                <a:gdLst>
                  <a:gd name="T0" fmla="*/ 0 w 17"/>
                  <a:gd name="T1" fmla="*/ 10 h 21"/>
                  <a:gd name="T2" fmla="*/ 0 w 17"/>
                  <a:gd name="T3" fmla="*/ 0 h 21"/>
                  <a:gd name="T4" fmla="*/ 6 w 17"/>
                  <a:gd name="T5" fmla="*/ 0 h 21"/>
                  <a:gd name="T6" fmla="*/ 17 w 17"/>
                  <a:gd name="T7" fmla="*/ 17 h 21"/>
                  <a:gd name="T8" fmla="*/ 10 w 17"/>
                  <a:gd name="T9" fmla="*/ 10 h 21"/>
                  <a:gd name="T10" fmla="*/ 0 w 17"/>
                  <a:gd name="T11" fmla="*/ 1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7" h="21">
                    <a:moveTo>
                      <a:pt x="0" y="10"/>
                    </a:moveTo>
                    <a:cubicBezTo>
                      <a:pt x="0" y="5"/>
                      <a:pt x="0" y="3"/>
                      <a:pt x="0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8" y="6"/>
                      <a:pt x="17" y="8"/>
                      <a:pt x="17" y="17"/>
                    </a:cubicBezTo>
                    <a:cubicBezTo>
                      <a:pt x="17" y="21"/>
                      <a:pt x="10" y="14"/>
                      <a:pt x="10" y="10"/>
                    </a:cubicBezTo>
                    <a:cubicBezTo>
                      <a:pt x="6" y="10"/>
                      <a:pt x="4" y="10"/>
                      <a:pt x="0" y="1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7" name="Freeform 56">
                <a:extLst>
                  <a:ext uri="{FF2B5EF4-FFF2-40B4-BE49-F238E27FC236}">
                    <a16:creationId xmlns:a16="http://schemas.microsoft.com/office/drawing/2014/main" id="{FABF5423-AF37-4DBB-A387-E383DE5168D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785747" y="3874690"/>
                <a:ext cx="30609" cy="30608"/>
              </a:xfrm>
              <a:custGeom>
                <a:avLst/>
                <a:gdLst>
                  <a:gd name="T0" fmla="*/ 19 w 26"/>
                  <a:gd name="T1" fmla="*/ 27 h 27"/>
                  <a:gd name="T2" fmla="*/ 0 w 26"/>
                  <a:gd name="T3" fmla="*/ 0 h 27"/>
                  <a:gd name="T4" fmla="*/ 6 w 26"/>
                  <a:gd name="T5" fmla="*/ 0 h 27"/>
                  <a:gd name="T6" fmla="*/ 24 w 26"/>
                  <a:gd name="T7" fmla="*/ 13 h 27"/>
                  <a:gd name="T8" fmla="*/ 19 w 26"/>
                  <a:gd name="T9" fmla="*/ 27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6" h="27">
                    <a:moveTo>
                      <a:pt x="19" y="27"/>
                    </a:moveTo>
                    <a:cubicBezTo>
                      <a:pt x="15" y="27"/>
                      <a:pt x="0" y="0"/>
                      <a:pt x="0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15" y="6"/>
                      <a:pt x="22" y="5"/>
                      <a:pt x="24" y="13"/>
                    </a:cubicBezTo>
                    <a:cubicBezTo>
                      <a:pt x="26" y="18"/>
                      <a:pt x="22" y="27"/>
                      <a:pt x="19" y="27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8" name="Freeform 57">
                <a:extLst>
                  <a:ext uri="{FF2B5EF4-FFF2-40B4-BE49-F238E27FC236}">
                    <a16:creationId xmlns:a16="http://schemas.microsoft.com/office/drawing/2014/main" id="{12C0EB39-37D0-46EC-B84F-7D4AFEE90D7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816356" y="3877751"/>
                <a:ext cx="7652" cy="3061"/>
              </a:xfrm>
              <a:custGeom>
                <a:avLst/>
                <a:gdLst>
                  <a:gd name="T0" fmla="*/ 0 w 7"/>
                  <a:gd name="T1" fmla="*/ 2 h 3"/>
                  <a:gd name="T2" fmla="*/ 7 w 7"/>
                  <a:gd name="T3" fmla="*/ 2 h 3"/>
                  <a:gd name="T4" fmla="*/ 0 w 7"/>
                  <a:gd name="T5" fmla="*/ 2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7" h="3">
                    <a:moveTo>
                      <a:pt x="0" y="2"/>
                    </a:moveTo>
                    <a:cubicBezTo>
                      <a:pt x="2" y="3"/>
                      <a:pt x="6" y="2"/>
                      <a:pt x="7" y="2"/>
                    </a:cubicBezTo>
                    <a:cubicBezTo>
                      <a:pt x="6" y="0"/>
                      <a:pt x="2" y="1"/>
                      <a:pt x="0" y="2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9" name="Freeform 58">
                <a:extLst>
                  <a:ext uri="{FF2B5EF4-FFF2-40B4-BE49-F238E27FC236}">
                    <a16:creationId xmlns:a16="http://schemas.microsoft.com/office/drawing/2014/main" id="{B45DF36A-835D-4EA7-B58E-4B1BD4CDEE5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771973" y="3550240"/>
                <a:ext cx="55096" cy="79582"/>
              </a:xfrm>
              <a:custGeom>
                <a:avLst/>
                <a:gdLst>
                  <a:gd name="T0" fmla="*/ 13 w 47"/>
                  <a:gd name="T1" fmla="*/ 70 h 70"/>
                  <a:gd name="T2" fmla="*/ 2 w 47"/>
                  <a:gd name="T3" fmla="*/ 48 h 70"/>
                  <a:gd name="T4" fmla="*/ 29 w 47"/>
                  <a:gd name="T5" fmla="*/ 0 h 70"/>
                  <a:gd name="T6" fmla="*/ 13 w 47"/>
                  <a:gd name="T7" fmla="*/ 70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7" h="70">
                    <a:moveTo>
                      <a:pt x="13" y="70"/>
                    </a:moveTo>
                    <a:cubicBezTo>
                      <a:pt x="0" y="70"/>
                      <a:pt x="2" y="60"/>
                      <a:pt x="2" y="48"/>
                    </a:cubicBezTo>
                    <a:cubicBezTo>
                      <a:pt x="2" y="31"/>
                      <a:pt x="18" y="0"/>
                      <a:pt x="29" y="0"/>
                    </a:cubicBezTo>
                    <a:cubicBezTo>
                      <a:pt x="47" y="0"/>
                      <a:pt x="31" y="70"/>
                      <a:pt x="13" y="7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0" name="Freeform 59">
                <a:extLst>
                  <a:ext uri="{FF2B5EF4-FFF2-40B4-BE49-F238E27FC236}">
                    <a16:creationId xmlns:a16="http://schemas.microsoft.com/office/drawing/2014/main" id="{803B7872-5D08-42E3-9F09-F27C63298E0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487311" y="3691039"/>
                <a:ext cx="62748" cy="55095"/>
              </a:xfrm>
              <a:custGeom>
                <a:avLst/>
                <a:gdLst>
                  <a:gd name="T0" fmla="*/ 3 w 54"/>
                  <a:gd name="T1" fmla="*/ 20 h 48"/>
                  <a:gd name="T2" fmla="*/ 45 w 54"/>
                  <a:gd name="T3" fmla="*/ 0 h 48"/>
                  <a:gd name="T4" fmla="*/ 54 w 54"/>
                  <a:gd name="T5" fmla="*/ 12 h 48"/>
                  <a:gd name="T6" fmla="*/ 20 w 54"/>
                  <a:gd name="T7" fmla="*/ 48 h 48"/>
                  <a:gd name="T8" fmla="*/ 3 w 54"/>
                  <a:gd name="T9" fmla="*/ 32 h 48"/>
                  <a:gd name="T10" fmla="*/ 3 w 54"/>
                  <a:gd name="T11" fmla="*/ 2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4" h="48">
                    <a:moveTo>
                      <a:pt x="3" y="20"/>
                    </a:moveTo>
                    <a:cubicBezTo>
                      <a:pt x="9" y="20"/>
                      <a:pt x="35" y="0"/>
                      <a:pt x="45" y="0"/>
                    </a:cubicBezTo>
                    <a:cubicBezTo>
                      <a:pt x="49" y="0"/>
                      <a:pt x="54" y="7"/>
                      <a:pt x="54" y="12"/>
                    </a:cubicBezTo>
                    <a:cubicBezTo>
                      <a:pt x="54" y="23"/>
                      <a:pt x="31" y="48"/>
                      <a:pt x="20" y="48"/>
                    </a:cubicBezTo>
                    <a:cubicBezTo>
                      <a:pt x="9" y="48"/>
                      <a:pt x="3" y="42"/>
                      <a:pt x="3" y="32"/>
                    </a:cubicBezTo>
                    <a:cubicBezTo>
                      <a:pt x="3" y="27"/>
                      <a:pt x="0" y="20"/>
                      <a:pt x="3" y="2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1" name="Freeform 60">
                <a:extLst>
                  <a:ext uri="{FF2B5EF4-FFF2-40B4-BE49-F238E27FC236}">
                    <a16:creationId xmlns:a16="http://schemas.microsoft.com/office/drawing/2014/main" id="{E12C3E06-D287-4528-9EAD-1874C86FDE9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224076" y="3603805"/>
                <a:ext cx="287723" cy="583092"/>
              </a:xfrm>
              <a:custGeom>
                <a:avLst/>
                <a:gdLst>
                  <a:gd name="T0" fmla="*/ 21 w 252"/>
                  <a:gd name="T1" fmla="*/ 311 h 509"/>
                  <a:gd name="T2" fmla="*/ 36 w 252"/>
                  <a:gd name="T3" fmla="*/ 273 h 509"/>
                  <a:gd name="T4" fmla="*/ 42 w 252"/>
                  <a:gd name="T5" fmla="*/ 265 h 509"/>
                  <a:gd name="T6" fmla="*/ 26 w 252"/>
                  <a:gd name="T7" fmla="*/ 215 h 509"/>
                  <a:gd name="T8" fmla="*/ 12 w 252"/>
                  <a:gd name="T9" fmla="*/ 197 h 509"/>
                  <a:gd name="T10" fmla="*/ 13 w 252"/>
                  <a:gd name="T11" fmla="*/ 190 h 509"/>
                  <a:gd name="T12" fmla="*/ 13 w 252"/>
                  <a:gd name="T13" fmla="*/ 191 h 509"/>
                  <a:gd name="T14" fmla="*/ 21 w 252"/>
                  <a:gd name="T15" fmla="*/ 174 h 509"/>
                  <a:gd name="T16" fmla="*/ 15 w 252"/>
                  <a:gd name="T17" fmla="*/ 139 h 509"/>
                  <a:gd name="T18" fmla="*/ 0 w 252"/>
                  <a:gd name="T19" fmla="*/ 118 h 509"/>
                  <a:gd name="T20" fmla="*/ 12 w 252"/>
                  <a:gd name="T21" fmla="*/ 84 h 509"/>
                  <a:gd name="T22" fmla="*/ 31 w 252"/>
                  <a:gd name="T23" fmla="*/ 78 h 509"/>
                  <a:gd name="T24" fmla="*/ 76 w 252"/>
                  <a:gd name="T25" fmla="*/ 35 h 509"/>
                  <a:gd name="T26" fmla="*/ 81 w 252"/>
                  <a:gd name="T27" fmla="*/ 35 h 509"/>
                  <a:gd name="T28" fmla="*/ 85 w 252"/>
                  <a:gd name="T29" fmla="*/ 44 h 509"/>
                  <a:gd name="T30" fmla="*/ 89 w 252"/>
                  <a:gd name="T31" fmla="*/ 37 h 509"/>
                  <a:gd name="T32" fmla="*/ 89 w 252"/>
                  <a:gd name="T33" fmla="*/ 16 h 509"/>
                  <a:gd name="T34" fmla="*/ 109 w 252"/>
                  <a:gd name="T35" fmla="*/ 11 h 509"/>
                  <a:gd name="T36" fmla="*/ 134 w 252"/>
                  <a:gd name="T37" fmla="*/ 11 h 509"/>
                  <a:gd name="T38" fmla="*/ 164 w 252"/>
                  <a:gd name="T39" fmla="*/ 0 h 509"/>
                  <a:gd name="T40" fmla="*/ 196 w 252"/>
                  <a:gd name="T41" fmla="*/ 9 h 509"/>
                  <a:gd name="T42" fmla="*/ 223 w 252"/>
                  <a:gd name="T43" fmla="*/ 40 h 509"/>
                  <a:gd name="T44" fmla="*/ 171 w 252"/>
                  <a:gd name="T45" fmla="*/ 104 h 509"/>
                  <a:gd name="T46" fmla="*/ 178 w 252"/>
                  <a:gd name="T47" fmla="*/ 116 h 509"/>
                  <a:gd name="T48" fmla="*/ 221 w 252"/>
                  <a:gd name="T49" fmla="*/ 168 h 509"/>
                  <a:gd name="T50" fmla="*/ 252 w 252"/>
                  <a:gd name="T51" fmla="*/ 242 h 509"/>
                  <a:gd name="T52" fmla="*/ 243 w 252"/>
                  <a:gd name="T53" fmla="*/ 281 h 509"/>
                  <a:gd name="T54" fmla="*/ 196 w 252"/>
                  <a:gd name="T55" fmla="*/ 307 h 509"/>
                  <a:gd name="T56" fmla="*/ 180 w 252"/>
                  <a:gd name="T57" fmla="*/ 324 h 509"/>
                  <a:gd name="T58" fmla="*/ 178 w 252"/>
                  <a:gd name="T59" fmla="*/ 317 h 509"/>
                  <a:gd name="T60" fmla="*/ 178 w 252"/>
                  <a:gd name="T61" fmla="*/ 326 h 509"/>
                  <a:gd name="T62" fmla="*/ 159 w 252"/>
                  <a:gd name="T63" fmla="*/ 346 h 509"/>
                  <a:gd name="T64" fmla="*/ 153 w 252"/>
                  <a:gd name="T65" fmla="*/ 330 h 509"/>
                  <a:gd name="T66" fmla="*/ 156 w 252"/>
                  <a:gd name="T67" fmla="*/ 319 h 509"/>
                  <a:gd name="T68" fmla="*/ 151 w 252"/>
                  <a:gd name="T69" fmla="*/ 307 h 509"/>
                  <a:gd name="T70" fmla="*/ 125 w 252"/>
                  <a:gd name="T71" fmla="*/ 291 h 509"/>
                  <a:gd name="T72" fmla="*/ 107 w 252"/>
                  <a:gd name="T73" fmla="*/ 269 h 509"/>
                  <a:gd name="T74" fmla="*/ 74 w 252"/>
                  <a:gd name="T75" fmla="*/ 254 h 509"/>
                  <a:gd name="T76" fmla="*/ 70 w 252"/>
                  <a:gd name="T77" fmla="*/ 243 h 509"/>
                  <a:gd name="T78" fmla="*/ 50 w 252"/>
                  <a:gd name="T79" fmla="*/ 233 h 509"/>
                  <a:gd name="T80" fmla="*/ 46 w 252"/>
                  <a:gd name="T81" fmla="*/ 242 h 509"/>
                  <a:gd name="T82" fmla="*/ 49 w 252"/>
                  <a:gd name="T83" fmla="*/ 257 h 509"/>
                  <a:gd name="T84" fmla="*/ 27 w 252"/>
                  <a:gd name="T85" fmla="*/ 308 h 509"/>
                  <a:gd name="T86" fmla="*/ 53 w 252"/>
                  <a:gd name="T87" fmla="*/ 347 h 509"/>
                  <a:gd name="T88" fmla="*/ 51 w 252"/>
                  <a:gd name="T89" fmla="*/ 347 h 509"/>
                  <a:gd name="T90" fmla="*/ 60 w 252"/>
                  <a:gd name="T91" fmla="*/ 372 h 509"/>
                  <a:gd name="T92" fmla="*/ 125 w 252"/>
                  <a:gd name="T93" fmla="*/ 438 h 509"/>
                  <a:gd name="T94" fmla="*/ 122 w 252"/>
                  <a:gd name="T95" fmla="*/ 453 h 509"/>
                  <a:gd name="T96" fmla="*/ 137 w 252"/>
                  <a:gd name="T97" fmla="*/ 482 h 509"/>
                  <a:gd name="T98" fmla="*/ 143 w 252"/>
                  <a:gd name="T99" fmla="*/ 505 h 509"/>
                  <a:gd name="T100" fmla="*/ 134 w 252"/>
                  <a:gd name="T101" fmla="*/ 506 h 509"/>
                  <a:gd name="T102" fmla="*/ 128 w 252"/>
                  <a:gd name="T103" fmla="*/ 509 h 509"/>
                  <a:gd name="T104" fmla="*/ 115 w 252"/>
                  <a:gd name="T105" fmla="*/ 502 h 509"/>
                  <a:gd name="T106" fmla="*/ 62 w 252"/>
                  <a:gd name="T107" fmla="*/ 444 h 509"/>
                  <a:gd name="T108" fmla="*/ 46 w 252"/>
                  <a:gd name="T109" fmla="*/ 386 h 509"/>
                  <a:gd name="T110" fmla="*/ 23 w 252"/>
                  <a:gd name="T111" fmla="*/ 346 h 509"/>
                  <a:gd name="T112" fmla="*/ 13 w 252"/>
                  <a:gd name="T113" fmla="*/ 346 h 509"/>
                  <a:gd name="T114" fmla="*/ 13 w 252"/>
                  <a:gd name="T115" fmla="*/ 341 h 509"/>
                  <a:gd name="T116" fmla="*/ 17 w 252"/>
                  <a:gd name="T117" fmla="*/ 311 h 509"/>
                  <a:gd name="T118" fmla="*/ 19 w 252"/>
                  <a:gd name="T119" fmla="*/ 311 h 509"/>
                  <a:gd name="T120" fmla="*/ 21 w 252"/>
                  <a:gd name="T121" fmla="*/ 311 h 5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52" h="509">
                    <a:moveTo>
                      <a:pt x="21" y="311"/>
                    </a:moveTo>
                    <a:cubicBezTo>
                      <a:pt x="27" y="297"/>
                      <a:pt x="29" y="289"/>
                      <a:pt x="36" y="273"/>
                    </a:cubicBezTo>
                    <a:cubicBezTo>
                      <a:pt x="37" y="271"/>
                      <a:pt x="42" y="269"/>
                      <a:pt x="42" y="265"/>
                    </a:cubicBezTo>
                    <a:cubicBezTo>
                      <a:pt x="42" y="258"/>
                      <a:pt x="31" y="221"/>
                      <a:pt x="26" y="215"/>
                    </a:cubicBezTo>
                    <a:cubicBezTo>
                      <a:pt x="21" y="210"/>
                      <a:pt x="12" y="206"/>
                      <a:pt x="12" y="197"/>
                    </a:cubicBezTo>
                    <a:cubicBezTo>
                      <a:pt x="12" y="195"/>
                      <a:pt x="13" y="192"/>
                      <a:pt x="13" y="190"/>
                    </a:cubicBezTo>
                    <a:cubicBezTo>
                      <a:pt x="13" y="191"/>
                      <a:pt x="13" y="191"/>
                      <a:pt x="13" y="191"/>
                    </a:cubicBezTo>
                    <a:cubicBezTo>
                      <a:pt x="15" y="189"/>
                      <a:pt x="21" y="180"/>
                      <a:pt x="21" y="174"/>
                    </a:cubicBezTo>
                    <a:cubicBezTo>
                      <a:pt x="21" y="165"/>
                      <a:pt x="20" y="148"/>
                      <a:pt x="15" y="139"/>
                    </a:cubicBezTo>
                    <a:cubicBezTo>
                      <a:pt x="10" y="132"/>
                      <a:pt x="0" y="132"/>
                      <a:pt x="0" y="118"/>
                    </a:cubicBezTo>
                    <a:cubicBezTo>
                      <a:pt x="0" y="103"/>
                      <a:pt x="5" y="92"/>
                      <a:pt x="12" y="84"/>
                    </a:cubicBezTo>
                    <a:cubicBezTo>
                      <a:pt x="16" y="80"/>
                      <a:pt x="25" y="82"/>
                      <a:pt x="31" y="78"/>
                    </a:cubicBezTo>
                    <a:cubicBezTo>
                      <a:pt x="50" y="65"/>
                      <a:pt x="61" y="59"/>
                      <a:pt x="76" y="35"/>
                    </a:cubicBezTo>
                    <a:cubicBezTo>
                      <a:pt x="81" y="35"/>
                      <a:pt x="81" y="35"/>
                      <a:pt x="81" y="35"/>
                    </a:cubicBezTo>
                    <a:cubicBezTo>
                      <a:pt x="81" y="41"/>
                      <a:pt x="84" y="44"/>
                      <a:pt x="85" y="44"/>
                    </a:cubicBezTo>
                    <a:cubicBezTo>
                      <a:pt x="87" y="44"/>
                      <a:pt x="89" y="39"/>
                      <a:pt x="89" y="37"/>
                    </a:cubicBezTo>
                    <a:cubicBezTo>
                      <a:pt x="89" y="29"/>
                      <a:pt x="89" y="24"/>
                      <a:pt x="89" y="16"/>
                    </a:cubicBezTo>
                    <a:cubicBezTo>
                      <a:pt x="89" y="16"/>
                      <a:pt x="106" y="10"/>
                      <a:pt x="109" y="11"/>
                    </a:cubicBezTo>
                    <a:cubicBezTo>
                      <a:pt x="134" y="11"/>
                      <a:pt x="134" y="11"/>
                      <a:pt x="134" y="11"/>
                    </a:cubicBezTo>
                    <a:cubicBezTo>
                      <a:pt x="144" y="17"/>
                      <a:pt x="153" y="0"/>
                      <a:pt x="164" y="0"/>
                    </a:cubicBezTo>
                    <a:cubicBezTo>
                      <a:pt x="176" y="0"/>
                      <a:pt x="184" y="9"/>
                      <a:pt x="196" y="9"/>
                    </a:cubicBezTo>
                    <a:cubicBezTo>
                      <a:pt x="196" y="29"/>
                      <a:pt x="212" y="36"/>
                      <a:pt x="223" y="40"/>
                    </a:cubicBezTo>
                    <a:cubicBezTo>
                      <a:pt x="208" y="64"/>
                      <a:pt x="171" y="70"/>
                      <a:pt x="171" y="104"/>
                    </a:cubicBezTo>
                    <a:cubicBezTo>
                      <a:pt x="171" y="111"/>
                      <a:pt x="175" y="113"/>
                      <a:pt x="178" y="116"/>
                    </a:cubicBezTo>
                    <a:cubicBezTo>
                      <a:pt x="195" y="134"/>
                      <a:pt x="203" y="155"/>
                      <a:pt x="221" y="168"/>
                    </a:cubicBezTo>
                    <a:cubicBezTo>
                      <a:pt x="240" y="180"/>
                      <a:pt x="252" y="215"/>
                      <a:pt x="252" y="242"/>
                    </a:cubicBezTo>
                    <a:cubicBezTo>
                      <a:pt x="252" y="260"/>
                      <a:pt x="243" y="267"/>
                      <a:pt x="243" y="281"/>
                    </a:cubicBezTo>
                    <a:cubicBezTo>
                      <a:pt x="218" y="288"/>
                      <a:pt x="216" y="296"/>
                      <a:pt x="196" y="307"/>
                    </a:cubicBezTo>
                    <a:cubicBezTo>
                      <a:pt x="187" y="312"/>
                      <a:pt x="189" y="324"/>
                      <a:pt x="180" y="324"/>
                    </a:cubicBezTo>
                    <a:cubicBezTo>
                      <a:pt x="178" y="324"/>
                      <a:pt x="178" y="320"/>
                      <a:pt x="178" y="317"/>
                    </a:cubicBezTo>
                    <a:cubicBezTo>
                      <a:pt x="178" y="322"/>
                      <a:pt x="178" y="325"/>
                      <a:pt x="178" y="326"/>
                    </a:cubicBezTo>
                    <a:cubicBezTo>
                      <a:pt x="178" y="334"/>
                      <a:pt x="162" y="346"/>
                      <a:pt x="159" y="346"/>
                    </a:cubicBezTo>
                    <a:cubicBezTo>
                      <a:pt x="156" y="346"/>
                      <a:pt x="153" y="335"/>
                      <a:pt x="153" y="330"/>
                    </a:cubicBezTo>
                    <a:cubicBezTo>
                      <a:pt x="153" y="324"/>
                      <a:pt x="153" y="320"/>
                      <a:pt x="156" y="319"/>
                    </a:cubicBezTo>
                    <a:cubicBezTo>
                      <a:pt x="153" y="317"/>
                      <a:pt x="152" y="311"/>
                      <a:pt x="151" y="307"/>
                    </a:cubicBezTo>
                    <a:cubicBezTo>
                      <a:pt x="140" y="307"/>
                      <a:pt x="125" y="303"/>
                      <a:pt x="125" y="291"/>
                    </a:cubicBezTo>
                    <a:cubicBezTo>
                      <a:pt x="108" y="291"/>
                      <a:pt x="116" y="279"/>
                      <a:pt x="107" y="269"/>
                    </a:cubicBezTo>
                    <a:cubicBezTo>
                      <a:pt x="97" y="258"/>
                      <a:pt x="86" y="258"/>
                      <a:pt x="74" y="254"/>
                    </a:cubicBezTo>
                    <a:cubicBezTo>
                      <a:pt x="72" y="254"/>
                      <a:pt x="70" y="243"/>
                      <a:pt x="70" y="243"/>
                    </a:cubicBezTo>
                    <a:cubicBezTo>
                      <a:pt x="68" y="234"/>
                      <a:pt x="59" y="233"/>
                      <a:pt x="50" y="233"/>
                    </a:cubicBezTo>
                    <a:cubicBezTo>
                      <a:pt x="44" y="233"/>
                      <a:pt x="46" y="238"/>
                      <a:pt x="46" y="242"/>
                    </a:cubicBezTo>
                    <a:cubicBezTo>
                      <a:pt x="46" y="249"/>
                      <a:pt x="49" y="250"/>
                      <a:pt x="49" y="257"/>
                    </a:cubicBezTo>
                    <a:cubicBezTo>
                      <a:pt x="49" y="281"/>
                      <a:pt x="27" y="287"/>
                      <a:pt x="27" y="308"/>
                    </a:cubicBezTo>
                    <a:cubicBezTo>
                      <a:pt x="27" y="333"/>
                      <a:pt x="53" y="324"/>
                      <a:pt x="53" y="347"/>
                    </a:cubicBezTo>
                    <a:cubicBezTo>
                      <a:pt x="51" y="347"/>
                      <a:pt x="51" y="347"/>
                      <a:pt x="51" y="347"/>
                    </a:cubicBezTo>
                    <a:cubicBezTo>
                      <a:pt x="54" y="352"/>
                      <a:pt x="55" y="366"/>
                      <a:pt x="60" y="372"/>
                    </a:cubicBezTo>
                    <a:cubicBezTo>
                      <a:pt x="81" y="393"/>
                      <a:pt x="125" y="398"/>
                      <a:pt x="125" y="438"/>
                    </a:cubicBezTo>
                    <a:cubicBezTo>
                      <a:pt x="125" y="446"/>
                      <a:pt x="122" y="446"/>
                      <a:pt x="122" y="453"/>
                    </a:cubicBezTo>
                    <a:cubicBezTo>
                      <a:pt x="122" y="467"/>
                      <a:pt x="134" y="472"/>
                      <a:pt x="137" y="482"/>
                    </a:cubicBezTo>
                    <a:cubicBezTo>
                      <a:pt x="140" y="492"/>
                      <a:pt x="140" y="496"/>
                      <a:pt x="143" y="505"/>
                    </a:cubicBezTo>
                    <a:cubicBezTo>
                      <a:pt x="137" y="506"/>
                      <a:pt x="137" y="506"/>
                      <a:pt x="134" y="506"/>
                    </a:cubicBezTo>
                    <a:cubicBezTo>
                      <a:pt x="131" y="506"/>
                      <a:pt x="131" y="509"/>
                      <a:pt x="128" y="509"/>
                    </a:cubicBezTo>
                    <a:cubicBezTo>
                      <a:pt x="121" y="509"/>
                      <a:pt x="120" y="503"/>
                      <a:pt x="115" y="502"/>
                    </a:cubicBezTo>
                    <a:cubicBezTo>
                      <a:pt x="92" y="494"/>
                      <a:pt x="71" y="470"/>
                      <a:pt x="62" y="444"/>
                    </a:cubicBezTo>
                    <a:cubicBezTo>
                      <a:pt x="56" y="421"/>
                      <a:pt x="54" y="404"/>
                      <a:pt x="46" y="386"/>
                    </a:cubicBezTo>
                    <a:cubicBezTo>
                      <a:pt x="40" y="374"/>
                      <a:pt x="35" y="346"/>
                      <a:pt x="23" y="346"/>
                    </a:cubicBezTo>
                    <a:cubicBezTo>
                      <a:pt x="15" y="346"/>
                      <a:pt x="20" y="351"/>
                      <a:pt x="13" y="346"/>
                    </a:cubicBezTo>
                    <a:cubicBezTo>
                      <a:pt x="12" y="346"/>
                      <a:pt x="13" y="343"/>
                      <a:pt x="13" y="341"/>
                    </a:cubicBezTo>
                    <a:cubicBezTo>
                      <a:pt x="13" y="330"/>
                      <a:pt x="15" y="322"/>
                      <a:pt x="17" y="311"/>
                    </a:cubicBezTo>
                    <a:cubicBezTo>
                      <a:pt x="19" y="311"/>
                      <a:pt x="19" y="311"/>
                      <a:pt x="19" y="311"/>
                    </a:cubicBezTo>
                    <a:lnTo>
                      <a:pt x="21" y="311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2" name="Freeform 61">
                <a:extLst>
                  <a:ext uri="{FF2B5EF4-FFF2-40B4-BE49-F238E27FC236}">
                    <a16:creationId xmlns:a16="http://schemas.microsoft.com/office/drawing/2014/main" id="{0D36A230-FBB4-424A-9901-BBB941C25EC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409259" y="4258827"/>
                <a:ext cx="41322" cy="41321"/>
              </a:xfrm>
              <a:custGeom>
                <a:avLst/>
                <a:gdLst>
                  <a:gd name="T0" fmla="*/ 21 w 36"/>
                  <a:gd name="T1" fmla="*/ 30 h 35"/>
                  <a:gd name="T2" fmla="*/ 16 w 36"/>
                  <a:gd name="T3" fmla="*/ 19 h 35"/>
                  <a:gd name="T4" fmla="*/ 0 w 36"/>
                  <a:gd name="T5" fmla="*/ 11 h 35"/>
                  <a:gd name="T6" fmla="*/ 16 w 36"/>
                  <a:gd name="T7" fmla="*/ 0 h 35"/>
                  <a:gd name="T8" fmla="*/ 35 w 36"/>
                  <a:gd name="T9" fmla="*/ 27 h 35"/>
                  <a:gd name="T10" fmla="*/ 36 w 36"/>
                  <a:gd name="T11" fmla="*/ 35 h 35"/>
                  <a:gd name="T12" fmla="*/ 31 w 36"/>
                  <a:gd name="T13" fmla="*/ 35 h 35"/>
                  <a:gd name="T14" fmla="*/ 21 w 36"/>
                  <a:gd name="T15" fmla="*/ 30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6" h="35">
                    <a:moveTo>
                      <a:pt x="21" y="30"/>
                    </a:moveTo>
                    <a:cubicBezTo>
                      <a:pt x="19" y="30"/>
                      <a:pt x="16" y="22"/>
                      <a:pt x="16" y="19"/>
                    </a:cubicBezTo>
                    <a:cubicBezTo>
                      <a:pt x="13" y="13"/>
                      <a:pt x="0" y="17"/>
                      <a:pt x="0" y="11"/>
                    </a:cubicBezTo>
                    <a:cubicBezTo>
                      <a:pt x="0" y="6"/>
                      <a:pt x="11" y="1"/>
                      <a:pt x="16" y="0"/>
                    </a:cubicBezTo>
                    <a:cubicBezTo>
                      <a:pt x="20" y="12"/>
                      <a:pt x="25" y="27"/>
                      <a:pt x="35" y="27"/>
                    </a:cubicBezTo>
                    <a:cubicBezTo>
                      <a:pt x="35" y="30"/>
                      <a:pt x="35" y="33"/>
                      <a:pt x="36" y="35"/>
                    </a:cubicBezTo>
                    <a:cubicBezTo>
                      <a:pt x="34" y="35"/>
                      <a:pt x="32" y="35"/>
                      <a:pt x="31" y="35"/>
                    </a:cubicBezTo>
                    <a:cubicBezTo>
                      <a:pt x="26" y="35"/>
                      <a:pt x="24" y="30"/>
                      <a:pt x="21" y="3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3" name="Freeform 62">
                <a:extLst>
                  <a:ext uri="{FF2B5EF4-FFF2-40B4-BE49-F238E27FC236}">
                    <a16:creationId xmlns:a16="http://schemas.microsoft.com/office/drawing/2014/main" id="{535F8A87-B1AE-4D2C-B830-E3B6FF04B61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470477" y="4289435"/>
                <a:ext cx="16835" cy="15304"/>
              </a:xfrm>
              <a:custGeom>
                <a:avLst/>
                <a:gdLst>
                  <a:gd name="T0" fmla="*/ 1 w 15"/>
                  <a:gd name="T1" fmla="*/ 0 h 14"/>
                  <a:gd name="T2" fmla="*/ 8 w 15"/>
                  <a:gd name="T3" fmla="*/ 0 h 14"/>
                  <a:gd name="T4" fmla="*/ 15 w 15"/>
                  <a:gd name="T5" fmla="*/ 4 h 14"/>
                  <a:gd name="T6" fmla="*/ 7 w 15"/>
                  <a:gd name="T7" fmla="*/ 14 h 14"/>
                  <a:gd name="T8" fmla="*/ 1 w 15"/>
                  <a:gd name="T9" fmla="*/ 4 h 14"/>
                  <a:gd name="T10" fmla="*/ 1 w 15"/>
                  <a:gd name="T11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14">
                    <a:moveTo>
                      <a:pt x="1" y="0"/>
                    </a:moveTo>
                    <a:cubicBezTo>
                      <a:pt x="3" y="0"/>
                      <a:pt x="6" y="0"/>
                      <a:pt x="8" y="0"/>
                    </a:cubicBezTo>
                    <a:cubicBezTo>
                      <a:pt x="11" y="0"/>
                      <a:pt x="13" y="4"/>
                      <a:pt x="15" y="4"/>
                    </a:cubicBezTo>
                    <a:cubicBezTo>
                      <a:pt x="15" y="9"/>
                      <a:pt x="12" y="14"/>
                      <a:pt x="7" y="14"/>
                    </a:cubicBezTo>
                    <a:cubicBezTo>
                      <a:pt x="2" y="14"/>
                      <a:pt x="1" y="8"/>
                      <a:pt x="1" y="4"/>
                    </a:cubicBezTo>
                    <a:cubicBezTo>
                      <a:pt x="1" y="4"/>
                      <a:pt x="0" y="0"/>
                      <a:pt x="1" y="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4" name="Freeform 63">
                <a:extLst>
                  <a:ext uri="{FF2B5EF4-FFF2-40B4-BE49-F238E27FC236}">
                    <a16:creationId xmlns:a16="http://schemas.microsoft.com/office/drawing/2014/main" id="{B609AABD-795B-4C00-B29F-64C0D28D311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251624" y="4249644"/>
                <a:ext cx="16835" cy="26017"/>
              </a:xfrm>
              <a:custGeom>
                <a:avLst/>
                <a:gdLst>
                  <a:gd name="T0" fmla="*/ 3 w 14"/>
                  <a:gd name="T1" fmla="*/ 0 h 23"/>
                  <a:gd name="T2" fmla="*/ 13 w 14"/>
                  <a:gd name="T3" fmla="*/ 23 h 23"/>
                  <a:gd name="T4" fmla="*/ 0 w 14"/>
                  <a:gd name="T5" fmla="*/ 4 h 23"/>
                  <a:gd name="T6" fmla="*/ 0 w 14"/>
                  <a:gd name="T7" fmla="*/ 0 h 23"/>
                  <a:gd name="T8" fmla="*/ 6 w 14"/>
                  <a:gd name="T9" fmla="*/ 0 h 23"/>
                  <a:gd name="T10" fmla="*/ 6 w 14"/>
                  <a:gd name="T11" fmla="*/ 4 h 23"/>
                  <a:gd name="T12" fmla="*/ 3 w 14"/>
                  <a:gd name="T13" fmla="*/ 0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" h="23">
                    <a:moveTo>
                      <a:pt x="3" y="0"/>
                    </a:moveTo>
                    <a:cubicBezTo>
                      <a:pt x="9" y="8"/>
                      <a:pt x="14" y="13"/>
                      <a:pt x="13" y="23"/>
                    </a:cubicBezTo>
                    <a:cubicBezTo>
                      <a:pt x="9" y="22"/>
                      <a:pt x="0" y="9"/>
                      <a:pt x="0" y="4"/>
                    </a:cubicBezTo>
                    <a:cubicBezTo>
                      <a:pt x="0" y="3"/>
                      <a:pt x="0" y="1"/>
                      <a:pt x="0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6" y="1"/>
                      <a:pt x="6" y="4"/>
                      <a:pt x="6" y="4"/>
                    </a:cubicBezTo>
                    <a:lnTo>
                      <a:pt x="3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5" name="Freeform 64">
                <a:extLst>
                  <a:ext uri="{FF2B5EF4-FFF2-40B4-BE49-F238E27FC236}">
                    <a16:creationId xmlns:a16="http://schemas.microsoft.com/office/drawing/2014/main" id="{8CBF7EF0-EB47-4BC1-9525-F30D6D3EA9E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219485" y="4194549"/>
                <a:ext cx="24487" cy="21426"/>
              </a:xfrm>
              <a:custGeom>
                <a:avLst/>
                <a:gdLst>
                  <a:gd name="T0" fmla="*/ 4 w 21"/>
                  <a:gd name="T1" fmla="*/ 0 h 19"/>
                  <a:gd name="T2" fmla="*/ 15 w 21"/>
                  <a:gd name="T3" fmla="*/ 19 h 19"/>
                  <a:gd name="T4" fmla="*/ 1 w 21"/>
                  <a:gd name="T5" fmla="*/ 2 h 19"/>
                  <a:gd name="T6" fmla="*/ 0 w 21"/>
                  <a:gd name="T7" fmla="*/ 2 h 19"/>
                  <a:gd name="T8" fmla="*/ 4 w 21"/>
                  <a:gd name="T9" fmla="*/ 0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9">
                    <a:moveTo>
                      <a:pt x="4" y="0"/>
                    </a:moveTo>
                    <a:cubicBezTo>
                      <a:pt x="9" y="3"/>
                      <a:pt x="21" y="19"/>
                      <a:pt x="15" y="19"/>
                    </a:cubicBezTo>
                    <a:cubicBezTo>
                      <a:pt x="12" y="19"/>
                      <a:pt x="2" y="6"/>
                      <a:pt x="1" y="2"/>
                    </a:cubicBezTo>
                    <a:cubicBezTo>
                      <a:pt x="0" y="2"/>
                      <a:pt x="0" y="2"/>
                      <a:pt x="0" y="2"/>
                    </a:cubicBezTo>
                    <a:lnTo>
                      <a:pt x="4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6" name="Freeform 65">
                <a:extLst>
                  <a:ext uri="{FF2B5EF4-FFF2-40B4-BE49-F238E27FC236}">
                    <a16:creationId xmlns:a16="http://schemas.microsoft.com/office/drawing/2014/main" id="{3D6CFCF0-3265-4F42-BF62-55EBBD64AD2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012252" y="3306903"/>
                <a:ext cx="56626" cy="76521"/>
              </a:xfrm>
              <a:custGeom>
                <a:avLst/>
                <a:gdLst>
                  <a:gd name="T0" fmla="*/ 19 w 50"/>
                  <a:gd name="T1" fmla="*/ 40 h 68"/>
                  <a:gd name="T2" fmla="*/ 22 w 50"/>
                  <a:gd name="T3" fmla="*/ 29 h 68"/>
                  <a:gd name="T4" fmla="*/ 16 w 50"/>
                  <a:gd name="T5" fmla="*/ 18 h 68"/>
                  <a:gd name="T6" fmla="*/ 16 w 50"/>
                  <a:gd name="T7" fmla="*/ 25 h 68"/>
                  <a:gd name="T8" fmla="*/ 7 w 50"/>
                  <a:gd name="T9" fmla="*/ 29 h 68"/>
                  <a:gd name="T10" fmla="*/ 0 w 50"/>
                  <a:gd name="T11" fmla="*/ 20 h 68"/>
                  <a:gd name="T12" fmla="*/ 23 w 50"/>
                  <a:gd name="T13" fmla="*/ 0 h 68"/>
                  <a:gd name="T14" fmla="*/ 43 w 50"/>
                  <a:gd name="T15" fmla="*/ 6 h 68"/>
                  <a:gd name="T16" fmla="*/ 44 w 50"/>
                  <a:gd name="T17" fmla="*/ 14 h 68"/>
                  <a:gd name="T18" fmla="*/ 50 w 50"/>
                  <a:gd name="T19" fmla="*/ 21 h 68"/>
                  <a:gd name="T20" fmla="*/ 50 w 50"/>
                  <a:gd name="T21" fmla="*/ 29 h 68"/>
                  <a:gd name="T22" fmla="*/ 44 w 50"/>
                  <a:gd name="T23" fmla="*/ 29 h 68"/>
                  <a:gd name="T24" fmla="*/ 25 w 50"/>
                  <a:gd name="T25" fmla="*/ 68 h 68"/>
                  <a:gd name="T26" fmla="*/ 22 w 50"/>
                  <a:gd name="T27" fmla="*/ 60 h 68"/>
                  <a:gd name="T28" fmla="*/ 22 w 50"/>
                  <a:gd name="T29" fmla="*/ 65 h 68"/>
                  <a:gd name="T30" fmla="*/ 12 w 50"/>
                  <a:gd name="T31" fmla="*/ 53 h 68"/>
                  <a:gd name="T32" fmla="*/ 19 w 50"/>
                  <a:gd name="T33" fmla="*/ 40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0" h="68">
                    <a:moveTo>
                      <a:pt x="19" y="40"/>
                    </a:moveTo>
                    <a:cubicBezTo>
                      <a:pt x="22" y="29"/>
                      <a:pt x="22" y="29"/>
                      <a:pt x="22" y="29"/>
                    </a:cubicBezTo>
                    <a:cubicBezTo>
                      <a:pt x="18" y="27"/>
                      <a:pt x="17" y="22"/>
                      <a:pt x="16" y="18"/>
                    </a:cubicBezTo>
                    <a:cubicBezTo>
                      <a:pt x="16" y="21"/>
                      <a:pt x="15" y="23"/>
                      <a:pt x="16" y="25"/>
                    </a:cubicBezTo>
                    <a:cubicBezTo>
                      <a:pt x="13" y="25"/>
                      <a:pt x="10" y="29"/>
                      <a:pt x="7" y="29"/>
                    </a:cubicBezTo>
                    <a:cubicBezTo>
                      <a:pt x="4" y="29"/>
                      <a:pt x="0" y="24"/>
                      <a:pt x="0" y="20"/>
                    </a:cubicBezTo>
                    <a:cubicBezTo>
                      <a:pt x="0" y="15"/>
                      <a:pt x="21" y="0"/>
                      <a:pt x="23" y="0"/>
                    </a:cubicBezTo>
                    <a:cubicBezTo>
                      <a:pt x="29" y="0"/>
                      <a:pt x="34" y="6"/>
                      <a:pt x="43" y="6"/>
                    </a:cubicBezTo>
                    <a:cubicBezTo>
                      <a:pt x="43" y="9"/>
                      <a:pt x="41" y="14"/>
                      <a:pt x="44" y="14"/>
                    </a:cubicBezTo>
                    <a:cubicBezTo>
                      <a:pt x="50" y="21"/>
                      <a:pt x="50" y="21"/>
                      <a:pt x="50" y="21"/>
                    </a:cubicBezTo>
                    <a:cubicBezTo>
                      <a:pt x="50" y="23"/>
                      <a:pt x="49" y="26"/>
                      <a:pt x="50" y="29"/>
                    </a:cubicBezTo>
                    <a:cubicBezTo>
                      <a:pt x="48" y="29"/>
                      <a:pt x="46" y="30"/>
                      <a:pt x="44" y="29"/>
                    </a:cubicBezTo>
                    <a:cubicBezTo>
                      <a:pt x="41" y="43"/>
                      <a:pt x="35" y="68"/>
                      <a:pt x="25" y="68"/>
                    </a:cubicBezTo>
                    <a:cubicBezTo>
                      <a:pt x="22" y="68"/>
                      <a:pt x="22" y="63"/>
                      <a:pt x="22" y="60"/>
                    </a:cubicBezTo>
                    <a:cubicBezTo>
                      <a:pt x="22" y="65"/>
                      <a:pt x="22" y="65"/>
                      <a:pt x="22" y="65"/>
                    </a:cubicBezTo>
                    <a:cubicBezTo>
                      <a:pt x="16" y="65"/>
                      <a:pt x="12" y="56"/>
                      <a:pt x="12" y="53"/>
                    </a:cubicBezTo>
                    <a:cubicBezTo>
                      <a:pt x="12" y="51"/>
                      <a:pt x="19" y="40"/>
                      <a:pt x="19" y="4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7" name="Freeform 66">
                <a:extLst>
                  <a:ext uri="{FF2B5EF4-FFF2-40B4-BE49-F238E27FC236}">
                    <a16:creationId xmlns:a16="http://schemas.microsoft.com/office/drawing/2014/main" id="{AB770593-0259-4ECC-B0A3-A7A0B919279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079591" y="3288538"/>
                <a:ext cx="64278" cy="47443"/>
              </a:xfrm>
              <a:custGeom>
                <a:avLst/>
                <a:gdLst>
                  <a:gd name="T0" fmla="*/ 40 w 57"/>
                  <a:gd name="T1" fmla="*/ 28 h 42"/>
                  <a:gd name="T2" fmla="*/ 29 w 57"/>
                  <a:gd name="T3" fmla="*/ 22 h 42"/>
                  <a:gd name="T4" fmla="*/ 10 w 57"/>
                  <a:gd name="T5" fmla="*/ 42 h 42"/>
                  <a:gd name="T6" fmla="*/ 6 w 57"/>
                  <a:gd name="T7" fmla="*/ 30 h 42"/>
                  <a:gd name="T8" fmla="*/ 0 w 57"/>
                  <a:gd name="T9" fmla="*/ 22 h 42"/>
                  <a:gd name="T10" fmla="*/ 14 w 57"/>
                  <a:gd name="T11" fmla="*/ 10 h 42"/>
                  <a:gd name="T12" fmla="*/ 40 w 57"/>
                  <a:gd name="T13" fmla="*/ 0 h 42"/>
                  <a:gd name="T14" fmla="*/ 40 w 57"/>
                  <a:gd name="T15" fmla="*/ 28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7" h="42">
                    <a:moveTo>
                      <a:pt x="40" y="28"/>
                    </a:moveTo>
                    <a:cubicBezTo>
                      <a:pt x="34" y="28"/>
                      <a:pt x="31" y="23"/>
                      <a:pt x="29" y="22"/>
                    </a:cubicBezTo>
                    <a:cubicBezTo>
                      <a:pt x="22" y="30"/>
                      <a:pt x="20" y="42"/>
                      <a:pt x="10" y="42"/>
                    </a:cubicBezTo>
                    <a:cubicBezTo>
                      <a:pt x="7" y="42"/>
                      <a:pt x="5" y="34"/>
                      <a:pt x="6" y="30"/>
                    </a:cubicBezTo>
                    <a:cubicBezTo>
                      <a:pt x="1" y="27"/>
                      <a:pt x="0" y="26"/>
                      <a:pt x="0" y="22"/>
                    </a:cubicBezTo>
                    <a:cubicBezTo>
                      <a:pt x="0" y="22"/>
                      <a:pt x="14" y="10"/>
                      <a:pt x="14" y="10"/>
                    </a:cubicBezTo>
                    <a:cubicBezTo>
                      <a:pt x="27" y="14"/>
                      <a:pt x="29" y="0"/>
                      <a:pt x="40" y="0"/>
                    </a:cubicBezTo>
                    <a:cubicBezTo>
                      <a:pt x="57" y="0"/>
                      <a:pt x="48" y="28"/>
                      <a:pt x="40" y="28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8" name="Freeform 67">
                <a:extLst>
                  <a:ext uri="{FF2B5EF4-FFF2-40B4-BE49-F238E27FC236}">
                    <a16:creationId xmlns:a16="http://schemas.microsoft.com/office/drawing/2014/main" id="{FBF05B89-68BD-4A3D-B34C-70FBD201EEB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044391" y="3080400"/>
                <a:ext cx="275479" cy="235685"/>
              </a:xfrm>
              <a:custGeom>
                <a:avLst/>
                <a:gdLst>
                  <a:gd name="T0" fmla="*/ 94 w 241"/>
                  <a:gd name="T1" fmla="*/ 199 h 207"/>
                  <a:gd name="T2" fmla="*/ 94 w 241"/>
                  <a:gd name="T3" fmla="*/ 192 h 207"/>
                  <a:gd name="T4" fmla="*/ 97 w 241"/>
                  <a:gd name="T5" fmla="*/ 179 h 207"/>
                  <a:gd name="T6" fmla="*/ 74 w 241"/>
                  <a:gd name="T7" fmla="*/ 172 h 207"/>
                  <a:gd name="T8" fmla="*/ 66 w 241"/>
                  <a:gd name="T9" fmla="*/ 178 h 207"/>
                  <a:gd name="T10" fmla="*/ 50 w 241"/>
                  <a:gd name="T11" fmla="*/ 181 h 207"/>
                  <a:gd name="T12" fmla="*/ 10 w 241"/>
                  <a:gd name="T13" fmla="*/ 192 h 207"/>
                  <a:gd name="T14" fmla="*/ 0 w 241"/>
                  <a:gd name="T15" fmla="*/ 189 h 207"/>
                  <a:gd name="T16" fmla="*/ 10 w 241"/>
                  <a:gd name="T17" fmla="*/ 183 h 207"/>
                  <a:gd name="T18" fmla="*/ 52 w 241"/>
                  <a:gd name="T19" fmla="*/ 152 h 207"/>
                  <a:gd name="T20" fmla="*/ 99 w 241"/>
                  <a:gd name="T21" fmla="*/ 152 h 207"/>
                  <a:gd name="T22" fmla="*/ 123 w 241"/>
                  <a:gd name="T23" fmla="*/ 127 h 207"/>
                  <a:gd name="T24" fmla="*/ 136 w 241"/>
                  <a:gd name="T25" fmla="*/ 107 h 207"/>
                  <a:gd name="T26" fmla="*/ 132 w 241"/>
                  <a:gd name="T27" fmla="*/ 116 h 207"/>
                  <a:gd name="T28" fmla="*/ 136 w 241"/>
                  <a:gd name="T29" fmla="*/ 120 h 207"/>
                  <a:gd name="T30" fmla="*/ 158 w 241"/>
                  <a:gd name="T31" fmla="*/ 109 h 207"/>
                  <a:gd name="T32" fmla="*/ 200 w 241"/>
                  <a:gd name="T33" fmla="*/ 45 h 207"/>
                  <a:gd name="T34" fmla="*/ 197 w 241"/>
                  <a:gd name="T35" fmla="*/ 35 h 207"/>
                  <a:gd name="T36" fmla="*/ 214 w 241"/>
                  <a:gd name="T37" fmla="*/ 6 h 207"/>
                  <a:gd name="T38" fmla="*/ 224 w 241"/>
                  <a:gd name="T39" fmla="*/ 8 h 207"/>
                  <a:gd name="T40" fmla="*/ 222 w 241"/>
                  <a:gd name="T41" fmla="*/ 7 h 207"/>
                  <a:gd name="T42" fmla="*/ 220 w 241"/>
                  <a:gd name="T43" fmla="*/ 0 h 207"/>
                  <a:gd name="T44" fmla="*/ 229 w 241"/>
                  <a:gd name="T45" fmla="*/ 4 h 207"/>
                  <a:gd name="T46" fmla="*/ 231 w 241"/>
                  <a:gd name="T47" fmla="*/ 20 h 207"/>
                  <a:gd name="T48" fmla="*/ 241 w 241"/>
                  <a:gd name="T49" fmla="*/ 48 h 207"/>
                  <a:gd name="T50" fmla="*/ 231 w 241"/>
                  <a:gd name="T51" fmla="*/ 72 h 207"/>
                  <a:gd name="T52" fmla="*/ 231 w 241"/>
                  <a:gd name="T53" fmla="*/ 77 h 207"/>
                  <a:gd name="T54" fmla="*/ 224 w 241"/>
                  <a:gd name="T55" fmla="*/ 79 h 207"/>
                  <a:gd name="T56" fmla="*/ 219 w 241"/>
                  <a:gd name="T57" fmla="*/ 115 h 207"/>
                  <a:gd name="T58" fmla="*/ 210 w 241"/>
                  <a:gd name="T59" fmla="*/ 137 h 207"/>
                  <a:gd name="T60" fmla="*/ 214 w 241"/>
                  <a:gd name="T61" fmla="*/ 152 h 207"/>
                  <a:gd name="T62" fmla="*/ 196 w 241"/>
                  <a:gd name="T63" fmla="*/ 168 h 207"/>
                  <a:gd name="T64" fmla="*/ 197 w 241"/>
                  <a:gd name="T65" fmla="*/ 155 h 207"/>
                  <a:gd name="T66" fmla="*/ 176 w 241"/>
                  <a:gd name="T67" fmla="*/ 174 h 207"/>
                  <a:gd name="T68" fmla="*/ 172 w 241"/>
                  <a:gd name="T69" fmla="*/ 170 h 207"/>
                  <a:gd name="T70" fmla="*/ 165 w 241"/>
                  <a:gd name="T71" fmla="*/ 170 h 207"/>
                  <a:gd name="T72" fmla="*/ 150 w 241"/>
                  <a:gd name="T73" fmla="*/ 180 h 207"/>
                  <a:gd name="T74" fmla="*/ 128 w 241"/>
                  <a:gd name="T75" fmla="*/ 166 h 207"/>
                  <a:gd name="T76" fmla="*/ 123 w 241"/>
                  <a:gd name="T77" fmla="*/ 173 h 207"/>
                  <a:gd name="T78" fmla="*/ 131 w 241"/>
                  <a:gd name="T79" fmla="*/ 185 h 207"/>
                  <a:gd name="T80" fmla="*/ 123 w 241"/>
                  <a:gd name="T81" fmla="*/ 186 h 207"/>
                  <a:gd name="T82" fmla="*/ 105 w 241"/>
                  <a:gd name="T83" fmla="*/ 207 h 207"/>
                  <a:gd name="T84" fmla="*/ 94 w 241"/>
                  <a:gd name="T85" fmla="*/ 199 h 2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41" h="207">
                    <a:moveTo>
                      <a:pt x="94" y="199"/>
                    </a:moveTo>
                    <a:cubicBezTo>
                      <a:pt x="92" y="199"/>
                      <a:pt x="94" y="195"/>
                      <a:pt x="94" y="192"/>
                    </a:cubicBezTo>
                    <a:cubicBezTo>
                      <a:pt x="94" y="188"/>
                      <a:pt x="97" y="182"/>
                      <a:pt x="97" y="179"/>
                    </a:cubicBezTo>
                    <a:cubicBezTo>
                      <a:pt x="88" y="177"/>
                      <a:pt x="83" y="172"/>
                      <a:pt x="74" y="172"/>
                    </a:cubicBezTo>
                    <a:cubicBezTo>
                      <a:pt x="69" y="172"/>
                      <a:pt x="69" y="177"/>
                      <a:pt x="66" y="178"/>
                    </a:cubicBezTo>
                    <a:cubicBezTo>
                      <a:pt x="60" y="181"/>
                      <a:pt x="56" y="177"/>
                      <a:pt x="50" y="181"/>
                    </a:cubicBezTo>
                    <a:cubicBezTo>
                      <a:pt x="40" y="185"/>
                      <a:pt x="26" y="192"/>
                      <a:pt x="10" y="192"/>
                    </a:cubicBezTo>
                    <a:cubicBezTo>
                      <a:pt x="5" y="192"/>
                      <a:pt x="0" y="192"/>
                      <a:pt x="0" y="189"/>
                    </a:cubicBezTo>
                    <a:cubicBezTo>
                      <a:pt x="0" y="186"/>
                      <a:pt x="7" y="184"/>
                      <a:pt x="10" y="183"/>
                    </a:cubicBezTo>
                    <a:cubicBezTo>
                      <a:pt x="26" y="172"/>
                      <a:pt x="32" y="152"/>
                      <a:pt x="52" y="152"/>
                    </a:cubicBezTo>
                    <a:cubicBezTo>
                      <a:pt x="75" y="152"/>
                      <a:pt x="82" y="152"/>
                      <a:pt x="99" y="152"/>
                    </a:cubicBezTo>
                    <a:cubicBezTo>
                      <a:pt x="112" y="152"/>
                      <a:pt x="116" y="127"/>
                      <a:pt x="123" y="127"/>
                    </a:cubicBezTo>
                    <a:cubicBezTo>
                      <a:pt x="124" y="127"/>
                      <a:pt x="134" y="108"/>
                      <a:pt x="136" y="107"/>
                    </a:cubicBezTo>
                    <a:cubicBezTo>
                      <a:pt x="134" y="110"/>
                      <a:pt x="132" y="113"/>
                      <a:pt x="132" y="116"/>
                    </a:cubicBezTo>
                    <a:cubicBezTo>
                      <a:pt x="132" y="118"/>
                      <a:pt x="135" y="120"/>
                      <a:pt x="136" y="120"/>
                    </a:cubicBezTo>
                    <a:cubicBezTo>
                      <a:pt x="147" y="120"/>
                      <a:pt x="149" y="112"/>
                      <a:pt x="158" y="109"/>
                    </a:cubicBezTo>
                    <a:cubicBezTo>
                      <a:pt x="174" y="103"/>
                      <a:pt x="200" y="70"/>
                      <a:pt x="200" y="45"/>
                    </a:cubicBezTo>
                    <a:cubicBezTo>
                      <a:pt x="200" y="39"/>
                      <a:pt x="197" y="39"/>
                      <a:pt x="197" y="35"/>
                    </a:cubicBezTo>
                    <a:cubicBezTo>
                      <a:pt x="197" y="26"/>
                      <a:pt x="204" y="6"/>
                      <a:pt x="214" y="6"/>
                    </a:cubicBezTo>
                    <a:cubicBezTo>
                      <a:pt x="216" y="6"/>
                      <a:pt x="215" y="16"/>
                      <a:pt x="224" y="8"/>
                    </a:cubicBezTo>
                    <a:cubicBezTo>
                      <a:pt x="223" y="8"/>
                      <a:pt x="222" y="7"/>
                      <a:pt x="222" y="7"/>
                    </a:cubicBezTo>
                    <a:cubicBezTo>
                      <a:pt x="219" y="7"/>
                      <a:pt x="218" y="0"/>
                      <a:pt x="220" y="0"/>
                    </a:cubicBezTo>
                    <a:cubicBezTo>
                      <a:pt x="225" y="0"/>
                      <a:pt x="228" y="2"/>
                      <a:pt x="229" y="4"/>
                    </a:cubicBezTo>
                    <a:cubicBezTo>
                      <a:pt x="232" y="10"/>
                      <a:pt x="231" y="14"/>
                      <a:pt x="231" y="20"/>
                    </a:cubicBezTo>
                    <a:cubicBezTo>
                      <a:pt x="231" y="31"/>
                      <a:pt x="241" y="37"/>
                      <a:pt x="241" y="48"/>
                    </a:cubicBezTo>
                    <a:cubicBezTo>
                      <a:pt x="241" y="61"/>
                      <a:pt x="231" y="62"/>
                      <a:pt x="231" y="72"/>
                    </a:cubicBezTo>
                    <a:cubicBezTo>
                      <a:pt x="231" y="74"/>
                      <a:pt x="231" y="76"/>
                      <a:pt x="231" y="77"/>
                    </a:cubicBezTo>
                    <a:cubicBezTo>
                      <a:pt x="228" y="80"/>
                      <a:pt x="226" y="78"/>
                      <a:pt x="224" y="79"/>
                    </a:cubicBezTo>
                    <a:cubicBezTo>
                      <a:pt x="216" y="81"/>
                      <a:pt x="219" y="106"/>
                      <a:pt x="219" y="115"/>
                    </a:cubicBezTo>
                    <a:cubicBezTo>
                      <a:pt x="219" y="122"/>
                      <a:pt x="210" y="126"/>
                      <a:pt x="210" y="137"/>
                    </a:cubicBezTo>
                    <a:cubicBezTo>
                      <a:pt x="210" y="144"/>
                      <a:pt x="213" y="147"/>
                      <a:pt x="214" y="152"/>
                    </a:cubicBezTo>
                    <a:cubicBezTo>
                      <a:pt x="205" y="157"/>
                      <a:pt x="205" y="165"/>
                      <a:pt x="196" y="168"/>
                    </a:cubicBezTo>
                    <a:cubicBezTo>
                      <a:pt x="193" y="161"/>
                      <a:pt x="196" y="161"/>
                      <a:pt x="197" y="155"/>
                    </a:cubicBezTo>
                    <a:cubicBezTo>
                      <a:pt x="186" y="162"/>
                      <a:pt x="179" y="163"/>
                      <a:pt x="176" y="174"/>
                    </a:cubicBezTo>
                    <a:cubicBezTo>
                      <a:pt x="175" y="174"/>
                      <a:pt x="172" y="172"/>
                      <a:pt x="172" y="170"/>
                    </a:cubicBezTo>
                    <a:cubicBezTo>
                      <a:pt x="165" y="170"/>
                      <a:pt x="165" y="170"/>
                      <a:pt x="165" y="170"/>
                    </a:cubicBezTo>
                    <a:cubicBezTo>
                      <a:pt x="160" y="175"/>
                      <a:pt x="156" y="180"/>
                      <a:pt x="150" y="180"/>
                    </a:cubicBezTo>
                    <a:cubicBezTo>
                      <a:pt x="134" y="180"/>
                      <a:pt x="135" y="166"/>
                      <a:pt x="128" y="166"/>
                    </a:cubicBezTo>
                    <a:cubicBezTo>
                      <a:pt x="126" y="166"/>
                      <a:pt x="123" y="170"/>
                      <a:pt x="123" y="173"/>
                    </a:cubicBezTo>
                    <a:cubicBezTo>
                      <a:pt x="123" y="176"/>
                      <a:pt x="130" y="185"/>
                      <a:pt x="131" y="185"/>
                    </a:cubicBezTo>
                    <a:cubicBezTo>
                      <a:pt x="129" y="186"/>
                      <a:pt x="126" y="186"/>
                      <a:pt x="123" y="186"/>
                    </a:cubicBezTo>
                    <a:cubicBezTo>
                      <a:pt x="118" y="186"/>
                      <a:pt x="109" y="199"/>
                      <a:pt x="105" y="207"/>
                    </a:cubicBezTo>
                    <a:cubicBezTo>
                      <a:pt x="99" y="205"/>
                      <a:pt x="100" y="199"/>
                      <a:pt x="94" y="199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9" name="Freeform 68">
                <a:extLst>
                  <a:ext uri="{FF2B5EF4-FFF2-40B4-BE49-F238E27FC236}">
                    <a16:creationId xmlns:a16="http://schemas.microsoft.com/office/drawing/2014/main" id="{DBC5FFCD-4304-436F-A283-1B543169A84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266305" y="2948783"/>
                <a:ext cx="142331" cy="127025"/>
              </a:xfrm>
              <a:custGeom>
                <a:avLst/>
                <a:gdLst>
                  <a:gd name="T0" fmla="*/ 18 w 124"/>
                  <a:gd name="T1" fmla="*/ 60 h 110"/>
                  <a:gd name="T2" fmla="*/ 25 w 124"/>
                  <a:gd name="T3" fmla="*/ 60 h 110"/>
                  <a:gd name="T4" fmla="*/ 43 w 124"/>
                  <a:gd name="T5" fmla="*/ 19 h 110"/>
                  <a:gd name="T6" fmla="*/ 40 w 124"/>
                  <a:gd name="T7" fmla="*/ 11 h 110"/>
                  <a:gd name="T8" fmla="*/ 44 w 124"/>
                  <a:gd name="T9" fmla="*/ 0 h 110"/>
                  <a:gd name="T10" fmla="*/ 103 w 124"/>
                  <a:gd name="T11" fmla="*/ 40 h 110"/>
                  <a:gd name="T12" fmla="*/ 119 w 124"/>
                  <a:gd name="T13" fmla="*/ 39 h 110"/>
                  <a:gd name="T14" fmla="*/ 114 w 124"/>
                  <a:gd name="T15" fmla="*/ 48 h 110"/>
                  <a:gd name="T16" fmla="*/ 124 w 124"/>
                  <a:gd name="T17" fmla="*/ 58 h 110"/>
                  <a:gd name="T18" fmla="*/ 100 w 124"/>
                  <a:gd name="T19" fmla="*/ 66 h 110"/>
                  <a:gd name="T20" fmla="*/ 73 w 124"/>
                  <a:gd name="T21" fmla="*/ 93 h 110"/>
                  <a:gd name="T22" fmla="*/ 40 w 124"/>
                  <a:gd name="T23" fmla="*/ 75 h 110"/>
                  <a:gd name="T24" fmla="*/ 35 w 124"/>
                  <a:gd name="T25" fmla="*/ 82 h 110"/>
                  <a:gd name="T26" fmla="*/ 12 w 124"/>
                  <a:gd name="T27" fmla="*/ 87 h 110"/>
                  <a:gd name="T28" fmla="*/ 27 w 124"/>
                  <a:gd name="T29" fmla="*/ 98 h 110"/>
                  <a:gd name="T30" fmla="*/ 8 w 124"/>
                  <a:gd name="T31" fmla="*/ 110 h 110"/>
                  <a:gd name="T32" fmla="*/ 4 w 124"/>
                  <a:gd name="T33" fmla="*/ 110 h 110"/>
                  <a:gd name="T34" fmla="*/ 4 w 124"/>
                  <a:gd name="T35" fmla="*/ 92 h 110"/>
                  <a:gd name="T36" fmla="*/ 0 w 124"/>
                  <a:gd name="T37" fmla="*/ 84 h 110"/>
                  <a:gd name="T38" fmla="*/ 14 w 124"/>
                  <a:gd name="T39" fmla="*/ 64 h 110"/>
                  <a:gd name="T40" fmla="*/ 14 w 124"/>
                  <a:gd name="T41" fmla="*/ 58 h 110"/>
                  <a:gd name="T42" fmla="*/ 19 w 124"/>
                  <a:gd name="T43" fmla="*/ 62 h 110"/>
                  <a:gd name="T44" fmla="*/ 18 w 124"/>
                  <a:gd name="T45" fmla="*/ 6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24" h="110">
                    <a:moveTo>
                      <a:pt x="18" y="60"/>
                    </a:moveTo>
                    <a:cubicBezTo>
                      <a:pt x="20" y="61"/>
                      <a:pt x="23" y="60"/>
                      <a:pt x="25" y="60"/>
                    </a:cubicBezTo>
                    <a:cubicBezTo>
                      <a:pt x="38" y="60"/>
                      <a:pt x="43" y="29"/>
                      <a:pt x="43" y="19"/>
                    </a:cubicBezTo>
                    <a:cubicBezTo>
                      <a:pt x="43" y="15"/>
                      <a:pt x="40" y="14"/>
                      <a:pt x="40" y="11"/>
                    </a:cubicBezTo>
                    <a:cubicBezTo>
                      <a:pt x="40" y="5"/>
                      <a:pt x="43" y="3"/>
                      <a:pt x="44" y="0"/>
                    </a:cubicBezTo>
                    <a:cubicBezTo>
                      <a:pt x="65" y="15"/>
                      <a:pt x="74" y="40"/>
                      <a:pt x="103" y="40"/>
                    </a:cubicBezTo>
                    <a:cubicBezTo>
                      <a:pt x="109" y="40"/>
                      <a:pt x="114" y="35"/>
                      <a:pt x="119" y="39"/>
                    </a:cubicBezTo>
                    <a:cubicBezTo>
                      <a:pt x="118" y="43"/>
                      <a:pt x="114" y="44"/>
                      <a:pt x="114" y="48"/>
                    </a:cubicBezTo>
                    <a:cubicBezTo>
                      <a:pt x="114" y="53"/>
                      <a:pt x="121" y="58"/>
                      <a:pt x="124" y="58"/>
                    </a:cubicBezTo>
                    <a:cubicBezTo>
                      <a:pt x="117" y="63"/>
                      <a:pt x="112" y="66"/>
                      <a:pt x="100" y="66"/>
                    </a:cubicBezTo>
                    <a:cubicBezTo>
                      <a:pt x="84" y="66"/>
                      <a:pt x="79" y="84"/>
                      <a:pt x="73" y="93"/>
                    </a:cubicBezTo>
                    <a:cubicBezTo>
                      <a:pt x="61" y="85"/>
                      <a:pt x="53" y="84"/>
                      <a:pt x="40" y="75"/>
                    </a:cubicBezTo>
                    <a:cubicBezTo>
                      <a:pt x="38" y="76"/>
                      <a:pt x="35" y="79"/>
                      <a:pt x="35" y="82"/>
                    </a:cubicBezTo>
                    <a:cubicBezTo>
                      <a:pt x="25" y="82"/>
                      <a:pt x="12" y="74"/>
                      <a:pt x="12" y="87"/>
                    </a:cubicBezTo>
                    <a:cubicBezTo>
                      <a:pt x="12" y="95"/>
                      <a:pt x="24" y="95"/>
                      <a:pt x="27" y="98"/>
                    </a:cubicBezTo>
                    <a:cubicBezTo>
                      <a:pt x="21" y="107"/>
                      <a:pt x="15" y="104"/>
                      <a:pt x="8" y="110"/>
                    </a:cubicBezTo>
                    <a:cubicBezTo>
                      <a:pt x="4" y="110"/>
                      <a:pt x="4" y="110"/>
                      <a:pt x="4" y="110"/>
                    </a:cubicBezTo>
                    <a:cubicBezTo>
                      <a:pt x="4" y="105"/>
                      <a:pt x="4" y="93"/>
                      <a:pt x="4" y="92"/>
                    </a:cubicBezTo>
                    <a:cubicBezTo>
                      <a:pt x="4" y="89"/>
                      <a:pt x="0" y="87"/>
                      <a:pt x="0" y="84"/>
                    </a:cubicBezTo>
                    <a:cubicBezTo>
                      <a:pt x="0" y="75"/>
                      <a:pt x="12" y="70"/>
                      <a:pt x="14" y="64"/>
                    </a:cubicBezTo>
                    <a:cubicBezTo>
                      <a:pt x="14" y="58"/>
                      <a:pt x="14" y="58"/>
                      <a:pt x="14" y="58"/>
                    </a:cubicBezTo>
                    <a:cubicBezTo>
                      <a:pt x="15" y="59"/>
                      <a:pt x="17" y="60"/>
                      <a:pt x="19" y="62"/>
                    </a:cubicBezTo>
                    <a:lnTo>
                      <a:pt x="18" y="6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10" name="Freeform 69">
                <a:extLst>
                  <a:ext uri="{FF2B5EF4-FFF2-40B4-BE49-F238E27FC236}">
                    <a16:creationId xmlns:a16="http://schemas.microsoft.com/office/drawing/2014/main" id="{959BD4B8-4733-47AF-A67F-285FE57D6DF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405575" y="2980922"/>
                <a:ext cx="22957" cy="22956"/>
              </a:xfrm>
              <a:custGeom>
                <a:avLst/>
                <a:gdLst>
                  <a:gd name="T0" fmla="*/ 17 w 21"/>
                  <a:gd name="T1" fmla="*/ 0 h 20"/>
                  <a:gd name="T2" fmla="*/ 21 w 21"/>
                  <a:gd name="T3" fmla="*/ 4 h 20"/>
                  <a:gd name="T4" fmla="*/ 2 w 21"/>
                  <a:gd name="T5" fmla="*/ 20 h 20"/>
                  <a:gd name="T6" fmla="*/ 2 w 21"/>
                  <a:gd name="T7" fmla="*/ 13 h 20"/>
                  <a:gd name="T8" fmla="*/ 19 w 21"/>
                  <a:gd name="T9" fmla="*/ 1 h 20"/>
                  <a:gd name="T10" fmla="*/ 17 w 21"/>
                  <a:gd name="T11" fmla="*/ 0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1" h="20">
                    <a:moveTo>
                      <a:pt x="17" y="0"/>
                    </a:moveTo>
                    <a:cubicBezTo>
                      <a:pt x="21" y="4"/>
                      <a:pt x="21" y="4"/>
                      <a:pt x="21" y="4"/>
                    </a:cubicBezTo>
                    <a:cubicBezTo>
                      <a:pt x="18" y="8"/>
                      <a:pt x="9" y="20"/>
                      <a:pt x="2" y="20"/>
                    </a:cubicBezTo>
                    <a:cubicBezTo>
                      <a:pt x="0" y="20"/>
                      <a:pt x="0" y="16"/>
                      <a:pt x="2" y="13"/>
                    </a:cubicBezTo>
                    <a:cubicBezTo>
                      <a:pt x="5" y="8"/>
                      <a:pt x="13" y="1"/>
                      <a:pt x="19" y="1"/>
                    </a:cubicBezTo>
                    <a:lnTo>
                      <a:pt x="17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11" name="Freeform 70">
                <a:extLst>
                  <a:ext uri="{FF2B5EF4-FFF2-40B4-BE49-F238E27FC236}">
                    <a16:creationId xmlns:a16="http://schemas.microsoft.com/office/drawing/2014/main" id="{237F4AE6-2A08-4AF0-A04D-2617C4B6F9C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453019" y="2948783"/>
                <a:ext cx="33670" cy="22956"/>
              </a:xfrm>
              <a:custGeom>
                <a:avLst/>
                <a:gdLst>
                  <a:gd name="T0" fmla="*/ 29 w 29"/>
                  <a:gd name="T1" fmla="*/ 5 h 21"/>
                  <a:gd name="T2" fmla="*/ 1 w 29"/>
                  <a:gd name="T3" fmla="*/ 21 h 21"/>
                  <a:gd name="T4" fmla="*/ 1 w 29"/>
                  <a:gd name="T5" fmla="*/ 17 h 21"/>
                  <a:gd name="T6" fmla="*/ 17 w 29"/>
                  <a:gd name="T7" fmla="*/ 0 h 21"/>
                  <a:gd name="T8" fmla="*/ 29 w 29"/>
                  <a:gd name="T9" fmla="*/ 0 h 21"/>
                  <a:gd name="T10" fmla="*/ 29 w 29"/>
                  <a:gd name="T11" fmla="*/ 5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" h="21">
                    <a:moveTo>
                      <a:pt x="29" y="5"/>
                    </a:moveTo>
                    <a:cubicBezTo>
                      <a:pt x="11" y="5"/>
                      <a:pt x="11" y="21"/>
                      <a:pt x="1" y="21"/>
                    </a:cubicBezTo>
                    <a:cubicBezTo>
                      <a:pt x="0" y="21"/>
                      <a:pt x="1" y="18"/>
                      <a:pt x="1" y="17"/>
                    </a:cubicBezTo>
                    <a:cubicBezTo>
                      <a:pt x="1" y="17"/>
                      <a:pt x="8" y="0"/>
                      <a:pt x="17" y="0"/>
                    </a:cubicBezTo>
                    <a:cubicBezTo>
                      <a:pt x="22" y="0"/>
                      <a:pt x="26" y="1"/>
                      <a:pt x="29" y="0"/>
                    </a:cubicBezTo>
                    <a:lnTo>
                      <a:pt x="29" y="5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12" name="Freeform 71">
                <a:extLst>
                  <a:ext uri="{FF2B5EF4-FFF2-40B4-BE49-F238E27FC236}">
                    <a16:creationId xmlns:a16="http://schemas.microsoft.com/office/drawing/2014/main" id="{8B51556E-E61C-402D-99B5-8751725CAEE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511175" y="2921236"/>
                <a:ext cx="16835" cy="18365"/>
              </a:xfrm>
              <a:custGeom>
                <a:avLst/>
                <a:gdLst>
                  <a:gd name="T0" fmla="*/ 2 w 15"/>
                  <a:gd name="T1" fmla="*/ 11 h 16"/>
                  <a:gd name="T2" fmla="*/ 3 w 15"/>
                  <a:gd name="T3" fmla="*/ 5 h 16"/>
                  <a:gd name="T4" fmla="*/ 15 w 15"/>
                  <a:gd name="T5" fmla="*/ 0 h 16"/>
                  <a:gd name="T6" fmla="*/ 2 w 15"/>
                  <a:gd name="T7" fmla="*/ 16 h 16"/>
                  <a:gd name="T8" fmla="*/ 2 w 15"/>
                  <a:gd name="T9" fmla="*/ 11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16">
                    <a:moveTo>
                      <a:pt x="2" y="11"/>
                    </a:moveTo>
                    <a:cubicBezTo>
                      <a:pt x="4" y="11"/>
                      <a:pt x="2" y="7"/>
                      <a:pt x="3" y="5"/>
                    </a:cubicBezTo>
                    <a:cubicBezTo>
                      <a:pt x="4" y="0"/>
                      <a:pt x="13" y="0"/>
                      <a:pt x="15" y="0"/>
                    </a:cubicBezTo>
                    <a:cubicBezTo>
                      <a:pt x="14" y="5"/>
                      <a:pt x="8" y="16"/>
                      <a:pt x="2" y="16"/>
                    </a:cubicBezTo>
                    <a:cubicBezTo>
                      <a:pt x="0" y="16"/>
                      <a:pt x="0" y="11"/>
                      <a:pt x="2" y="11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13" name="Freeform 72">
                <a:extLst>
                  <a:ext uri="{FF2B5EF4-FFF2-40B4-BE49-F238E27FC236}">
                    <a16:creationId xmlns:a16="http://schemas.microsoft.com/office/drawing/2014/main" id="{8B187E88-879D-471F-84C3-4A26F30C90C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310688" y="2644229"/>
                <a:ext cx="70400" cy="284659"/>
              </a:xfrm>
              <a:custGeom>
                <a:avLst/>
                <a:gdLst>
                  <a:gd name="T0" fmla="*/ 45 w 61"/>
                  <a:gd name="T1" fmla="*/ 152 h 249"/>
                  <a:gd name="T2" fmla="*/ 23 w 61"/>
                  <a:gd name="T3" fmla="*/ 198 h 249"/>
                  <a:gd name="T4" fmla="*/ 45 w 61"/>
                  <a:gd name="T5" fmla="*/ 239 h 249"/>
                  <a:gd name="T6" fmla="*/ 42 w 61"/>
                  <a:gd name="T7" fmla="*/ 240 h 249"/>
                  <a:gd name="T8" fmla="*/ 35 w 61"/>
                  <a:gd name="T9" fmla="*/ 232 h 249"/>
                  <a:gd name="T10" fmla="*/ 27 w 61"/>
                  <a:gd name="T11" fmla="*/ 232 h 249"/>
                  <a:gd name="T12" fmla="*/ 9 w 61"/>
                  <a:gd name="T13" fmla="*/ 249 h 249"/>
                  <a:gd name="T14" fmla="*/ 9 w 61"/>
                  <a:gd name="T15" fmla="*/ 226 h 249"/>
                  <a:gd name="T16" fmla="*/ 12 w 61"/>
                  <a:gd name="T17" fmla="*/ 190 h 249"/>
                  <a:gd name="T18" fmla="*/ 7 w 61"/>
                  <a:gd name="T19" fmla="*/ 168 h 249"/>
                  <a:gd name="T20" fmla="*/ 11 w 61"/>
                  <a:gd name="T21" fmla="*/ 143 h 249"/>
                  <a:gd name="T22" fmla="*/ 11 w 61"/>
                  <a:gd name="T23" fmla="*/ 96 h 249"/>
                  <a:gd name="T24" fmla="*/ 0 w 61"/>
                  <a:gd name="T25" fmla="*/ 68 h 249"/>
                  <a:gd name="T26" fmla="*/ 16 w 61"/>
                  <a:gd name="T27" fmla="*/ 27 h 249"/>
                  <a:gd name="T28" fmla="*/ 19 w 61"/>
                  <a:gd name="T29" fmla="*/ 17 h 249"/>
                  <a:gd name="T30" fmla="*/ 19 w 61"/>
                  <a:gd name="T31" fmla="*/ 0 h 249"/>
                  <a:gd name="T32" fmla="*/ 24 w 61"/>
                  <a:gd name="T33" fmla="*/ 0 h 249"/>
                  <a:gd name="T34" fmla="*/ 33 w 61"/>
                  <a:gd name="T35" fmla="*/ 37 h 249"/>
                  <a:gd name="T36" fmla="*/ 35 w 61"/>
                  <a:gd name="T37" fmla="*/ 67 h 249"/>
                  <a:gd name="T38" fmla="*/ 35 w 61"/>
                  <a:gd name="T39" fmla="*/ 86 h 249"/>
                  <a:gd name="T40" fmla="*/ 41 w 61"/>
                  <a:gd name="T41" fmla="*/ 108 h 249"/>
                  <a:gd name="T42" fmla="*/ 61 w 61"/>
                  <a:gd name="T43" fmla="*/ 163 h 249"/>
                  <a:gd name="T44" fmla="*/ 45 w 61"/>
                  <a:gd name="T45" fmla="*/ 152 h 2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61" h="249">
                    <a:moveTo>
                      <a:pt x="45" y="152"/>
                    </a:moveTo>
                    <a:cubicBezTo>
                      <a:pt x="25" y="152"/>
                      <a:pt x="23" y="178"/>
                      <a:pt x="23" y="198"/>
                    </a:cubicBezTo>
                    <a:cubicBezTo>
                      <a:pt x="23" y="217"/>
                      <a:pt x="38" y="225"/>
                      <a:pt x="45" y="239"/>
                    </a:cubicBezTo>
                    <a:cubicBezTo>
                      <a:pt x="45" y="239"/>
                      <a:pt x="43" y="240"/>
                      <a:pt x="42" y="240"/>
                    </a:cubicBezTo>
                    <a:cubicBezTo>
                      <a:pt x="39" y="240"/>
                      <a:pt x="35" y="235"/>
                      <a:pt x="35" y="232"/>
                    </a:cubicBezTo>
                    <a:cubicBezTo>
                      <a:pt x="32" y="232"/>
                      <a:pt x="29" y="232"/>
                      <a:pt x="27" y="232"/>
                    </a:cubicBezTo>
                    <a:cubicBezTo>
                      <a:pt x="18" y="232"/>
                      <a:pt x="18" y="249"/>
                      <a:pt x="9" y="249"/>
                    </a:cubicBezTo>
                    <a:cubicBezTo>
                      <a:pt x="7" y="249"/>
                      <a:pt x="9" y="230"/>
                      <a:pt x="9" y="226"/>
                    </a:cubicBezTo>
                    <a:cubicBezTo>
                      <a:pt x="9" y="212"/>
                      <a:pt x="12" y="202"/>
                      <a:pt x="12" y="190"/>
                    </a:cubicBezTo>
                    <a:cubicBezTo>
                      <a:pt x="12" y="179"/>
                      <a:pt x="7" y="178"/>
                      <a:pt x="7" y="168"/>
                    </a:cubicBezTo>
                    <a:cubicBezTo>
                      <a:pt x="7" y="156"/>
                      <a:pt x="11" y="153"/>
                      <a:pt x="11" y="143"/>
                    </a:cubicBezTo>
                    <a:cubicBezTo>
                      <a:pt x="11" y="123"/>
                      <a:pt x="11" y="116"/>
                      <a:pt x="11" y="96"/>
                    </a:cubicBezTo>
                    <a:cubicBezTo>
                      <a:pt x="11" y="85"/>
                      <a:pt x="0" y="80"/>
                      <a:pt x="0" y="68"/>
                    </a:cubicBezTo>
                    <a:cubicBezTo>
                      <a:pt x="0" y="51"/>
                      <a:pt x="4" y="30"/>
                      <a:pt x="16" y="27"/>
                    </a:cubicBezTo>
                    <a:cubicBezTo>
                      <a:pt x="16" y="23"/>
                      <a:pt x="19" y="21"/>
                      <a:pt x="19" y="17"/>
                    </a:cubicBezTo>
                    <a:cubicBezTo>
                      <a:pt x="19" y="9"/>
                      <a:pt x="19" y="7"/>
                      <a:pt x="19" y="0"/>
                    </a:cubicBezTo>
                    <a:cubicBezTo>
                      <a:pt x="20" y="0"/>
                      <a:pt x="23" y="0"/>
                      <a:pt x="24" y="0"/>
                    </a:cubicBezTo>
                    <a:cubicBezTo>
                      <a:pt x="24" y="16"/>
                      <a:pt x="30" y="27"/>
                      <a:pt x="33" y="37"/>
                    </a:cubicBezTo>
                    <a:cubicBezTo>
                      <a:pt x="36" y="48"/>
                      <a:pt x="30" y="56"/>
                      <a:pt x="35" y="67"/>
                    </a:cubicBezTo>
                    <a:cubicBezTo>
                      <a:pt x="35" y="86"/>
                      <a:pt x="35" y="86"/>
                      <a:pt x="35" y="86"/>
                    </a:cubicBezTo>
                    <a:cubicBezTo>
                      <a:pt x="34" y="94"/>
                      <a:pt x="39" y="103"/>
                      <a:pt x="41" y="108"/>
                    </a:cubicBezTo>
                    <a:cubicBezTo>
                      <a:pt x="47" y="127"/>
                      <a:pt x="57" y="143"/>
                      <a:pt x="61" y="163"/>
                    </a:cubicBezTo>
                    <a:cubicBezTo>
                      <a:pt x="57" y="157"/>
                      <a:pt x="52" y="152"/>
                      <a:pt x="45" y="152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14" name="Freeform 73">
                <a:extLst>
                  <a:ext uri="{FF2B5EF4-FFF2-40B4-BE49-F238E27FC236}">
                    <a16:creationId xmlns:a16="http://schemas.microsoft.com/office/drawing/2014/main" id="{78DBC87A-21BD-445F-8564-1804ABF4FAB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080838" y="1655574"/>
                <a:ext cx="433114" cy="335163"/>
              </a:xfrm>
              <a:custGeom>
                <a:avLst/>
                <a:gdLst>
                  <a:gd name="T0" fmla="*/ 131 w 379"/>
                  <a:gd name="T1" fmla="*/ 290 h 292"/>
                  <a:gd name="T2" fmla="*/ 87 w 379"/>
                  <a:gd name="T3" fmla="*/ 236 h 292"/>
                  <a:gd name="T4" fmla="*/ 178 w 379"/>
                  <a:gd name="T5" fmla="*/ 121 h 292"/>
                  <a:gd name="T6" fmla="*/ 215 w 379"/>
                  <a:gd name="T7" fmla="*/ 99 h 292"/>
                  <a:gd name="T8" fmla="*/ 231 w 379"/>
                  <a:gd name="T9" fmla="*/ 81 h 292"/>
                  <a:gd name="T10" fmla="*/ 302 w 379"/>
                  <a:gd name="T11" fmla="*/ 61 h 292"/>
                  <a:gd name="T12" fmla="*/ 379 w 379"/>
                  <a:gd name="T13" fmla="*/ 20 h 292"/>
                  <a:gd name="T14" fmla="*/ 349 w 379"/>
                  <a:gd name="T15" fmla="*/ 0 h 292"/>
                  <a:gd name="T16" fmla="*/ 235 w 379"/>
                  <a:gd name="T17" fmla="*/ 45 h 292"/>
                  <a:gd name="T18" fmla="*/ 212 w 379"/>
                  <a:gd name="T19" fmla="*/ 36 h 292"/>
                  <a:gd name="T20" fmla="*/ 188 w 379"/>
                  <a:gd name="T21" fmla="*/ 45 h 292"/>
                  <a:gd name="T22" fmla="*/ 120 w 379"/>
                  <a:gd name="T23" fmla="*/ 83 h 292"/>
                  <a:gd name="T24" fmla="*/ 90 w 379"/>
                  <a:gd name="T25" fmla="*/ 89 h 292"/>
                  <a:gd name="T26" fmla="*/ 82 w 379"/>
                  <a:gd name="T27" fmla="*/ 97 h 292"/>
                  <a:gd name="T28" fmla="*/ 87 w 379"/>
                  <a:gd name="T29" fmla="*/ 111 h 292"/>
                  <a:gd name="T30" fmla="*/ 48 w 379"/>
                  <a:gd name="T31" fmla="*/ 159 h 292"/>
                  <a:gd name="T32" fmla="*/ 59 w 379"/>
                  <a:gd name="T33" fmla="*/ 176 h 292"/>
                  <a:gd name="T34" fmla="*/ 23 w 379"/>
                  <a:gd name="T35" fmla="*/ 199 h 292"/>
                  <a:gd name="T36" fmla="*/ 23 w 379"/>
                  <a:gd name="T37" fmla="*/ 211 h 292"/>
                  <a:gd name="T38" fmla="*/ 0 w 379"/>
                  <a:gd name="T39" fmla="*/ 242 h 292"/>
                  <a:gd name="T40" fmla="*/ 14 w 379"/>
                  <a:gd name="T41" fmla="*/ 258 h 292"/>
                  <a:gd name="T42" fmla="*/ 37 w 379"/>
                  <a:gd name="T43" fmla="*/ 258 h 292"/>
                  <a:gd name="T44" fmla="*/ 48 w 379"/>
                  <a:gd name="T45" fmla="*/ 286 h 292"/>
                  <a:gd name="T46" fmla="*/ 67 w 379"/>
                  <a:gd name="T47" fmla="*/ 286 h 292"/>
                  <a:gd name="T48" fmla="*/ 72 w 379"/>
                  <a:gd name="T49" fmla="*/ 292 h 292"/>
                  <a:gd name="T50" fmla="*/ 131 w 379"/>
                  <a:gd name="T51" fmla="*/ 292 h 292"/>
                  <a:gd name="T52" fmla="*/ 124 w 379"/>
                  <a:gd name="T53" fmla="*/ 282 h 292"/>
                  <a:gd name="T54" fmla="*/ 131 w 379"/>
                  <a:gd name="T55" fmla="*/ 290 h 2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379" h="292">
                    <a:moveTo>
                      <a:pt x="131" y="290"/>
                    </a:moveTo>
                    <a:cubicBezTo>
                      <a:pt x="115" y="273"/>
                      <a:pt x="87" y="266"/>
                      <a:pt x="87" y="236"/>
                    </a:cubicBezTo>
                    <a:cubicBezTo>
                      <a:pt x="87" y="185"/>
                      <a:pt x="140" y="132"/>
                      <a:pt x="178" y="121"/>
                    </a:cubicBezTo>
                    <a:cubicBezTo>
                      <a:pt x="192" y="117"/>
                      <a:pt x="196" y="99"/>
                      <a:pt x="215" y="99"/>
                    </a:cubicBezTo>
                    <a:cubicBezTo>
                      <a:pt x="224" y="99"/>
                      <a:pt x="227" y="83"/>
                      <a:pt x="231" y="81"/>
                    </a:cubicBezTo>
                    <a:cubicBezTo>
                      <a:pt x="256" y="68"/>
                      <a:pt x="275" y="75"/>
                      <a:pt x="302" y="61"/>
                    </a:cubicBezTo>
                    <a:cubicBezTo>
                      <a:pt x="321" y="52"/>
                      <a:pt x="379" y="47"/>
                      <a:pt x="379" y="20"/>
                    </a:cubicBezTo>
                    <a:cubicBezTo>
                      <a:pt x="379" y="11"/>
                      <a:pt x="358" y="0"/>
                      <a:pt x="349" y="0"/>
                    </a:cubicBezTo>
                    <a:cubicBezTo>
                      <a:pt x="311" y="0"/>
                      <a:pt x="275" y="45"/>
                      <a:pt x="235" y="45"/>
                    </a:cubicBezTo>
                    <a:cubicBezTo>
                      <a:pt x="226" y="45"/>
                      <a:pt x="222" y="36"/>
                      <a:pt x="212" y="36"/>
                    </a:cubicBezTo>
                    <a:cubicBezTo>
                      <a:pt x="198" y="36"/>
                      <a:pt x="198" y="45"/>
                      <a:pt x="188" y="45"/>
                    </a:cubicBezTo>
                    <a:cubicBezTo>
                      <a:pt x="160" y="45"/>
                      <a:pt x="139" y="83"/>
                      <a:pt x="120" y="83"/>
                    </a:cubicBezTo>
                    <a:cubicBezTo>
                      <a:pt x="109" y="83"/>
                      <a:pt x="101" y="89"/>
                      <a:pt x="90" y="89"/>
                    </a:cubicBezTo>
                    <a:cubicBezTo>
                      <a:pt x="84" y="89"/>
                      <a:pt x="82" y="94"/>
                      <a:pt x="82" y="97"/>
                    </a:cubicBezTo>
                    <a:cubicBezTo>
                      <a:pt x="82" y="102"/>
                      <a:pt x="87" y="105"/>
                      <a:pt x="87" y="111"/>
                    </a:cubicBezTo>
                    <a:cubicBezTo>
                      <a:pt x="87" y="134"/>
                      <a:pt x="48" y="145"/>
                      <a:pt x="48" y="159"/>
                    </a:cubicBezTo>
                    <a:cubicBezTo>
                      <a:pt x="48" y="165"/>
                      <a:pt x="59" y="167"/>
                      <a:pt x="59" y="176"/>
                    </a:cubicBezTo>
                    <a:cubicBezTo>
                      <a:pt x="47" y="180"/>
                      <a:pt x="23" y="185"/>
                      <a:pt x="23" y="199"/>
                    </a:cubicBezTo>
                    <a:cubicBezTo>
                      <a:pt x="23" y="207"/>
                      <a:pt x="23" y="211"/>
                      <a:pt x="23" y="211"/>
                    </a:cubicBezTo>
                    <a:cubicBezTo>
                      <a:pt x="23" y="225"/>
                      <a:pt x="0" y="223"/>
                      <a:pt x="0" y="242"/>
                    </a:cubicBezTo>
                    <a:cubicBezTo>
                      <a:pt x="0" y="252"/>
                      <a:pt x="14" y="258"/>
                      <a:pt x="14" y="258"/>
                    </a:cubicBezTo>
                    <a:cubicBezTo>
                      <a:pt x="14" y="258"/>
                      <a:pt x="34" y="257"/>
                      <a:pt x="37" y="258"/>
                    </a:cubicBezTo>
                    <a:cubicBezTo>
                      <a:pt x="50" y="262"/>
                      <a:pt x="43" y="275"/>
                      <a:pt x="48" y="286"/>
                    </a:cubicBezTo>
                    <a:cubicBezTo>
                      <a:pt x="50" y="290"/>
                      <a:pt x="62" y="286"/>
                      <a:pt x="67" y="286"/>
                    </a:cubicBezTo>
                    <a:cubicBezTo>
                      <a:pt x="69" y="286"/>
                      <a:pt x="71" y="291"/>
                      <a:pt x="72" y="292"/>
                    </a:cubicBezTo>
                    <a:cubicBezTo>
                      <a:pt x="131" y="292"/>
                      <a:pt x="131" y="292"/>
                      <a:pt x="131" y="292"/>
                    </a:cubicBezTo>
                    <a:cubicBezTo>
                      <a:pt x="129" y="287"/>
                      <a:pt x="126" y="284"/>
                      <a:pt x="124" y="282"/>
                    </a:cubicBezTo>
                    <a:lnTo>
                      <a:pt x="131" y="29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15" name="Freeform 74">
                <a:extLst>
                  <a:ext uri="{FF2B5EF4-FFF2-40B4-BE49-F238E27FC236}">
                    <a16:creationId xmlns:a16="http://schemas.microsoft.com/office/drawing/2014/main" id="{1ECCEAB3-39FC-4DB1-9560-02FFA8AB7C4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90190" y="2530977"/>
                <a:ext cx="954994" cy="716239"/>
              </a:xfrm>
              <a:custGeom>
                <a:avLst/>
                <a:gdLst>
                  <a:gd name="T0" fmla="*/ 813 w 834"/>
                  <a:gd name="T1" fmla="*/ 420 h 625"/>
                  <a:gd name="T2" fmla="*/ 807 w 834"/>
                  <a:gd name="T3" fmla="*/ 493 h 625"/>
                  <a:gd name="T4" fmla="*/ 735 w 834"/>
                  <a:gd name="T5" fmla="*/ 494 h 625"/>
                  <a:gd name="T6" fmla="*/ 690 w 834"/>
                  <a:gd name="T7" fmla="*/ 510 h 625"/>
                  <a:gd name="T8" fmla="*/ 693 w 834"/>
                  <a:gd name="T9" fmla="*/ 546 h 625"/>
                  <a:gd name="T10" fmla="*/ 710 w 834"/>
                  <a:gd name="T11" fmla="*/ 580 h 625"/>
                  <a:gd name="T12" fmla="*/ 688 w 834"/>
                  <a:gd name="T13" fmla="*/ 574 h 625"/>
                  <a:gd name="T14" fmla="*/ 682 w 834"/>
                  <a:gd name="T15" fmla="*/ 606 h 625"/>
                  <a:gd name="T16" fmla="*/ 657 w 834"/>
                  <a:gd name="T17" fmla="*/ 568 h 625"/>
                  <a:gd name="T18" fmla="*/ 615 w 834"/>
                  <a:gd name="T19" fmla="*/ 501 h 625"/>
                  <a:gd name="T20" fmla="*/ 565 w 834"/>
                  <a:gd name="T21" fmla="*/ 429 h 625"/>
                  <a:gd name="T22" fmla="*/ 496 w 834"/>
                  <a:gd name="T23" fmla="*/ 384 h 625"/>
                  <a:gd name="T24" fmla="*/ 465 w 834"/>
                  <a:gd name="T25" fmla="*/ 381 h 625"/>
                  <a:gd name="T26" fmla="*/ 498 w 834"/>
                  <a:gd name="T27" fmla="*/ 440 h 625"/>
                  <a:gd name="T28" fmla="*/ 541 w 834"/>
                  <a:gd name="T29" fmla="*/ 475 h 625"/>
                  <a:gd name="T30" fmla="*/ 567 w 834"/>
                  <a:gd name="T31" fmla="*/ 510 h 625"/>
                  <a:gd name="T32" fmla="*/ 554 w 834"/>
                  <a:gd name="T33" fmla="*/ 550 h 625"/>
                  <a:gd name="T34" fmla="*/ 543 w 834"/>
                  <a:gd name="T35" fmla="*/ 547 h 625"/>
                  <a:gd name="T36" fmla="*/ 500 w 834"/>
                  <a:gd name="T37" fmla="*/ 493 h 625"/>
                  <a:gd name="T38" fmla="*/ 393 w 834"/>
                  <a:gd name="T39" fmla="*/ 401 h 625"/>
                  <a:gd name="T40" fmla="*/ 289 w 834"/>
                  <a:gd name="T41" fmla="*/ 427 h 625"/>
                  <a:gd name="T42" fmla="*/ 232 w 834"/>
                  <a:gd name="T43" fmla="*/ 490 h 625"/>
                  <a:gd name="T44" fmla="*/ 174 w 834"/>
                  <a:gd name="T45" fmla="*/ 587 h 625"/>
                  <a:gd name="T46" fmla="*/ 125 w 834"/>
                  <a:gd name="T47" fmla="*/ 609 h 625"/>
                  <a:gd name="T48" fmla="*/ 18 w 834"/>
                  <a:gd name="T49" fmla="*/ 602 h 625"/>
                  <a:gd name="T50" fmla="*/ 0 w 834"/>
                  <a:gd name="T51" fmla="*/ 552 h 625"/>
                  <a:gd name="T52" fmla="*/ 7 w 834"/>
                  <a:gd name="T53" fmla="*/ 442 h 625"/>
                  <a:gd name="T54" fmla="*/ 83 w 834"/>
                  <a:gd name="T55" fmla="*/ 424 h 625"/>
                  <a:gd name="T56" fmla="*/ 153 w 834"/>
                  <a:gd name="T57" fmla="*/ 432 h 625"/>
                  <a:gd name="T58" fmla="*/ 181 w 834"/>
                  <a:gd name="T59" fmla="*/ 370 h 625"/>
                  <a:gd name="T60" fmla="*/ 178 w 834"/>
                  <a:gd name="T61" fmla="*/ 348 h 625"/>
                  <a:gd name="T62" fmla="*/ 104 w 834"/>
                  <a:gd name="T63" fmla="*/ 293 h 625"/>
                  <a:gd name="T64" fmla="*/ 152 w 834"/>
                  <a:gd name="T65" fmla="*/ 284 h 625"/>
                  <a:gd name="T66" fmla="*/ 166 w 834"/>
                  <a:gd name="T67" fmla="*/ 258 h 625"/>
                  <a:gd name="T68" fmla="*/ 196 w 834"/>
                  <a:gd name="T69" fmla="*/ 262 h 625"/>
                  <a:gd name="T70" fmla="*/ 253 w 834"/>
                  <a:gd name="T71" fmla="*/ 212 h 625"/>
                  <a:gd name="T72" fmla="*/ 302 w 834"/>
                  <a:gd name="T73" fmla="*/ 160 h 625"/>
                  <a:gd name="T74" fmla="*/ 357 w 834"/>
                  <a:gd name="T75" fmla="*/ 131 h 625"/>
                  <a:gd name="T76" fmla="*/ 388 w 834"/>
                  <a:gd name="T77" fmla="*/ 97 h 625"/>
                  <a:gd name="T78" fmla="*/ 421 w 834"/>
                  <a:gd name="T79" fmla="*/ 9 h 625"/>
                  <a:gd name="T80" fmla="*/ 431 w 834"/>
                  <a:gd name="T81" fmla="*/ 45 h 625"/>
                  <a:gd name="T82" fmla="*/ 413 w 834"/>
                  <a:gd name="T83" fmla="*/ 97 h 625"/>
                  <a:gd name="T84" fmla="*/ 437 w 834"/>
                  <a:gd name="T85" fmla="*/ 118 h 625"/>
                  <a:gd name="T86" fmla="*/ 498 w 834"/>
                  <a:gd name="T87" fmla="*/ 122 h 625"/>
                  <a:gd name="T88" fmla="*/ 573 w 834"/>
                  <a:gd name="T89" fmla="*/ 90 h 625"/>
                  <a:gd name="T90" fmla="*/ 650 w 834"/>
                  <a:gd name="T91" fmla="*/ 98 h 625"/>
                  <a:gd name="T92" fmla="*/ 701 w 834"/>
                  <a:gd name="T93" fmla="*/ 171 h 625"/>
                  <a:gd name="T94" fmla="*/ 686 w 834"/>
                  <a:gd name="T95" fmla="*/ 276 h 625"/>
                  <a:gd name="T96" fmla="*/ 807 w 834"/>
                  <a:gd name="T97" fmla="*/ 325 h 625"/>
                  <a:gd name="T98" fmla="*/ 815 w 834"/>
                  <a:gd name="T99" fmla="*/ 368 h 625"/>
                  <a:gd name="T100" fmla="*/ 818 w 834"/>
                  <a:gd name="T101" fmla="*/ 388 h 6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834" h="625">
                    <a:moveTo>
                      <a:pt x="818" y="388"/>
                    </a:moveTo>
                    <a:cubicBezTo>
                      <a:pt x="815" y="401"/>
                      <a:pt x="816" y="395"/>
                      <a:pt x="813" y="400"/>
                    </a:cubicBezTo>
                    <a:cubicBezTo>
                      <a:pt x="813" y="420"/>
                      <a:pt x="813" y="420"/>
                      <a:pt x="813" y="420"/>
                    </a:cubicBezTo>
                    <a:cubicBezTo>
                      <a:pt x="806" y="428"/>
                      <a:pt x="792" y="444"/>
                      <a:pt x="792" y="455"/>
                    </a:cubicBezTo>
                    <a:cubicBezTo>
                      <a:pt x="792" y="471"/>
                      <a:pt x="813" y="482"/>
                      <a:pt x="817" y="489"/>
                    </a:cubicBezTo>
                    <a:cubicBezTo>
                      <a:pt x="814" y="493"/>
                      <a:pt x="811" y="492"/>
                      <a:pt x="807" y="493"/>
                    </a:cubicBezTo>
                    <a:cubicBezTo>
                      <a:pt x="801" y="495"/>
                      <a:pt x="795" y="492"/>
                      <a:pt x="788" y="495"/>
                    </a:cubicBezTo>
                    <a:cubicBezTo>
                      <a:pt x="779" y="500"/>
                      <a:pt x="776" y="510"/>
                      <a:pt x="766" y="510"/>
                    </a:cubicBezTo>
                    <a:cubicBezTo>
                      <a:pt x="755" y="510"/>
                      <a:pt x="748" y="494"/>
                      <a:pt x="735" y="494"/>
                    </a:cubicBezTo>
                    <a:cubicBezTo>
                      <a:pt x="722" y="494"/>
                      <a:pt x="720" y="501"/>
                      <a:pt x="710" y="505"/>
                    </a:cubicBezTo>
                    <a:cubicBezTo>
                      <a:pt x="711" y="511"/>
                      <a:pt x="711" y="516"/>
                      <a:pt x="710" y="522"/>
                    </a:cubicBezTo>
                    <a:cubicBezTo>
                      <a:pt x="698" y="522"/>
                      <a:pt x="697" y="510"/>
                      <a:pt x="690" y="510"/>
                    </a:cubicBezTo>
                    <a:cubicBezTo>
                      <a:pt x="686" y="510"/>
                      <a:pt x="682" y="515"/>
                      <a:pt x="682" y="519"/>
                    </a:cubicBezTo>
                    <a:cubicBezTo>
                      <a:pt x="696" y="536"/>
                      <a:pt x="696" y="536"/>
                      <a:pt x="696" y="536"/>
                    </a:cubicBezTo>
                    <a:cubicBezTo>
                      <a:pt x="695" y="541"/>
                      <a:pt x="693" y="543"/>
                      <a:pt x="693" y="546"/>
                    </a:cubicBezTo>
                    <a:cubicBezTo>
                      <a:pt x="693" y="548"/>
                      <a:pt x="713" y="568"/>
                      <a:pt x="720" y="568"/>
                    </a:cubicBezTo>
                    <a:cubicBezTo>
                      <a:pt x="720" y="571"/>
                      <a:pt x="721" y="574"/>
                      <a:pt x="722" y="575"/>
                    </a:cubicBezTo>
                    <a:cubicBezTo>
                      <a:pt x="719" y="578"/>
                      <a:pt x="711" y="574"/>
                      <a:pt x="710" y="580"/>
                    </a:cubicBezTo>
                    <a:cubicBezTo>
                      <a:pt x="708" y="580"/>
                      <a:pt x="708" y="580"/>
                      <a:pt x="708" y="580"/>
                    </a:cubicBezTo>
                    <a:cubicBezTo>
                      <a:pt x="700" y="578"/>
                      <a:pt x="692" y="572"/>
                      <a:pt x="688" y="568"/>
                    </a:cubicBezTo>
                    <a:cubicBezTo>
                      <a:pt x="688" y="574"/>
                      <a:pt x="688" y="574"/>
                      <a:pt x="688" y="574"/>
                    </a:cubicBezTo>
                    <a:cubicBezTo>
                      <a:pt x="691" y="579"/>
                      <a:pt x="693" y="582"/>
                      <a:pt x="693" y="588"/>
                    </a:cubicBezTo>
                    <a:cubicBezTo>
                      <a:pt x="693" y="593"/>
                      <a:pt x="685" y="602"/>
                      <a:pt x="693" y="606"/>
                    </a:cubicBezTo>
                    <a:cubicBezTo>
                      <a:pt x="689" y="606"/>
                      <a:pt x="683" y="606"/>
                      <a:pt x="682" y="606"/>
                    </a:cubicBezTo>
                    <a:cubicBezTo>
                      <a:pt x="670" y="606"/>
                      <a:pt x="660" y="594"/>
                      <a:pt x="660" y="580"/>
                    </a:cubicBezTo>
                    <a:cubicBezTo>
                      <a:pt x="660" y="574"/>
                      <a:pt x="667" y="572"/>
                      <a:pt x="670" y="568"/>
                    </a:cubicBezTo>
                    <a:cubicBezTo>
                      <a:pt x="665" y="568"/>
                      <a:pt x="661" y="568"/>
                      <a:pt x="657" y="568"/>
                    </a:cubicBezTo>
                    <a:cubicBezTo>
                      <a:pt x="654" y="568"/>
                      <a:pt x="652" y="561"/>
                      <a:pt x="652" y="559"/>
                    </a:cubicBezTo>
                    <a:cubicBezTo>
                      <a:pt x="649" y="548"/>
                      <a:pt x="643" y="541"/>
                      <a:pt x="636" y="534"/>
                    </a:cubicBezTo>
                    <a:cubicBezTo>
                      <a:pt x="627" y="524"/>
                      <a:pt x="615" y="517"/>
                      <a:pt x="615" y="501"/>
                    </a:cubicBezTo>
                    <a:cubicBezTo>
                      <a:pt x="615" y="491"/>
                      <a:pt x="615" y="486"/>
                      <a:pt x="615" y="480"/>
                    </a:cubicBezTo>
                    <a:cubicBezTo>
                      <a:pt x="615" y="469"/>
                      <a:pt x="598" y="452"/>
                      <a:pt x="588" y="447"/>
                    </a:cubicBezTo>
                    <a:cubicBezTo>
                      <a:pt x="577" y="441"/>
                      <a:pt x="565" y="440"/>
                      <a:pt x="565" y="429"/>
                    </a:cubicBezTo>
                    <a:cubicBezTo>
                      <a:pt x="560" y="429"/>
                      <a:pt x="558" y="429"/>
                      <a:pt x="554" y="429"/>
                    </a:cubicBezTo>
                    <a:cubicBezTo>
                      <a:pt x="538" y="429"/>
                      <a:pt x="519" y="402"/>
                      <a:pt x="519" y="384"/>
                    </a:cubicBezTo>
                    <a:cubicBezTo>
                      <a:pt x="510" y="384"/>
                      <a:pt x="504" y="384"/>
                      <a:pt x="496" y="384"/>
                    </a:cubicBezTo>
                    <a:cubicBezTo>
                      <a:pt x="486" y="384"/>
                      <a:pt x="491" y="367"/>
                      <a:pt x="486" y="362"/>
                    </a:cubicBezTo>
                    <a:cubicBezTo>
                      <a:pt x="478" y="368"/>
                      <a:pt x="461" y="368"/>
                      <a:pt x="461" y="377"/>
                    </a:cubicBezTo>
                    <a:cubicBezTo>
                      <a:pt x="461" y="378"/>
                      <a:pt x="463" y="381"/>
                      <a:pt x="465" y="381"/>
                    </a:cubicBezTo>
                    <a:cubicBezTo>
                      <a:pt x="463" y="386"/>
                      <a:pt x="462" y="391"/>
                      <a:pt x="462" y="396"/>
                    </a:cubicBezTo>
                    <a:cubicBezTo>
                      <a:pt x="462" y="408"/>
                      <a:pt x="469" y="412"/>
                      <a:pt x="478" y="416"/>
                    </a:cubicBezTo>
                    <a:cubicBezTo>
                      <a:pt x="489" y="419"/>
                      <a:pt x="495" y="433"/>
                      <a:pt x="498" y="440"/>
                    </a:cubicBezTo>
                    <a:cubicBezTo>
                      <a:pt x="501" y="451"/>
                      <a:pt x="506" y="464"/>
                      <a:pt x="512" y="467"/>
                    </a:cubicBezTo>
                    <a:cubicBezTo>
                      <a:pt x="523" y="473"/>
                      <a:pt x="531" y="469"/>
                      <a:pt x="542" y="469"/>
                    </a:cubicBezTo>
                    <a:cubicBezTo>
                      <a:pt x="542" y="471"/>
                      <a:pt x="542" y="473"/>
                      <a:pt x="541" y="475"/>
                    </a:cubicBezTo>
                    <a:cubicBezTo>
                      <a:pt x="538" y="485"/>
                      <a:pt x="556" y="489"/>
                      <a:pt x="560" y="491"/>
                    </a:cubicBezTo>
                    <a:cubicBezTo>
                      <a:pt x="576" y="499"/>
                      <a:pt x="594" y="505"/>
                      <a:pt x="592" y="522"/>
                    </a:cubicBezTo>
                    <a:cubicBezTo>
                      <a:pt x="584" y="520"/>
                      <a:pt x="579" y="510"/>
                      <a:pt x="567" y="510"/>
                    </a:cubicBezTo>
                    <a:cubicBezTo>
                      <a:pt x="558" y="510"/>
                      <a:pt x="551" y="515"/>
                      <a:pt x="551" y="523"/>
                    </a:cubicBezTo>
                    <a:cubicBezTo>
                      <a:pt x="551" y="533"/>
                      <a:pt x="564" y="536"/>
                      <a:pt x="564" y="546"/>
                    </a:cubicBezTo>
                    <a:cubicBezTo>
                      <a:pt x="564" y="550"/>
                      <a:pt x="554" y="550"/>
                      <a:pt x="554" y="550"/>
                    </a:cubicBezTo>
                    <a:cubicBezTo>
                      <a:pt x="548" y="557"/>
                      <a:pt x="549" y="574"/>
                      <a:pt x="538" y="574"/>
                    </a:cubicBezTo>
                    <a:cubicBezTo>
                      <a:pt x="533" y="574"/>
                      <a:pt x="530" y="571"/>
                      <a:pt x="530" y="568"/>
                    </a:cubicBezTo>
                    <a:cubicBezTo>
                      <a:pt x="539" y="568"/>
                      <a:pt x="543" y="556"/>
                      <a:pt x="543" y="547"/>
                    </a:cubicBezTo>
                    <a:cubicBezTo>
                      <a:pt x="543" y="535"/>
                      <a:pt x="537" y="532"/>
                      <a:pt x="535" y="524"/>
                    </a:cubicBezTo>
                    <a:cubicBezTo>
                      <a:pt x="533" y="524"/>
                      <a:pt x="515" y="505"/>
                      <a:pt x="514" y="501"/>
                    </a:cubicBezTo>
                    <a:cubicBezTo>
                      <a:pt x="511" y="501"/>
                      <a:pt x="500" y="497"/>
                      <a:pt x="500" y="493"/>
                    </a:cubicBezTo>
                    <a:cubicBezTo>
                      <a:pt x="476" y="487"/>
                      <a:pt x="471" y="480"/>
                      <a:pt x="458" y="466"/>
                    </a:cubicBezTo>
                    <a:cubicBezTo>
                      <a:pt x="453" y="461"/>
                      <a:pt x="442" y="458"/>
                      <a:pt x="440" y="452"/>
                    </a:cubicBezTo>
                    <a:cubicBezTo>
                      <a:pt x="426" y="434"/>
                      <a:pt x="422" y="401"/>
                      <a:pt x="393" y="401"/>
                    </a:cubicBezTo>
                    <a:cubicBezTo>
                      <a:pt x="379" y="401"/>
                      <a:pt x="379" y="412"/>
                      <a:pt x="372" y="415"/>
                    </a:cubicBezTo>
                    <a:cubicBezTo>
                      <a:pt x="357" y="422"/>
                      <a:pt x="348" y="436"/>
                      <a:pt x="331" y="436"/>
                    </a:cubicBezTo>
                    <a:cubicBezTo>
                      <a:pt x="314" y="436"/>
                      <a:pt x="304" y="427"/>
                      <a:pt x="289" y="427"/>
                    </a:cubicBezTo>
                    <a:cubicBezTo>
                      <a:pt x="277" y="427"/>
                      <a:pt x="265" y="435"/>
                      <a:pt x="265" y="447"/>
                    </a:cubicBezTo>
                    <a:cubicBezTo>
                      <a:pt x="270" y="465"/>
                      <a:pt x="270" y="465"/>
                      <a:pt x="270" y="465"/>
                    </a:cubicBezTo>
                    <a:cubicBezTo>
                      <a:pt x="265" y="481"/>
                      <a:pt x="248" y="486"/>
                      <a:pt x="232" y="490"/>
                    </a:cubicBezTo>
                    <a:cubicBezTo>
                      <a:pt x="219" y="493"/>
                      <a:pt x="197" y="526"/>
                      <a:pt x="197" y="543"/>
                    </a:cubicBezTo>
                    <a:cubicBezTo>
                      <a:pt x="197" y="550"/>
                      <a:pt x="201" y="552"/>
                      <a:pt x="204" y="554"/>
                    </a:cubicBezTo>
                    <a:cubicBezTo>
                      <a:pt x="195" y="570"/>
                      <a:pt x="190" y="579"/>
                      <a:pt x="174" y="587"/>
                    </a:cubicBezTo>
                    <a:cubicBezTo>
                      <a:pt x="165" y="592"/>
                      <a:pt x="164" y="612"/>
                      <a:pt x="148" y="607"/>
                    </a:cubicBezTo>
                    <a:cubicBezTo>
                      <a:pt x="148" y="608"/>
                      <a:pt x="148" y="608"/>
                      <a:pt x="148" y="608"/>
                    </a:cubicBezTo>
                    <a:cubicBezTo>
                      <a:pt x="142" y="605"/>
                      <a:pt x="129" y="609"/>
                      <a:pt x="125" y="609"/>
                    </a:cubicBezTo>
                    <a:cubicBezTo>
                      <a:pt x="107" y="609"/>
                      <a:pt x="97" y="625"/>
                      <a:pt x="80" y="625"/>
                    </a:cubicBezTo>
                    <a:cubicBezTo>
                      <a:pt x="69" y="625"/>
                      <a:pt x="68" y="596"/>
                      <a:pt x="51" y="596"/>
                    </a:cubicBezTo>
                    <a:cubicBezTo>
                      <a:pt x="38" y="596"/>
                      <a:pt x="30" y="602"/>
                      <a:pt x="18" y="602"/>
                    </a:cubicBezTo>
                    <a:cubicBezTo>
                      <a:pt x="14" y="602"/>
                      <a:pt x="12" y="598"/>
                      <a:pt x="12" y="595"/>
                    </a:cubicBezTo>
                    <a:cubicBezTo>
                      <a:pt x="12" y="578"/>
                      <a:pt x="12" y="573"/>
                      <a:pt x="12" y="563"/>
                    </a:cubicBezTo>
                    <a:cubicBezTo>
                      <a:pt x="6" y="563"/>
                      <a:pt x="0" y="559"/>
                      <a:pt x="0" y="552"/>
                    </a:cubicBezTo>
                    <a:cubicBezTo>
                      <a:pt x="0" y="542"/>
                      <a:pt x="8" y="540"/>
                      <a:pt x="8" y="534"/>
                    </a:cubicBezTo>
                    <a:cubicBezTo>
                      <a:pt x="8" y="514"/>
                      <a:pt x="15" y="493"/>
                      <a:pt x="15" y="473"/>
                    </a:cubicBezTo>
                    <a:cubicBezTo>
                      <a:pt x="15" y="461"/>
                      <a:pt x="7" y="450"/>
                      <a:pt x="7" y="442"/>
                    </a:cubicBezTo>
                    <a:cubicBezTo>
                      <a:pt x="7" y="438"/>
                      <a:pt x="33" y="421"/>
                      <a:pt x="37" y="421"/>
                    </a:cubicBezTo>
                    <a:cubicBezTo>
                      <a:pt x="40" y="421"/>
                      <a:pt x="44" y="426"/>
                      <a:pt x="48" y="424"/>
                    </a:cubicBezTo>
                    <a:cubicBezTo>
                      <a:pt x="83" y="424"/>
                      <a:pt x="83" y="424"/>
                      <a:pt x="83" y="424"/>
                    </a:cubicBezTo>
                    <a:cubicBezTo>
                      <a:pt x="86" y="427"/>
                      <a:pt x="92" y="428"/>
                      <a:pt x="95" y="429"/>
                    </a:cubicBezTo>
                    <a:cubicBezTo>
                      <a:pt x="132" y="429"/>
                      <a:pt x="132" y="429"/>
                      <a:pt x="132" y="429"/>
                    </a:cubicBezTo>
                    <a:cubicBezTo>
                      <a:pt x="141" y="427"/>
                      <a:pt x="145" y="432"/>
                      <a:pt x="153" y="432"/>
                    </a:cubicBezTo>
                    <a:cubicBezTo>
                      <a:pt x="158" y="432"/>
                      <a:pt x="170" y="428"/>
                      <a:pt x="172" y="428"/>
                    </a:cubicBezTo>
                    <a:cubicBezTo>
                      <a:pt x="172" y="412"/>
                      <a:pt x="182" y="408"/>
                      <a:pt x="182" y="392"/>
                    </a:cubicBezTo>
                    <a:cubicBezTo>
                      <a:pt x="182" y="389"/>
                      <a:pt x="181" y="375"/>
                      <a:pt x="181" y="370"/>
                    </a:cubicBezTo>
                    <a:cubicBezTo>
                      <a:pt x="179" y="372"/>
                      <a:pt x="179" y="372"/>
                      <a:pt x="179" y="372"/>
                    </a:cubicBezTo>
                    <a:cubicBezTo>
                      <a:pt x="181" y="369"/>
                      <a:pt x="183" y="363"/>
                      <a:pt x="183" y="360"/>
                    </a:cubicBezTo>
                    <a:cubicBezTo>
                      <a:pt x="183" y="353"/>
                      <a:pt x="178" y="354"/>
                      <a:pt x="178" y="348"/>
                    </a:cubicBezTo>
                    <a:cubicBezTo>
                      <a:pt x="163" y="348"/>
                      <a:pt x="158" y="334"/>
                      <a:pt x="158" y="321"/>
                    </a:cubicBezTo>
                    <a:cubicBezTo>
                      <a:pt x="154" y="320"/>
                      <a:pt x="153" y="316"/>
                      <a:pt x="149" y="315"/>
                    </a:cubicBezTo>
                    <a:cubicBezTo>
                      <a:pt x="137" y="311"/>
                      <a:pt x="104" y="305"/>
                      <a:pt x="104" y="293"/>
                    </a:cubicBezTo>
                    <a:cubicBezTo>
                      <a:pt x="103" y="293"/>
                      <a:pt x="103" y="291"/>
                      <a:pt x="103" y="290"/>
                    </a:cubicBezTo>
                    <a:cubicBezTo>
                      <a:pt x="103" y="283"/>
                      <a:pt x="124" y="278"/>
                      <a:pt x="132" y="276"/>
                    </a:cubicBezTo>
                    <a:cubicBezTo>
                      <a:pt x="134" y="280"/>
                      <a:pt x="146" y="284"/>
                      <a:pt x="152" y="284"/>
                    </a:cubicBezTo>
                    <a:cubicBezTo>
                      <a:pt x="158" y="284"/>
                      <a:pt x="167" y="280"/>
                      <a:pt x="170" y="280"/>
                    </a:cubicBezTo>
                    <a:cubicBezTo>
                      <a:pt x="170" y="274"/>
                      <a:pt x="170" y="274"/>
                      <a:pt x="170" y="274"/>
                    </a:cubicBezTo>
                    <a:cubicBezTo>
                      <a:pt x="164" y="272"/>
                      <a:pt x="167" y="261"/>
                      <a:pt x="166" y="258"/>
                    </a:cubicBezTo>
                    <a:cubicBezTo>
                      <a:pt x="166" y="252"/>
                      <a:pt x="166" y="252"/>
                      <a:pt x="166" y="252"/>
                    </a:cubicBezTo>
                    <a:cubicBezTo>
                      <a:pt x="173" y="252"/>
                      <a:pt x="173" y="252"/>
                      <a:pt x="173" y="252"/>
                    </a:cubicBezTo>
                    <a:cubicBezTo>
                      <a:pt x="179" y="258"/>
                      <a:pt x="187" y="262"/>
                      <a:pt x="196" y="262"/>
                    </a:cubicBezTo>
                    <a:cubicBezTo>
                      <a:pt x="202" y="262"/>
                      <a:pt x="208" y="256"/>
                      <a:pt x="209" y="250"/>
                    </a:cubicBezTo>
                    <a:cubicBezTo>
                      <a:pt x="232" y="250"/>
                      <a:pt x="238" y="233"/>
                      <a:pt x="242" y="214"/>
                    </a:cubicBezTo>
                    <a:cubicBezTo>
                      <a:pt x="247" y="214"/>
                      <a:pt x="249" y="213"/>
                      <a:pt x="253" y="212"/>
                    </a:cubicBezTo>
                    <a:cubicBezTo>
                      <a:pt x="257" y="210"/>
                      <a:pt x="288" y="198"/>
                      <a:pt x="291" y="194"/>
                    </a:cubicBezTo>
                    <a:cubicBezTo>
                      <a:pt x="297" y="188"/>
                      <a:pt x="295" y="179"/>
                      <a:pt x="295" y="169"/>
                    </a:cubicBezTo>
                    <a:cubicBezTo>
                      <a:pt x="295" y="166"/>
                      <a:pt x="301" y="161"/>
                      <a:pt x="302" y="160"/>
                    </a:cubicBezTo>
                    <a:cubicBezTo>
                      <a:pt x="313" y="149"/>
                      <a:pt x="323" y="136"/>
                      <a:pt x="341" y="136"/>
                    </a:cubicBezTo>
                    <a:cubicBezTo>
                      <a:pt x="351" y="136"/>
                      <a:pt x="346" y="139"/>
                      <a:pt x="351" y="136"/>
                    </a:cubicBezTo>
                    <a:cubicBezTo>
                      <a:pt x="354" y="139"/>
                      <a:pt x="356" y="133"/>
                      <a:pt x="357" y="131"/>
                    </a:cubicBezTo>
                    <a:cubicBezTo>
                      <a:pt x="363" y="125"/>
                      <a:pt x="370" y="130"/>
                      <a:pt x="376" y="130"/>
                    </a:cubicBezTo>
                    <a:cubicBezTo>
                      <a:pt x="381" y="130"/>
                      <a:pt x="393" y="123"/>
                      <a:pt x="393" y="117"/>
                    </a:cubicBezTo>
                    <a:cubicBezTo>
                      <a:pt x="393" y="113"/>
                      <a:pt x="388" y="97"/>
                      <a:pt x="388" y="97"/>
                    </a:cubicBezTo>
                    <a:cubicBezTo>
                      <a:pt x="385" y="75"/>
                      <a:pt x="373" y="69"/>
                      <a:pt x="373" y="50"/>
                    </a:cubicBezTo>
                    <a:cubicBezTo>
                      <a:pt x="373" y="16"/>
                      <a:pt x="402" y="14"/>
                      <a:pt x="421" y="0"/>
                    </a:cubicBezTo>
                    <a:cubicBezTo>
                      <a:pt x="421" y="9"/>
                      <a:pt x="421" y="9"/>
                      <a:pt x="421" y="9"/>
                    </a:cubicBezTo>
                    <a:cubicBezTo>
                      <a:pt x="417" y="17"/>
                      <a:pt x="417" y="22"/>
                      <a:pt x="417" y="30"/>
                    </a:cubicBezTo>
                    <a:cubicBezTo>
                      <a:pt x="417" y="38"/>
                      <a:pt x="425" y="39"/>
                      <a:pt x="431" y="39"/>
                    </a:cubicBezTo>
                    <a:cubicBezTo>
                      <a:pt x="431" y="41"/>
                      <a:pt x="431" y="43"/>
                      <a:pt x="431" y="45"/>
                    </a:cubicBezTo>
                    <a:cubicBezTo>
                      <a:pt x="431" y="49"/>
                      <a:pt x="424" y="51"/>
                      <a:pt x="422" y="53"/>
                    </a:cubicBezTo>
                    <a:cubicBezTo>
                      <a:pt x="414" y="61"/>
                      <a:pt x="405" y="68"/>
                      <a:pt x="405" y="82"/>
                    </a:cubicBezTo>
                    <a:cubicBezTo>
                      <a:pt x="405" y="90"/>
                      <a:pt x="409" y="96"/>
                      <a:pt x="413" y="97"/>
                    </a:cubicBezTo>
                    <a:cubicBezTo>
                      <a:pt x="413" y="101"/>
                      <a:pt x="414" y="103"/>
                      <a:pt x="413" y="105"/>
                    </a:cubicBezTo>
                    <a:cubicBezTo>
                      <a:pt x="422" y="105"/>
                      <a:pt x="425" y="109"/>
                      <a:pt x="432" y="109"/>
                    </a:cubicBezTo>
                    <a:cubicBezTo>
                      <a:pt x="433" y="113"/>
                      <a:pt x="435" y="118"/>
                      <a:pt x="437" y="118"/>
                    </a:cubicBezTo>
                    <a:cubicBezTo>
                      <a:pt x="457" y="118"/>
                      <a:pt x="472" y="100"/>
                      <a:pt x="489" y="102"/>
                    </a:cubicBezTo>
                    <a:cubicBezTo>
                      <a:pt x="488" y="106"/>
                      <a:pt x="485" y="109"/>
                      <a:pt x="485" y="111"/>
                    </a:cubicBezTo>
                    <a:cubicBezTo>
                      <a:pt x="485" y="113"/>
                      <a:pt x="498" y="122"/>
                      <a:pt x="498" y="122"/>
                    </a:cubicBezTo>
                    <a:cubicBezTo>
                      <a:pt x="506" y="122"/>
                      <a:pt x="507" y="117"/>
                      <a:pt x="510" y="115"/>
                    </a:cubicBezTo>
                    <a:cubicBezTo>
                      <a:pt x="523" y="109"/>
                      <a:pt x="533" y="111"/>
                      <a:pt x="545" y="105"/>
                    </a:cubicBezTo>
                    <a:cubicBezTo>
                      <a:pt x="551" y="102"/>
                      <a:pt x="563" y="90"/>
                      <a:pt x="573" y="90"/>
                    </a:cubicBezTo>
                    <a:cubicBezTo>
                      <a:pt x="582" y="90"/>
                      <a:pt x="593" y="91"/>
                      <a:pt x="598" y="94"/>
                    </a:cubicBezTo>
                    <a:cubicBezTo>
                      <a:pt x="597" y="97"/>
                      <a:pt x="595" y="101"/>
                      <a:pt x="595" y="102"/>
                    </a:cubicBezTo>
                    <a:cubicBezTo>
                      <a:pt x="615" y="102"/>
                      <a:pt x="635" y="98"/>
                      <a:pt x="650" y="98"/>
                    </a:cubicBezTo>
                    <a:cubicBezTo>
                      <a:pt x="664" y="98"/>
                      <a:pt x="673" y="97"/>
                      <a:pt x="688" y="97"/>
                    </a:cubicBezTo>
                    <a:cubicBezTo>
                      <a:pt x="704" y="97"/>
                      <a:pt x="712" y="127"/>
                      <a:pt x="712" y="144"/>
                    </a:cubicBezTo>
                    <a:cubicBezTo>
                      <a:pt x="712" y="155"/>
                      <a:pt x="701" y="160"/>
                      <a:pt x="701" y="171"/>
                    </a:cubicBezTo>
                    <a:cubicBezTo>
                      <a:pt x="701" y="187"/>
                      <a:pt x="716" y="198"/>
                      <a:pt x="716" y="213"/>
                    </a:cubicBezTo>
                    <a:cubicBezTo>
                      <a:pt x="716" y="222"/>
                      <a:pt x="701" y="225"/>
                      <a:pt x="698" y="230"/>
                    </a:cubicBezTo>
                    <a:cubicBezTo>
                      <a:pt x="689" y="245"/>
                      <a:pt x="686" y="257"/>
                      <a:pt x="686" y="276"/>
                    </a:cubicBezTo>
                    <a:cubicBezTo>
                      <a:pt x="686" y="299"/>
                      <a:pt x="701" y="294"/>
                      <a:pt x="719" y="294"/>
                    </a:cubicBezTo>
                    <a:cubicBezTo>
                      <a:pt x="743" y="294"/>
                      <a:pt x="754" y="284"/>
                      <a:pt x="773" y="284"/>
                    </a:cubicBezTo>
                    <a:cubicBezTo>
                      <a:pt x="793" y="284"/>
                      <a:pt x="788" y="325"/>
                      <a:pt x="807" y="325"/>
                    </a:cubicBezTo>
                    <a:cubicBezTo>
                      <a:pt x="807" y="357"/>
                      <a:pt x="807" y="357"/>
                      <a:pt x="807" y="357"/>
                    </a:cubicBezTo>
                    <a:cubicBezTo>
                      <a:pt x="807" y="360"/>
                      <a:pt x="810" y="361"/>
                      <a:pt x="811" y="363"/>
                    </a:cubicBezTo>
                    <a:cubicBezTo>
                      <a:pt x="815" y="368"/>
                      <a:pt x="815" y="368"/>
                      <a:pt x="815" y="368"/>
                    </a:cubicBezTo>
                    <a:cubicBezTo>
                      <a:pt x="819" y="368"/>
                      <a:pt x="828" y="364"/>
                      <a:pt x="833" y="363"/>
                    </a:cubicBezTo>
                    <a:cubicBezTo>
                      <a:pt x="834" y="367"/>
                      <a:pt x="833" y="371"/>
                      <a:pt x="834" y="375"/>
                    </a:cubicBezTo>
                    <a:cubicBezTo>
                      <a:pt x="826" y="377"/>
                      <a:pt x="818" y="380"/>
                      <a:pt x="818" y="388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16" name="Freeform 75">
                <a:extLst>
                  <a:ext uri="{FF2B5EF4-FFF2-40B4-BE49-F238E27FC236}">
                    <a16:creationId xmlns:a16="http://schemas.microsoft.com/office/drawing/2014/main" id="{32EBEC40-A1D3-490C-B08F-AFB2221D52B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45252" y="1963190"/>
                <a:ext cx="642785" cy="655022"/>
              </a:xfrm>
              <a:custGeom>
                <a:avLst/>
                <a:gdLst>
                  <a:gd name="T0" fmla="*/ 113 w 562"/>
                  <a:gd name="T1" fmla="*/ 425 h 572"/>
                  <a:gd name="T2" fmla="*/ 7 w 562"/>
                  <a:gd name="T3" fmla="*/ 457 h 572"/>
                  <a:gd name="T4" fmla="*/ 20 w 562"/>
                  <a:gd name="T5" fmla="*/ 433 h 572"/>
                  <a:gd name="T6" fmla="*/ 13 w 562"/>
                  <a:gd name="T7" fmla="*/ 416 h 572"/>
                  <a:gd name="T8" fmla="*/ 16 w 562"/>
                  <a:gd name="T9" fmla="*/ 342 h 572"/>
                  <a:gd name="T10" fmla="*/ 94 w 562"/>
                  <a:gd name="T11" fmla="*/ 294 h 572"/>
                  <a:gd name="T12" fmla="*/ 145 w 562"/>
                  <a:gd name="T13" fmla="*/ 233 h 572"/>
                  <a:gd name="T14" fmla="*/ 166 w 562"/>
                  <a:gd name="T15" fmla="*/ 183 h 572"/>
                  <a:gd name="T16" fmla="*/ 243 w 562"/>
                  <a:gd name="T17" fmla="*/ 99 h 572"/>
                  <a:gd name="T18" fmla="*/ 213 w 562"/>
                  <a:gd name="T19" fmla="*/ 102 h 572"/>
                  <a:gd name="T20" fmla="*/ 213 w 562"/>
                  <a:gd name="T21" fmla="*/ 87 h 572"/>
                  <a:gd name="T22" fmla="*/ 226 w 562"/>
                  <a:gd name="T23" fmla="*/ 79 h 572"/>
                  <a:gd name="T24" fmla="*/ 253 w 562"/>
                  <a:gd name="T25" fmla="*/ 102 h 572"/>
                  <a:gd name="T26" fmla="*/ 255 w 562"/>
                  <a:gd name="T27" fmla="*/ 80 h 572"/>
                  <a:gd name="T28" fmla="*/ 288 w 562"/>
                  <a:gd name="T29" fmla="*/ 66 h 572"/>
                  <a:gd name="T30" fmla="*/ 314 w 562"/>
                  <a:gd name="T31" fmla="*/ 50 h 572"/>
                  <a:gd name="T32" fmla="*/ 342 w 562"/>
                  <a:gd name="T33" fmla="*/ 38 h 572"/>
                  <a:gd name="T34" fmla="*/ 378 w 562"/>
                  <a:gd name="T35" fmla="*/ 29 h 572"/>
                  <a:gd name="T36" fmla="*/ 383 w 562"/>
                  <a:gd name="T37" fmla="*/ 8 h 572"/>
                  <a:gd name="T38" fmla="*/ 439 w 562"/>
                  <a:gd name="T39" fmla="*/ 10 h 572"/>
                  <a:gd name="T40" fmla="*/ 456 w 562"/>
                  <a:gd name="T41" fmla="*/ 12 h 572"/>
                  <a:gd name="T42" fmla="*/ 488 w 562"/>
                  <a:gd name="T43" fmla="*/ 4 h 572"/>
                  <a:gd name="T44" fmla="*/ 507 w 562"/>
                  <a:gd name="T45" fmla="*/ 10 h 572"/>
                  <a:gd name="T46" fmla="*/ 503 w 562"/>
                  <a:gd name="T47" fmla="*/ 42 h 572"/>
                  <a:gd name="T48" fmla="*/ 541 w 562"/>
                  <a:gd name="T49" fmla="*/ 57 h 572"/>
                  <a:gd name="T50" fmla="*/ 530 w 562"/>
                  <a:gd name="T51" fmla="*/ 129 h 572"/>
                  <a:gd name="T52" fmla="*/ 531 w 562"/>
                  <a:gd name="T53" fmla="*/ 203 h 572"/>
                  <a:gd name="T54" fmla="*/ 547 w 562"/>
                  <a:gd name="T55" fmla="*/ 266 h 572"/>
                  <a:gd name="T56" fmla="*/ 562 w 562"/>
                  <a:gd name="T57" fmla="*/ 310 h 572"/>
                  <a:gd name="T58" fmla="*/ 437 w 562"/>
                  <a:gd name="T59" fmla="*/ 404 h 572"/>
                  <a:gd name="T60" fmla="*/ 375 w 562"/>
                  <a:gd name="T61" fmla="*/ 405 h 572"/>
                  <a:gd name="T62" fmla="*/ 353 w 562"/>
                  <a:gd name="T63" fmla="*/ 360 h 572"/>
                  <a:gd name="T64" fmla="*/ 338 w 562"/>
                  <a:gd name="T65" fmla="*/ 314 h 572"/>
                  <a:gd name="T66" fmla="*/ 435 w 562"/>
                  <a:gd name="T67" fmla="*/ 234 h 572"/>
                  <a:gd name="T68" fmla="*/ 346 w 562"/>
                  <a:gd name="T69" fmla="*/ 242 h 572"/>
                  <a:gd name="T70" fmla="*/ 295 w 562"/>
                  <a:gd name="T71" fmla="*/ 304 h 572"/>
                  <a:gd name="T72" fmla="*/ 251 w 562"/>
                  <a:gd name="T73" fmla="*/ 362 h 572"/>
                  <a:gd name="T74" fmla="*/ 257 w 562"/>
                  <a:gd name="T75" fmla="*/ 392 h 572"/>
                  <a:gd name="T76" fmla="*/ 261 w 562"/>
                  <a:gd name="T77" fmla="*/ 455 h 572"/>
                  <a:gd name="T78" fmla="*/ 251 w 562"/>
                  <a:gd name="T79" fmla="*/ 509 h 572"/>
                  <a:gd name="T80" fmla="*/ 208 w 562"/>
                  <a:gd name="T81" fmla="*/ 547 h 572"/>
                  <a:gd name="T82" fmla="*/ 155 w 562"/>
                  <a:gd name="T83" fmla="*/ 535 h 572"/>
                  <a:gd name="T84" fmla="*/ 140 w 562"/>
                  <a:gd name="T85" fmla="*/ 485 h 572"/>
                  <a:gd name="T86" fmla="*/ 130 w 562"/>
                  <a:gd name="T87" fmla="*/ 441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62" h="572">
                    <a:moveTo>
                      <a:pt x="130" y="445"/>
                    </a:moveTo>
                    <a:cubicBezTo>
                      <a:pt x="120" y="440"/>
                      <a:pt x="119" y="433"/>
                      <a:pt x="113" y="425"/>
                    </a:cubicBezTo>
                    <a:cubicBezTo>
                      <a:pt x="97" y="449"/>
                      <a:pt x="73" y="479"/>
                      <a:pt x="41" y="479"/>
                    </a:cubicBezTo>
                    <a:cubicBezTo>
                      <a:pt x="37" y="479"/>
                      <a:pt x="7" y="460"/>
                      <a:pt x="7" y="457"/>
                    </a:cubicBezTo>
                    <a:cubicBezTo>
                      <a:pt x="7" y="451"/>
                      <a:pt x="17" y="447"/>
                      <a:pt x="20" y="445"/>
                    </a:cubicBezTo>
                    <a:cubicBezTo>
                      <a:pt x="20" y="433"/>
                      <a:pt x="20" y="433"/>
                      <a:pt x="20" y="433"/>
                    </a:cubicBezTo>
                    <a:cubicBezTo>
                      <a:pt x="10" y="433"/>
                      <a:pt x="10" y="433"/>
                      <a:pt x="1" y="437"/>
                    </a:cubicBezTo>
                    <a:cubicBezTo>
                      <a:pt x="1" y="432"/>
                      <a:pt x="9" y="422"/>
                      <a:pt x="13" y="416"/>
                    </a:cubicBezTo>
                    <a:cubicBezTo>
                      <a:pt x="1" y="402"/>
                      <a:pt x="0" y="382"/>
                      <a:pt x="0" y="360"/>
                    </a:cubicBezTo>
                    <a:cubicBezTo>
                      <a:pt x="0" y="348"/>
                      <a:pt x="12" y="349"/>
                      <a:pt x="16" y="342"/>
                    </a:cubicBezTo>
                    <a:cubicBezTo>
                      <a:pt x="25" y="328"/>
                      <a:pt x="34" y="319"/>
                      <a:pt x="50" y="314"/>
                    </a:cubicBezTo>
                    <a:cubicBezTo>
                      <a:pt x="64" y="310"/>
                      <a:pt x="67" y="291"/>
                      <a:pt x="94" y="294"/>
                    </a:cubicBezTo>
                    <a:cubicBezTo>
                      <a:pt x="86" y="292"/>
                      <a:pt x="83" y="290"/>
                      <a:pt x="76" y="288"/>
                    </a:cubicBezTo>
                    <a:cubicBezTo>
                      <a:pt x="110" y="280"/>
                      <a:pt x="122" y="252"/>
                      <a:pt x="145" y="233"/>
                    </a:cubicBezTo>
                    <a:cubicBezTo>
                      <a:pt x="154" y="226"/>
                      <a:pt x="153" y="201"/>
                      <a:pt x="159" y="201"/>
                    </a:cubicBezTo>
                    <a:cubicBezTo>
                      <a:pt x="159" y="201"/>
                      <a:pt x="166" y="183"/>
                      <a:pt x="166" y="183"/>
                    </a:cubicBezTo>
                    <a:cubicBezTo>
                      <a:pt x="175" y="167"/>
                      <a:pt x="186" y="156"/>
                      <a:pt x="202" y="149"/>
                    </a:cubicBezTo>
                    <a:cubicBezTo>
                      <a:pt x="218" y="143"/>
                      <a:pt x="239" y="116"/>
                      <a:pt x="243" y="99"/>
                    </a:cubicBezTo>
                    <a:cubicBezTo>
                      <a:pt x="224" y="103"/>
                      <a:pt x="216" y="114"/>
                      <a:pt x="198" y="114"/>
                    </a:cubicBezTo>
                    <a:cubicBezTo>
                      <a:pt x="202" y="108"/>
                      <a:pt x="210" y="104"/>
                      <a:pt x="213" y="102"/>
                    </a:cubicBezTo>
                    <a:cubicBezTo>
                      <a:pt x="210" y="102"/>
                      <a:pt x="202" y="100"/>
                      <a:pt x="202" y="100"/>
                    </a:cubicBezTo>
                    <a:cubicBezTo>
                      <a:pt x="203" y="92"/>
                      <a:pt x="207" y="87"/>
                      <a:pt x="213" y="87"/>
                    </a:cubicBezTo>
                    <a:cubicBezTo>
                      <a:pt x="216" y="87"/>
                      <a:pt x="217" y="90"/>
                      <a:pt x="219" y="90"/>
                    </a:cubicBezTo>
                    <a:cubicBezTo>
                      <a:pt x="222" y="85"/>
                      <a:pt x="224" y="82"/>
                      <a:pt x="226" y="79"/>
                    </a:cubicBezTo>
                    <a:cubicBezTo>
                      <a:pt x="230" y="84"/>
                      <a:pt x="231" y="88"/>
                      <a:pt x="228" y="94"/>
                    </a:cubicBezTo>
                    <a:cubicBezTo>
                      <a:pt x="241" y="94"/>
                      <a:pt x="244" y="102"/>
                      <a:pt x="253" y="102"/>
                    </a:cubicBezTo>
                    <a:cubicBezTo>
                      <a:pt x="257" y="102"/>
                      <a:pt x="266" y="83"/>
                      <a:pt x="267" y="82"/>
                    </a:cubicBezTo>
                    <a:cubicBezTo>
                      <a:pt x="262" y="80"/>
                      <a:pt x="262" y="79"/>
                      <a:pt x="255" y="80"/>
                    </a:cubicBezTo>
                    <a:cubicBezTo>
                      <a:pt x="259" y="74"/>
                      <a:pt x="265" y="67"/>
                      <a:pt x="272" y="67"/>
                    </a:cubicBezTo>
                    <a:cubicBezTo>
                      <a:pt x="278" y="67"/>
                      <a:pt x="282" y="69"/>
                      <a:pt x="288" y="66"/>
                    </a:cubicBezTo>
                    <a:cubicBezTo>
                      <a:pt x="284" y="62"/>
                      <a:pt x="285" y="63"/>
                      <a:pt x="282" y="59"/>
                    </a:cubicBezTo>
                    <a:cubicBezTo>
                      <a:pt x="289" y="52"/>
                      <a:pt x="303" y="52"/>
                      <a:pt x="314" y="50"/>
                    </a:cubicBezTo>
                    <a:cubicBezTo>
                      <a:pt x="314" y="59"/>
                      <a:pt x="314" y="59"/>
                      <a:pt x="314" y="59"/>
                    </a:cubicBezTo>
                    <a:cubicBezTo>
                      <a:pt x="324" y="57"/>
                      <a:pt x="326" y="39"/>
                      <a:pt x="342" y="38"/>
                    </a:cubicBezTo>
                    <a:cubicBezTo>
                      <a:pt x="342" y="52"/>
                      <a:pt x="342" y="52"/>
                      <a:pt x="342" y="52"/>
                    </a:cubicBezTo>
                    <a:cubicBezTo>
                      <a:pt x="352" y="32"/>
                      <a:pt x="365" y="37"/>
                      <a:pt x="378" y="29"/>
                    </a:cubicBezTo>
                    <a:cubicBezTo>
                      <a:pt x="372" y="27"/>
                      <a:pt x="367" y="25"/>
                      <a:pt x="367" y="20"/>
                    </a:cubicBezTo>
                    <a:cubicBezTo>
                      <a:pt x="367" y="16"/>
                      <a:pt x="381" y="13"/>
                      <a:pt x="383" y="8"/>
                    </a:cubicBezTo>
                    <a:cubicBezTo>
                      <a:pt x="388" y="13"/>
                      <a:pt x="392" y="20"/>
                      <a:pt x="399" y="20"/>
                    </a:cubicBezTo>
                    <a:cubicBezTo>
                      <a:pt x="410" y="20"/>
                      <a:pt x="439" y="0"/>
                      <a:pt x="439" y="10"/>
                    </a:cubicBezTo>
                    <a:cubicBezTo>
                      <a:pt x="439" y="21"/>
                      <a:pt x="426" y="25"/>
                      <a:pt x="423" y="36"/>
                    </a:cubicBezTo>
                    <a:cubicBezTo>
                      <a:pt x="438" y="37"/>
                      <a:pt x="443" y="19"/>
                      <a:pt x="456" y="12"/>
                    </a:cubicBezTo>
                    <a:cubicBezTo>
                      <a:pt x="459" y="17"/>
                      <a:pt x="459" y="21"/>
                      <a:pt x="459" y="26"/>
                    </a:cubicBezTo>
                    <a:cubicBezTo>
                      <a:pt x="470" y="15"/>
                      <a:pt x="476" y="12"/>
                      <a:pt x="488" y="4"/>
                    </a:cubicBezTo>
                    <a:cubicBezTo>
                      <a:pt x="489" y="14"/>
                      <a:pt x="487" y="21"/>
                      <a:pt x="496" y="22"/>
                    </a:cubicBezTo>
                    <a:cubicBezTo>
                      <a:pt x="498" y="16"/>
                      <a:pt x="501" y="10"/>
                      <a:pt x="507" y="10"/>
                    </a:cubicBezTo>
                    <a:cubicBezTo>
                      <a:pt x="511" y="10"/>
                      <a:pt x="528" y="20"/>
                      <a:pt x="534" y="23"/>
                    </a:cubicBezTo>
                    <a:cubicBezTo>
                      <a:pt x="527" y="42"/>
                      <a:pt x="521" y="36"/>
                      <a:pt x="503" y="42"/>
                    </a:cubicBezTo>
                    <a:cubicBezTo>
                      <a:pt x="511" y="48"/>
                      <a:pt x="516" y="49"/>
                      <a:pt x="516" y="54"/>
                    </a:cubicBezTo>
                    <a:cubicBezTo>
                      <a:pt x="523" y="55"/>
                      <a:pt x="539" y="57"/>
                      <a:pt x="541" y="57"/>
                    </a:cubicBezTo>
                    <a:cubicBezTo>
                      <a:pt x="531" y="65"/>
                      <a:pt x="503" y="79"/>
                      <a:pt x="503" y="98"/>
                    </a:cubicBezTo>
                    <a:cubicBezTo>
                      <a:pt x="503" y="113"/>
                      <a:pt x="530" y="112"/>
                      <a:pt x="530" y="129"/>
                    </a:cubicBezTo>
                    <a:cubicBezTo>
                      <a:pt x="530" y="143"/>
                      <a:pt x="516" y="149"/>
                      <a:pt x="516" y="163"/>
                    </a:cubicBezTo>
                    <a:cubicBezTo>
                      <a:pt x="516" y="178"/>
                      <a:pt x="531" y="187"/>
                      <a:pt x="531" y="203"/>
                    </a:cubicBezTo>
                    <a:cubicBezTo>
                      <a:pt x="531" y="212"/>
                      <a:pt x="524" y="217"/>
                      <a:pt x="524" y="226"/>
                    </a:cubicBezTo>
                    <a:cubicBezTo>
                      <a:pt x="524" y="244"/>
                      <a:pt x="547" y="249"/>
                      <a:pt x="547" y="266"/>
                    </a:cubicBezTo>
                    <a:cubicBezTo>
                      <a:pt x="547" y="271"/>
                      <a:pt x="540" y="275"/>
                      <a:pt x="538" y="277"/>
                    </a:cubicBezTo>
                    <a:cubicBezTo>
                      <a:pt x="544" y="289"/>
                      <a:pt x="562" y="292"/>
                      <a:pt x="562" y="310"/>
                    </a:cubicBezTo>
                    <a:cubicBezTo>
                      <a:pt x="562" y="336"/>
                      <a:pt x="509" y="366"/>
                      <a:pt x="494" y="388"/>
                    </a:cubicBezTo>
                    <a:cubicBezTo>
                      <a:pt x="486" y="404"/>
                      <a:pt x="451" y="406"/>
                      <a:pt x="437" y="404"/>
                    </a:cubicBezTo>
                    <a:cubicBezTo>
                      <a:pt x="422" y="408"/>
                      <a:pt x="404" y="416"/>
                      <a:pt x="391" y="416"/>
                    </a:cubicBezTo>
                    <a:cubicBezTo>
                      <a:pt x="381" y="416"/>
                      <a:pt x="375" y="414"/>
                      <a:pt x="375" y="405"/>
                    </a:cubicBezTo>
                    <a:cubicBezTo>
                      <a:pt x="359" y="405"/>
                      <a:pt x="342" y="394"/>
                      <a:pt x="342" y="377"/>
                    </a:cubicBezTo>
                    <a:cubicBezTo>
                      <a:pt x="342" y="370"/>
                      <a:pt x="350" y="364"/>
                      <a:pt x="353" y="360"/>
                    </a:cubicBezTo>
                    <a:cubicBezTo>
                      <a:pt x="345" y="357"/>
                      <a:pt x="338" y="339"/>
                      <a:pt x="338" y="330"/>
                    </a:cubicBezTo>
                    <a:cubicBezTo>
                      <a:pt x="338" y="324"/>
                      <a:pt x="340" y="319"/>
                      <a:pt x="338" y="314"/>
                    </a:cubicBezTo>
                    <a:cubicBezTo>
                      <a:pt x="370" y="314"/>
                      <a:pt x="387" y="270"/>
                      <a:pt x="406" y="258"/>
                    </a:cubicBezTo>
                    <a:cubicBezTo>
                      <a:pt x="417" y="252"/>
                      <a:pt x="435" y="248"/>
                      <a:pt x="435" y="234"/>
                    </a:cubicBezTo>
                    <a:cubicBezTo>
                      <a:pt x="435" y="214"/>
                      <a:pt x="410" y="211"/>
                      <a:pt x="391" y="211"/>
                    </a:cubicBezTo>
                    <a:cubicBezTo>
                      <a:pt x="366" y="211"/>
                      <a:pt x="346" y="220"/>
                      <a:pt x="346" y="242"/>
                    </a:cubicBezTo>
                    <a:cubicBezTo>
                      <a:pt x="346" y="252"/>
                      <a:pt x="348" y="256"/>
                      <a:pt x="346" y="261"/>
                    </a:cubicBezTo>
                    <a:cubicBezTo>
                      <a:pt x="346" y="279"/>
                      <a:pt x="311" y="295"/>
                      <a:pt x="295" y="304"/>
                    </a:cubicBezTo>
                    <a:cubicBezTo>
                      <a:pt x="282" y="312"/>
                      <a:pt x="269" y="315"/>
                      <a:pt x="261" y="330"/>
                    </a:cubicBezTo>
                    <a:cubicBezTo>
                      <a:pt x="255" y="341"/>
                      <a:pt x="263" y="356"/>
                      <a:pt x="251" y="362"/>
                    </a:cubicBezTo>
                    <a:cubicBezTo>
                      <a:pt x="251" y="377"/>
                      <a:pt x="251" y="377"/>
                      <a:pt x="251" y="377"/>
                    </a:cubicBezTo>
                    <a:cubicBezTo>
                      <a:pt x="255" y="381"/>
                      <a:pt x="257" y="386"/>
                      <a:pt x="257" y="392"/>
                    </a:cubicBezTo>
                    <a:cubicBezTo>
                      <a:pt x="271" y="394"/>
                      <a:pt x="291" y="408"/>
                      <a:pt x="291" y="424"/>
                    </a:cubicBezTo>
                    <a:cubicBezTo>
                      <a:pt x="291" y="436"/>
                      <a:pt x="269" y="455"/>
                      <a:pt x="261" y="455"/>
                    </a:cubicBezTo>
                    <a:cubicBezTo>
                      <a:pt x="246" y="455"/>
                      <a:pt x="240" y="478"/>
                      <a:pt x="240" y="495"/>
                    </a:cubicBezTo>
                    <a:cubicBezTo>
                      <a:pt x="240" y="505"/>
                      <a:pt x="247" y="508"/>
                      <a:pt x="251" y="509"/>
                    </a:cubicBezTo>
                    <a:cubicBezTo>
                      <a:pt x="249" y="530"/>
                      <a:pt x="231" y="532"/>
                      <a:pt x="228" y="547"/>
                    </a:cubicBezTo>
                    <a:cubicBezTo>
                      <a:pt x="218" y="547"/>
                      <a:pt x="214" y="547"/>
                      <a:pt x="208" y="547"/>
                    </a:cubicBezTo>
                    <a:cubicBezTo>
                      <a:pt x="195" y="547"/>
                      <a:pt x="191" y="572"/>
                      <a:pt x="172" y="572"/>
                    </a:cubicBezTo>
                    <a:cubicBezTo>
                      <a:pt x="166" y="572"/>
                      <a:pt x="155" y="539"/>
                      <a:pt x="155" y="535"/>
                    </a:cubicBezTo>
                    <a:cubicBezTo>
                      <a:pt x="155" y="532"/>
                      <a:pt x="157" y="529"/>
                      <a:pt x="157" y="527"/>
                    </a:cubicBezTo>
                    <a:cubicBezTo>
                      <a:pt x="144" y="513"/>
                      <a:pt x="145" y="502"/>
                      <a:pt x="140" y="485"/>
                    </a:cubicBezTo>
                    <a:cubicBezTo>
                      <a:pt x="136" y="473"/>
                      <a:pt x="125" y="470"/>
                      <a:pt x="125" y="455"/>
                    </a:cubicBezTo>
                    <a:cubicBezTo>
                      <a:pt x="125" y="450"/>
                      <a:pt x="129" y="443"/>
                      <a:pt x="130" y="441"/>
                    </a:cubicBezTo>
                    <a:lnTo>
                      <a:pt x="130" y="445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17" name="Freeform 76">
                <a:extLst>
                  <a:ext uri="{FF2B5EF4-FFF2-40B4-BE49-F238E27FC236}">
                    <a16:creationId xmlns:a16="http://schemas.microsoft.com/office/drawing/2014/main" id="{E0765D05-6B87-4EE9-881A-EE385EE3A0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303375" y="1624966"/>
                <a:ext cx="4199525" cy="1639085"/>
              </a:xfrm>
              <a:custGeom>
                <a:avLst/>
                <a:gdLst>
                  <a:gd name="T0" fmla="*/ 2600 w 3672"/>
                  <a:gd name="T1" fmla="*/ 1054 h 1433"/>
                  <a:gd name="T2" fmla="*/ 2506 w 3672"/>
                  <a:gd name="T3" fmla="*/ 875 h 1433"/>
                  <a:gd name="T4" fmla="*/ 2858 w 3672"/>
                  <a:gd name="T5" fmla="*/ 735 h 1433"/>
                  <a:gd name="T6" fmla="*/ 3096 w 3672"/>
                  <a:gd name="T7" fmla="*/ 624 h 1433"/>
                  <a:gd name="T8" fmla="*/ 2934 w 3672"/>
                  <a:gd name="T9" fmla="*/ 839 h 1433"/>
                  <a:gd name="T10" fmla="*/ 3077 w 3672"/>
                  <a:gd name="T11" fmla="*/ 815 h 1433"/>
                  <a:gd name="T12" fmla="*/ 3414 w 3672"/>
                  <a:gd name="T13" fmla="*/ 565 h 1433"/>
                  <a:gd name="T14" fmla="*/ 3626 w 3672"/>
                  <a:gd name="T15" fmla="*/ 517 h 1433"/>
                  <a:gd name="T16" fmla="*/ 3248 w 3672"/>
                  <a:gd name="T17" fmla="*/ 350 h 1433"/>
                  <a:gd name="T18" fmla="*/ 2850 w 3672"/>
                  <a:gd name="T19" fmla="*/ 286 h 1433"/>
                  <a:gd name="T20" fmla="*/ 2464 w 3672"/>
                  <a:gd name="T21" fmla="*/ 282 h 1433"/>
                  <a:gd name="T22" fmla="*/ 2256 w 3672"/>
                  <a:gd name="T23" fmla="*/ 175 h 1433"/>
                  <a:gd name="T24" fmla="*/ 1892 w 3672"/>
                  <a:gd name="T25" fmla="*/ 187 h 1433"/>
                  <a:gd name="T26" fmla="*/ 1744 w 3672"/>
                  <a:gd name="T27" fmla="*/ 48 h 1433"/>
                  <a:gd name="T28" fmla="*/ 1301 w 3672"/>
                  <a:gd name="T29" fmla="*/ 211 h 1433"/>
                  <a:gd name="T30" fmla="*/ 1146 w 3672"/>
                  <a:gd name="T31" fmla="*/ 266 h 1433"/>
                  <a:gd name="T32" fmla="*/ 1105 w 3672"/>
                  <a:gd name="T33" fmla="*/ 219 h 1433"/>
                  <a:gd name="T34" fmla="*/ 877 w 3672"/>
                  <a:gd name="T35" fmla="*/ 374 h 1433"/>
                  <a:gd name="T36" fmla="*/ 552 w 3672"/>
                  <a:gd name="T37" fmla="*/ 445 h 1433"/>
                  <a:gd name="T38" fmla="*/ 366 w 3672"/>
                  <a:gd name="T39" fmla="*/ 533 h 1433"/>
                  <a:gd name="T40" fmla="*/ 393 w 3672"/>
                  <a:gd name="T41" fmla="*/ 410 h 1433"/>
                  <a:gd name="T42" fmla="*/ 217 w 3672"/>
                  <a:gd name="T43" fmla="*/ 425 h 1433"/>
                  <a:gd name="T44" fmla="*/ 234 w 3672"/>
                  <a:gd name="T45" fmla="*/ 562 h 1433"/>
                  <a:gd name="T46" fmla="*/ 199 w 3672"/>
                  <a:gd name="T47" fmla="*/ 712 h 1433"/>
                  <a:gd name="T48" fmla="*/ 86 w 3672"/>
                  <a:gd name="T49" fmla="*/ 803 h 1433"/>
                  <a:gd name="T50" fmla="*/ 27 w 3672"/>
                  <a:gd name="T51" fmla="*/ 891 h 1433"/>
                  <a:gd name="T52" fmla="*/ 93 w 3672"/>
                  <a:gd name="T53" fmla="*/ 1006 h 1433"/>
                  <a:gd name="T54" fmla="*/ 150 w 3672"/>
                  <a:gd name="T55" fmla="*/ 1077 h 1433"/>
                  <a:gd name="T56" fmla="*/ 192 w 3672"/>
                  <a:gd name="T57" fmla="*/ 1161 h 1433"/>
                  <a:gd name="T58" fmla="*/ 357 w 3672"/>
                  <a:gd name="T59" fmla="*/ 1166 h 1433"/>
                  <a:gd name="T60" fmla="*/ 385 w 3672"/>
                  <a:gd name="T61" fmla="*/ 1128 h 1433"/>
                  <a:gd name="T62" fmla="*/ 487 w 3672"/>
                  <a:gd name="T63" fmla="*/ 1264 h 1433"/>
                  <a:gd name="T64" fmla="*/ 601 w 3672"/>
                  <a:gd name="T65" fmla="*/ 1319 h 1433"/>
                  <a:gd name="T66" fmla="*/ 627 w 3672"/>
                  <a:gd name="T67" fmla="*/ 1337 h 1433"/>
                  <a:gd name="T68" fmla="*/ 599 w 3672"/>
                  <a:gd name="T69" fmla="*/ 1142 h 1433"/>
                  <a:gd name="T70" fmla="*/ 707 w 3672"/>
                  <a:gd name="T71" fmla="*/ 1162 h 1433"/>
                  <a:gd name="T72" fmla="*/ 732 w 3672"/>
                  <a:gd name="T73" fmla="*/ 1262 h 1433"/>
                  <a:gd name="T74" fmla="*/ 733 w 3672"/>
                  <a:gd name="T75" fmla="*/ 1345 h 1433"/>
                  <a:gd name="T76" fmla="*/ 766 w 3672"/>
                  <a:gd name="T77" fmla="*/ 1361 h 1433"/>
                  <a:gd name="T78" fmla="*/ 895 w 3672"/>
                  <a:gd name="T79" fmla="*/ 1400 h 1433"/>
                  <a:gd name="T80" fmla="*/ 960 w 3672"/>
                  <a:gd name="T81" fmla="*/ 1407 h 1433"/>
                  <a:gd name="T82" fmla="*/ 1044 w 3672"/>
                  <a:gd name="T83" fmla="*/ 1388 h 1433"/>
                  <a:gd name="T84" fmla="*/ 1123 w 3672"/>
                  <a:gd name="T85" fmla="*/ 1391 h 1433"/>
                  <a:gd name="T86" fmla="*/ 1161 w 3672"/>
                  <a:gd name="T87" fmla="*/ 1348 h 1433"/>
                  <a:gd name="T88" fmla="*/ 1423 w 3672"/>
                  <a:gd name="T89" fmla="*/ 1069 h 1433"/>
                  <a:gd name="T90" fmla="*/ 1707 w 3672"/>
                  <a:gd name="T91" fmla="*/ 962 h 1433"/>
                  <a:gd name="T92" fmla="*/ 2100 w 3672"/>
                  <a:gd name="T93" fmla="*/ 1026 h 1433"/>
                  <a:gd name="T94" fmla="*/ 2422 w 3672"/>
                  <a:gd name="T95" fmla="*/ 1093 h 1433"/>
                  <a:gd name="T96" fmla="*/ 2403 w 3672"/>
                  <a:gd name="T97" fmla="*/ 1181 h 14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3672" h="1433">
                    <a:moveTo>
                      <a:pt x="2400" y="1232"/>
                    </a:moveTo>
                    <a:cubicBezTo>
                      <a:pt x="2400" y="1232"/>
                      <a:pt x="2429" y="1240"/>
                      <a:pt x="2453" y="1240"/>
                    </a:cubicBezTo>
                    <a:cubicBezTo>
                      <a:pt x="2496" y="1240"/>
                      <a:pt x="2536" y="1145"/>
                      <a:pt x="2567" y="1113"/>
                    </a:cubicBezTo>
                    <a:cubicBezTo>
                      <a:pt x="2579" y="1100"/>
                      <a:pt x="2596" y="1074"/>
                      <a:pt x="2600" y="1054"/>
                    </a:cubicBezTo>
                    <a:cubicBezTo>
                      <a:pt x="2606" y="1030"/>
                      <a:pt x="2597" y="1016"/>
                      <a:pt x="2608" y="994"/>
                    </a:cubicBezTo>
                    <a:cubicBezTo>
                      <a:pt x="2613" y="985"/>
                      <a:pt x="2622" y="967"/>
                      <a:pt x="2622" y="950"/>
                    </a:cubicBezTo>
                    <a:cubicBezTo>
                      <a:pt x="2622" y="928"/>
                      <a:pt x="2589" y="886"/>
                      <a:pt x="2574" y="898"/>
                    </a:cubicBezTo>
                    <a:cubicBezTo>
                      <a:pt x="2529" y="934"/>
                      <a:pt x="2506" y="879"/>
                      <a:pt x="2506" y="875"/>
                    </a:cubicBezTo>
                    <a:cubicBezTo>
                      <a:pt x="2506" y="852"/>
                      <a:pt x="2546" y="828"/>
                      <a:pt x="2562" y="811"/>
                    </a:cubicBezTo>
                    <a:cubicBezTo>
                      <a:pt x="2586" y="786"/>
                      <a:pt x="2617" y="745"/>
                      <a:pt x="2650" y="735"/>
                    </a:cubicBezTo>
                    <a:cubicBezTo>
                      <a:pt x="2678" y="728"/>
                      <a:pt x="2768" y="720"/>
                      <a:pt x="2793" y="720"/>
                    </a:cubicBezTo>
                    <a:cubicBezTo>
                      <a:pt x="2824" y="720"/>
                      <a:pt x="2839" y="735"/>
                      <a:pt x="2858" y="735"/>
                    </a:cubicBezTo>
                    <a:cubicBezTo>
                      <a:pt x="2868" y="735"/>
                      <a:pt x="2875" y="735"/>
                      <a:pt x="2899" y="735"/>
                    </a:cubicBezTo>
                    <a:cubicBezTo>
                      <a:pt x="2912" y="683"/>
                      <a:pt x="2934" y="652"/>
                      <a:pt x="2987" y="652"/>
                    </a:cubicBezTo>
                    <a:cubicBezTo>
                      <a:pt x="3000" y="652"/>
                      <a:pt x="3006" y="648"/>
                      <a:pt x="3032" y="652"/>
                    </a:cubicBezTo>
                    <a:cubicBezTo>
                      <a:pt x="3019" y="662"/>
                      <a:pt x="3014" y="731"/>
                      <a:pt x="3096" y="624"/>
                    </a:cubicBezTo>
                    <a:cubicBezTo>
                      <a:pt x="3105" y="623"/>
                      <a:pt x="3144" y="640"/>
                      <a:pt x="3085" y="680"/>
                    </a:cubicBezTo>
                    <a:cubicBezTo>
                      <a:pt x="3064" y="694"/>
                      <a:pt x="3046" y="687"/>
                      <a:pt x="3032" y="708"/>
                    </a:cubicBezTo>
                    <a:cubicBezTo>
                      <a:pt x="3016" y="732"/>
                      <a:pt x="3002" y="762"/>
                      <a:pt x="2979" y="775"/>
                    </a:cubicBezTo>
                    <a:cubicBezTo>
                      <a:pt x="2960" y="786"/>
                      <a:pt x="2934" y="805"/>
                      <a:pt x="2934" y="839"/>
                    </a:cubicBezTo>
                    <a:cubicBezTo>
                      <a:pt x="2934" y="868"/>
                      <a:pt x="2943" y="964"/>
                      <a:pt x="2964" y="982"/>
                    </a:cubicBezTo>
                    <a:cubicBezTo>
                      <a:pt x="2979" y="958"/>
                      <a:pt x="2990" y="914"/>
                      <a:pt x="3021" y="906"/>
                    </a:cubicBezTo>
                    <a:cubicBezTo>
                      <a:pt x="3017" y="884"/>
                      <a:pt x="3051" y="879"/>
                      <a:pt x="3051" y="863"/>
                    </a:cubicBezTo>
                    <a:cubicBezTo>
                      <a:pt x="3051" y="836"/>
                      <a:pt x="3077" y="829"/>
                      <a:pt x="3077" y="815"/>
                    </a:cubicBezTo>
                    <a:cubicBezTo>
                      <a:pt x="3077" y="805"/>
                      <a:pt x="3070" y="796"/>
                      <a:pt x="3077" y="779"/>
                    </a:cubicBezTo>
                    <a:cubicBezTo>
                      <a:pt x="3139" y="642"/>
                      <a:pt x="3195" y="716"/>
                      <a:pt x="3217" y="716"/>
                    </a:cubicBezTo>
                    <a:cubicBezTo>
                      <a:pt x="3285" y="716"/>
                      <a:pt x="3333" y="625"/>
                      <a:pt x="3392" y="624"/>
                    </a:cubicBezTo>
                    <a:cubicBezTo>
                      <a:pt x="3504" y="622"/>
                      <a:pt x="3414" y="577"/>
                      <a:pt x="3414" y="565"/>
                    </a:cubicBezTo>
                    <a:cubicBezTo>
                      <a:pt x="3414" y="530"/>
                      <a:pt x="3458" y="536"/>
                      <a:pt x="3467" y="517"/>
                    </a:cubicBezTo>
                    <a:cubicBezTo>
                      <a:pt x="3471" y="509"/>
                      <a:pt x="3464" y="489"/>
                      <a:pt x="3479" y="489"/>
                    </a:cubicBezTo>
                    <a:cubicBezTo>
                      <a:pt x="3526" y="489"/>
                      <a:pt x="3566" y="557"/>
                      <a:pt x="3600" y="557"/>
                    </a:cubicBezTo>
                    <a:cubicBezTo>
                      <a:pt x="3615" y="557"/>
                      <a:pt x="3618" y="527"/>
                      <a:pt x="3626" y="517"/>
                    </a:cubicBezTo>
                    <a:cubicBezTo>
                      <a:pt x="3639" y="501"/>
                      <a:pt x="3651" y="503"/>
                      <a:pt x="3672" y="495"/>
                    </a:cubicBezTo>
                    <a:cubicBezTo>
                      <a:pt x="3645" y="457"/>
                      <a:pt x="3556" y="436"/>
                      <a:pt x="3513" y="410"/>
                    </a:cubicBezTo>
                    <a:cubicBezTo>
                      <a:pt x="3453" y="373"/>
                      <a:pt x="3374" y="334"/>
                      <a:pt x="3286" y="334"/>
                    </a:cubicBezTo>
                    <a:cubicBezTo>
                      <a:pt x="3261" y="334"/>
                      <a:pt x="3245" y="339"/>
                      <a:pt x="3248" y="350"/>
                    </a:cubicBezTo>
                    <a:cubicBezTo>
                      <a:pt x="3271" y="427"/>
                      <a:pt x="3213" y="349"/>
                      <a:pt x="3199" y="350"/>
                    </a:cubicBezTo>
                    <a:cubicBezTo>
                      <a:pt x="3024" y="346"/>
                      <a:pt x="3024" y="346"/>
                      <a:pt x="3024" y="346"/>
                    </a:cubicBezTo>
                    <a:cubicBezTo>
                      <a:pt x="3015" y="305"/>
                      <a:pt x="2989" y="290"/>
                      <a:pt x="2937" y="290"/>
                    </a:cubicBezTo>
                    <a:cubicBezTo>
                      <a:pt x="2909" y="290"/>
                      <a:pt x="2867" y="301"/>
                      <a:pt x="2850" y="286"/>
                    </a:cubicBezTo>
                    <a:cubicBezTo>
                      <a:pt x="2835" y="273"/>
                      <a:pt x="2834" y="254"/>
                      <a:pt x="2812" y="247"/>
                    </a:cubicBezTo>
                    <a:cubicBezTo>
                      <a:pt x="2766" y="231"/>
                      <a:pt x="2716" y="219"/>
                      <a:pt x="2657" y="219"/>
                    </a:cubicBezTo>
                    <a:cubicBezTo>
                      <a:pt x="2598" y="219"/>
                      <a:pt x="2590" y="251"/>
                      <a:pt x="2585" y="282"/>
                    </a:cubicBezTo>
                    <a:cubicBezTo>
                      <a:pt x="2529" y="282"/>
                      <a:pt x="2502" y="282"/>
                      <a:pt x="2464" y="282"/>
                    </a:cubicBezTo>
                    <a:cubicBezTo>
                      <a:pt x="2443" y="282"/>
                      <a:pt x="2440" y="264"/>
                      <a:pt x="2415" y="262"/>
                    </a:cubicBezTo>
                    <a:cubicBezTo>
                      <a:pt x="2412" y="274"/>
                      <a:pt x="2408" y="298"/>
                      <a:pt x="2396" y="298"/>
                    </a:cubicBezTo>
                    <a:cubicBezTo>
                      <a:pt x="2364" y="298"/>
                      <a:pt x="2350" y="257"/>
                      <a:pt x="2350" y="235"/>
                    </a:cubicBezTo>
                    <a:cubicBezTo>
                      <a:pt x="2350" y="229"/>
                      <a:pt x="2412" y="189"/>
                      <a:pt x="2256" y="175"/>
                    </a:cubicBezTo>
                    <a:cubicBezTo>
                      <a:pt x="2236" y="173"/>
                      <a:pt x="2225" y="182"/>
                      <a:pt x="2225" y="207"/>
                    </a:cubicBezTo>
                    <a:cubicBezTo>
                      <a:pt x="2142" y="207"/>
                      <a:pt x="2142" y="207"/>
                      <a:pt x="2142" y="207"/>
                    </a:cubicBezTo>
                    <a:cubicBezTo>
                      <a:pt x="2117" y="200"/>
                      <a:pt x="1986" y="184"/>
                      <a:pt x="1969" y="155"/>
                    </a:cubicBezTo>
                    <a:cubicBezTo>
                      <a:pt x="1870" y="240"/>
                      <a:pt x="1892" y="187"/>
                      <a:pt x="1892" y="187"/>
                    </a:cubicBezTo>
                    <a:cubicBezTo>
                      <a:pt x="1916" y="156"/>
                      <a:pt x="2145" y="91"/>
                      <a:pt x="1956" y="44"/>
                    </a:cubicBezTo>
                    <a:cubicBezTo>
                      <a:pt x="1877" y="44"/>
                      <a:pt x="1877" y="44"/>
                      <a:pt x="1877" y="44"/>
                    </a:cubicBezTo>
                    <a:cubicBezTo>
                      <a:pt x="1869" y="22"/>
                      <a:pt x="1853" y="0"/>
                      <a:pt x="1820" y="0"/>
                    </a:cubicBezTo>
                    <a:cubicBezTo>
                      <a:pt x="1781" y="0"/>
                      <a:pt x="1765" y="31"/>
                      <a:pt x="1744" y="48"/>
                    </a:cubicBezTo>
                    <a:cubicBezTo>
                      <a:pt x="1729" y="60"/>
                      <a:pt x="1631" y="101"/>
                      <a:pt x="1640" y="64"/>
                    </a:cubicBezTo>
                    <a:cubicBezTo>
                      <a:pt x="1615" y="72"/>
                      <a:pt x="1508" y="79"/>
                      <a:pt x="1453" y="131"/>
                    </a:cubicBezTo>
                    <a:cubicBezTo>
                      <a:pt x="1441" y="142"/>
                      <a:pt x="1438" y="175"/>
                      <a:pt x="1420" y="175"/>
                    </a:cubicBezTo>
                    <a:cubicBezTo>
                      <a:pt x="1395" y="175"/>
                      <a:pt x="1301" y="165"/>
                      <a:pt x="1301" y="211"/>
                    </a:cubicBezTo>
                    <a:cubicBezTo>
                      <a:pt x="1301" y="220"/>
                      <a:pt x="1310" y="230"/>
                      <a:pt x="1313" y="243"/>
                    </a:cubicBezTo>
                    <a:cubicBezTo>
                      <a:pt x="1296" y="254"/>
                      <a:pt x="1290" y="243"/>
                      <a:pt x="1237" y="243"/>
                    </a:cubicBezTo>
                    <a:cubicBezTo>
                      <a:pt x="1192" y="306"/>
                      <a:pt x="1196" y="233"/>
                      <a:pt x="1186" y="219"/>
                    </a:cubicBezTo>
                    <a:cubicBezTo>
                      <a:pt x="1182" y="244"/>
                      <a:pt x="1166" y="255"/>
                      <a:pt x="1146" y="266"/>
                    </a:cubicBezTo>
                    <a:cubicBezTo>
                      <a:pt x="1152" y="289"/>
                      <a:pt x="1185" y="312"/>
                      <a:pt x="1161" y="338"/>
                    </a:cubicBezTo>
                    <a:cubicBezTo>
                      <a:pt x="1145" y="356"/>
                      <a:pt x="1192" y="415"/>
                      <a:pt x="1167" y="415"/>
                    </a:cubicBezTo>
                    <a:cubicBezTo>
                      <a:pt x="1136" y="415"/>
                      <a:pt x="1127" y="295"/>
                      <a:pt x="1127" y="270"/>
                    </a:cubicBezTo>
                    <a:cubicBezTo>
                      <a:pt x="1127" y="243"/>
                      <a:pt x="1169" y="232"/>
                      <a:pt x="1105" y="219"/>
                    </a:cubicBezTo>
                    <a:cubicBezTo>
                      <a:pt x="1072" y="212"/>
                      <a:pt x="1010" y="268"/>
                      <a:pt x="1010" y="298"/>
                    </a:cubicBezTo>
                    <a:cubicBezTo>
                      <a:pt x="1010" y="335"/>
                      <a:pt x="1026" y="359"/>
                      <a:pt x="1044" y="378"/>
                    </a:cubicBezTo>
                    <a:cubicBezTo>
                      <a:pt x="1086" y="447"/>
                      <a:pt x="985" y="370"/>
                      <a:pt x="948" y="360"/>
                    </a:cubicBezTo>
                    <a:cubicBezTo>
                      <a:pt x="844" y="331"/>
                      <a:pt x="878" y="368"/>
                      <a:pt x="877" y="374"/>
                    </a:cubicBezTo>
                    <a:cubicBezTo>
                      <a:pt x="874" y="435"/>
                      <a:pt x="849" y="386"/>
                      <a:pt x="836" y="386"/>
                    </a:cubicBezTo>
                    <a:cubicBezTo>
                      <a:pt x="812" y="386"/>
                      <a:pt x="764" y="419"/>
                      <a:pt x="730" y="402"/>
                    </a:cubicBezTo>
                    <a:cubicBezTo>
                      <a:pt x="712" y="355"/>
                      <a:pt x="599" y="461"/>
                      <a:pt x="571" y="461"/>
                    </a:cubicBezTo>
                    <a:cubicBezTo>
                      <a:pt x="561" y="461"/>
                      <a:pt x="548" y="454"/>
                      <a:pt x="552" y="445"/>
                    </a:cubicBezTo>
                    <a:cubicBezTo>
                      <a:pt x="563" y="413"/>
                      <a:pt x="546" y="344"/>
                      <a:pt x="514" y="449"/>
                    </a:cubicBezTo>
                    <a:cubicBezTo>
                      <a:pt x="512" y="456"/>
                      <a:pt x="525" y="459"/>
                      <a:pt x="525" y="473"/>
                    </a:cubicBezTo>
                    <a:cubicBezTo>
                      <a:pt x="525" y="501"/>
                      <a:pt x="486" y="482"/>
                      <a:pt x="465" y="489"/>
                    </a:cubicBezTo>
                    <a:cubicBezTo>
                      <a:pt x="443" y="496"/>
                      <a:pt x="454" y="572"/>
                      <a:pt x="366" y="533"/>
                    </a:cubicBezTo>
                    <a:cubicBezTo>
                      <a:pt x="366" y="565"/>
                      <a:pt x="366" y="565"/>
                      <a:pt x="366" y="565"/>
                    </a:cubicBezTo>
                    <a:cubicBezTo>
                      <a:pt x="323" y="561"/>
                      <a:pt x="328" y="512"/>
                      <a:pt x="313" y="489"/>
                    </a:cubicBezTo>
                    <a:cubicBezTo>
                      <a:pt x="346" y="489"/>
                      <a:pt x="363" y="488"/>
                      <a:pt x="395" y="497"/>
                    </a:cubicBezTo>
                    <a:cubicBezTo>
                      <a:pt x="437" y="508"/>
                      <a:pt x="522" y="453"/>
                      <a:pt x="393" y="410"/>
                    </a:cubicBezTo>
                    <a:cubicBezTo>
                      <a:pt x="356" y="397"/>
                      <a:pt x="274" y="354"/>
                      <a:pt x="249" y="354"/>
                    </a:cubicBezTo>
                    <a:cubicBezTo>
                      <a:pt x="246" y="354"/>
                      <a:pt x="246" y="351"/>
                      <a:pt x="228" y="353"/>
                    </a:cubicBezTo>
                    <a:cubicBezTo>
                      <a:pt x="218" y="361"/>
                      <a:pt x="190" y="375"/>
                      <a:pt x="190" y="394"/>
                    </a:cubicBezTo>
                    <a:cubicBezTo>
                      <a:pt x="190" y="409"/>
                      <a:pt x="217" y="408"/>
                      <a:pt x="217" y="425"/>
                    </a:cubicBezTo>
                    <a:cubicBezTo>
                      <a:pt x="217" y="439"/>
                      <a:pt x="203" y="445"/>
                      <a:pt x="203" y="459"/>
                    </a:cubicBezTo>
                    <a:cubicBezTo>
                      <a:pt x="203" y="474"/>
                      <a:pt x="218" y="483"/>
                      <a:pt x="218" y="499"/>
                    </a:cubicBezTo>
                    <a:cubicBezTo>
                      <a:pt x="218" y="508"/>
                      <a:pt x="211" y="513"/>
                      <a:pt x="211" y="522"/>
                    </a:cubicBezTo>
                    <a:cubicBezTo>
                      <a:pt x="211" y="540"/>
                      <a:pt x="234" y="545"/>
                      <a:pt x="234" y="562"/>
                    </a:cubicBezTo>
                    <a:cubicBezTo>
                      <a:pt x="234" y="567"/>
                      <a:pt x="227" y="571"/>
                      <a:pt x="225" y="573"/>
                    </a:cubicBezTo>
                    <a:cubicBezTo>
                      <a:pt x="231" y="585"/>
                      <a:pt x="249" y="588"/>
                      <a:pt x="249" y="606"/>
                    </a:cubicBezTo>
                    <a:cubicBezTo>
                      <a:pt x="249" y="632"/>
                      <a:pt x="196" y="662"/>
                      <a:pt x="181" y="684"/>
                    </a:cubicBezTo>
                    <a:cubicBezTo>
                      <a:pt x="187" y="693"/>
                      <a:pt x="194" y="697"/>
                      <a:pt x="199" y="712"/>
                    </a:cubicBezTo>
                    <a:cubicBezTo>
                      <a:pt x="190" y="718"/>
                      <a:pt x="168" y="729"/>
                      <a:pt x="158" y="729"/>
                    </a:cubicBezTo>
                    <a:cubicBezTo>
                      <a:pt x="145" y="729"/>
                      <a:pt x="137" y="724"/>
                      <a:pt x="120" y="724"/>
                    </a:cubicBezTo>
                    <a:cubicBezTo>
                      <a:pt x="103" y="724"/>
                      <a:pt x="65" y="740"/>
                      <a:pt x="77" y="751"/>
                    </a:cubicBezTo>
                    <a:cubicBezTo>
                      <a:pt x="115" y="789"/>
                      <a:pt x="95" y="803"/>
                      <a:pt x="86" y="803"/>
                    </a:cubicBezTo>
                    <a:cubicBezTo>
                      <a:pt x="71" y="803"/>
                      <a:pt x="68" y="783"/>
                      <a:pt x="56" y="783"/>
                    </a:cubicBezTo>
                    <a:cubicBezTo>
                      <a:pt x="42" y="783"/>
                      <a:pt x="25" y="820"/>
                      <a:pt x="25" y="839"/>
                    </a:cubicBezTo>
                    <a:cubicBezTo>
                      <a:pt x="25" y="870"/>
                      <a:pt x="1" y="866"/>
                      <a:pt x="0" y="893"/>
                    </a:cubicBezTo>
                    <a:cubicBezTo>
                      <a:pt x="10" y="892"/>
                      <a:pt x="19" y="891"/>
                      <a:pt x="27" y="891"/>
                    </a:cubicBezTo>
                    <a:cubicBezTo>
                      <a:pt x="41" y="891"/>
                      <a:pt x="50" y="890"/>
                      <a:pt x="65" y="890"/>
                    </a:cubicBezTo>
                    <a:cubicBezTo>
                      <a:pt x="81" y="890"/>
                      <a:pt x="89" y="920"/>
                      <a:pt x="89" y="937"/>
                    </a:cubicBezTo>
                    <a:cubicBezTo>
                      <a:pt x="89" y="948"/>
                      <a:pt x="78" y="953"/>
                      <a:pt x="78" y="964"/>
                    </a:cubicBezTo>
                    <a:cubicBezTo>
                      <a:pt x="78" y="980"/>
                      <a:pt x="93" y="991"/>
                      <a:pt x="93" y="1006"/>
                    </a:cubicBezTo>
                    <a:cubicBezTo>
                      <a:pt x="93" y="1015"/>
                      <a:pt x="78" y="1018"/>
                      <a:pt x="75" y="1023"/>
                    </a:cubicBezTo>
                    <a:cubicBezTo>
                      <a:pt x="66" y="1038"/>
                      <a:pt x="63" y="1050"/>
                      <a:pt x="63" y="1069"/>
                    </a:cubicBezTo>
                    <a:cubicBezTo>
                      <a:pt x="63" y="1092"/>
                      <a:pt x="78" y="1087"/>
                      <a:pt x="96" y="1087"/>
                    </a:cubicBezTo>
                    <a:cubicBezTo>
                      <a:pt x="120" y="1087"/>
                      <a:pt x="131" y="1077"/>
                      <a:pt x="150" y="1077"/>
                    </a:cubicBezTo>
                    <a:cubicBezTo>
                      <a:pt x="170" y="1077"/>
                      <a:pt x="165" y="1118"/>
                      <a:pt x="184" y="1118"/>
                    </a:cubicBezTo>
                    <a:cubicBezTo>
                      <a:pt x="184" y="1150"/>
                      <a:pt x="184" y="1150"/>
                      <a:pt x="184" y="1150"/>
                    </a:cubicBezTo>
                    <a:cubicBezTo>
                      <a:pt x="184" y="1153"/>
                      <a:pt x="187" y="1154"/>
                      <a:pt x="188" y="1156"/>
                    </a:cubicBezTo>
                    <a:cubicBezTo>
                      <a:pt x="192" y="1161"/>
                      <a:pt x="192" y="1161"/>
                      <a:pt x="192" y="1161"/>
                    </a:cubicBezTo>
                    <a:cubicBezTo>
                      <a:pt x="196" y="1161"/>
                      <a:pt x="205" y="1157"/>
                      <a:pt x="210" y="1156"/>
                    </a:cubicBezTo>
                    <a:cubicBezTo>
                      <a:pt x="227" y="1151"/>
                      <a:pt x="228" y="1131"/>
                      <a:pt x="245" y="1131"/>
                    </a:cubicBezTo>
                    <a:cubicBezTo>
                      <a:pt x="259" y="1131"/>
                      <a:pt x="293" y="1190"/>
                      <a:pt x="304" y="1190"/>
                    </a:cubicBezTo>
                    <a:cubicBezTo>
                      <a:pt x="315" y="1190"/>
                      <a:pt x="351" y="1173"/>
                      <a:pt x="357" y="1166"/>
                    </a:cubicBezTo>
                    <a:cubicBezTo>
                      <a:pt x="355" y="1166"/>
                      <a:pt x="336" y="1162"/>
                      <a:pt x="336" y="1162"/>
                    </a:cubicBezTo>
                    <a:cubicBezTo>
                      <a:pt x="333" y="1162"/>
                      <a:pt x="323" y="1160"/>
                      <a:pt x="323" y="1150"/>
                    </a:cubicBezTo>
                    <a:cubicBezTo>
                      <a:pt x="323" y="1144"/>
                      <a:pt x="378" y="1123"/>
                      <a:pt x="399" y="1115"/>
                    </a:cubicBezTo>
                    <a:cubicBezTo>
                      <a:pt x="399" y="1115"/>
                      <a:pt x="389" y="1127"/>
                      <a:pt x="385" y="1128"/>
                    </a:cubicBezTo>
                    <a:cubicBezTo>
                      <a:pt x="387" y="1133"/>
                      <a:pt x="406" y="1155"/>
                      <a:pt x="362" y="1166"/>
                    </a:cubicBezTo>
                    <a:cubicBezTo>
                      <a:pt x="381" y="1213"/>
                      <a:pt x="468" y="1205"/>
                      <a:pt x="468" y="1268"/>
                    </a:cubicBezTo>
                    <a:cubicBezTo>
                      <a:pt x="471" y="1268"/>
                      <a:pt x="471" y="1268"/>
                      <a:pt x="471" y="1268"/>
                    </a:cubicBezTo>
                    <a:cubicBezTo>
                      <a:pt x="476" y="1266"/>
                      <a:pt x="481" y="1264"/>
                      <a:pt x="487" y="1264"/>
                    </a:cubicBezTo>
                    <a:cubicBezTo>
                      <a:pt x="511" y="1264"/>
                      <a:pt x="510" y="1279"/>
                      <a:pt x="518" y="1296"/>
                    </a:cubicBezTo>
                    <a:cubicBezTo>
                      <a:pt x="519" y="1299"/>
                      <a:pt x="534" y="1309"/>
                      <a:pt x="536" y="1309"/>
                    </a:cubicBezTo>
                    <a:cubicBezTo>
                      <a:pt x="549" y="1313"/>
                      <a:pt x="552" y="1337"/>
                      <a:pt x="574" y="1337"/>
                    </a:cubicBezTo>
                    <a:cubicBezTo>
                      <a:pt x="590" y="1337"/>
                      <a:pt x="590" y="1323"/>
                      <a:pt x="601" y="1319"/>
                    </a:cubicBezTo>
                    <a:cubicBezTo>
                      <a:pt x="607" y="1317"/>
                      <a:pt x="606" y="1317"/>
                      <a:pt x="611" y="1317"/>
                    </a:cubicBezTo>
                    <a:cubicBezTo>
                      <a:pt x="614" y="1321"/>
                      <a:pt x="614" y="1328"/>
                      <a:pt x="617" y="1331"/>
                    </a:cubicBezTo>
                    <a:cubicBezTo>
                      <a:pt x="616" y="1333"/>
                      <a:pt x="617" y="1334"/>
                      <a:pt x="617" y="1336"/>
                    </a:cubicBezTo>
                    <a:cubicBezTo>
                      <a:pt x="627" y="1337"/>
                      <a:pt x="627" y="1337"/>
                      <a:pt x="627" y="1337"/>
                    </a:cubicBezTo>
                    <a:cubicBezTo>
                      <a:pt x="636" y="1325"/>
                      <a:pt x="636" y="1305"/>
                      <a:pt x="649" y="1299"/>
                    </a:cubicBezTo>
                    <a:cubicBezTo>
                      <a:pt x="628" y="1287"/>
                      <a:pt x="597" y="1240"/>
                      <a:pt x="597" y="1212"/>
                    </a:cubicBezTo>
                    <a:cubicBezTo>
                      <a:pt x="597" y="1205"/>
                      <a:pt x="580" y="1193"/>
                      <a:pt x="580" y="1181"/>
                    </a:cubicBezTo>
                    <a:cubicBezTo>
                      <a:pt x="580" y="1177"/>
                      <a:pt x="595" y="1147"/>
                      <a:pt x="599" y="1142"/>
                    </a:cubicBezTo>
                    <a:cubicBezTo>
                      <a:pt x="602" y="1145"/>
                      <a:pt x="625" y="1131"/>
                      <a:pt x="627" y="1131"/>
                    </a:cubicBezTo>
                    <a:cubicBezTo>
                      <a:pt x="647" y="1123"/>
                      <a:pt x="659" y="1117"/>
                      <a:pt x="684" y="1117"/>
                    </a:cubicBezTo>
                    <a:cubicBezTo>
                      <a:pt x="725" y="1117"/>
                      <a:pt x="732" y="1138"/>
                      <a:pt x="747" y="1162"/>
                    </a:cubicBezTo>
                    <a:cubicBezTo>
                      <a:pt x="736" y="1171"/>
                      <a:pt x="721" y="1162"/>
                      <a:pt x="707" y="1162"/>
                    </a:cubicBezTo>
                    <a:cubicBezTo>
                      <a:pt x="686" y="1162"/>
                      <a:pt x="656" y="1183"/>
                      <a:pt x="654" y="1182"/>
                    </a:cubicBezTo>
                    <a:cubicBezTo>
                      <a:pt x="655" y="1198"/>
                      <a:pt x="667" y="1197"/>
                      <a:pt x="671" y="1206"/>
                    </a:cubicBezTo>
                    <a:cubicBezTo>
                      <a:pt x="686" y="1232"/>
                      <a:pt x="706" y="1243"/>
                      <a:pt x="706" y="1274"/>
                    </a:cubicBezTo>
                    <a:cubicBezTo>
                      <a:pt x="712" y="1271"/>
                      <a:pt x="727" y="1263"/>
                      <a:pt x="732" y="1262"/>
                    </a:cubicBezTo>
                    <a:cubicBezTo>
                      <a:pt x="733" y="1274"/>
                      <a:pt x="745" y="1280"/>
                      <a:pt x="745" y="1292"/>
                    </a:cubicBezTo>
                    <a:cubicBezTo>
                      <a:pt x="722" y="1292"/>
                      <a:pt x="722" y="1292"/>
                      <a:pt x="722" y="1292"/>
                    </a:cubicBezTo>
                    <a:cubicBezTo>
                      <a:pt x="715" y="1292"/>
                      <a:pt x="708" y="1300"/>
                      <a:pt x="707" y="1312"/>
                    </a:cubicBezTo>
                    <a:cubicBezTo>
                      <a:pt x="723" y="1314"/>
                      <a:pt x="733" y="1330"/>
                      <a:pt x="733" y="1345"/>
                    </a:cubicBezTo>
                    <a:cubicBezTo>
                      <a:pt x="733" y="1354"/>
                      <a:pt x="728" y="1356"/>
                      <a:pt x="728" y="1364"/>
                    </a:cubicBezTo>
                    <a:cubicBezTo>
                      <a:pt x="728" y="1371"/>
                      <a:pt x="735" y="1379"/>
                      <a:pt x="736" y="1380"/>
                    </a:cubicBezTo>
                    <a:cubicBezTo>
                      <a:pt x="736" y="1373"/>
                      <a:pt x="745" y="1373"/>
                      <a:pt x="752" y="1371"/>
                    </a:cubicBezTo>
                    <a:cubicBezTo>
                      <a:pt x="761" y="1367"/>
                      <a:pt x="758" y="1364"/>
                      <a:pt x="766" y="1361"/>
                    </a:cubicBezTo>
                    <a:cubicBezTo>
                      <a:pt x="780" y="1356"/>
                      <a:pt x="789" y="1359"/>
                      <a:pt x="800" y="1350"/>
                    </a:cubicBezTo>
                    <a:cubicBezTo>
                      <a:pt x="817" y="1360"/>
                      <a:pt x="827" y="1361"/>
                      <a:pt x="842" y="1367"/>
                    </a:cubicBezTo>
                    <a:cubicBezTo>
                      <a:pt x="861" y="1373"/>
                      <a:pt x="867" y="1391"/>
                      <a:pt x="889" y="1391"/>
                    </a:cubicBezTo>
                    <a:cubicBezTo>
                      <a:pt x="889" y="1395"/>
                      <a:pt x="894" y="1397"/>
                      <a:pt x="895" y="1400"/>
                    </a:cubicBezTo>
                    <a:cubicBezTo>
                      <a:pt x="897" y="1408"/>
                      <a:pt x="895" y="1418"/>
                      <a:pt x="899" y="1429"/>
                    </a:cubicBezTo>
                    <a:cubicBezTo>
                      <a:pt x="907" y="1419"/>
                      <a:pt x="914" y="1433"/>
                      <a:pt x="921" y="1433"/>
                    </a:cubicBezTo>
                    <a:cubicBezTo>
                      <a:pt x="930" y="1433"/>
                      <a:pt x="934" y="1425"/>
                      <a:pt x="939" y="1420"/>
                    </a:cubicBezTo>
                    <a:cubicBezTo>
                      <a:pt x="945" y="1414"/>
                      <a:pt x="954" y="1414"/>
                      <a:pt x="960" y="1407"/>
                    </a:cubicBezTo>
                    <a:cubicBezTo>
                      <a:pt x="973" y="1394"/>
                      <a:pt x="974" y="1373"/>
                      <a:pt x="993" y="1373"/>
                    </a:cubicBezTo>
                    <a:cubicBezTo>
                      <a:pt x="1001" y="1373"/>
                      <a:pt x="998" y="1376"/>
                      <a:pt x="1005" y="1376"/>
                    </a:cubicBezTo>
                    <a:cubicBezTo>
                      <a:pt x="1007" y="1386"/>
                      <a:pt x="1025" y="1379"/>
                      <a:pt x="1030" y="1379"/>
                    </a:cubicBezTo>
                    <a:cubicBezTo>
                      <a:pt x="1036" y="1379"/>
                      <a:pt x="1038" y="1388"/>
                      <a:pt x="1044" y="1388"/>
                    </a:cubicBezTo>
                    <a:cubicBezTo>
                      <a:pt x="1058" y="1388"/>
                      <a:pt x="1070" y="1379"/>
                      <a:pt x="1076" y="1368"/>
                    </a:cubicBezTo>
                    <a:cubicBezTo>
                      <a:pt x="1078" y="1369"/>
                      <a:pt x="1080" y="1368"/>
                      <a:pt x="1081" y="1368"/>
                    </a:cubicBezTo>
                    <a:cubicBezTo>
                      <a:pt x="1088" y="1368"/>
                      <a:pt x="1091" y="1349"/>
                      <a:pt x="1107" y="1349"/>
                    </a:cubicBezTo>
                    <a:cubicBezTo>
                      <a:pt x="1122" y="1349"/>
                      <a:pt x="1105" y="1391"/>
                      <a:pt x="1123" y="1391"/>
                    </a:cubicBezTo>
                    <a:cubicBezTo>
                      <a:pt x="1140" y="1391"/>
                      <a:pt x="1146" y="1377"/>
                      <a:pt x="1161" y="1377"/>
                    </a:cubicBezTo>
                    <a:cubicBezTo>
                      <a:pt x="1171" y="1377"/>
                      <a:pt x="1177" y="1377"/>
                      <a:pt x="1187" y="1379"/>
                    </a:cubicBezTo>
                    <a:cubicBezTo>
                      <a:pt x="1188" y="1375"/>
                      <a:pt x="1188" y="1375"/>
                      <a:pt x="1188" y="1375"/>
                    </a:cubicBezTo>
                    <a:cubicBezTo>
                      <a:pt x="1185" y="1356"/>
                      <a:pt x="1180" y="1352"/>
                      <a:pt x="1161" y="1348"/>
                    </a:cubicBezTo>
                    <a:cubicBezTo>
                      <a:pt x="1164" y="1332"/>
                      <a:pt x="1179" y="1296"/>
                      <a:pt x="1192" y="1296"/>
                    </a:cubicBezTo>
                    <a:cubicBezTo>
                      <a:pt x="1261" y="1296"/>
                      <a:pt x="1309" y="1258"/>
                      <a:pt x="1309" y="1169"/>
                    </a:cubicBezTo>
                    <a:cubicBezTo>
                      <a:pt x="1348" y="1163"/>
                      <a:pt x="1350" y="1114"/>
                      <a:pt x="1373" y="1117"/>
                    </a:cubicBezTo>
                    <a:cubicBezTo>
                      <a:pt x="1434" y="1125"/>
                      <a:pt x="1410" y="1080"/>
                      <a:pt x="1423" y="1069"/>
                    </a:cubicBezTo>
                    <a:cubicBezTo>
                      <a:pt x="1453" y="1042"/>
                      <a:pt x="1499" y="1041"/>
                      <a:pt x="1536" y="1018"/>
                    </a:cubicBezTo>
                    <a:cubicBezTo>
                      <a:pt x="1542" y="1015"/>
                      <a:pt x="1554" y="998"/>
                      <a:pt x="1566" y="998"/>
                    </a:cubicBezTo>
                    <a:cubicBezTo>
                      <a:pt x="1586" y="998"/>
                      <a:pt x="1618" y="1022"/>
                      <a:pt x="1650" y="1022"/>
                    </a:cubicBezTo>
                    <a:cubicBezTo>
                      <a:pt x="1691" y="1022"/>
                      <a:pt x="1683" y="962"/>
                      <a:pt x="1707" y="962"/>
                    </a:cubicBezTo>
                    <a:cubicBezTo>
                      <a:pt x="1720" y="962"/>
                      <a:pt x="1767" y="970"/>
                      <a:pt x="1771" y="982"/>
                    </a:cubicBezTo>
                    <a:cubicBezTo>
                      <a:pt x="1789" y="1033"/>
                      <a:pt x="1820" y="1006"/>
                      <a:pt x="1839" y="1006"/>
                    </a:cubicBezTo>
                    <a:cubicBezTo>
                      <a:pt x="1886" y="1006"/>
                      <a:pt x="1900" y="1046"/>
                      <a:pt x="1949" y="1046"/>
                    </a:cubicBezTo>
                    <a:cubicBezTo>
                      <a:pt x="1991" y="1046"/>
                      <a:pt x="2046" y="1004"/>
                      <a:pt x="2100" y="1026"/>
                    </a:cubicBezTo>
                    <a:cubicBezTo>
                      <a:pt x="2173" y="1055"/>
                      <a:pt x="2138" y="922"/>
                      <a:pt x="2233" y="922"/>
                    </a:cubicBezTo>
                    <a:cubicBezTo>
                      <a:pt x="2300" y="922"/>
                      <a:pt x="2298" y="979"/>
                      <a:pt x="2324" y="1022"/>
                    </a:cubicBezTo>
                    <a:cubicBezTo>
                      <a:pt x="2334" y="1038"/>
                      <a:pt x="2368" y="1040"/>
                      <a:pt x="2381" y="1054"/>
                    </a:cubicBezTo>
                    <a:cubicBezTo>
                      <a:pt x="2390" y="1064"/>
                      <a:pt x="2400" y="1093"/>
                      <a:pt x="2422" y="1093"/>
                    </a:cubicBezTo>
                    <a:cubicBezTo>
                      <a:pt x="2447" y="1093"/>
                      <a:pt x="2452" y="1069"/>
                      <a:pt x="2483" y="1069"/>
                    </a:cubicBezTo>
                    <a:cubicBezTo>
                      <a:pt x="2483" y="1089"/>
                      <a:pt x="2483" y="1089"/>
                      <a:pt x="2483" y="1089"/>
                    </a:cubicBezTo>
                    <a:cubicBezTo>
                      <a:pt x="2466" y="1107"/>
                      <a:pt x="2460" y="1149"/>
                      <a:pt x="2441" y="1161"/>
                    </a:cubicBezTo>
                    <a:cubicBezTo>
                      <a:pt x="2424" y="1171"/>
                      <a:pt x="2393" y="1174"/>
                      <a:pt x="2403" y="1181"/>
                    </a:cubicBezTo>
                    <a:cubicBezTo>
                      <a:pt x="2429" y="1198"/>
                      <a:pt x="2400" y="1232"/>
                      <a:pt x="2400" y="1232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18" name="Freeform 77">
                <a:extLst>
                  <a:ext uri="{FF2B5EF4-FFF2-40B4-BE49-F238E27FC236}">
                    <a16:creationId xmlns:a16="http://schemas.microsoft.com/office/drawing/2014/main" id="{8A90A832-4D1B-4A85-97DA-C97F0A3FAE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631796" y="2679429"/>
                <a:ext cx="1512074" cy="1002428"/>
              </a:xfrm>
              <a:custGeom>
                <a:avLst/>
                <a:gdLst>
                  <a:gd name="T0" fmla="*/ 1006 w 1322"/>
                  <a:gd name="T1" fmla="*/ 554 h 876"/>
                  <a:gd name="T2" fmla="*/ 985 w 1322"/>
                  <a:gd name="T3" fmla="*/ 519 h 876"/>
                  <a:gd name="T4" fmla="*/ 1055 w 1322"/>
                  <a:gd name="T5" fmla="*/ 461 h 876"/>
                  <a:gd name="T6" fmla="*/ 1011 w 1322"/>
                  <a:gd name="T7" fmla="*/ 445 h 876"/>
                  <a:gd name="T8" fmla="*/ 980 w 1322"/>
                  <a:gd name="T9" fmla="*/ 461 h 876"/>
                  <a:gd name="T10" fmla="*/ 949 w 1322"/>
                  <a:gd name="T11" fmla="*/ 426 h 876"/>
                  <a:gd name="T12" fmla="*/ 1014 w 1322"/>
                  <a:gd name="T13" fmla="*/ 377 h 876"/>
                  <a:gd name="T14" fmla="*/ 1041 w 1322"/>
                  <a:gd name="T15" fmla="*/ 382 h 876"/>
                  <a:gd name="T16" fmla="*/ 1089 w 1322"/>
                  <a:gd name="T17" fmla="*/ 391 h 876"/>
                  <a:gd name="T18" fmla="*/ 1114 w 1322"/>
                  <a:gd name="T19" fmla="*/ 417 h 876"/>
                  <a:gd name="T20" fmla="*/ 1113 w 1322"/>
                  <a:gd name="T21" fmla="*/ 447 h 876"/>
                  <a:gd name="T22" fmla="*/ 1144 w 1322"/>
                  <a:gd name="T23" fmla="*/ 459 h 876"/>
                  <a:gd name="T24" fmla="*/ 1132 w 1322"/>
                  <a:gd name="T25" fmla="*/ 477 h 876"/>
                  <a:gd name="T26" fmla="*/ 1143 w 1322"/>
                  <a:gd name="T27" fmla="*/ 496 h 876"/>
                  <a:gd name="T28" fmla="*/ 1140 w 1322"/>
                  <a:gd name="T29" fmla="*/ 523 h 876"/>
                  <a:gd name="T30" fmla="*/ 1147 w 1322"/>
                  <a:gd name="T31" fmla="*/ 533 h 876"/>
                  <a:gd name="T32" fmla="*/ 1186 w 1322"/>
                  <a:gd name="T33" fmla="*/ 516 h 876"/>
                  <a:gd name="T34" fmla="*/ 1173 w 1322"/>
                  <a:gd name="T35" fmla="*/ 419 h 876"/>
                  <a:gd name="T36" fmla="*/ 1182 w 1322"/>
                  <a:gd name="T37" fmla="*/ 380 h 876"/>
                  <a:gd name="T38" fmla="*/ 1239 w 1322"/>
                  <a:gd name="T39" fmla="*/ 310 h 876"/>
                  <a:gd name="T40" fmla="*/ 1280 w 1322"/>
                  <a:gd name="T41" fmla="*/ 239 h 876"/>
                  <a:gd name="T42" fmla="*/ 1322 w 1322"/>
                  <a:gd name="T43" fmla="*/ 147 h 876"/>
                  <a:gd name="T44" fmla="*/ 1220 w 1322"/>
                  <a:gd name="T45" fmla="*/ 132 h 876"/>
                  <a:gd name="T46" fmla="*/ 1072 w 1322"/>
                  <a:gd name="T47" fmla="*/ 0 h 876"/>
                  <a:gd name="T48" fmla="*/ 788 w 1322"/>
                  <a:gd name="T49" fmla="*/ 124 h 876"/>
                  <a:gd name="T50" fmla="*/ 610 w 1322"/>
                  <a:gd name="T51" fmla="*/ 60 h 876"/>
                  <a:gd name="T52" fmla="*/ 489 w 1322"/>
                  <a:gd name="T53" fmla="*/ 100 h 876"/>
                  <a:gd name="T54" fmla="*/ 375 w 1322"/>
                  <a:gd name="T55" fmla="*/ 96 h 876"/>
                  <a:gd name="T56" fmla="*/ 212 w 1322"/>
                  <a:gd name="T57" fmla="*/ 195 h 876"/>
                  <a:gd name="T58" fmla="*/ 31 w 1322"/>
                  <a:gd name="T59" fmla="*/ 374 h 876"/>
                  <a:gd name="T60" fmla="*/ 27 w 1322"/>
                  <a:gd name="T61" fmla="*/ 453 h 876"/>
                  <a:gd name="T62" fmla="*/ 44 w 1322"/>
                  <a:gd name="T63" fmla="*/ 471 h 876"/>
                  <a:gd name="T64" fmla="*/ 87 w 1322"/>
                  <a:gd name="T65" fmla="*/ 505 h 876"/>
                  <a:gd name="T66" fmla="*/ 143 w 1322"/>
                  <a:gd name="T67" fmla="*/ 513 h 876"/>
                  <a:gd name="T68" fmla="*/ 126 w 1322"/>
                  <a:gd name="T69" fmla="*/ 572 h 876"/>
                  <a:gd name="T70" fmla="*/ 109 w 1322"/>
                  <a:gd name="T71" fmla="*/ 588 h 876"/>
                  <a:gd name="T72" fmla="*/ 125 w 1322"/>
                  <a:gd name="T73" fmla="*/ 618 h 876"/>
                  <a:gd name="T74" fmla="*/ 190 w 1322"/>
                  <a:gd name="T75" fmla="*/ 645 h 876"/>
                  <a:gd name="T76" fmla="*/ 227 w 1322"/>
                  <a:gd name="T77" fmla="*/ 672 h 876"/>
                  <a:gd name="T78" fmla="*/ 275 w 1322"/>
                  <a:gd name="T79" fmla="*/ 694 h 876"/>
                  <a:gd name="T80" fmla="*/ 321 w 1322"/>
                  <a:gd name="T81" fmla="*/ 690 h 876"/>
                  <a:gd name="T82" fmla="*/ 361 w 1322"/>
                  <a:gd name="T83" fmla="*/ 687 h 876"/>
                  <a:gd name="T84" fmla="*/ 439 w 1322"/>
                  <a:gd name="T85" fmla="*/ 671 h 876"/>
                  <a:gd name="T86" fmla="*/ 473 w 1322"/>
                  <a:gd name="T87" fmla="*/ 661 h 876"/>
                  <a:gd name="T88" fmla="*/ 484 w 1322"/>
                  <a:gd name="T89" fmla="*/ 654 h 876"/>
                  <a:gd name="T90" fmla="*/ 543 w 1322"/>
                  <a:gd name="T91" fmla="*/ 721 h 876"/>
                  <a:gd name="T92" fmla="*/ 526 w 1322"/>
                  <a:gd name="T93" fmla="*/ 791 h 876"/>
                  <a:gd name="T94" fmla="*/ 558 w 1322"/>
                  <a:gd name="T95" fmla="*/ 811 h 876"/>
                  <a:gd name="T96" fmla="*/ 594 w 1322"/>
                  <a:gd name="T97" fmla="*/ 843 h 876"/>
                  <a:gd name="T98" fmla="*/ 603 w 1322"/>
                  <a:gd name="T99" fmla="*/ 852 h 876"/>
                  <a:gd name="T100" fmla="*/ 607 w 1322"/>
                  <a:gd name="T101" fmla="*/ 824 h 876"/>
                  <a:gd name="T102" fmla="*/ 652 w 1322"/>
                  <a:gd name="T103" fmla="*/ 819 h 876"/>
                  <a:gd name="T104" fmla="*/ 714 w 1322"/>
                  <a:gd name="T105" fmla="*/ 817 h 876"/>
                  <a:gd name="T106" fmla="*/ 741 w 1322"/>
                  <a:gd name="T107" fmla="*/ 848 h 876"/>
                  <a:gd name="T108" fmla="*/ 781 w 1322"/>
                  <a:gd name="T109" fmla="*/ 876 h 876"/>
                  <a:gd name="T110" fmla="*/ 817 w 1322"/>
                  <a:gd name="T111" fmla="*/ 849 h 876"/>
                  <a:gd name="T112" fmla="*/ 864 w 1322"/>
                  <a:gd name="T113" fmla="*/ 820 h 876"/>
                  <a:gd name="T114" fmla="*/ 948 w 1322"/>
                  <a:gd name="T115" fmla="*/ 791 h 876"/>
                  <a:gd name="T116" fmla="*/ 989 w 1322"/>
                  <a:gd name="T117" fmla="*/ 732 h 876"/>
                  <a:gd name="T118" fmla="*/ 1037 w 1322"/>
                  <a:gd name="T119" fmla="*/ 640 h 876"/>
                  <a:gd name="T120" fmla="*/ 1007 w 1322"/>
                  <a:gd name="T121" fmla="*/ 554 h 8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322" h="876">
                    <a:moveTo>
                      <a:pt x="1008" y="554"/>
                    </a:moveTo>
                    <a:cubicBezTo>
                      <a:pt x="1006" y="554"/>
                      <a:pt x="1006" y="554"/>
                      <a:pt x="1006" y="554"/>
                    </a:cubicBezTo>
                    <a:cubicBezTo>
                      <a:pt x="1006" y="554"/>
                      <a:pt x="1005" y="541"/>
                      <a:pt x="1005" y="539"/>
                    </a:cubicBezTo>
                    <a:cubicBezTo>
                      <a:pt x="999" y="538"/>
                      <a:pt x="985" y="530"/>
                      <a:pt x="985" y="519"/>
                    </a:cubicBezTo>
                    <a:cubicBezTo>
                      <a:pt x="985" y="509"/>
                      <a:pt x="998" y="508"/>
                      <a:pt x="1001" y="499"/>
                    </a:cubicBezTo>
                    <a:cubicBezTo>
                      <a:pt x="1008" y="477"/>
                      <a:pt x="1040" y="477"/>
                      <a:pt x="1055" y="461"/>
                    </a:cubicBezTo>
                    <a:cubicBezTo>
                      <a:pt x="1049" y="453"/>
                      <a:pt x="1038" y="461"/>
                      <a:pt x="1027" y="454"/>
                    </a:cubicBezTo>
                    <a:cubicBezTo>
                      <a:pt x="1022" y="451"/>
                      <a:pt x="1019" y="445"/>
                      <a:pt x="1011" y="445"/>
                    </a:cubicBezTo>
                    <a:cubicBezTo>
                      <a:pt x="1004" y="445"/>
                      <a:pt x="1004" y="462"/>
                      <a:pt x="1000" y="462"/>
                    </a:cubicBezTo>
                    <a:cubicBezTo>
                      <a:pt x="994" y="462"/>
                      <a:pt x="986" y="465"/>
                      <a:pt x="980" y="461"/>
                    </a:cubicBezTo>
                    <a:cubicBezTo>
                      <a:pt x="971" y="454"/>
                      <a:pt x="974" y="446"/>
                      <a:pt x="965" y="439"/>
                    </a:cubicBezTo>
                    <a:cubicBezTo>
                      <a:pt x="962" y="437"/>
                      <a:pt x="949" y="434"/>
                      <a:pt x="949" y="426"/>
                    </a:cubicBezTo>
                    <a:cubicBezTo>
                      <a:pt x="949" y="409"/>
                      <a:pt x="971" y="414"/>
                      <a:pt x="982" y="407"/>
                    </a:cubicBezTo>
                    <a:cubicBezTo>
                      <a:pt x="991" y="399"/>
                      <a:pt x="1008" y="387"/>
                      <a:pt x="1014" y="377"/>
                    </a:cubicBezTo>
                    <a:cubicBezTo>
                      <a:pt x="1016" y="375"/>
                      <a:pt x="1019" y="367"/>
                      <a:pt x="1027" y="367"/>
                    </a:cubicBezTo>
                    <a:cubicBezTo>
                      <a:pt x="1033" y="367"/>
                      <a:pt x="1041" y="377"/>
                      <a:pt x="1041" y="382"/>
                    </a:cubicBezTo>
                    <a:cubicBezTo>
                      <a:pt x="1041" y="395"/>
                      <a:pt x="1027" y="400"/>
                      <a:pt x="1027" y="414"/>
                    </a:cubicBezTo>
                    <a:cubicBezTo>
                      <a:pt x="1048" y="414"/>
                      <a:pt x="1065" y="391"/>
                      <a:pt x="1089" y="391"/>
                    </a:cubicBezTo>
                    <a:cubicBezTo>
                      <a:pt x="1098" y="391"/>
                      <a:pt x="1102" y="399"/>
                      <a:pt x="1114" y="399"/>
                    </a:cubicBezTo>
                    <a:cubicBezTo>
                      <a:pt x="1110" y="407"/>
                      <a:pt x="1114" y="407"/>
                      <a:pt x="1114" y="417"/>
                    </a:cubicBezTo>
                    <a:cubicBezTo>
                      <a:pt x="1114" y="425"/>
                      <a:pt x="1105" y="424"/>
                      <a:pt x="1105" y="434"/>
                    </a:cubicBezTo>
                    <a:cubicBezTo>
                      <a:pt x="1105" y="438"/>
                      <a:pt x="1108" y="447"/>
                      <a:pt x="1113" y="447"/>
                    </a:cubicBezTo>
                    <a:cubicBezTo>
                      <a:pt x="1115" y="447"/>
                      <a:pt x="1118" y="443"/>
                      <a:pt x="1123" y="443"/>
                    </a:cubicBezTo>
                    <a:cubicBezTo>
                      <a:pt x="1133" y="443"/>
                      <a:pt x="1144" y="449"/>
                      <a:pt x="1144" y="459"/>
                    </a:cubicBezTo>
                    <a:cubicBezTo>
                      <a:pt x="1144" y="465"/>
                      <a:pt x="1138" y="469"/>
                      <a:pt x="1132" y="469"/>
                    </a:cubicBezTo>
                    <a:cubicBezTo>
                      <a:pt x="1132" y="477"/>
                      <a:pt x="1132" y="477"/>
                      <a:pt x="1132" y="477"/>
                    </a:cubicBezTo>
                    <a:cubicBezTo>
                      <a:pt x="1133" y="479"/>
                      <a:pt x="1135" y="482"/>
                      <a:pt x="1139" y="483"/>
                    </a:cubicBezTo>
                    <a:cubicBezTo>
                      <a:pt x="1139" y="488"/>
                      <a:pt x="1143" y="492"/>
                      <a:pt x="1143" y="496"/>
                    </a:cubicBezTo>
                    <a:cubicBezTo>
                      <a:pt x="1143" y="499"/>
                      <a:pt x="1136" y="509"/>
                      <a:pt x="1136" y="515"/>
                    </a:cubicBezTo>
                    <a:cubicBezTo>
                      <a:pt x="1136" y="518"/>
                      <a:pt x="1136" y="522"/>
                      <a:pt x="1140" y="523"/>
                    </a:cubicBezTo>
                    <a:cubicBezTo>
                      <a:pt x="1139" y="527"/>
                      <a:pt x="1136" y="529"/>
                      <a:pt x="1136" y="533"/>
                    </a:cubicBezTo>
                    <a:cubicBezTo>
                      <a:pt x="1147" y="533"/>
                      <a:pt x="1147" y="533"/>
                      <a:pt x="1147" y="533"/>
                    </a:cubicBezTo>
                    <a:cubicBezTo>
                      <a:pt x="1152" y="528"/>
                      <a:pt x="1153" y="528"/>
                      <a:pt x="1162" y="526"/>
                    </a:cubicBezTo>
                    <a:cubicBezTo>
                      <a:pt x="1162" y="519"/>
                      <a:pt x="1181" y="518"/>
                      <a:pt x="1186" y="516"/>
                    </a:cubicBezTo>
                    <a:cubicBezTo>
                      <a:pt x="1196" y="513"/>
                      <a:pt x="1201" y="504"/>
                      <a:pt x="1201" y="486"/>
                    </a:cubicBezTo>
                    <a:cubicBezTo>
                      <a:pt x="1201" y="455"/>
                      <a:pt x="1189" y="437"/>
                      <a:pt x="1173" y="419"/>
                    </a:cubicBezTo>
                    <a:cubicBezTo>
                      <a:pt x="1166" y="412"/>
                      <a:pt x="1158" y="405"/>
                      <a:pt x="1160" y="391"/>
                    </a:cubicBezTo>
                    <a:cubicBezTo>
                      <a:pt x="1169" y="391"/>
                      <a:pt x="1176" y="386"/>
                      <a:pt x="1182" y="380"/>
                    </a:cubicBezTo>
                    <a:cubicBezTo>
                      <a:pt x="1188" y="374"/>
                      <a:pt x="1201" y="366"/>
                      <a:pt x="1204" y="360"/>
                    </a:cubicBezTo>
                    <a:cubicBezTo>
                      <a:pt x="1214" y="338"/>
                      <a:pt x="1220" y="325"/>
                      <a:pt x="1239" y="310"/>
                    </a:cubicBezTo>
                    <a:cubicBezTo>
                      <a:pt x="1239" y="310"/>
                      <a:pt x="1268" y="276"/>
                      <a:pt x="1242" y="259"/>
                    </a:cubicBezTo>
                    <a:cubicBezTo>
                      <a:pt x="1232" y="252"/>
                      <a:pt x="1263" y="249"/>
                      <a:pt x="1280" y="239"/>
                    </a:cubicBezTo>
                    <a:cubicBezTo>
                      <a:pt x="1299" y="227"/>
                      <a:pt x="1305" y="185"/>
                      <a:pt x="1322" y="167"/>
                    </a:cubicBezTo>
                    <a:cubicBezTo>
                      <a:pt x="1322" y="147"/>
                      <a:pt x="1322" y="147"/>
                      <a:pt x="1322" y="147"/>
                    </a:cubicBezTo>
                    <a:cubicBezTo>
                      <a:pt x="1291" y="147"/>
                      <a:pt x="1286" y="171"/>
                      <a:pt x="1261" y="171"/>
                    </a:cubicBezTo>
                    <a:cubicBezTo>
                      <a:pt x="1239" y="171"/>
                      <a:pt x="1229" y="142"/>
                      <a:pt x="1220" y="132"/>
                    </a:cubicBezTo>
                    <a:cubicBezTo>
                      <a:pt x="1207" y="118"/>
                      <a:pt x="1173" y="116"/>
                      <a:pt x="1163" y="100"/>
                    </a:cubicBezTo>
                    <a:cubicBezTo>
                      <a:pt x="1137" y="57"/>
                      <a:pt x="1139" y="0"/>
                      <a:pt x="1072" y="0"/>
                    </a:cubicBezTo>
                    <a:cubicBezTo>
                      <a:pt x="977" y="0"/>
                      <a:pt x="1012" y="133"/>
                      <a:pt x="939" y="104"/>
                    </a:cubicBezTo>
                    <a:cubicBezTo>
                      <a:pt x="885" y="82"/>
                      <a:pt x="830" y="124"/>
                      <a:pt x="788" y="124"/>
                    </a:cubicBezTo>
                    <a:cubicBezTo>
                      <a:pt x="739" y="124"/>
                      <a:pt x="725" y="84"/>
                      <a:pt x="678" y="84"/>
                    </a:cubicBezTo>
                    <a:cubicBezTo>
                      <a:pt x="659" y="84"/>
                      <a:pt x="628" y="111"/>
                      <a:pt x="610" y="60"/>
                    </a:cubicBezTo>
                    <a:cubicBezTo>
                      <a:pt x="606" y="48"/>
                      <a:pt x="559" y="40"/>
                      <a:pt x="546" y="40"/>
                    </a:cubicBezTo>
                    <a:cubicBezTo>
                      <a:pt x="522" y="40"/>
                      <a:pt x="530" y="100"/>
                      <a:pt x="489" y="100"/>
                    </a:cubicBezTo>
                    <a:cubicBezTo>
                      <a:pt x="457" y="100"/>
                      <a:pt x="425" y="76"/>
                      <a:pt x="405" y="76"/>
                    </a:cubicBezTo>
                    <a:cubicBezTo>
                      <a:pt x="393" y="76"/>
                      <a:pt x="381" y="93"/>
                      <a:pt x="375" y="96"/>
                    </a:cubicBezTo>
                    <a:cubicBezTo>
                      <a:pt x="338" y="119"/>
                      <a:pt x="292" y="120"/>
                      <a:pt x="262" y="147"/>
                    </a:cubicBezTo>
                    <a:cubicBezTo>
                      <a:pt x="249" y="158"/>
                      <a:pt x="273" y="203"/>
                      <a:pt x="212" y="195"/>
                    </a:cubicBezTo>
                    <a:cubicBezTo>
                      <a:pt x="189" y="192"/>
                      <a:pt x="187" y="241"/>
                      <a:pt x="148" y="247"/>
                    </a:cubicBezTo>
                    <a:cubicBezTo>
                      <a:pt x="148" y="336"/>
                      <a:pt x="100" y="374"/>
                      <a:pt x="31" y="374"/>
                    </a:cubicBezTo>
                    <a:cubicBezTo>
                      <a:pt x="18" y="374"/>
                      <a:pt x="3" y="410"/>
                      <a:pt x="0" y="426"/>
                    </a:cubicBezTo>
                    <a:cubicBezTo>
                      <a:pt x="19" y="430"/>
                      <a:pt x="24" y="434"/>
                      <a:pt x="27" y="453"/>
                    </a:cubicBezTo>
                    <a:cubicBezTo>
                      <a:pt x="26" y="457"/>
                      <a:pt x="26" y="457"/>
                      <a:pt x="26" y="457"/>
                    </a:cubicBezTo>
                    <a:cubicBezTo>
                      <a:pt x="26" y="471"/>
                      <a:pt x="33" y="467"/>
                      <a:pt x="44" y="471"/>
                    </a:cubicBezTo>
                    <a:cubicBezTo>
                      <a:pt x="53" y="473"/>
                      <a:pt x="49" y="484"/>
                      <a:pt x="53" y="488"/>
                    </a:cubicBezTo>
                    <a:cubicBezTo>
                      <a:pt x="65" y="500"/>
                      <a:pt x="73" y="500"/>
                      <a:pt x="87" y="505"/>
                    </a:cubicBezTo>
                    <a:cubicBezTo>
                      <a:pt x="100" y="503"/>
                      <a:pt x="106" y="491"/>
                      <a:pt x="118" y="491"/>
                    </a:cubicBezTo>
                    <a:cubicBezTo>
                      <a:pt x="125" y="491"/>
                      <a:pt x="143" y="505"/>
                      <a:pt x="143" y="513"/>
                    </a:cubicBezTo>
                    <a:cubicBezTo>
                      <a:pt x="143" y="534"/>
                      <a:pt x="115" y="531"/>
                      <a:pt x="115" y="552"/>
                    </a:cubicBezTo>
                    <a:cubicBezTo>
                      <a:pt x="115" y="561"/>
                      <a:pt x="126" y="563"/>
                      <a:pt x="126" y="572"/>
                    </a:cubicBezTo>
                    <a:cubicBezTo>
                      <a:pt x="126" y="582"/>
                      <a:pt x="117" y="581"/>
                      <a:pt x="109" y="581"/>
                    </a:cubicBezTo>
                    <a:cubicBezTo>
                      <a:pt x="109" y="588"/>
                      <a:pt x="109" y="588"/>
                      <a:pt x="109" y="588"/>
                    </a:cubicBezTo>
                    <a:cubicBezTo>
                      <a:pt x="111" y="597"/>
                      <a:pt x="110" y="604"/>
                      <a:pt x="113" y="613"/>
                    </a:cubicBezTo>
                    <a:cubicBezTo>
                      <a:pt x="115" y="618"/>
                      <a:pt x="122" y="617"/>
                      <a:pt x="125" y="618"/>
                    </a:cubicBezTo>
                    <a:cubicBezTo>
                      <a:pt x="139" y="623"/>
                      <a:pt x="143" y="633"/>
                      <a:pt x="156" y="636"/>
                    </a:cubicBezTo>
                    <a:cubicBezTo>
                      <a:pt x="173" y="640"/>
                      <a:pt x="181" y="635"/>
                      <a:pt x="190" y="645"/>
                    </a:cubicBezTo>
                    <a:cubicBezTo>
                      <a:pt x="199" y="655"/>
                      <a:pt x="207" y="651"/>
                      <a:pt x="218" y="657"/>
                    </a:cubicBezTo>
                    <a:cubicBezTo>
                      <a:pt x="224" y="660"/>
                      <a:pt x="224" y="666"/>
                      <a:pt x="227" y="672"/>
                    </a:cubicBezTo>
                    <a:cubicBezTo>
                      <a:pt x="230" y="678"/>
                      <a:pt x="236" y="671"/>
                      <a:pt x="240" y="674"/>
                    </a:cubicBezTo>
                    <a:cubicBezTo>
                      <a:pt x="251" y="682"/>
                      <a:pt x="258" y="694"/>
                      <a:pt x="275" y="694"/>
                    </a:cubicBezTo>
                    <a:cubicBezTo>
                      <a:pt x="286" y="694"/>
                      <a:pt x="296" y="694"/>
                      <a:pt x="307" y="694"/>
                    </a:cubicBezTo>
                    <a:cubicBezTo>
                      <a:pt x="314" y="694"/>
                      <a:pt x="316" y="690"/>
                      <a:pt x="321" y="690"/>
                    </a:cubicBezTo>
                    <a:cubicBezTo>
                      <a:pt x="324" y="690"/>
                      <a:pt x="328" y="701"/>
                      <a:pt x="328" y="707"/>
                    </a:cubicBezTo>
                    <a:cubicBezTo>
                      <a:pt x="339" y="701"/>
                      <a:pt x="342" y="687"/>
                      <a:pt x="361" y="687"/>
                    </a:cubicBezTo>
                    <a:cubicBezTo>
                      <a:pt x="377" y="687"/>
                      <a:pt x="385" y="697"/>
                      <a:pt x="398" y="697"/>
                    </a:cubicBezTo>
                    <a:cubicBezTo>
                      <a:pt x="409" y="697"/>
                      <a:pt x="434" y="674"/>
                      <a:pt x="439" y="671"/>
                    </a:cubicBezTo>
                    <a:cubicBezTo>
                      <a:pt x="443" y="668"/>
                      <a:pt x="445" y="665"/>
                      <a:pt x="448" y="662"/>
                    </a:cubicBezTo>
                    <a:cubicBezTo>
                      <a:pt x="454" y="655"/>
                      <a:pt x="464" y="664"/>
                      <a:pt x="473" y="661"/>
                    </a:cubicBezTo>
                    <a:cubicBezTo>
                      <a:pt x="480" y="654"/>
                      <a:pt x="480" y="654"/>
                      <a:pt x="480" y="654"/>
                    </a:cubicBezTo>
                    <a:cubicBezTo>
                      <a:pt x="484" y="654"/>
                      <a:pt x="484" y="654"/>
                      <a:pt x="484" y="654"/>
                    </a:cubicBezTo>
                    <a:cubicBezTo>
                      <a:pt x="490" y="679"/>
                      <a:pt x="506" y="678"/>
                      <a:pt x="525" y="687"/>
                    </a:cubicBezTo>
                    <a:cubicBezTo>
                      <a:pt x="532" y="699"/>
                      <a:pt x="543" y="705"/>
                      <a:pt x="543" y="721"/>
                    </a:cubicBezTo>
                    <a:cubicBezTo>
                      <a:pt x="543" y="753"/>
                      <a:pt x="523" y="754"/>
                      <a:pt x="523" y="783"/>
                    </a:cubicBezTo>
                    <a:cubicBezTo>
                      <a:pt x="523" y="786"/>
                      <a:pt x="524" y="791"/>
                      <a:pt x="526" y="791"/>
                    </a:cubicBezTo>
                    <a:cubicBezTo>
                      <a:pt x="532" y="791"/>
                      <a:pt x="536" y="787"/>
                      <a:pt x="542" y="787"/>
                    </a:cubicBezTo>
                    <a:cubicBezTo>
                      <a:pt x="548" y="787"/>
                      <a:pt x="549" y="810"/>
                      <a:pt x="558" y="811"/>
                    </a:cubicBezTo>
                    <a:cubicBezTo>
                      <a:pt x="558" y="827"/>
                      <a:pt x="567" y="845"/>
                      <a:pt x="582" y="845"/>
                    </a:cubicBezTo>
                    <a:cubicBezTo>
                      <a:pt x="587" y="845"/>
                      <a:pt x="590" y="843"/>
                      <a:pt x="594" y="843"/>
                    </a:cubicBezTo>
                    <a:cubicBezTo>
                      <a:pt x="599" y="843"/>
                      <a:pt x="599" y="843"/>
                      <a:pt x="599" y="843"/>
                    </a:cubicBezTo>
                    <a:cubicBezTo>
                      <a:pt x="599" y="849"/>
                      <a:pt x="602" y="852"/>
                      <a:pt x="603" y="852"/>
                    </a:cubicBezTo>
                    <a:cubicBezTo>
                      <a:pt x="605" y="852"/>
                      <a:pt x="607" y="847"/>
                      <a:pt x="607" y="845"/>
                    </a:cubicBezTo>
                    <a:cubicBezTo>
                      <a:pt x="607" y="837"/>
                      <a:pt x="607" y="832"/>
                      <a:pt x="607" y="824"/>
                    </a:cubicBezTo>
                    <a:cubicBezTo>
                      <a:pt x="607" y="824"/>
                      <a:pt x="624" y="818"/>
                      <a:pt x="627" y="819"/>
                    </a:cubicBezTo>
                    <a:cubicBezTo>
                      <a:pt x="652" y="819"/>
                      <a:pt x="652" y="819"/>
                      <a:pt x="652" y="819"/>
                    </a:cubicBezTo>
                    <a:cubicBezTo>
                      <a:pt x="662" y="825"/>
                      <a:pt x="671" y="808"/>
                      <a:pt x="682" y="808"/>
                    </a:cubicBezTo>
                    <a:cubicBezTo>
                      <a:pt x="694" y="808"/>
                      <a:pt x="702" y="817"/>
                      <a:pt x="714" y="817"/>
                    </a:cubicBezTo>
                    <a:cubicBezTo>
                      <a:pt x="714" y="837"/>
                      <a:pt x="730" y="844"/>
                      <a:pt x="741" y="848"/>
                    </a:cubicBezTo>
                    <a:cubicBezTo>
                      <a:pt x="741" y="848"/>
                      <a:pt x="741" y="848"/>
                      <a:pt x="741" y="848"/>
                    </a:cubicBezTo>
                    <a:cubicBezTo>
                      <a:pt x="754" y="854"/>
                      <a:pt x="763" y="849"/>
                      <a:pt x="777" y="856"/>
                    </a:cubicBezTo>
                    <a:cubicBezTo>
                      <a:pt x="777" y="861"/>
                      <a:pt x="774" y="876"/>
                      <a:pt x="781" y="876"/>
                    </a:cubicBezTo>
                    <a:cubicBezTo>
                      <a:pt x="789" y="876"/>
                      <a:pt x="785" y="866"/>
                      <a:pt x="791" y="860"/>
                    </a:cubicBezTo>
                    <a:cubicBezTo>
                      <a:pt x="796" y="854"/>
                      <a:pt x="811" y="852"/>
                      <a:pt x="817" y="849"/>
                    </a:cubicBezTo>
                    <a:cubicBezTo>
                      <a:pt x="832" y="841"/>
                      <a:pt x="846" y="845"/>
                      <a:pt x="855" y="835"/>
                    </a:cubicBezTo>
                    <a:cubicBezTo>
                      <a:pt x="855" y="835"/>
                      <a:pt x="863" y="820"/>
                      <a:pt x="864" y="820"/>
                    </a:cubicBezTo>
                    <a:cubicBezTo>
                      <a:pt x="872" y="820"/>
                      <a:pt x="876" y="826"/>
                      <a:pt x="883" y="826"/>
                    </a:cubicBezTo>
                    <a:cubicBezTo>
                      <a:pt x="918" y="826"/>
                      <a:pt x="927" y="804"/>
                      <a:pt x="948" y="791"/>
                    </a:cubicBezTo>
                    <a:cubicBezTo>
                      <a:pt x="954" y="788"/>
                      <a:pt x="958" y="785"/>
                      <a:pt x="959" y="777"/>
                    </a:cubicBezTo>
                    <a:cubicBezTo>
                      <a:pt x="977" y="777"/>
                      <a:pt x="983" y="748"/>
                      <a:pt x="989" y="732"/>
                    </a:cubicBezTo>
                    <a:cubicBezTo>
                      <a:pt x="994" y="723"/>
                      <a:pt x="1014" y="691"/>
                      <a:pt x="1026" y="689"/>
                    </a:cubicBezTo>
                    <a:cubicBezTo>
                      <a:pt x="1026" y="671"/>
                      <a:pt x="1037" y="663"/>
                      <a:pt x="1037" y="640"/>
                    </a:cubicBezTo>
                    <a:cubicBezTo>
                      <a:pt x="1037" y="606"/>
                      <a:pt x="1030" y="593"/>
                      <a:pt x="1016" y="572"/>
                    </a:cubicBezTo>
                    <a:cubicBezTo>
                      <a:pt x="1014" y="568"/>
                      <a:pt x="1014" y="558"/>
                      <a:pt x="1007" y="554"/>
                    </a:cubicBezTo>
                    <a:lnTo>
                      <a:pt x="1008" y="554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19" name="Freeform 78">
                <a:extLst>
                  <a:ext uri="{FF2B5EF4-FFF2-40B4-BE49-F238E27FC236}">
                    <a16:creationId xmlns:a16="http://schemas.microsoft.com/office/drawing/2014/main" id="{48CB5D63-526B-4F30-BBED-B6A6853CF72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219769" y="1931051"/>
                <a:ext cx="87235" cy="38261"/>
              </a:xfrm>
              <a:custGeom>
                <a:avLst/>
                <a:gdLst>
                  <a:gd name="T0" fmla="*/ 8 w 76"/>
                  <a:gd name="T1" fmla="*/ 34 h 34"/>
                  <a:gd name="T2" fmla="*/ 0 w 76"/>
                  <a:gd name="T3" fmla="*/ 26 h 34"/>
                  <a:gd name="T4" fmla="*/ 36 w 76"/>
                  <a:gd name="T5" fmla="*/ 0 h 34"/>
                  <a:gd name="T6" fmla="*/ 76 w 76"/>
                  <a:gd name="T7" fmla="*/ 20 h 34"/>
                  <a:gd name="T8" fmla="*/ 8 w 76"/>
                  <a:gd name="T9" fmla="*/ 34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6" h="34">
                    <a:moveTo>
                      <a:pt x="8" y="34"/>
                    </a:moveTo>
                    <a:cubicBezTo>
                      <a:pt x="3" y="34"/>
                      <a:pt x="0" y="30"/>
                      <a:pt x="0" y="26"/>
                    </a:cubicBezTo>
                    <a:cubicBezTo>
                      <a:pt x="0" y="14"/>
                      <a:pt x="23" y="0"/>
                      <a:pt x="36" y="0"/>
                    </a:cubicBezTo>
                    <a:cubicBezTo>
                      <a:pt x="47" y="0"/>
                      <a:pt x="76" y="8"/>
                      <a:pt x="76" y="20"/>
                    </a:cubicBezTo>
                    <a:cubicBezTo>
                      <a:pt x="76" y="30"/>
                      <a:pt x="16" y="34"/>
                      <a:pt x="8" y="34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20" name="Freeform 79">
                <a:extLst>
                  <a:ext uri="{FF2B5EF4-FFF2-40B4-BE49-F238E27FC236}">
                    <a16:creationId xmlns:a16="http://schemas.microsoft.com/office/drawing/2014/main" id="{3A377A26-D9FD-4624-B8A9-179120DCCF0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958064" y="2006042"/>
                <a:ext cx="33670" cy="21426"/>
              </a:xfrm>
              <a:custGeom>
                <a:avLst/>
                <a:gdLst>
                  <a:gd name="T0" fmla="*/ 22 w 30"/>
                  <a:gd name="T1" fmla="*/ 18 h 18"/>
                  <a:gd name="T2" fmla="*/ 30 w 30"/>
                  <a:gd name="T3" fmla="*/ 10 h 18"/>
                  <a:gd name="T4" fmla="*/ 25 w 30"/>
                  <a:gd name="T5" fmla="*/ 0 h 18"/>
                  <a:gd name="T6" fmla="*/ 0 w 30"/>
                  <a:gd name="T7" fmla="*/ 0 h 18"/>
                  <a:gd name="T8" fmla="*/ 22 w 30"/>
                  <a:gd name="T9" fmla="*/ 18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0" h="18">
                    <a:moveTo>
                      <a:pt x="22" y="18"/>
                    </a:moveTo>
                    <a:cubicBezTo>
                      <a:pt x="26" y="18"/>
                      <a:pt x="30" y="14"/>
                      <a:pt x="30" y="10"/>
                    </a:cubicBezTo>
                    <a:cubicBezTo>
                      <a:pt x="30" y="5"/>
                      <a:pt x="26" y="3"/>
                      <a:pt x="25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4" y="10"/>
                      <a:pt x="12" y="18"/>
                      <a:pt x="22" y="18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21" name="Freeform 80">
                <a:extLst>
                  <a:ext uri="{FF2B5EF4-FFF2-40B4-BE49-F238E27FC236}">
                    <a16:creationId xmlns:a16="http://schemas.microsoft.com/office/drawing/2014/main" id="{4600A767-4BA6-4699-A3D0-29D98AEF02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151522" y="1716791"/>
                <a:ext cx="15304" cy="21426"/>
              </a:xfrm>
              <a:custGeom>
                <a:avLst/>
                <a:gdLst>
                  <a:gd name="T0" fmla="*/ 14 w 14"/>
                  <a:gd name="T1" fmla="*/ 8 h 19"/>
                  <a:gd name="T2" fmla="*/ 6 w 14"/>
                  <a:gd name="T3" fmla="*/ 0 h 19"/>
                  <a:gd name="T4" fmla="*/ 0 w 14"/>
                  <a:gd name="T5" fmla="*/ 12 h 19"/>
                  <a:gd name="T6" fmla="*/ 6 w 14"/>
                  <a:gd name="T7" fmla="*/ 19 h 19"/>
                  <a:gd name="T8" fmla="*/ 14 w 14"/>
                  <a:gd name="T9" fmla="*/ 7 h 19"/>
                  <a:gd name="T10" fmla="*/ 12 w 14"/>
                  <a:gd name="T11" fmla="*/ 7 h 19"/>
                  <a:gd name="T12" fmla="*/ 14 w 14"/>
                  <a:gd name="T13" fmla="*/ 8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" h="19">
                    <a:moveTo>
                      <a:pt x="14" y="8"/>
                    </a:moveTo>
                    <a:cubicBezTo>
                      <a:pt x="6" y="0"/>
                      <a:pt x="6" y="0"/>
                      <a:pt x="6" y="0"/>
                    </a:cubicBezTo>
                    <a:cubicBezTo>
                      <a:pt x="3" y="4"/>
                      <a:pt x="0" y="7"/>
                      <a:pt x="0" y="12"/>
                    </a:cubicBezTo>
                    <a:cubicBezTo>
                      <a:pt x="0" y="17"/>
                      <a:pt x="3" y="19"/>
                      <a:pt x="6" y="19"/>
                    </a:cubicBezTo>
                    <a:cubicBezTo>
                      <a:pt x="13" y="19"/>
                      <a:pt x="13" y="11"/>
                      <a:pt x="14" y="7"/>
                    </a:cubicBezTo>
                    <a:cubicBezTo>
                      <a:pt x="12" y="7"/>
                      <a:pt x="12" y="7"/>
                      <a:pt x="12" y="7"/>
                    </a:cubicBezTo>
                    <a:lnTo>
                      <a:pt x="14" y="8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22" name="Freeform 81">
                <a:extLst>
                  <a:ext uri="{FF2B5EF4-FFF2-40B4-BE49-F238E27FC236}">
                    <a16:creationId xmlns:a16="http://schemas.microsoft.com/office/drawing/2014/main" id="{302C4363-1D02-48A9-B52E-9237F6627E4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569955" y="1782600"/>
                <a:ext cx="39791" cy="26017"/>
              </a:xfrm>
              <a:custGeom>
                <a:avLst/>
                <a:gdLst>
                  <a:gd name="T0" fmla="*/ 34 w 34"/>
                  <a:gd name="T1" fmla="*/ 16 h 22"/>
                  <a:gd name="T2" fmla="*/ 16 w 34"/>
                  <a:gd name="T3" fmla="*/ 22 h 22"/>
                  <a:gd name="T4" fmla="*/ 0 w 34"/>
                  <a:gd name="T5" fmla="*/ 12 h 22"/>
                  <a:gd name="T6" fmla="*/ 16 w 34"/>
                  <a:gd name="T7" fmla="*/ 0 h 22"/>
                  <a:gd name="T8" fmla="*/ 34 w 34"/>
                  <a:gd name="T9" fmla="*/ 12 h 22"/>
                  <a:gd name="T10" fmla="*/ 28 w 34"/>
                  <a:gd name="T11" fmla="*/ 22 h 22"/>
                  <a:gd name="T12" fmla="*/ 34 w 34"/>
                  <a:gd name="T13" fmla="*/ 16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4" h="22">
                    <a:moveTo>
                      <a:pt x="34" y="16"/>
                    </a:moveTo>
                    <a:cubicBezTo>
                      <a:pt x="28" y="19"/>
                      <a:pt x="23" y="22"/>
                      <a:pt x="16" y="22"/>
                    </a:cubicBezTo>
                    <a:cubicBezTo>
                      <a:pt x="8" y="22"/>
                      <a:pt x="0" y="19"/>
                      <a:pt x="0" y="12"/>
                    </a:cubicBezTo>
                    <a:cubicBezTo>
                      <a:pt x="0" y="4"/>
                      <a:pt x="9" y="0"/>
                      <a:pt x="16" y="0"/>
                    </a:cubicBezTo>
                    <a:cubicBezTo>
                      <a:pt x="27" y="0"/>
                      <a:pt x="34" y="3"/>
                      <a:pt x="34" y="12"/>
                    </a:cubicBezTo>
                    <a:cubicBezTo>
                      <a:pt x="34" y="17"/>
                      <a:pt x="30" y="19"/>
                      <a:pt x="28" y="22"/>
                    </a:cubicBezTo>
                    <a:lnTo>
                      <a:pt x="34" y="16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23" name="Freeform 82">
                <a:extLst>
                  <a:ext uri="{FF2B5EF4-FFF2-40B4-BE49-F238E27FC236}">
                    <a16:creationId xmlns:a16="http://schemas.microsoft.com/office/drawing/2014/main" id="{E830D077-C16A-4DB5-A962-8A2470F05DF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263867" y="1519367"/>
                <a:ext cx="149983" cy="88765"/>
              </a:xfrm>
              <a:custGeom>
                <a:avLst/>
                <a:gdLst>
                  <a:gd name="T0" fmla="*/ 12 w 131"/>
                  <a:gd name="T1" fmla="*/ 77 h 77"/>
                  <a:gd name="T2" fmla="*/ 0 w 131"/>
                  <a:gd name="T3" fmla="*/ 65 h 77"/>
                  <a:gd name="T4" fmla="*/ 14 w 131"/>
                  <a:gd name="T5" fmla="*/ 47 h 77"/>
                  <a:gd name="T6" fmla="*/ 68 w 131"/>
                  <a:gd name="T7" fmla="*/ 0 h 77"/>
                  <a:gd name="T8" fmla="*/ 78 w 131"/>
                  <a:gd name="T9" fmla="*/ 0 h 77"/>
                  <a:gd name="T10" fmla="*/ 76 w 131"/>
                  <a:gd name="T11" fmla="*/ 17 h 77"/>
                  <a:gd name="T12" fmla="*/ 90 w 131"/>
                  <a:gd name="T13" fmla="*/ 9 h 77"/>
                  <a:gd name="T14" fmla="*/ 131 w 131"/>
                  <a:gd name="T15" fmla="*/ 41 h 77"/>
                  <a:gd name="T16" fmla="*/ 78 w 131"/>
                  <a:gd name="T17" fmla="*/ 61 h 77"/>
                  <a:gd name="T18" fmla="*/ 52 w 131"/>
                  <a:gd name="T19" fmla="*/ 65 h 77"/>
                  <a:gd name="T20" fmla="*/ 12 w 131"/>
                  <a:gd name="T21" fmla="*/ 77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31" h="77">
                    <a:moveTo>
                      <a:pt x="12" y="77"/>
                    </a:moveTo>
                    <a:cubicBezTo>
                      <a:pt x="2" y="77"/>
                      <a:pt x="0" y="73"/>
                      <a:pt x="0" y="65"/>
                    </a:cubicBezTo>
                    <a:cubicBezTo>
                      <a:pt x="0" y="52"/>
                      <a:pt x="9" y="52"/>
                      <a:pt x="14" y="47"/>
                    </a:cubicBezTo>
                    <a:cubicBezTo>
                      <a:pt x="31" y="29"/>
                      <a:pt x="38" y="0"/>
                      <a:pt x="68" y="0"/>
                    </a:cubicBezTo>
                    <a:cubicBezTo>
                      <a:pt x="75" y="0"/>
                      <a:pt x="75" y="0"/>
                      <a:pt x="78" y="0"/>
                    </a:cubicBezTo>
                    <a:cubicBezTo>
                      <a:pt x="78" y="11"/>
                      <a:pt x="82" y="11"/>
                      <a:pt x="76" y="17"/>
                    </a:cubicBezTo>
                    <a:cubicBezTo>
                      <a:pt x="81" y="16"/>
                      <a:pt x="84" y="9"/>
                      <a:pt x="90" y="9"/>
                    </a:cubicBezTo>
                    <a:cubicBezTo>
                      <a:pt x="100" y="9"/>
                      <a:pt x="131" y="30"/>
                      <a:pt x="131" y="41"/>
                    </a:cubicBezTo>
                    <a:cubicBezTo>
                      <a:pt x="131" y="60"/>
                      <a:pt x="92" y="63"/>
                      <a:pt x="78" y="61"/>
                    </a:cubicBezTo>
                    <a:cubicBezTo>
                      <a:pt x="75" y="61"/>
                      <a:pt x="52" y="65"/>
                      <a:pt x="52" y="65"/>
                    </a:cubicBezTo>
                    <a:lnTo>
                      <a:pt x="12" y="77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24" name="Freeform 83">
                <a:extLst>
                  <a:ext uri="{FF2B5EF4-FFF2-40B4-BE49-F238E27FC236}">
                    <a16:creationId xmlns:a16="http://schemas.microsoft.com/office/drawing/2014/main" id="{52D796B3-25FE-46C9-B6AE-C0DBA7EEF52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054197" y="1476515"/>
                <a:ext cx="58157" cy="30608"/>
              </a:xfrm>
              <a:custGeom>
                <a:avLst/>
                <a:gdLst>
                  <a:gd name="T0" fmla="*/ 20 w 51"/>
                  <a:gd name="T1" fmla="*/ 0 h 27"/>
                  <a:gd name="T2" fmla="*/ 51 w 51"/>
                  <a:gd name="T3" fmla="*/ 11 h 27"/>
                  <a:gd name="T4" fmla="*/ 15 w 51"/>
                  <a:gd name="T5" fmla="*/ 27 h 27"/>
                  <a:gd name="T6" fmla="*/ 0 w 51"/>
                  <a:gd name="T7" fmla="*/ 8 h 27"/>
                  <a:gd name="T8" fmla="*/ 20 w 51"/>
                  <a:gd name="T9" fmla="*/ 0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1" h="27">
                    <a:moveTo>
                      <a:pt x="20" y="0"/>
                    </a:moveTo>
                    <a:cubicBezTo>
                      <a:pt x="24" y="0"/>
                      <a:pt x="45" y="10"/>
                      <a:pt x="51" y="11"/>
                    </a:cubicBezTo>
                    <a:cubicBezTo>
                      <a:pt x="49" y="26"/>
                      <a:pt x="24" y="27"/>
                      <a:pt x="15" y="27"/>
                    </a:cubicBezTo>
                    <a:cubicBezTo>
                      <a:pt x="11" y="27"/>
                      <a:pt x="0" y="15"/>
                      <a:pt x="0" y="8"/>
                    </a:cubicBezTo>
                    <a:cubicBezTo>
                      <a:pt x="0" y="0"/>
                      <a:pt x="16" y="0"/>
                      <a:pt x="20" y="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25" name="Freeform 84">
                <a:extLst>
                  <a:ext uri="{FF2B5EF4-FFF2-40B4-BE49-F238E27FC236}">
                    <a16:creationId xmlns:a16="http://schemas.microsoft.com/office/drawing/2014/main" id="{D792EAFF-76FE-48CE-B8F1-23049FC58E0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074093" y="1407646"/>
                <a:ext cx="205079" cy="153042"/>
              </a:xfrm>
              <a:custGeom>
                <a:avLst/>
                <a:gdLst>
                  <a:gd name="T0" fmla="*/ 170 w 180"/>
                  <a:gd name="T1" fmla="*/ 122 h 133"/>
                  <a:gd name="T2" fmla="*/ 155 w 180"/>
                  <a:gd name="T3" fmla="*/ 133 h 133"/>
                  <a:gd name="T4" fmla="*/ 70 w 180"/>
                  <a:gd name="T5" fmla="*/ 119 h 133"/>
                  <a:gd name="T6" fmla="*/ 30 w 180"/>
                  <a:gd name="T7" fmla="*/ 91 h 133"/>
                  <a:gd name="T8" fmla="*/ 87 w 180"/>
                  <a:gd name="T9" fmla="*/ 65 h 133"/>
                  <a:gd name="T10" fmla="*/ 55 w 180"/>
                  <a:gd name="T11" fmla="*/ 64 h 133"/>
                  <a:gd name="T12" fmla="*/ 0 w 180"/>
                  <a:gd name="T13" fmla="*/ 47 h 133"/>
                  <a:gd name="T14" fmla="*/ 79 w 180"/>
                  <a:gd name="T15" fmla="*/ 0 h 133"/>
                  <a:gd name="T16" fmla="*/ 125 w 180"/>
                  <a:gd name="T17" fmla="*/ 31 h 133"/>
                  <a:gd name="T18" fmla="*/ 115 w 180"/>
                  <a:gd name="T19" fmla="*/ 32 h 133"/>
                  <a:gd name="T20" fmla="*/ 115 w 180"/>
                  <a:gd name="T21" fmla="*/ 48 h 133"/>
                  <a:gd name="T22" fmla="*/ 101 w 180"/>
                  <a:gd name="T23" fmla="*/ 62 h 133"/>
                  <a:gd name="T24" fmla="*/ 117 w 180"/>
                  <a:gd name="T25" fmla="*/ 62 h 133"/>
                  <a:gd name="T26" fmla="*/ 140 w 180"/>
                  <a:gd name="T27" fmla="*/ 70 h 133"/>
                  <a:gd name="T28" fmla="*/ 155 w 180"/>
                  <a:gd name="T29" fmla="*/ 70 h 133"/>
                  <a:gd name="T30" fmla="*/ 180 w 180"/>
                  <a:gd name="T31" fmla="*/ 86 h 133"/>
                  <a:gd name="T32" fmla="*/ 174 w 180"/>
                  <a:gd name="T33" fmla="*/ 102 h 133"/>
                  <a:gd name="T34" fmla="*/ 159 w 180"/>
                  <a:gd name="T35" fmla="*/ 112 h 133"/>
                  <a:gd name="T36" fmla="*/ 170 w 180"/>
                  <a:gd name="T37" fmla="*/ 122 h 1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80" h="133">
                    <a:moveTo>
                      <a:pt x="170" y="122"/>
                    </a:moveTo>
                    <a:cubicBezTo>
                      <a:pt x="170" y="129"/>
                      <a:pt x="162" y="133"/>
                      <a:pt x="155" y="133"/>
                    </a:cubicBezTo>
                    <a:cubicBezTo>
                      <a:pt x="121" y="133"/>
                      <a:pt x="97" y="119"/>
                      <a:pt x="70" y="119"/>
                    </a:cubicBezTo>
                    <a:cubicBezTo>
                      <a:pt x="61" y="119"/>
                      <a:pt x="41" y="97"/>
                      <a:pt x="30" y="91"/>
                    </a:cubicBezTo>
                    <a:cubicBezTo>
                      <a:pt x="55" y="82"/>
                      <a:pt x="62" y="73"/>
                      <a:pt x="87" y="65"/>
                    </a:cubicBezTo>
                    <a:cubicBezTo>
                      <a:pt x="79" y="65"/>
                      <a:pt x="59" y="64"/>
                      <a:pt x="55" y="64"/>
                    </a:cubicBezTo>
                    <a:cubicBezTo>
                      <a:pt x="34" y="64"/>
                      <a:pt x="19" y="57"/>
                      <a:pt x="0" y="47"/>
                    </a:cubicBezTo>
                    <a:cubicBezTo>
                      <a:pt x="31" y="37"/>
                      <a:pt x="43" y="0"/>
                      <a:pt x="79" y="0"/>
                    </a:cubicBezTo>
                    <a:cubicBezTo>
                      <a:pt x="100" y="0"/>
                      <a:pt x="112" y="21"/>
                      <a:pt x="125" y="31"/>
                    </a:cubicBezTo>
                    <a:cubicBezTo>
                      <a:pt x="117" y="34"/>
                      <a:pt x="118" y="33"/>
                      <a:pt x="115" y="32"/>
                    </a:cubicBezTo>
                    <a:cubicBezTo>
                      <a:pt x="116" y="41"/>
                      <a:pt x="115" y="44"/>
                      <a:pt x="115" y="48"/>
                    </a:cubicBezTo>
                    <a:cubicBezTo>
                      <a:pt x="115" y="52"/>
                      <a:pt x="107" y="59"/>
                      <a:pt x="101" y="62"/>
                    </a:cubicBezTo>
                    <a:cubicBezTo>
                      <a:pt x="109" y="60"/>
                      <a:pt x="111" y="62"/>
                      <a:pt x="117" y="62"/>
                    </a:cubicBezTo>
                    <a:cubicBezTo>
                      <a:pt x="126" y="62"/>
                      <a:pt x="131" y="70"/>
                      <a:pt x="140" y="70"/>
                    </a:cubicBezTo>
                    <a:cubicBezTo>
                      <a:pt x="145" y="70"/>
                      <a:pt x="150" y="70"/>
                      <a:pt x="155" y="70"/>
                    </a:cubicBezTo>
                    <a:cubicBezTo>
                      <a:pt x="170" y="70"/>
                      <a:pt x="170" y="75"/>
                      <a:pt x="180" y="86"/>
                    </a:cubicBezTo>
                    <a:cubicBezTo>
                      <a:pt x="172" y="92"/>
                      <a:pt x="174" y="94"/>
                      <a:pt x="174" y="102"/>
                    </a:cubicBezTo>
                    <a:cubicBezTo>
                      <a:pt x="174" y="110"/>
                      <a:pt x="163" y="110"/>
                      <a:pt x="159" y="112"/>
                    </a:cubicBezTo>
                    <a:cubicBezTo>
                      <a:pt x="164" y="114"/>
                      <a:pt x="170" y="116"/>
                      <a:pt x="170" y="122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26" name="Freeform 85">
                <a:extLst>
                  <a:ext uri="{FF2B5EF4-FFF2-40B4-BE49-F238E27FC236}">
                    <a16:creationId xmlns:a16="http://schemas.microsoft.com/office/drawing/2014/main" id="{13669031-7F2A-4B92-8259-64E6D5063DA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162858" y="1649453"/>
                <a:ext cx="26017" cy="18365"/>
              </a:xfrm>
              <a:custGeom>
                <a:avLst/>
                <a:gdLst>
                  <a:gd name="T0" fmla="*/ 0 w 22"/>
                  <a:gd name="T1" fmla="*/ 8 h 16"/>
                  <a:gd name="T2" fmla="*/ 11 w 22"/>
                  <a:gd name="T3" fmla="*/ 0 h 16"/>
                  <a:gd name="T4" fmla="*/ 22 w 22"/>
                  <a:gd name="T5" fmla="*/ 0 h 16"/>
                  <a:gd name="T6" fmla="*/ 7 w 22"/>
                  <a:gd name="T7" fmla="*/ 16 h 16"/>
                  <a:gd name="T8" fmla="*/ 0 w 22"/>
                  <a:gd name="T9" fmla="*/ 8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2" h="16">
                    <a:moveTo>
                      <a:pt x="0" y="8"/>
                    </a:moveTo>
                    <a:cubicBezTo>
                      <a:pt x="4" y="5"/>
                      <a:pt x="8" y="2"/>
                      <a:pt x="11" y="0"/>
                    </a:cubicBezTo>
                    <a:cubicBezTo>
                      <a:pt x="22" y="0"/>
                      <a:pt x="22" y="0"/>
                      <a:pt x="22" y="0"/>
                    </a:cubicBezTo>
                    <a:cubicBezTo>
                      <a:pt x="21" y="11"/>
                      <a:pt x="16" y="16"/>
                      <a:pt x="7" y="16"/>
                    </a:cubicBezTo>
                    <a:cubicBezTo>
                      <a:pt x="3" y="16"/>
                      <a:pt x="0" y="11"/>
                      <a:pt x="0" y="8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27" name="Freeform 86">
                <a:extLst>
                  <a:ext uri="{FF2B5EF4-FFF2-40B4-BE49-F238E27FC236}">
                    <a16:creationId xmlns:a16="http://schemas.microsoft.com/office/drawing/2014/main" id="{9A16EA52-9FC0-43A0-921F-904A35C0F91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032771" y="1412237"/>
                <a:ext cx="33670" cy="12243"/>
              </a:xfrm>
              <a:custGeom>
                <a:avLst/>
                <a:gdLst>
                  <a:gd name="T0" fmla="*/ 30 w 30"/>
                  <a:gd name="T1" fmla="*/ 6 h 10"/>
                  <a:gd name="T2" fmla="*/ 0 w 30"/>
                  <a:gd name="T3" fmla="*/ 0 h 10"/>
                  <a:gd name="T4" fmla="*/ 28 w 30"/>
                  <a:gd name="T5" fmla="*/ 0 h 10"/>
                  <a:gd name="T6" fmla="*/ 30 w 30"/>
                  <a:gd name="T7" fmla="*/ 6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0" h="10">
                    <a:moveTo>
                      <a:pt x="30" y="6"/>
                    </a:moveTo>
                    <a:cubicBezTo>
                      <a:pt x="19" y="8"/>
                      <a:pt x="4" y="10"/>
                      <a:pt x="0" y="0"/>
                    </a:cubicBezTo>
                    <a:cubicBezTo>
                      <a:pt x="28" y="0"/>
                      <a:pt x="28" y="0"/>
                      <a:pt x="28" y="0"/>
                    </a:cubicBezTo>
                    <a:lnTo>
                      <a:pt x="30" y="6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28" name="Freeform 87">
                <a:extLst>
                  <a:ext uri="{FF2B5EF4-FFF2-40B4-BE49-F238E27FC236}">
                    <a16:creationId xmlns:a16="http://schemas.microsoft.com/office/drawing/2014/main" id="{4EFE8024-8463-4781-AD00-71892EAE019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441398" y="1588236"/>
                <a:ext cx="27548" cy="13774"/>
              </a:xfrm>
              <a:custGeom>
                <a:avLst/>
                <a:gdLst>
                  <a:gd name="T0" fmla="*/ 25 w 25"/>
                  <a:gd name="T1" fmla="*/ 0 h 12"/>
                  <a:gd name="T2" fmla="*/ 16 w 25"/>
                  <a:gd name="T3" fmla="*/ 12 h 12"/>
                  <a:gd name="T4" fmla="*/ 0 w 25"/>
                  <a:gd name="T5" fmla="*/ 3 h 12"/>
                  <a:gd name="T6" fmla="*/ 25 w 25"/>
                  <a:gd name="T7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" h="12">
                    <a:moveTo>
                      <a:pt x="25" y="0"/>
                    </a:moveTo>
                    <a:cubicBezTo>
                      <a:pt x="25" y="6"/>
                      <a:pt x="21" y="12"/>
                      <a:pt x="16" y="12"/>
                    </a:cubicBezTo>
                    <a:cubicBezTo>
                      <a:pt x="6" y="12"/>
                      <a:pt x="3" y="7"/>
                      <a:pt x="0" y="3"/>
                    </a:cubicBezTo>
                    <a:cubicBezTo>
                      <a:pt x="16" y="0"/>
                      <a:pt x="19" y="4"/>
                      <a:pt x="25" y="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29" name="Freeform 88">
                <a:extLst>
                  <a:ext uri="{FF2B5EF4-FFF2-40B4-BE49-F238E27FC236}">
                    <a16:creationId xmlns:a16="http://schemas.microsoft.com/office/drawing/2014/main" id="{B33993D5-7E08-4279-905F-4673FB3A8C8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03307" y="1435193"/>
                <a:ext cx="174470" cy="55095"/>
              </a:xfrm>
              <a:custGeom>
                <a:avLst/>
                <a:gdLst>
                  <a:gd name="T0" fmla="*/ 130 w 153"/>
                  <a:gd name="T1" fmla="*/ 24 h 48"/>
                  <a:gd name="T2" fmla="*/ 98 w 153"/>
                  <a:gd name="T3" fmla="*/ 30 h 48"/>
                  <a:gd name="T4" fmla="*/ 83 w 153"/>
                  <a:gd name="T5" fmla="*/ 47 h 48"/>
                  <a:gd name="T6" fmla="*/ 75 w 153"/>
                  <a:gd name="T7" fmla="*/ 40 h 48"/>
                  <a:gd name="T8" fmla="*/ 75 w 153"/>
                  <a:gd name="T9" fmla="*/ 40 h 48"/>
                  <a:gd name="T10" fmla="*/ 54 w 153"/>
                  <a:gd name="T11" fmla="*/ 30 h 48"/>
                  <a:gd name="T12" fmla="*/ 70 w 153"/>
                  <a:gd name="T13" fmla="*/ 24 h 48"/>
                  <a:gd name="T14" fmla="*/ 56 w 153"/>
                  <a:gd name="T15" fmla="*/ 22 h 48"/>
                  <a:gd name="T16" fmla="*/ 68 w 153"/>
                  <a:gd name="T17" fmla="*/ 15 h 48"/>
                  <a:gd name="T18" fmla="*/ 50 w 153"/>
                  <a:gd name="T19" fmla="*/ 8 h 48"/>
                  <a:gd name="T20" fmla="*/ 16 w 153"/>
                  <a:gd name="T21" fmla="*/ 18 h 48"/>
                  <a:gd name="T22" fmla="*/ 0 w 153"/>
                  <a:gd name="T23" fmla="*/ 15 h 48"/>
                  <a:gd name="T24" fmla="*/ 58 w 153"/>
                  <a:gd name="T25" fmla="*/ 0 h 48"/>
                  <a:gd name="T26" fmla="*/ 102 w 153"/>
                  <a:gd name="T27" fmla="*/ 10 h 48"/>
                  <a:gd name="T28" fmla="*/ 130 w 153"/>
                  <a:gd name="T29" fmla="*/ 0 h 48"/>
                  <a:gd name="T30" fmla="*/ 153 w 153"/>
                  <a:gd name="T31" fmla="*/ 8 h 48"/>
                  <a:gd name="T32" fmla="*/ 132 w 153"/>
                  <a:gd name="T33" fmla="*/ 22 h 48"/>
                  <a:gd name="T34" fmla="*/ 125 w 153"/>
                  <a:gd name="T35" fmla="*/ 22 h 48"/>
                  <a:gd name="T36" fmla="*/ 125 w 153"/>
                  <a:gd name="T37" fmla="*/ 30 h 48"/>
                  <a:gd name="T38" fmla="*/ 130 w 153"/>
                  <a:gd name="T39" fmla="*/ 24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53" h="48">
                    <a:moveTo>
                      <a:pt x="130" y="24"/>
                    </a:moveTo>
                    <a:cubicBezTo>
                      <a:pt x="117" y="34"/>
                      <a:pt x="110" y="23"/>
                      <a:pt x="98" y="30"/>
                    </a:cubicBezTo>
                    <a:cubicBezTo>
                      <a:pt x="91" y="34"/>
                      <a:pt x="90" y="48"/>
                      <a:pt x="83" y="47"/>
                    </a:cubicBezTo>
                    <a:cubicBezTo>
                      <a:pt x="79" y="47"/>
                      <a:pt x="77" y="43"/>
                      <a:pt x="75" y="40"/>
                    </a:cubicBezTo>
                    <a:cubicBezTo>
                      <a:pt x="75" y="40"/>
                      <a:pt x="75" y="40"/>
                      <a:pt x="75" y="40"/>
                    </a:cubicBezTo>
                    <a:cubicBezTo>
                      <a:pt x="64" y="40"/>
                      <a:pt x="56" y="37"/>
                      <a:pt x="54" y="30"/>
                    </a:cubicBezTo>
                    <a:cubicBezTo>
                      <a:pt x="60" y="27"/>
                      <a:pt x="64" y="25"/>
                      <a:pt x="70" y="24"/>
                    </a:cubicBezTo>
                    <a:cubicBezTo>
                      <a:pt x="63" y="24"/>
                      <a:pt x="59" y="23"/>
                      <a:pt x="56" y="22"/>
                    </a:cubicBezTo>
                    <a:cubicBezTo>
                      <a:pt x="60" y="20"/>
                      <a:pt x="64" y="18"/>
                      <a:pt x="68" y="15"/>
                    </a:cubicBezTo>
                    <a:cubicBezTo>
                      <a:pt x="61" y="13"/>
                      <a:pt x="57" y="8"/>
                      <a:pt x="50" y="8"/>
                    </a:cubicBezTo>
                    <a:cubicBezTo>
                      <a:pt x="42" y="8"/>
                      <a:pt x="28" y="18"/>
                      <a:pt x="16" y="18"/>
                    </a:cubicBezTo>
                    <a:cubicBezTo>
                      <a:pt x="10" y="18"/>
                      <a:pt x="6" y="16"/>
                      <a:pt x="0" y="15"/>
                    </a:cubicBezTo>
                    <a:cubicBezTo>
                      <a:pt x="6" y="2"/>
                      <a:pt x="42" y="0"/>
                      <a:pt x="58" y="0"/>
                    </a:cubicBezTo>
                    <a:cubicBezTo>
                      <a:pt x="77" y="0"/>
                      <a:pt x="87" y="10"/>
                      <a:pt x="102" y="10"/>
                    </a:cubicBezTo>
                    <a:cubicBezTo>
                      <a:pt x="113" y="10"/>
                      <a:pt x="119" y="0"/>
                      <a:pt x="130" y="0"/>
                    </a:cubicBezTo>
                    <a:cubicBezTo>
                      <a:pt x="139" y="0"/>
                      <a:pt x="148" y="6"/>
                      <a:pt x="153" y="8"/>
                    </a:cubicBezTo>
                    <a:cubicBezTo>
                      <a:pt x="151" y="22"/>
                      <a:pt x="141" y="15"/>
                      <a:pt x="132" y="22"/>
                    </a:cubicBezTo>
                    <a:cubicBezTo>
                      <a:pt x="130" y="23"/>
                      <a:pt x="127" y="23"/>
                      <a:pt x="125" y="22"/>
                    </a:cubicBezTo>
                    <a:cubicBezTo>
                      <a:pt x="125" y="30"/>
                      <a:pt x="125" y="30"/>
                      <a:pt x="125" y="30"/>
                    </a:cubicBezTo>
                    <a:lnTo>
                      <a:pt x="130" y="24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30" name="Freeform 89">
                <a:extLst>
                  <a:ext uri="{FF2B5EF4-FFF2-40B4-BE49-F238E27FC236}">
                    <a16:creationId xmlns:a16="http://schemas.microsoft.com/office/drawing/2014/main" id="{821F0254-7131-4810-94F6-8F57FE3FFC1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356317" y="1398463"/>
                <a:ext cx="61218" cy="41321"/>
              </a:xfrm>
              <a:custGeom>
                <a:avLst/>
                <a:gdLst>
                  <a:gd name="T0" fmla="*/ 13 w 53"/>
                  <a:gd name="T1" fmla="*/ 36 h 36"/>
                  <a:gd name="T2" fmla="*/ 0 w 53"/>
                  <a:gd name="T3" fmla="*/ 24 h 36"/>
                  <a:gd name="T4" fmla="*/ 43 w 53"/>
                  <a:gd name="T5" fmla="*/ 0 h 36"/>
                  <a:gd name="T6" fmla="*/ 53 w 53"/>
                  <a:gd name="T7" fmla="*/ 25 h 36"/>
                  <a:gd name="T8" fmla="*/ 13 w 53"/>
                  <a:gd name="T9" fmla="*/ 36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3" h="36">
                    <a:moveTo>
                      <a:pt x="13" y="36"/>
                    </a:moveTo>
                    <a:cubicBezTo>
                      <a:pt x="4" y="36"/>
                      <a:pt x="0" y="32"/>
                      <a:pt x="0" y="24"/>
                    </a:cubicBezTo>
                    <a:cubicBezTo>
                      <a:pt x="0" y="13"/>
                      <a:pt x="31" y="0"/>
                      <a:pt x="43" y="0"/>
                    </a:cubicBezTo>
                    <a:cubicBezTo>
                      <a:pt x="53" y="25"/>
                      <a:pt x="53" y="25"/>
                      <a:pt x="53" y="25"/>
                    </a:cubicBezTo>
                    <a:cubicBezTo>
                      <a:pt x="48" y="29"/>
                      <a:pt x="18" y="36"/>
                      <a:pt x="13" y="36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31" name="Freeform 90">
                <a:extLst>
                  <a:ext uri="{FF2B5EF4-FFF2-40B4-BE49-F238E27FC236}">
                    <a16:creationId xmlns:a16="http://schemas.microsoft.com/office/drawing/2014/main" id="{0EC65049-411A-489D-9988-0DB279D23C0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276734" y="1426011"/>
                <a:ext cx="64278" cy="41321"/>
              </a:xfrm>
              <a:custGeom>
                <a:avLst/>
                <a:gdLst>
                  <a:gd name="T0" fmla="*/ 57 w 57"/>
                  <a:gd name="T1" fmla="*/ 6 h 36"/>
                  <a:gd name="T2" fmla="*/ 57 w 57"/>
                  <a:gd name="T3" fmla="*/ 18 h 36"/>
                  <a:gd name="T4" fmla="*/ 38 w 57"/>
                  <a:gd name="T5" fmla="*/ 22 h 36"/>
                  <a:gd name="T6" fmla="*/ 41 w 57"/>
                  <a:gd name="T7" fmla="*/ 32 h 36"/>
                  <a:gd name="T8" fmla="*/ 0 w 57"/>
                  <a:gd name="T9" fmla="*/ 32 h 36"/>
                  <a:gd name="T10" fmla="*/ 15 w 57"/>
                  <a:gd name="T11" fmla="*/ 10 h 36"/>
                  <a:gd name="T12" fmla="*/ 15 w 57"/>
                  <a:gd name="T13" fmla="*/ 0 h 36"/>
                  <a:gd name="T14" fmla="*/ 40 w 57"/>
                  <a:gd name="T15" fmla="*/ 0 h 36"/>
                  <a:gd name="T16" fmla="*/ 32 w 57"/>
                  <a:gd name="T17" fmla="*/ 6 h 36"/>
                  <a:gd name="T18" fmla="*/ 57 w 57"/>
                  <a:gd name="T19" fmla="*/ 6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7" h="36">
                    <a:moveTo>
                      <a:pt x="57" y="6"/>
                    </a:moveTo>
                    <a:cubicBezTo>
                      <a:pt x="57" y="13"/>
                      <a:pt x="57" y="15"/>
                      <a:pt x="57" y="18"/>
                    </a:cubicBezTo>
                    <a:cubicBezTo>
                      <a:pt x="52" y="25"/>
                      <a:pt x="44" y="22"/>
                      <a:pt x="38" y="22"/>
                    </a:cubicBezTo>
                    <a:cubicBezTo>
                      <a:pt x="41" y="32"/>
                      <a:pt x="41" y="32"/>
                      <a:pt x="41" y="32"/>
                    </a:cubicBezTo>
                    <a:cubicBezTo>
                      <a:pt x="37" y="34"/>
                      <a:pt x="0" y="36"/>
                      <a:pt x="0" y="32"/>
                    </a:cubicBezTo>
                    <a:cubicBezTo>
                      <a:pt x="0" y="20"/>
                      <a:pt x="6" y="13"/>
                      <a:pt x="15" y="10"/>
                    </a:cubicBezTo>
                    <a:cubicBezTo>
                      <a:pt x="14" y="4"/>
                      <a:pt x="15" y="1"/>
                      <a:pt x="15" y="0"/>
                    </a:cubicBezTo>
                    <a:cubicBezTo>
                      <a:pt x="40" y="0"/>
                      <a:pt x="40" y="0"/>
                      <a:pt x="40" y="0"/>
                    </a:cubicBezTo>
                    <a:cubicBezTo>
                      <a:pt x="38" y="4"/>
                      <a:pt x="34" y="6"/>
                      <a:pt x="32" y="6"/>
                    </a:cubicBezTo>
                    <a:cubicBezTo>
                      <a:pt x="37" y="7"/>
                      <a:pt x="50" y="8"/>
                      <a:pt x="57" y="6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32" name="Freeform 91">
                <a:extLst>
                  <a:ext uri="{FF2B5EF4-FFF2-40B4-BE49-F238E27FC236}">
                    <a16:creationId xmlns:a16="http://schemas.microsoft.com/office/drawing/2014/main" id="{47800C35-F9EE-4060-9A4C-024D0DBABAB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189499" y="1461210"/>
                <a:ext cx="67339" cy="24487"/>
              </a:xfrm>
              <a:custGeom>
                <a:avLst/>
                <a:gdLst>
                  <a:gd name="T0" fmla="*/ 34 w 59"/>
                  <a:gd name="T1" fmla="*/ 22 h 22"/>
                  <a:gd name="T2" fmla="*/ 19 w 59"/>
                  <a:gd name="T3" fmla="*/ 14 h 22"/>
                  <a:gd name="T4" fmla="*/ 8 w 59"/>
                  <a:gd name="T5" fmla="*/ 22 h 22"/>
                  <a:gd name="T6" fmla="*/ 0 w 59"/>
                  <a:gd name="T7" fmla="*/ 16 h 22"/>
                  <a:gd name="T8" fmla="*/ 38 w 59"/>
                  <a:gd name="T9" fmla="*/ 0 h 22"/>
                  <a:gd name="T10" fmla="*/ 59 w 59"/>
                  <a:gd name="T11" fmla="*/ 10 h 22"/>
                  <a:gd name="T12" fmla="*/ 34 w 59"/>
                  <a:gd name="T13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9" h="22">
                    <a:moveTo>
                      <a:pt x="34" y="22"/>
                    </a:moveTo>
                    <a:cubicBezTo>
                      <a:pt x="30" y="22"/>
                      <a:pt x="24" y="14"/>
                      <a:pt x="19" y="14"/>
                    </a:cubicBezTo>
                    <a:cubicBezTo>
                      <a:pt x="18" y="22"/>
                      <a:pt x="14" y="22"/>
                      <a:pt x="8" y="22"/>
                    </a:cubicBezTo>
                    <a:cubicBezTo>
                      <a:pt x="4" y="22"/>
                      <a:pt x="0" y="19"/>
                      <a:pt x="0" y="16"/>
                    </a:cubicBezTo>
                    <a:cubicBezTo>
                      <a:pt x="0" y="5"/>
                      <a:pt x="30" y="0"/>
                      <a:pt x="38" y="0"/>
                    </a:cubicBezTo>
                    <a:cubicBezTo>
                      <a:pt x="48" y="0"/>
                      <a:pt x="55" y="4"/>
                      <a:pt x="59" y="10"/>
                    </a:cubicBezTo>
                    <a:cubicBezTo>
                      <a:pt x="44" y="10"/>
                      <a:pt x="45" y="22"/>
                      <a:pt x="34" y="22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33" name="Freeform 92">
                <a:extLst>
                  <a:ext uri="{FF2B5EF4-FFF2-40B4-BE49-F238E27FC236}">
                    <a16:creationId xmlns:a16="http://schemas.microsoft.com/office/drawing/2014/main" id="{C769A068-999C-4AC5-B540-7927617FC89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151238" y="1378568"/>
                <a:ext cx="104070" cy="74991"/>
              </a:xfrm>
              <a:custGeom>
                <a:avLst/>
                <a:gdLst>
                  <a:gd name="T0" fmla="*/ 68 w 91"/>
                  <a:gd name="T1" fmla="*/ 56 h 66"/>
                  <a:gd name="T2" fmla="*/ 38 w 91"/>
                  <a:gd name="T3" fmla="*/ 66 h 66"/>
                  <a:gd name="T4" fmla="*/ 0 w 91"/>
                  <a:gd name="T5" fmla="*/ 51 h 66"/>
                  <a:gd name="T6" fmla="*/ 10 w 91"/>
                  <a:gd name="T7" fmla="*/ 42 h 66"/>
                  <a:gd name="T8" fmla="*/ 42 w 91"/>
                  <a:gd name="T9" fmla="*/ 42 h 66"/>
                  <a:gd name="T10" fmla="*/ 29 w 91"/>
                  <a:gd name="T11" fmla="*/ 40 h 66"/>
                  <a:gd name="T12" fmla="*/ 29 w 91"/>
                  <a:gd name="T13" fmla="*/ 30 h 66"/>
                  <a:gd name="T14" fmla="*/ 74 w 91"/>
                  <a:gd name="T15" fmla="*/ 14 h 66"/>
                  <a:gd name="T16" fmla="*/ 87 w 91"/>
                  <a:gd name="T17" fmla="*/ 0 h 66"/>
                  <a:gd name="T18" fmla="*/ 89 w 91"/>
                  <a:gd name="T19" fmla="*/ 10 h 66"/>
                  <a:gd name="T20" fmla="*/ 83 w 91"/>
                  <a:gd name="T21" fmla="*/ 20 h 66"/>
                  <a:gd name="T22" fmla="*/ 48 w 91"/>
                  <a:gd name="T23" fmla="*/ 41 h 66"/>
                  <a:gd name="T24" fmla="*/ 91 w 91"/>
                  <a:gd name="T25" fmla="*/ 53 h 66"/>
                  <a:gd name="T26" fmla="*/ 68 w 91"/>
                  <a:gd name="T27" fmla="*/ 56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91" h="66">
                    <a:moveTo>
                      <a:pt x="68" y="56"/>
                    </a:moveTo>
                    <a:cubicBezTo>
                      <a:pt x="59" y="56"/>
                      <a:pt x="47" y="66"/>
                      <a:pt x="38" y="66"/>
                    </a:cubicBezTo>
                    <a:cubicBezTo>
                      <a:pt x="33" y="66"/>
                      <a:pt x="1" y="51"/>
                      <a:pt x="0" y="51"/>
                    </a:cubicBezTo>
                    <a:cubicBezTo>
                      <a:pt x="5" y="47"/>
                      <a:pt x="6" y="45"/>
                      <a:pt x="10" y="42"/>
                    </a:cubicBezTo>
                    <a:cubicBezTo>
                      <a:pt x="42" y="42"/>
                      <a:pt x="42" y="42"/>
                      <a:pt x="42" y="42"/>
                    </a:cubicBezTo>
                    <a:cubicBezTo>
                      <a:pt x="33" y="39"/>
                      <a:pt x="36" y="36"/>
                      <a:pt x="29" y="4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52" y="30"/>
                      <a:pt x="52" y="14"/>
                      <a:pt x="74" y="14"/>
                    </a:cubicBezTo>
                    <a:cubicBezTo>
                      <a:pt x="75" y="7"/>
                      <a:pt x="80" y="0"/>
                      <a:pt x="87" y="0"/>
                    </a:cubicBezTo>
                    <a:cubicBezTo>
                      <a:pt x="89" y="0"/>
                      <a:pt x="89" y="8"/>
                      <a:pt x="89" y="10"/>
                    </a:cubicBezTo>
                    <a:cubicBezTo>
                      <a:pt x="86" y="12"/>
                      <a:pt x="83" y="16"/>
                      <a:pt x="83" y="20"/>
                    </a:cubicBezTo>
                    <a:cubicBezTo>
                      <a:pt x="70" y="28"/>
                      <a:pt x="55" y="33"/>
                      <a:pt x="48" y="41"/>
                    </a:cubicBezTo>
                    <a:cubicBezTo>
                      <a:pt x="69" y="44"/>
                      <a:pt x="74" y="46"/>
                      <a:pt x="91" y="53"/>
                    </a:cubicBezTo>
                    <a:cubicBezTo>
                      <a:pt x="85" y="58"/>
                      <a:pt x="76" y="56"/>
                      <a:pt x="68" y="56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34" name="Freeform 93">
                <a:extLst>
                  <a:ext uri="{FF2B5EF4-FFF2-40B4-BE49-F238E27FC236}">
                    <a16:creationId xmlns:a16="http://schemas.microsoft.com/office/drawing/2014/main" id="{23044D14-E674-4F52-9936-1F44A4CC7BC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076870" y="1488758"/>
                <a:ext cx="344349" cy="198955"/>
              </a:xfrm>
              <a:custGeom>
                <a:avLst/>
                <a:gdLst>
                  <a:gd name="T0" fmla="*/ 254 w 301"/>
                  <a:gd name="T1" fmla="*/ 143 h 175"/>
                  <a:gd name="T2" fmla="*/ 254 w 301"/>
                  <a:gd name="T3" fmla="*/ 129 h 175"/>
                  <a:gd name="T4" fmla="*/ 220 w 301"/>
                  <a:gd name="T5" fmla="*/ 127 h 175"/>
                  <a:gd name="T6" fmla="*/ 231 w 301"/>
                  <a:gd name="T7" fmla="*/ 105 h 175"/>
                  <a:gd name="T8" fmla="*/ 216 w 301"/>
                  <a:gd name="T9" fmla="*/ 83 h 175"/>
                  <a:gd name="T10" fmla="*/ 226 w 301"/>
                  <a:gd name="T11" fmla="*/ 81 h 175"/>
                  <a:gd name="T12" fmla="*/ 208 w 301"/>
                  <a:gd name="T13" fmla="*/ 69 h 175"/>
                  <a:gd name="T14" fmla="*/ 167 w 301"/>
                  <a:gd name="T15" fmla="*/ 125 h 175"/>
                  <a:gd name="T16" fmla="*/ 155 w 301"/>
                  <a:gd name="T17" fmla="*/ 131 h 175"/>
                  <a:gd name="T18" fmla="*/ 133 w 301"/>
                  <a:gd name="T19" fmla="*/ 175 h 175"/>
                  <a:gd name="T20" fmla="*/ 74 w 301"/>
                  <a:gd name="T21" fmla="*/ 125 h 175"/>
                  <a:gd name="T22" fmla="*/ 102 w 301"/>
                  <a:gd name="T23" fmla="*/ 126 h 175"/>
                  <a:gd name="T24" fmla="*/ 127 w 301"/>
                  <a:gd name="T25" fmla="*/ 119 h 175"/>
                  <a:gd name="T26" fmla="*/ 93 w 301"/>
                  <a:gd name="T27" fmla="*/ 115 h 175"/>
                  <a:gd name="T28" fmla="*/ 64 w 301"/>
                  <a:gd name="T29" fmla="*/ 105 h 175"/>
                  <a:gd name="T30" fmla="*/ 85 w 301"/>
                  <a:gd name="T31" fmla="*/ 97 h 175"/>
                  <a:gd name="T32" fmla="*/ 124 w 301"/>
                  <a:gd name="T33" fmla="*/ 77 h 175"/>
                  <a:gd name="T34" fmla="*/ 104 w 301"/>
                  <a:gd name="T35" fmla="*/ 77 h 175"/>
                  <a:gd name="T36" fmla="*/ 93 w 301"/>
                  <a:gd name="T37" fmla="*/ 70 h 175"/>
                  <a:gd name="T38" fmla="*/ 87 w 301"/>
                  <a:gd name="T39" fmla="*/ 70 h 175"/>
                  <a:gd name="T40" fmla="*/ 64 w 301"/>
                  <a:gd name="T41" fmla="*/ 91 h 175"/>
                  <a:gd name="T42" fmla="*/ 40 w 301"/>
                  <a:gd name="T43" fmla="*/ 79 h 175"/>
                  <a:gd name="T44" fmla="*/ 46 w 301"/>
                  <a:gd name="T45" fmla="*/ 77 h 175"/>
                  <a:gd name="T46" fmla="*/ 25 w 301"/>
                  <a:gd name="T47" fmla="*/ 51 h 175"/>
                  <a:gd name="T48" fmla="*/ 19 w 301"/>
                  <a:gd name="T49" fmla="*/ 48 h 175"/>
                  <a:gd name="T50" fmla="*/ 0 w 301"/>
                  <a:gd name="T51" fmla="*/ 28 h 175"/>
                  <a:gd name="T52" fmla="*/ 26 w 301"/>
                  <a:gd name="T53" fmla="*/ 9 h 175"/>
                  <a:gd name="T54" fmla="*/ 64 w 301"/>
                  <a:gd name="T55" fmla="*/ 13 h 175"/>
                  <a:gd name="T56" fmla="*/ 55 w 301"/>
                  <a:gd name="T57" fmla="*/ 24 h 175"/>
                  <a:gd name="T58" fmla="*/ 76 w 301"/>
                  <a:gd name="T59" fmla="*/ 36 h 175"/>
                  <a:gd name="T60" fmla="*/ 70 w 301"/>
                  <a:gd name="T61" fmla="*/ 25 h 175"/>
                  <a:gd name="T62" fmla="*/ 83 w 301"/>
                  <a:gd name="T63" fmla="*/ 12 h 175"/>
                  <a:gd name="T64" fmla="*/ 117 w 301"/>
                  <a:gd name="T65" fmla="*/ 47 h 175"/>
                  <a:gd name="T66" fmla="*/ 108 w 301"/>
                  <a:gd name="T67" fmla="*/ 12 h 175"/>
                  <a:gd name="T68" fmla="*/ 123 w 301"/>
                  <a:gd name="T69" fmla="*/ 0 h 175"/>
                  <a:gd name="T70" fmla="*/ 154 w 301"/>
                  <a:gd name="T71" fmla="*/ 16 h 175"/>
                  <a:gd name="T72" fmla="*/ 151 w 301"/>
                  <a:gd name="T73" fmla="*/ 32 h 175"/>
                  <a:gd name="T74" fmla="*/ 165 w 301"/>
                  <a:gd name="T75" fmla="*/ 21 h 175"/>
                  <a:gd name="T76" fmla="*/ 174 w 301"/>
                  <a:gd name="T77" fmla="*/ 40 h 175"/>
                  <a:gd name="T78" fmla="*/ 182 w 301"/>
                  <a:gd name="T79" fmla="*/ 41 h 175"/>
                  <a:gd name="T80" fmla="*/ 242 w 301"/>
                  <a:gd name="T81" fmla="*/ 75 h 175"/>
                  <a:gd name="T82" fmla="*/ 235 w 301"/>
                  <a:gd name="T83" fmla="*/ 75 h 175"/>
                  <a:gd name="T84" fmla="*/ 248 w 301"/>
                  <a:gd name="T85" fmla="*/ 75 h 175"/>
                  <a:gd name="T86" fmla="*/ 248 w 301"/>
                  <a:gd name="T87" fmla="*/ 87 h 175"/>
                  <a:gd name="T88" fmla="*/ 273 w 301"/>
                  <a:gd name="T89" fmla="*/ 87 h 175"/>
                  <a:gd name="T90" fmla="*/ 301 w 301"/>
                  <a:gd name="T91" fmla="*/ 116 h 175"/>
                  <a:gd name="T92" fmla="*/ 254 w 301"/>
                  <a:gd name="T93" fmla="*/ 143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301" h="175">
                    <a:moveTo>
                      <a:pt x="254" y="143"/>
                    </a:moveTo>
                    <a:cubicBezTo>
                      <a:pt x="252" y="137"/>
                      <a:pt x="252" y="133"/>
                      <a:pt x="254" y="129"/>
                    </a:cubicBezTo>
                    <a:cubicBezTo>
                      <a:pt x="245" y="127"/>
                      <a:pt x="229" y="128"/>
                      <a:pt x="220" y="127"/>
                    </a:cubicBezTo>
                    <a:cubicBezTo>
                      <a:pt x="221" y="113"/>
                      <a:pt x="229" y="117"/>
                      <a:pt x="231" y="105"/>
                    </a:cubicBezTo>
                    <a:cubicBezTo>
                      <a:pt x="226" y="103"/>
                      <a:pt x="219" y="89"/>
                      <a:pt x="216" y="83"/>
                    </a:cubicBezTo>
                    <a:cubicBezTo>
                      <a:pt x="220" y="82"/>
                      <a:pt x="222" y="81"/>
                      <a:pt x="226" y="81"/>
                    </a:cubicBezTo>
                    <a:cubicBezTo>
                      <a:pt x="214" y="79"/>
                      <a:pt x="208" y="69"/>
                      <a:pt x="208" y="69"/>
                    </a:cubicBezTo>
                    <a:cubicBezTo>
                      <a:pt x="182" y="69"/>
                      <a:pt x="174" y="104"/>
                      <a:pt x="167" y="125"/>
                    </a:cubicBezTo>
                    <a:cubicBezTo>
                      <a:pt x="165" y="129"/>
                      <a:pt x="159" y="128"/>
                      <a:pt x="155" y="131"/>
                    </a:cubicBezTo>
                    <a:cubicBezTo>
                      <a:pt x="142" y="141"/>
                      <a:pt x="144" y="164"/>
                      <a:pt x="133" y="175"/>
                    </a:cubicBezTo>
                    <a:cubicBezTo>
                      <a:pt x="115" y="162"/>
                      <a:pt x="74" y="152"/>
                      <a:pt x="74" y="125"/>
                    </a:cubicBezTo>
                    <a:cubicBezTo>
                      <a:pt x="85" y="123"/>
                      <a:pt x="102" y="126"/>
                      <a:pt x="102" y="126"/>
                    </a:cubicBezTo>
                    <a:cubicBezTo>
                      <a:pt x="110" y="119"/>
                      <a:pt x="118" y="121"/>
                      <a:pt x="127" y="119"/>
                    </a:cubicBezTo>
                    <a:cubicBezTo>
                      <a:pt x="123" y="116"/>
                      <a:pt x="98" y="115"/>
                      <a:pt x="93" y="115"/>
                    </a:cubicBezTo>
                    <a:cubicBezTo>
                      <a:pt x="84" y="115"/>
                      <a:pt x="64" y="124"/>
                      <a:pt x="64" y="105"/>
                    </a:cubicBezTo>
                    <a:cubicBezTo>
                      <a:pt x="64" y="98"/>
                      <a:pt x="82" y="98"/>
                      <a:pt x="85" y="97"/>
                    </a:cubicBezTo>
                    <a:cubicBezTo>
                      <a:pt x="95" y="94"/>
                      <a:pt x="116" y="84"/>
                      <a:pt x="124" y="77"/>
                    </a:cubicBezTo>
                    <a:cubicBezTo>
                      <a:pt x="113" y="77"/>
                      <a:pt x="107" y="77"/>
                      <a:pt x="104" y="77"/>
                    </a:cubicBezTo>
                    <a:cubicBezTo>
                      <a:pt x="103" y="77"/>
                      <a:pt x="96" y="72"/>
                      <a:pt x="93" y="70"/>
                    </a:cubicBezTo>
                    <a:cubicBezTo>
                      <a:pt x="91" y="70"/>
                      <a:pt x="89" y="70"/>
                      <a:pt x="87" y="70"/>
                    </a:cubicBezTo>
                    <a:cubicBezTo>
                      <a:pt x="80" y="74"/>
                      <a:pt x="80" y="91"/>
                      <a:pt x="64" y="91"/>
                    </a:cubicBezTo>
                    <a:cubicBezTo>
                      <a:pt x="52" y="91"/>
                      <a:pt x="44" y="87"/>
                      <a:pt x="40" y="79"/>
                    </a:cubicBezTo>
                    <a:cubicBezTo>
                      <a:pt x="42" y="78"/>
                      <a:pt x="44" y="77"/>
                      <a:pt x="46" y="77"/>
                    </a:cubicBezTo>
                    <a:cubicBezTo>
                      <a:pt x="33" y="70"/>
                      <a:pt x="22" y="63"/>
                      <a:pt x="25" y="51"/>
                    </a:cubicBezTo>
                    <a:cubicBezTo>
                      <a:pt x="23" y="50"/>
                      <a:pt x="21" y="48"/>
                      <a:pt x="19" y="48"/>
                    </a:cubicBezTo>
                    <a:cubicBezTo>
                      <a:pt x="14" y="48"/>
                      <a:pt x="5" y="34"/>
                      <a:pt x="0" y="28"/>
                    </a:cubicBezTo>
                    <a:cubicBezTo>
                      <a:pt x="3" y="25"/>
                      <a:pt x="19" y="9"/>
                      <a:pt x="26" y="9"/>
                    </a:cubicBezTo>
                    <a:cubicBezTo>
                      <a:pt x="38" y="9"/>
                      <a:pt x="47" y="9"/>
                      <a:pt x="64" y="13"/>
                    </a:cubicBezTo>
                    <a:cubicBezTo>
                      <a:pt x="60" y="17"/>
                      <a:pt x="57" y="20"/>
                      <a:pt x="55" y="24"/>
                    </a:cubicBezTo>
                    <a:cubicBezTo>
                      <a:pt x="63" y="30"/>
                      <a:pt x="70" y="30"/>
                      <a:pt x="76" y="36"/>
                    </a:cubicBezTo>
                    <a:cubicBezTo>
                      <a:pt x="73" y="34"/>
                      <a:pt x="70" y="30"/>
                      <a:pt x="70" y="25"/>
                    </a:cubicBezTo>
                    <a:cubicBezTo>
                      <a:pt x="70" y="18"/>
                      <a:pt x="76" y="12"/>
                      <a:pt x="83" y="12"/>
                    </a:cubicBezTo>
                    <a:cubicBezTo>
                      <a:pt x="104" y="12"/>
                      <a:pt x="98" y="40"/>
                      <a:pt x="117" y="47"/>
                    </a:cubicBezTo>
                    <a:cubicBezTo>
                      <a:pt x="113" y="34"/>
                      <a:pt x="108" y="27"/>
                      <a:pt x="108" y="12"/>
                    </a:cubicBezTo>
                    <a:cubicBezTo>
                      <a:pt x="108" y="0"/>
                      <a:pt x="113" y="0"/>
                      <a:pt x="123" y="0"/>
                    </a:cubicBezTo>
                    <a:cubicBezTo>
                      <a:pt x="133" y="0"/>
                      <a:pt x="154" y="8"/>
                      <a:pt x="154" y="16"/>
                    </a:cubicBezTo>
                    <a:cubicBezTo>
                      <a:pt x="154" y="21"/>
                      <a:pt x="151" y="26"/>
                      <a:pt x="151" y="32"/>
                    </a:cubicBezTo>
                    <a:cubicBezTo>
                      <a:pt x="157" y="28"/>
                      <a:pt x="159" y="21"/>
                      <a:pt x="165" y="21"/>
                    </a:cubicBezTo>
                    <a:cubicBezTo>
                      <a:pt x="177" y="21"/>
                      <a:pt x="176" y="34"/>
                      <a:pt x="174" y="40"/>
                    </a:cubicBezTo>
                    <a:cubicBezTo>
                      <a:pt x="176" y="40"/>
                      <a:pt x="179" y="41"/>
                      <a:pt x="182" y="41"/>
                    </a:cubicBezTo>
                    <a:cubicBezTo>
                      <a:pt x="194" y="41"/>
                      <a:pt x="235" y="65"/>
                      <a:pt x="242" y="75"/>
                    </a:cubicBezTo>
                    <a:cubicBezTo>
                      <a:pt x="240" y="75"/>
                      <a:pt x="237" y="75"/>
                      <a:pt x="235" y="75"/>
                    </a:cubicBezTo>
                    <a:cubicBezTo>
                      <a:pt x="241" y="77"/>
                      <a:pt x="243" y="76"/>
                      <a:pt x="248" y="75"/>
                    </a:cubicBezTo>
                    <a:cubicBezTo>
                      <a:pt x="250" y="79"/>
                      <a:pt x="251" y="84"/>
                      <a:pt x="248" y="87"/>
                    </a:cubicBezTo>
                    <a:cubicBezTo>
                      <a:pt x="260" y="87"/>
                      <a:pt x="263" y="87"/>
                      <a:pt x="273" y="87"/>
                    </a:cubicBezTo>
                    <a:cubicBezTo>
                      <a:pt x="273" y="112"/>
                      <a:pt x="295" y="106"/>
                      <a:pt x="301" y="116"/>
                    </a:cubicBezTo>
                    <a:cubicBezTo>
                      <a:pt x="281" y="123"/>
                      <a:pt x="273" y="137"/>
                      <a:pt x="254" y="143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35" name="Freeform 94">
                <a:extLst>
                  <a:ext uri="{FF2B5EF4-FFF2-40B4-BE49-F238E27FC236}">
                    <a16:creationId xmlns:a16="http://schemas.microsoft.com/office/drawing/2014/main" id="{243496AC-3520-4F04-963A-2679E4C1E14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55931" y="1458150"/>
                <a:ext cx="224975" cy="84173"/>
              </a:xfrm>
              <a:custGeom>
                <a:avLst/>
                <a:gdLst>
                  <a:gd name="T0" fmla="*/ 197 w 197"/>
                  <a:gd name="T1" fmla="*/ 33 h 74"/>
                  <a:gd name="T2" fmla="*/ 119 w 197"/>
                  <a:gd name="T3" fmla="*/ 74 h 74"/>
                  <a:gd name="T4" fmla="*/ 93 w 197"/>
                  <a:gd name="T5" fmla="*/ 59 h 74"/>
                  <a:gd name="T6" fmla="*/ 50 w 197"/>
                  <a:gd name="T7" fmla="*/ 59 h 74"/>
                  <a:gd name="T8" fmla="*/ 40 w 197"/>
                  <a:gd name="T9" fmla="*/ 47 h 74"/>
                  <a:gd name="T10" fmla="*/ 55 w 197"/>
                  <a:gd name="T11" fmla="*/ 46 h 74"/>
                  <a:gd name="T12" fmla="*/ 74 w 197"/>
                  <a:gd name="T13" fmla="*/ 42 h 74"/>
                  <a:gd name="T14" fmla="*/ 38 w 197"/>
                  <a:gd name="T15" fmla="*/ 39 h 74"/>
                  <a:gd name="T16" fmla="*/ 12 w 197"/>
                  <a:gd name="T17" fmla="*/ 31 h 74"/>
                  <a:gd name="T18" fmla="*/ 0 w 197"/>
                  <a:gd name="T19" fmla="*/ 12 h 74"/>
                  <a:gd name="T20" fmla="*/ 12 w 197"/>
                  <a:gd name="T21" fmla="*/ 12 h 74"/>
                  <a:gd name="T22" fmla="*/ 27 w 197"/>
                  <a:gd name="T23" fmla="*/ 14 h 74"/>
                  <a:gd name="T24" fmla="*/ 27 w 197"/>
                  <a:gd name="T25" fmla="*/ 10 h 74"/>
                  <a:gd name="T26" fmla="*/ 40 w 197"/>
                  <a:gd name="T27" fmla="*/ 10 h 74"/>
                  <a:gd name="T28" fmla="*/ 36 w 197"/>
                  <a:gd name="T29" fmla="*/ 2 h 74"/>
                  <a:gd name="T30" fmla="*/ 57 w 197"/>
                  <a:gd name="T31" fmla="*/ 2 h 74"/>
                  <a:gd name="T32" fmla="*/ 88 w 197"/>
                  <a:gd name="T33" fmla="*/ 18 h 74"/>
                  <a:gd name="T34" fmla="*/ 106 w 197"/>
                  <a:gd name="T35" fmla="*/ 0 h 74"/>
                  <a:gd name="T36" fmla="*/ 116 w 197"/>
                  <a:gd name="T37" fmla="*/ 0 h 74"/>
                  <a:gd name="T38" fmla="*/ 116 w 197"/>
                  <a:gd name="T39" fmla="*/ 20 h 74"/>
                  <a:gd name="T40" fmla="*/ 138 w 197"/>
                  <a:gd name="T41" fmla="*/ 12 h 74"/>
                  <a:gd name="T42" fmla="*/ 163 w 197"/>
                  <a:gd name="T43" fmla="*/ 12 h 74"/>
                  <a:gd name="T44" fmla="*/ 197 w 197"/>
                  <a:gd name="T45" fmla="*/ 33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97" h="74">
                    <a:moveTo>
                      <a:pt x="197" y="33"/>
                    </a:moveTo>
                    <a:cubicBezTo>
                      <a:pt x="179" y="46"/>
                      <a:pt x="141" y="74"/>
                      <a:pt x="119" y="74"/>
                    </a:cubicBezTo>
                    <a:cubicBezTo>
                      <a:pt x="106" y="74"/>
                      <a:pt x="98" y="69"/>
                      <a:pt x="93" y="59"/>
                    </a:cubicBezTo>
                    <a:cubicBezTo>
                      <a:pt x="50" y="59"/>
                      <a:pt x="50" y="59"/>
                      <a:pt x="50" y="59"/>
                    </a:cubicBezTo>
                    <a:cubicBezTo>
                      <a:pt x="43" y="57"/>
                      <a:pt x="41" y="53"/>
                      <a:pt x="40" y="47"/>
                    </a:cubicBezTo>
                    <a:cubicBezTo>
                      <a:pt x="45" y="46"/>
                      <a:pt x="53" y="46"/>
                      <a:pt x="55" y="46"/>
                    </a:cubicBezTo>
                    <a:cubicBezTo>
                      <a:pt x="62" y="43"/>
                      <a:pt x="70" y="43"/>
                      <a:pt x="74" y="42"/>
                    </a:cubicBezTo>
                    <a:cubicBezTo>
                      <a:pt x="71" y="42"/>
                      <a:pt x="40" y="39"/>
                      <a:pt x="38" y="39"/>
                    </a:cubicBezTo>
                    <a:cubicBezTo>
                      <a:pt x="25" y="39"/>
                      <a:pt x="10" y="49"/>
                      <a:pt x="12" y="31"/>
                    </a:cubicBezTo>
                    <a:cubicBezTo>
                      <a:pt x="6" y="26"/>
                      <a:pt x="1" y="20"/>
                      <a:pt x="0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6" y="15"/>
                      <a:pt x="22" y="16"/>
                      <a:pt x="27" y="14"/>
                    </a:cubicBezTo>
                    <a:cubicBezTo>
                      <a:pt x="27" y="10"/>
                      <a:pt x="27" y="10"/>
                      <a:pt x="27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57" y="2"/>
                      <a:pt x="57" y="2"/>
                      <a:pt x="57" y="2"/>
                    </a:cubicBezTo>
                    <a:cubicBezTo>
                      <a:pt x="62" y="7"/>
                      <a:pt x="84" y="18"/>
                      <a:pt x="88" y="18"/>
                    </a:cubicBezTo>
                    <a:cubicBezTo>
                      <a:pt x="97" y="18"/>
                      <a:pt x="103" y="3"/>
                      <a:pt x="106" y="0"/>
                    </a:cubicBezTo>
                    <a:cubicBezTo>
                      <a:pt x="116" y="0"/>
                      <a:pt x="116" y="0"/>
                      <a:pt x="116" y="0"/>
                    </a:cubicBezTo>
                    <a:cubicBezTo>
                      <a:pt x="116" y="10"/>
                      <a:pt x="114" y="14"/>
                      <a:pt x="116" y="20"/>
                    </a:cubicBezTo>
                    <a:cubicBezTo>
                      <a:pt x="122" y="20"/>
                      <a:pt x="127" y="12"/>
                      <a:pt x="138" y="12"/>
                    </a:cubicBezTo>
                    <a:cubicBezTo>
                      <a:pt x="156" y="12"/>
                      <a:pt x="152" y="12"/>
                      <a:pt x="163" y="12"/>
                    </a:cubicBezTo>
                    <a:cubicBezTo>
                      <a:pt x="178" y="12"/>
                      <a:pt x="193" y="24"/>
                      <a:pt x="197" y="33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36" name="Freeform 95">
                <a:extLst>
                  <a:ext uri="{FF2B5EF4-FFF2-40B4-BE49-F238E27FC236}">
                    <a16:creationId xmlns:a16="http://schemas.microsoft.com/office/drawing/2014/main" id="{0B36B476-134B-476F-9CD4-84F6C6AD24B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061565" y="1553036"/>
                <a:ext cx="44383" cy="39791"/>
              </a:xfrm>
              <a:custGeom>
                <a:avLst/>
                <a:gdLst>
                  <a:gd name="T0" fmla="*/ 13 w 39"/>
                  <a:gd name="T1" fmla="*/ 0 h 34"/>
                  <a:gd name="T2" fmla="*/ 39 w 39"/>
                  <a:gd name="T3" fmla="*/ 34 h 34"/>
                  <a:gd name="T4" fmla="*/ 15 w 39"/>
                  <a:gd name="T5" fmla="*/ 0 h 34"/>
                  <a:gd name="T6" fmla="*/ 15 w 39"/>
                  <a:gd name="T7" fmla="*/ 3 h 34"/>
                  <a:gd name="T8" fmla="*/ 13 w 39"/>
                  <a:gd name="T9" fmla="*/ 0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9" h="34">
                    <a:moveTo>
                      <a:pt x="13" y="0"/>
                    </a:moveTo>
                    <a:cubicBezTo>
                      <a:pt x="23" y="14"/>
                      <a:pt x="33" y="17"/>
                      <a:pt x="39" y="34"/>
                    </a:cubicBezTo>
                    <a:cubicBezTo>
                      <a:pt x="23" y="30"/>
                      <a:pt x="0" y="6"/>
                      <a:pt x="15" y="0"/>
                    </a:cubicBezTo>
                    <a:cubicBezTo>
                      <a:pt x="15" y="3"/>
                      <a:pt x="15" y="3"/>
                      <a:pt x="15" y="3"/>
                    </a:cubicBezTo>
                    <a:lnTo>
                      <a:pt x="13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37" name="Freeform 96">
                <a:extLst>
                  <a:ext uri="{FF2B5EF4-FFF2-40B4-BE49-F238E27FC236}">
                    <a16:creationId xmlns:a16="http://schemas.microsoft.com/office/drawing/2014/main" id="{F059F975-BBA5-4739-96FB-7848782F0E0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73355" y="2621272"/>
                <a:ext cx="108661" cy="136208"/>
              </a:xfrm>
              <a:custGeom>
                <a:avLst/>
                <a:gdLst>
                  <a:gd name="T0" fmla="*/ 16 w 95"/>
                  <a:gd name="T1" fmla="*/ 35 h 119"/>
                  <a:gd name="T2" fmla="*/ 38 w 95"/>
                  <a:gd name="T3" fmla="*/ 26 h 119"/>
                  <a:gd name="T4" fmla="*/ 33 w 95"/>
                  <a:gd name="T5" fmla="*/ 16 h 119"/>
                  <a:gd name="T6" fmla="*/ 56 w 95"/>
                  <a:gd name="T7" fmla="*/ 0 h 119"/>
                  <a:gd name="T8" fmla="*/ 69 w 95"/>
                  <a:gd name="T9" fmla="*/ 0 h 119"/>
                  <a:gd name="T10" fmla="*/ 95 w 95"/>
                  <a:gd name="T11" fmla="*/ 33 h 119"/>
                  <a:gd name="T12" fmla="*/ 81 w 95"/>
                  <a:gd name="T13" fmla="*/ 45 h 119"/>
                  <a:gd name="T14" fmla="*/ 81 w 95"/>
                  <a:gd name="T15" fmla="*/ 72 h 119"/>
                  <a:gd name="T16" fmla="*/ 80 w 95"/>
                  <a:gd name="T17" fmla="*/ 94 h 119"/>
                  <a:gd name="T18" fmla="*/ 60 w 95"/>
                  <a:gd name="T19" fmla="*/ 98 h 119"/>
                  <a:gd name="T20" fmla="*/ 33 w 95"/>
                  <a:gd name="T21" fmla="*/ 116 h 119"/>
                  <a:gd name="T22" fmla="*/ 19 w 95"/>
                  <a:gd name="T23" fmla="*/ 119 h 119"/>
                  <a:gd name="T24" fmla="*/ 0 w 95"/>
                  <a:gd name="T25" fmla="*/ 101 h 119"/>
                  <a:gd name="T26" fmla="*/ 22 w 95"/>
                  <a:gd name="T27" fmla="*/ 60 h 119"/>
                  <a:gd name="T28" fmla="*/ 7 w 95"/>
                  <a:gd name="T29" fmla="*/ 43 h 119"/>
                  <a:gd name="T30" fmla="*/ 16 w 95"/>
                  <a:gd name="T31" fmla="*/ 35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5" h="119">
                    <a:moveTo>
                      <a:pt x="16" y="35"/>
                    </a:moveTo>
                    <a:cubicBezTo>
                      <a:pt x="20" y="35"/>
                      <a:pt x="33" y="31"/>
                      <a:pt x="38" y="26"/>
                    </a:cubicBezTo>
                    <a:cubicBezTo>
                      <a:pt x="35" y="21"/>
                      <a:pt x="33" y="19"/>
                      <a:pt x="33" y="16"/>
                    </a:cubicBezTo>
                    <a:cubicBezTo>
                      <a:pt x="33" y="10"/>
                      <a:pt x="48" y="0"/>
                      <a:pt x="56" y="0"/>
                    </a:cubicBezTo>
                    <a:cubicBezTo>
                      <a:pt x="60" y="0"/>
                      <a:pt x="64" y="0"/>
                      <a:pt x="69" y="0"/>
                    </a:cubicBezTo>
                    <a:cubicBezTo>
                      <a:pt x="86" y="0"/>
                      <a:pt x="95" y="19"/>
                      <a:pt x="95" y="33"/>
                    </a:cubicBezTo>
                    <a:cubicBezTo>
                      <a:pt x="95" y="39"/>
                      <a:pt x="81" y="39"/>
                      <a:pt x="81" y="45"/>
                    </a:cubicBezTo>
                    <a:cubicBezTo>
                      <a:pt x="81" y="50"/>
                      <a:pt x="81" y="71"/>
                      <a:pt x="81" y="72"/>
                    </a:cubicBezTo>
                    <a:cubicBezTo>
                      <a:pt x="81" y="78"/>
                      <a:pt x="86" y="88"/>
                      <a:pt x="80" y="94"/>
                    </a:cubicBezTo>
                    <a:cubicBezTo>
                      <a:pt x="76" y="99"/>
                      <a:pt x="68" y="98"/>
                      <a:pt x="60" y="98"/>
                    </a:cubicBezTo>
                    <a:cubicBezTo>
                      <a:pt x="48" y="98"/>
                      <a:pt x="39" y="112"/>
                      <a:pt x="33" y="116"/>
                    </a:cubicBezTo>
                    <a:cubicBezTo>
                      <a:pt x="29" y="118"/>
                      <a:pt x="23" y="119"/>
                      <a:pt x="19" y="119"/>
                    </a:cubicBezTo>
                    <a:cubicBezTo>
                      <a:pt x="10" y="119"/>
                      <a:pt x="0" y="110"/>
                      <a:pt x="0" y="101"/>
                    </a:cubicBezTo>
                    <a:cubicBezTo>
                      <a:pt x="0" y="81"/>
                      <a:pt x="19" y="79"/>
                      <a:pt x="22" y="60"/>
                    </a:cubicBezTo>
                    <a:cubicBezTo>
                      <a:pt x="14" y="56"/>
                      <a:pt x="7" y="51"/>
                      <a:pt x="7" y="43"/>
                    </a:cubicBezTo>
                    <a:cubicBezTo>
                      <a:pt x="7" y="33"/>
                      <a:pt x="13" y="35"/>
                      <a:pt x="16" y="35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38" name="Freeform 97">
                <a:extLst>
                  <a:ext uri="{FF2B5EF4-FFF2-40B4-BE49-F238E27FC236}">
                    <a16:creationId xmlns:a16="http://schemas.microsoft.com/office/drawing/2014/main" id="{627B87D7-8089-4EF6-95CE-F9E0E1C8B8C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45286" y="2504960"/>
                <a:ext cx="21426" cy="21426"/>
              </a:xfrm>
              <a:custGeom>
                <a:avLst/>
                <a:gdLst>
                  <a:gd name="T0" fmla="*/ 5 w 19"/>
                  <a:gd name="T1" fmla="*/ 19 h 19"/>
                  <a:gd name="T2" fmla="*/ 0 w 19"/>
                  <a:gd name="T3" fmla="*/ 9 h 19"/>
                  <a:gd name="T4" fmla="*/ 19 w 19"/>
                  <a:gd name="T5" fmla="*/ 0 h 19"/>
                  <a:gd name="T6" fmla="*/ 5 w 19"/>
                  <a:gd name="T7" fmla="*/ 19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9" h="19">
                    <a:moveTo>
                      <a:pt x="5" y="19"/>
                    </a:moveTo>
                    <a:cubicBezTo>
                      <a:pt x="3" y="19"/>
                      <a:pt x="0" y="12"/>
                      <a:pt x="0" y="9"/>
                    </a:cubicBezTo>
                    <a:cubicBezTo>
                      <a:pt x="0" y="4"/>
                      <a:pt x="13" y="0"/>
                      <a:pt x="19" y="0"/>
                    </a:cubicBezTo>
                    <a:cubicBezTo>
                      <a:pt x="19" y="9"/>
                      <a:pt x="13" y="19"/>
                      <a:pt x="5" y="19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39" name="Freeform 98">
                <a:extLst>
                  <a:ext uri="{FF2B5EF4-FFF2-40B4-BE49-F238E27FC236}">
                    <a16:creationId xmlns:a16="http://schemas.microsoft.com/office/drawing/2014/main" id="{CF183B21-F691-49FC-B25E-966FFEF1ED8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59060" y="2495778"/>
                <a:ext cx="205079" cy="312207"/>
              </a:xfrm>
              <a:custGeom>
                <a:avLst/>
                <a:gdLst>
                  <a:gd name="T0" fmla="*/ 163 w 179"/>
                  <a:gd name="T1" fmla="*/ 183 h 273"/>
                  <a:gd name="T2" fmla="*/ 155 w 179"/>
                  <a:gd name="T3" fmla="*/ 230 h 273"/>
                  <a:gd name="T4" fmla="*/ 170 w 179"/>
                  <a:gd name="T5" fmla="*/ 238 h 273"/>
                  <a:gd name="T6" fmla="*/ 119 w 179"/>
                  <a:gd name="T7" fmla="*/ 250 h 273"/>
                  <a:gd name="T8" fmla="*/ 66 w 179"/>
                  <a:gd name="T9" fmla="*/ 253 h 273"/>
                  <a:gd name="T10" fmla="*/ 43 w 179"/>
                  <a:gd name="T11" fmla="*/ 266 h 273"/>
                  <a:gd name="T12" fmla="*/ 27 w 179"/>
                  <a:gd name="T13" fmla="*/ 273 h 273"/>
                  <a:gd name="T14" fmla="*/ 54 w 179"/>
                  <a:gd name="T15" fmla="*/ 238 h 273"/>
                  <a:gd name="T16" fmla="*/ 78 w 179"/>
                  <a:gd name="T17" fmla="*/ 222 h 273"/>
                  <a:gd name="T18" fmla="*/ 43 w 179"/>
                  <a:gd name="T19" fmla="*/ 221 h 273"/>
                  <a:gd name="T20" fmla="*/ 32 w 179"/>
                  <a:gd name="T21" fmla="*/ 221 h 273"/>
                  <a:gd name="T22" fmla="*/ 47 w 179"/>
                  <a:gd name="T23" fmla="*/ 173 h 273"/>
                  <a:gd name="T24" fmla="*/ 81 w 179"/>
                  <a:gd name="T25" fmla="*/ 146 h 273"/>
                  <a:gd name="T26" fmla="*/ 68 w 179"/>
                  <a:gd name="T27" fmla="*/ 126 h 273"/>
                  <a:gd name="T28" fmla="*/ 44 w 179"/>
                  <a:gd name="T29" fmla="*/ 129 h 273"/>
                  <a:gd name="T30" fmla="*/ 39 w 179"/>
                  <a:gd name="T31" fmla="*/ 106 h 273"/>
                  <a:gd name="T32" fmla="*/ 26 w 179"/>
                  <a:gd name="T33" fmla="*/ 87 h 273"/>
                  <a:gd name="T34" fmla="*/ 20 w 179"/>
                  <a:gd name="T35" fmla="*/ 99 h 273"/>
                  <a:gd name="T36" fmla="*/ 23 w 179"/>
                  <a:gd name="T37" fmla="*/ 81 h 273"/>
                  <a:gd name="T38" fmla="*/ 12 w 179"/>
                  <a:gd name="T39" fmla="*/ 67 h 273"/>
                  <a:gd name="T40" fmla="*/ 17 w 179"/>
                  <a:gd name="T41" fmla="*/ 51 h 273"/>
                  <a:gd name="T42" fmla="*/ 12 w 179"/>
                  <a:gd name="T43" fmla="*/ 36 h 273"/>
                  <a:gd name="T44" fmla="*/ 20 w 179"/>
                  <a:gd name="T45" fmla="*/ 38 h 273"/>
                  <a:gd name="T46" fmla="*/ 27 w 179"/>
                  <a:gd name="T47" fmla="*/ 24 h 273"/>
                  <a:gd name="T48" fmla="*/ 42 w 179"/>
                  <a:gd name="T49" fmla="*/ 0 h 273"/>
                  <a:gd name="T50" fmla="*/ 72 w 179"/>
                  <a:gd name="T51" fmla="*/ 7 h 273"/>
                  <a:gd name="T52" fmla="*/ 55 w 179"/>
                  <a:gd name="T53" fmla="*/ 34 h 273"/>
                  <a:gd name="T54" fmla="*/ 79 w 179"/>
                  <a:gd name="T55" fmla="*/ 83 h 273"/>
                  <a:gd name="T56" fmla="*/ 91 w 179"/>
                  <a:gd name="T57" fmla="*/ 90 h 273"/>
                  <a:gd name="T58" fmla="*/ 144 w 179"/>
                  <a:gd name="T59" fmla="*/ 160 h 273"/>
                  <a:gd name="T60" fmla="*/ 148 w 179"/>
                  <a:gd name="T61" fmla="*/ 183 h 273"/>
                  <a:gd name="T62" fmla="*/ 157 w 179"/>
                  <a:gd name="T63" fmla="*/ 183 h 2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79" h="273">
                    <a:moveTo>
                      <a:pt x="154" y="186"/>
                    </a:moveTo>
                    <a:cubicBezTo>
                      <a:pt x="159" y="182"/>
                      <a:pt x="157" y="183"/>
                      <a:pt x="163" y="183"/>
                    </a:cubicBezTo>
                    <a:cubicBezTo>
                      <a:pt x="172" y="183"/>
                      <a:pt x="179" y="190"/>
                      <a:pt x="179" y="198"/>
                    </a:cubicBezTo>
                    <a:cubicBezTo>
                      <a:pt x="179" y="212"/>
                      <a:pt x="161" y="219"/>
                      <a:pt x="155" y="230"/>
                    </a:cubicBezTo>
                    <a:cubicBezTo>
                      <a:pt x="163" y="232"/>
                      <a:pt x="166" y="233"/>
                      <a:pt x="170" y="233"/>
                    </a:cubicBezTo>
                    <a:cubicBezTo>
                      <a:pt x="170" y="238"/>
                      <a:pt x="170" y="238"/>
                      <a:pt x="170" y="238"/>
                    </a:cubicBezTo>
                    <a:cubicBezTo>
                      <a:pt x="163" y="246"/>
                      <a:pt x="158" y="250"/>
                      <a:pt x="149" y="250"/>
                    </a:cubicBezTo>
                    <a:cubicBezTo>
                      <a:pt x="140" y="250"/>
                      <a:pt x="123" y="250"/>
                      <a:pt x="119" y="250"/>
                    </a:cubicBezTo>
                    <a:cubicBezTo>
                      <a:pt x="111" y="250"/>
                      <a:pt x="91" y="257"/>
                      <a:pt x="79" y="257"/>
                    </a:cubicBezTo>
                    <a:cubicBezTo>
                      <a:pt x="74" y="257"/>
                      <a:pt x="71" y="253"/>
                      <a:pt x="66" y="253"/>
                    </a:cubicBezTo>
                    <a:cubicBezTo>
                      <a:pt x="58" y="253"/>
                      <a:pt x="54" y="260"/>
                      <a:pt x="54" y="266"/>
                    </a:cubicBezTo>
                    <a:cubicBezTo>
                      <a:pt x="43" y="266"/>
                      <a:pt x="43" y="266"/>
                      <a:pt x="43" y="266"/>
                    </a:cubicBezTo>
                    <a:cubicBezTo>
                      <a:pt x="38" y="266"/>
                      <a:pt x="35" y="269"/>
                      <a:pt x="32" y="273"/>
                    </a:cubicBezTo>
                    <a:cubicBezTo>
                      <a:pt x="27" y="273"/>
                      <a:pt x="27" y="273"/>
                      <a:pt x="27" y="273"/>
                    </a:cubicBezTo>
                    <a:cubicBezTo>
                      <a:pt x="27" y="268"/>
                      <a:pt x="27" y="268"/>
                      <a:pt x="27" y="268"/>
                    </a:cubicBezTo>
                    <a:cubicBezTo>
                      <a:pt x="29" y="265"/>
                      <a:pt x="51" y="239"/>
                      <a:pt x="54" y="238"/>
                    </a:cubicBezTo>
                    <a:cubicBezTo>
                      <a:pt x="64" y="235"/>
                      <a:pt x="79" y="239"/>
                      <a:pt x="79" y="228"/>
                    </a:cubicBezTo>
                    <a:cubicBezTo>
                      <a:pt x="79" y="226"/>
                      <a:pt x="78" y="224"/>
                      <a:pt x="78" y="222"/>
                    </a:cubicBezTo>
                    <a:cubicBezTo>
                      <a:pt x="75" y="227"/>
                      <a:pt x="70" y="230"/>
                      <a:pt x="64" y="230"/>
                    </a:cubicBezTo>
                    <a:cubicBezTo>
                      <a:pt x="54" y="230"/>
                      <a:pt x="51" y="221"/>
                      <a:pt x="43" y="221"/>
                    </a:cubicBezTo>
                    <a:cubicBezTo>
                      <a:pt x="38" y="221"/>
                      <a:pt x="39" y="225"/>
                      <a:pt x="35" y="225"/>
                    </a:cubicBezTo>
                    <a:cubicBezTo>
                      <a:pt x="34" y="225"/>
                      <a:pt x="32" y="222"/>
                      <a:pt x="32" y="221"/>
                    </a:cubicBezTo>
                    <a:cubicBezTo>
                      <a:pt x="32" y="209"/>
                      <a:pt x="53" y="208"/>
                      <a:pt x="53" y="196"/>
                    </a:cubicBezTo>
                    <a:cubicBezTo>
                      <a:pt x="53" y="186"/>
                      <a:pt x="47" y="182"/>
                      <a:pt x="47" y="173"/>
                    </a:cubicBezTo>
                    <a:cubicBezTo>
                      <a:pt x="60" y="173"/>
                      <a:pt x="77" y="166"/>
                      <a:pt x="81" y="158"/>
                    </a:cubicBezTo>
                    <a:cubicBezTo>
                      <a:pt x="81" y="146"/>
                      <a:pt x="81" y="146"/>
                      <a:pt x="81" y="146"/>
                    </a:cubicBezTo>
                    <a:cubicBezTo>
                      <a:pt x="73" y="147"/>
                      <a:pt x="63" y="145"/>
                      <a:pt x="63" y="137"/>
                    </a:cubicBezTo>
                    <a:cubicBezTo>
                      <a:pt x="63" y="131"/>
                      <a:pt x="66" y="129"/>
                      <a:pt x="68" y="126"/>
                    </a:cubicBezTo>
                    <a:cubicBezTo>
                      <a:pt x="66" y="126"/>
                      <a:pt x="63" y="126"/>
                      <a:pt x="61" y="126"/>
                    </a:cubicBezTo>
                    <a:cubicBezTo>
                      <a:pt x="54" y="126"/>
                      <a:pt x="50" y="129"/>
                      <a:pt x="44" y="129"/>
                    </a:cubicBezTo>
                    <a:cubicBezTo>
                      <a:pt x="37" y="129"/>
                      <a:pt x="32" y="129"/>
                      <a:pt x="32" y="123"/>
                    </a:cubicBezTo>
                    <a:cubicBezTo>
                      <a:pt x="32" y="117"/>
                      <a:pt x="39" y="113"/>
                      <a:pt x="39" y="106"/>
                    </a:cubicBezTo>
                    <a:cubicBezTo>
                      <a:pt x="39" y="99"/>
                      <a:pt x="37" y="98"/>
                      <a:pt x="39" y="91"/>
                    </a:cubicBezTo>
                    <a:cubicBezTo>
                      <a:pt x="33" y="91"/>
                      <a:pt x="29" y="89"/>
                      <a:pt x="26" y="87"/>
                    </a:cubicBezTo>
                    <a:cubicBezTo>
                      <a:pt x="23" y="94"/>
                      <a:pt x="25" y="96"/>
                      <a:pt x="26" y="99"/>
                    </a:cubicBezTo>
                    <a:cubicBezTo>
                      <a:pt x="20" y="99"/>
                      <a:pt x="20" y="99"/>
                      <a:pt x="20" y="99"/>
                    </a:cubicBezTo>
                    <a:cubicBezTo>
                      <a:pt x="20" y="93"/>
                      <a:pt x="20" y="91"/>
                      <a:pt x="20" y="87"/>
                    </a:cubicBezTo>
                    <a:cubicBezTo>
                      <a:pt x="20" y="84"/>
                      <a:pt x="21" y="83"/>
                      <a:pt x="23" y="81"/>
                    </a:cubicBezTo>
                    <a:cubicBezTo>
                      <a:pt x="23" y="74"/>
                      <a:pt x="23" y="74"/>
                      <a:pt x="23" y="74"/>
                    </a:cubicBezTo>
                    <a:cubicBezTo>
                      <a:pt x="19" y="73"/>
                      <a:pt x="12" y="71"/>
                      <a:pt x="12" y="67"/>
                    </a:cubicBezTo>
                    <a:cubicBezTo>
                      <a:pt x="12" y="64"/>
                      <a:pt x="17" y="58"/>
                      <a:pt x="17" y="57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6" y="48"/>
                      <a:pt x="0" y="46"/>
                      <a:pt x="0" y="36"/>
                    </a:cubicBezTo>
                    <a:cubicBezTo>
                      <a:pt x="12" y="36"/>
                      <a:pt x="12" y="36"/>
                      <a:pt x="12" y="36"/>
                    </a:cubicBezTo>
                    <a:cubicBezTo>
                      <a:pt x="12" y="40"/>
                      <a:pt x="16" y="43"/>
                      <a:pt x="17" y="43"/>
                    </a:cubicBezTo>
                    <a:cubicBezTo>
                      <a:pt x="19" y="43"/>
                      <a:pt x="20" y="40"/>
                      <a:pt x="20" y="38"/>
                    </a:cubicBezTo>
                    <a:cubicBezTo>
                      <a:pt x="19" y="37"/>
                      <a:pt x="17" y="35"/>
                      <a:pt x="17" y="33"/>
                    </a:cubicBezTo>
                    <a:cubicBezTo>
                      <a:pt x="17" y="27"/>
                      <a:pt x="22" y="24"/>
                      <a:pt x="27" y="24"/>
                    </a:cubicBezTo>
                    <a:cubicBezTo>
                      <a:pt x="27" y="17"/>
                      <a:pt x="30" y="14"/>
                      <a:pt x="30" y="10"/>
                    </a:cubicBezTo>
                    <a:cubicBezTo>
                      <a:pt x="30" y="6"/>
                      <a:pt x="38" y="0"/>
                      <a:pt x="42" y="0"/>
                    </a:cubicBezTo>
                    <a:cubicBezTo>
                      <a:pt x="51" y="0"/>
                      <a:pt x="59" y="0"/>
                      <a:pt x="64" y="0"/>
                    </a:cubicBezTo>
                    <a:cubicBezTo>
                      <a:pt x="67" y="0"/>
                      <a:pt x="72" y="5"/>
                      <a:pt x="72" y="7"/>
                    </a:cubicBezTo>
                    <a:cubicBezTo>
                      <a:pt x="72" y="18"/>
                      <a:pt x="55" y="17"/>
                      <a:pt x="53" y="28"/>
                    </a:cubicBezTo>
                    <a:cubicBezTo>
                      <a:pt x="53" y="30"/>
                      <a:pt x="54" y="32"/>
                      <a:pt x="55" y="34"/>
                    </a:cubicBezTo>
                    <a:cubicBezTo>
                      <a:pt x="100" y="34"/>
                      <a:pt x="100" y="34"/>
                      <a:pt x="100" y="34"/>
                    </a:cubicBezTo>
                    <a:cubicBezTo>
                      <a:pt x="103" y="56"/>
                      <a:pt x="79" y="66"/>
                      <a:pt x="79" y="83"/>
                    </a:cubicBezTo>
                    <a:cubicBezTo>
                      <a:pt x="76" y="83"/>
                      <a:pt x="74" y="86"/>
                      <a:pt x="73" y="89"/>
                    </a:cubicBezTo>
                    <a:cubicBezTo>
                      <a:pt x="81" y="91"/>
                      <a:pt x="85" y="88"/>
                      <a:pt x="91" y="90"/>
                    </a:cubicBezTo>
                    <a:cubicBezTo>
                      <a:pt x="105" y="95"/>
                      <a:pt x="103" y="114"/>
                      <a:pt x="112" y="123"/>
                    </a:cubicBezTo>
                    <a:cubicBezTo>
                      <a:pt x="124" y="136"/>
                      <a:pt x="144" y="141"/>
                      <a:pt x="144" y="160"/>
                    </a:cubicBezTo>
                    <a:cubicBezTo>
                      <a:pt x="144" y="167"/>
                      <a:pt x="152" y="171"/>
                      <a:pt x="152" y="177"/>
                    </a:cubicBezTo>
                    <a:cubicBezTo>
                      <a:pt x="152" y="180"/>
                      <a:pt x="151" y="182"/>
                      <a:pt x="148" y="183"/>
                    </a:cubicBezTo>
                    <a:cubicBezTo>
                      <a:pt x="148" y="188"/>
                      <a:pt x="148" y="188"/>
                      <a:pt x="148" y="188"/>
                    </a:cubicBezTo>
                    <a:cubicBezTo>
                      <a:pt x="154" y="187"/>
                      <a:pt x="154" y="184"/>
                      <a:pt x="157" y="183"/>
                    </a:cubicBezTo>
                    <a:lnTo>
                      <a:pt x="154" y="186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40" name="Freeform 99">
                <a:extLst>
                  <a:ext uri="{FF2B5EF4-FFF2-40B4-BE49-F238E27FC236}">
                    <a16:creationId xmlns:a16="http://schemas.microsoft.com/office/drawing/2014/main" id="{6A9827DF-5723-4DEC-A4AB-13A4490A519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703442" y="2656472"/>
                <a:ext cx="9183" cy="10713"/>
              </a:xfrm>
              <a:custGeom>
                <a:avLst/>
                <a:gdLst>
                  <a:gd name="T0" fmla="*/ 5 w 9"/>
                  <a:gd name="T1" fmla="*/ 0 h 9"/>
                  <a:gd name="T2" fmla="*/ 0 w 9"/>
                  <a:gd name="T3" fmla="*/ 9 h 9"/>
                  <a:gd name="T4" fmla="*/ 8 w 9"/>
                  <a:gd name="T5" fmla="*/ 9 h 9"/>
                  <a:gd name="T6" fmla="*/ 9 w 9"/>
                  <a:gd name="T7" fmla="*/ 0 h 9"/>
                  <a:gd name="T8" fmla="*/ 5 w 9"/>
                  <a:gd name="T9" fmla="*/ 0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" h="9">
                    <a:moveTo>
                      <a:pt x="5" y="0"/>
                    </a:moveTo>
                    <a:cubicBezTo>
                      <a:pt x="0" y="2"/>
                      <a:pt x="0" y="5"/>
                      <a:pt x="0" y="9"/>
                    </a:cubicBezTo>
                    <a:cubicBezTo>
                      <a:pt x="4" y="9"/>
                      <a:pt x="7" y="9"/>
                      <a:pt x="8" y="9"/>
                    </a:cubicBezTo>
                    <a:cubicBezTo>
                      <a:pt x="8" y="5"/>
                      <a:pt x="9" y="2"/>
                      <a:pt x="9" y="0"/>
                    </a:cubicBezTo>
                    <a:cubicBezTo>
                      <a:pt x="8" y="0"/>
                      <a:pt x="6" y="0"/>
                      <a:pt x="5" y="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41" name="Freeform 100">
                <a:extLst>
                  <a:ext uri="{FF2B5EF4-FFF2-40B4-BE49-F238E27FC236}">
                    <a16:creationId xmlns:a16="http://schemas.microsoft.com/office/drawing/2014/main" id="{F26244DA-EBEA-4EE8-87AD-3CC73293DD9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235128" y="2175919"/>
                <a:ext cx="250992" cy="119373"/>
              </a:xfrm>
              <a:custGeom>
                <a:avLst/>
                <a:gdLst>
                  <a:gd name="T0" fmla="*/ 218 w 219"/>
                  <a:gd name="T1" fmla="*/ 56 h 104"/>
                  <a:gd name="T2" fmla="*/ 184 w 219"/>
                  <a:gd name="T3" fmla="*/ 84 h 104"/>
                  <a:gd name="T4" fmla="*/ 125 w 219"/>
                  <a:gd name="T5" fmla="*/ 104 h 104"/>
                  <a:gd name="T6" fmla="*/ 57 w 219"/>
                  <a:gd name="T7" fmla="*/ 90 h 104"/>
                  <a:gd name="T8" fmla="*/ 24 w 219"/>
                  <a:gd name="T9" fmla="*/ 75 h 104"/>
                  <a:gd name="T10" fmla="*/ 31 w 219"/>
                  <a:gd name="T11" fmla="*/ 71 h 104"/>
                  <a:gd name="T12" fmla="*/ 35 w 219"/>
                  <a:gd name="T13" fmla="*/ 48 h 104"/>
                  <a:gd name="T14" fmla="*/ 2 w 219"/>
                  <a:gd name="T15" fmla="*/ 44 h 104"/>
                  <a:gd name="T16" fmla="*/ 41 w 219"/>
                  <a:gd name="T17" fmla="*/ 37 h 104"/>
                  <a:gd name="T18" fmla="*/ 38 w 219"/>
                  <a:gd name="T19" fmla="*/ 31 h 104"/>
                  <a:gd name="T20" fmla="*/ 0 w 219"/>
                  <a:gd name="T21" fmla="*/ 13 h 104"/>
                  <a:gd name="T22" fmla="*/ 15 w 219"/>
                  <a:gd name="T23" fmla="*/ 15 h 104"/>
                  <a:gd name="T24" fmla="*/ 15 w 219"/>
                  <a:gd name="T25" fmla="*/ 9 h 104"/>
                  <a:gd name="T26" fmla="*/ 29 w 219"/>
                  <a:gd name="T27" fmla="*/ 0 h 104"/>
                  <a:gd name="T28" fmla="*/ 35 w 219"/>
                  <a:gd name="T29" fmla="*/ 0 h 104"/>
                  <a:gd name="T30" fmla="*/ 39 w 219"/>
                  <a:gd name="T31" fmla="*/ 12 h 104"/>
                  <a:gd name="T32" fmla="*/ 50 w 219"/>
                  <a:gd name="T33" fmla="*/ 28 h 104"/>
                  <a:gd name="T34" fmla="*/ 64 w 219"/>
                  <a:gd name="T35" fmla="*/ 23 h 104"/>
                  <a:gd name="T36" fmla="*/ 64 w 219"/>
                  <a:gd name="T37" fmla="*/ 13 h 104"/>
                  <a:gd name="T38" fmla="*/ 74 w 219"/>
                  <a:gd name="T39" fmla="*/ 20 h 104"/>
                  <a:gd name="T40" fmla="*/ 92 w 219"/>
                  <a:gd name="T41" fmla="*/ 15 h 104"/>
                  <a:gd name="T42" fmla="*/ 103 w 219"/>
                  <a:gd name="T43" fmla="*/ 21 h 104"/>
                  <a:gd name="T44" fmla="*/ 103 w 219"/>
                  <a:gd name="T45" fmla="*/ 13 h 104"/>
                  <a:gd name="T46" fmla="*/ 127 w 219"/>
                  <a:gd name="T47" fmla="*/ 15 h 104"/>
                  <a:gd name="T48" fmla="*/ 153 w 219"/>
                  <a:gd name="T49" fmla="*/ 13 h 104"/>
                  <a:gd name="T50" fmla="*/ 156 w 219"/>
                  <a:gd name="T51" fmla="*/ 1 h 104"/>
                  <a:gd name="T52" fmla="*/ 164 w 219"/>
                  <a:gd name="T53" fmla="*/ 1 h 104"/>
                  <a:gd name="T54" fmla="*/ 178 w 219"/>
                  <a:gd name="T55" fmla="*/ 11 h 104"/>
                  <a:gd name="T56" fmla="*/ 196 w 219"/>
                  <a:gd name="T57" fmla="*/ 7 h 104"/>
                  <a:gd name="T58" fmla="*/ 191 w 219"/>
                  <a:gd name="T59" fmla="*/ 14 h 104"/>
                  <a:gd name="T60" fmla="*/ 219 w 219"/>
                  <a:gd name="T61" fmla="*/ 54 h 104"/>
                  <a:gd name="T62" fmla="*/ 218 w 219"/>
                  <a:gd name="T63" fmla="*/ 56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19" h="104">
                    <a:moveTo>
                      <a:pt x="218" y="56"/>
                    </a:moveTo>
                    <a:cubicBezTo>
                      <a:pt x="212" y="67"/>
                      <a:pt x="194" y="81"/>
                      <a:pt x="184" y="84"/>
                    </a:cubicBezTo>
                    <a:cubicBezTo>
                      <a:pt x="166" y="91"/>
                      <a:pt x="151" y="104"/>
                      <a:pt x="125" y="104"/>
                    </a:cubicBezTo>
                    <a:cubicBezTo>
                      <a:pt x="97" y="104"/>
                      <a:pt x="78" y="97"/>
                      <a:pt x="57" y="90"/>
                    </a:cubicBezTo>
                    <a:cubicBezTo>
                      <a:pt x="47" y="87"/>
                      <a:pt x="41" y="75"/>
                      <a:pt x="24" y="75"/>
                    </a:cubicBezTo>
                    <a:cubicBezTo>
                      <a:pt x="26" y="74"/>
                      <a:pt x="29" y="71"/>
                      <a:pt x="31" y="71"/>
                    </a:cubicBezTo>
                    <a:cubicBezTo>
                      <a:pt x="31" y="61"/>
                      <a:pt x="33" y="56"/>
                      <a:pt x="35" y="48"/>
                    </a:cubicBezTo>
                    <a:cubicBezTo>
                      <a:pt x="22" y="44"/>
                      <a:pt x="10" y="52"/>
                      <a:pt x="2" y="44"/>
                    </a:cubicBezTo>
                    <a:cubicBezTo>
                      <a:pt x="13" y="44"/>
                      <a:pt x="33" y="40"/>
                      <a:pt x="41" y="37"/>
                    </a:cubicBezTo>
                    <a:cubicBezTo>
                      <a:pt x="39" y="36"/>
                      <a:pt x="38" y="33"/>
                      <a:pt x="38" y="31"/>
                    </a:cubicBezTo>
                    <a:cubicBezTo>
                      <a:pt x="29" y="31"/>
                      <a:pt x="1" y="22"/>
                      <a:pt x="0" y="13"/>
                    </a:cubicBezTo>
                    <a:cubicBezTo>
                      <a:pt x="7" y="11"/>
                      <a:pt x="10" y="13"/>
                      <a:pt x="15" y="15"/>
                    </a:cubicBezTo>
                    <a:cubicBezTo>
                      <a:pt x="15" y="13"/>
                      <a:pt x="15" y="11"/>
                      <a:pt x="15" y="9"/>
                    </a:cubicBezTo>
                    <a:cubicBezTo>
                      <a:pt x="21" y="9"/>
                      <a:pt x="22" y="0"/>
                      <a:pt x="29" y="0"/>
                    </a:cubicBezTo>
                    <a:cubicBezTo>
                      <a:pt x="31" y="0"/>
                      <a:pt x="32" y="0"/>
                      <a:pt x="35" y="0"/>
                    </a:cubicBezTo>
                    <a:cubicBezTo>
                      <a:pt x="35" y="5"/>
                      <a:pt x="38" y="7"/>
                      <a:pt x="39" y="12"/>
                    </a:cubicBezTo>
                    <a:cubicBezTo>
                      <a:pt x="38" y="17"/>
                      <a:pt x="45" y="28"/>
                      <a:pt x="50" y="28"/>
                    </a:cubicBezTo>
                    <a:cubicBezTo>
                      <a:pt x="56" y="28"/>
                      <a:pt x="60" y="24"/>
                      <a:pt x="64" y="23"/>
                    </a:cubicBezTo>
                    <a:cubicBezTo>
                      <a:pt x="63" y="17"/>
                      <a:pt x="62" y="16"/>
                      <a:pt x="64" y="13"/>
                    </a:cubicBezTo>
                    <a:cubicBezTo>
                      <a:pt x="67" y="16"/>
                      <a:pt x="69" y="20"/>
                      <a:pt x="74" y="20"/>
                    </a:cubicBezTo>
                    <a:cubicBezTo>
                      <a:pt x="92" y="15"/>
                      <a:pt x="92" y="15"/>
                      <a:pt x="92" y="15"/>
                    </a:cubicBezTo>
                    <a:cubicBezTo>
                      <a:pt x="98" y="17"/>
                      <a:pt x="100" y="19"/>
                      <a:pt x="103" y="21"/>
                    </a:cubicBezTo>
                    <a:cubicBezTo>
                      <a:pt x="102" y="18"/>
                      <a:pt x="103" y="15"/>
                      <a:pt x="103" y="13"/>
                    </a:cubicBezTo>
                    <a:cubicBezTo>
                      <a:pt x="114" y="13"/>
                      <a:pt x="120" y="15"/>
                      <a:pt x="127" y="15"/>
                    </a:cubicBezTo>
                    <a:cubicBezTo>
                      <a:pt x="137" y="15"/>
                      <a:pt x="146" y="5"/>
                      <a:pt x="153" y="13"/>
                    </a:cubicBezTo>
                    <a:cubicBezTo>
                      <a:pt x="153" y="6"/>
                      <a:pt x="154" y="4"/>
                      <a:pt x="156" y="1"/>
                    </a:cubicBezTo>
                    <a:cubicBezTo>
                      <a:pt x="161" y="2"/>
                      <a:pt x="161" y="3"/>
                      <a:pt x="164" y="1"/>
                    </a:cubicBezTo>
                    <a:cubicBezTo>
                      <a:pt x="164" y="10"/>
                      <a:pt x="170" y="11"/>
                      <a:pt x="178" y="11"/>
                    </a:cubicBezTo>
                    <a:cubicBezTo>
                      <a:pt x="185" y="11"/>
                      <a:pt x="189" y="7"/>
                      <a:pt x="196" y="7"/>
                    </a:cubicBezTo>
                    <a:cubicBezTo>
                      <a:pt x="194" y="9"/>
                      <a:pt x="191" y="12"/>
                      <a:pt x="191" y="14"/>
                    </a:cubicBezTo>
                    <a:cubicBezTo>
                      <a:pt x="191" y="37"/>
                      <a:pt x="219" y="32"/>
                      <a:pt x="219" y="54"/>
                    </a:cubicBezTo>
                    <a:lnTo>
                      <a:pt x="218" y="56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42" name="Freeform 101">
                <a:extLst>
                  <a:ext uri="{FF2B5EF4-FFF2-40B4-BE49-F238E27FC236}">
                    <a16:creationId xmlns:a16="http://schemas.microsoft.com/office/drawing/2014/main" id="{40302CE8-0C49-4449-A7E4-AE1060203C1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732236" y="3623701"/>
                <a:ext cx="257114" cy="91825"/>
              </a:xfrm>
              <a:custGeom>
                <a:avLst/>
                <a:gdLst>
                  <a:gd name="T0" fmla="*/ 225 w 225"/>
                  <a:gd name="T1" fmla="*/ 71 h 81"/>
                  <a:gd name="T2" fmla="*/ 197 w 225"/>
                  <a:gd name="T3" fmla="*/ 81 h 81"/>
                  <a:gd name="T4" fmla="*/ 153 w 225"/>
                  <a:gd name="T5" fmla="*/ 75 h 81"/>
                  <a:gd name="T6" fmla="*/ 153 w 225"/>
                  <a:gd name="T7" fmla="*/ 70 h 81"/>
                  <a:gd name="T8" fmla="*/ 160 w 225"/>
                  <a:gd name="T9" fmla="*/ 63 h 81"/>
                  <a:gd name="T10" fmla="*/ 135 w 225"/>
                  <a:gd name="T11" fmla="*/ 47 h 81"/>
                  <a:gd name="T12" fmla="*/ 126 w 225"/>
                  <a:gd name="T13" fmla="*/ 39 h 81"/>
                  <a:gd name="T14" fmla="*/ 110 w 225"/>
                  <a:gd name="T15" fmla="*/ 39 h 81"/>
                  <a:gd name="T16" fmla="*/ 84 w 225"/>
                  <a:gd name="T17" fmla="*/ 27 h 81"/>
                  <a:gd name="T18" fmla="*/ 62 w 225"/>
                  <a:gd name="T19" fmla="*/ 27 h 81"/>
                  <a:gd name="T20" fmla="*/ 60 w 225"/>
                  <a:gd name="T21" fmla="*/ 18 h 81"/>
                  <a:gd name="T22" fmla="*/ 50 w 225"/>
                  <a:gd name="T23" fmla="*/ 16 h 81"/>
                  <a:gd name="T24" fmla="*/ 7 w 225"/>
                  <a:gd name="T25" fmla="*/ 35 h 81"/>
                  <a:gd name="T26" fmla="*/ 0 w 225"/>
                  <a:gd name="T27" fmla="*/ 35 h 81"/>
                  <a:gd name="T28" fmla="*/ 63 w 225"/>
                  <a:gd name="T29" fmla="*/ 0 h 81"/>
                  <a:gd name="T30" fmla="*/ 137 w 225"/>
                  <a:gd name="T31" fmla="*/ 20 h 81"/>
                  <a:gd name="T32" fmla="*/ 150 w 225"/>
                  <a:gd name="T33" fmla="*/ 29 h 81"/>
                  <a:gd name="T34" fmla="*/ 197 w 225"/>
                  <a:gd name="T35" fmla="*/ 49 h 81"/>
                  <a:gd name="T36" fmla="*/ 197 w 225"/>
                  <a:gd name="T37" fmla="*/ 55 h 81"/>
                  <a:gd name="T38" fmla="*/ 208 w 225"/>
                  <a:gd name="T39" fmla="*/ 55 h 81"/>
                  <a:gd name="T40" fmla="*/ 225 w 225"/>
                  <a:gd name="T41" fmla="*/ 71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25" h="81">
                    <a:moveTo>
                      <a:pt x="225" y="71"/>
                    </a:moveTo>
                    <a:cubicBezTo>
                      <a:pt x="220" y="81"/>
                      <a:pt x="206" y="81"/>
                      <a:pt x="197" y="81"/>
                    </a:cubicBezTo>
                    <a:cubicBezTo>
                      <a:pt x="179" y="81"/>
                      <a:pt x="167" y="75"/>
                      <a:pt x="153" y="75"/>
                    </a:cubicBezTo>
                    <a:cubicBezTo>
                      <a:pt x="153" y="74"/>
                      <a:pt x="153" y="72"/>
                      <a:pt x="153" y="70"/>
                    </a:cubicBezTo>
                    <a:cubicBezTo>
                      <a:pt x="156" y="70"/>
                      <a:pt x="160" y="67"/>
                      <a:pt x="160" y="63"/>
                    </a:cubicBezTo>
                    <a:cubicBezTo>
                      <a:pt x="149" y="58"/>
                      <a:pt x="137" y="59"/>
                      <a:pt x="135" y="47"/>
                    </a:cubicBezTo>
                    <a:cubicBezTo>
                      <a:pt x="128" y="47"/>
                      <a:pt x="129" y="41"/>
                      <a:pt x="126" y="39"/>
                    </a:cubicBezTo>
                    <a:cubicBezTo>
                      <a:pt x="120" y="36"/>
                      <a:pt x="116" y="39"/>
                      <a:pt x="110" y="39"/>
                    </a:cubicBezTo>
                    <a:cubicBezTo>
                      <a:pt x="100" y="39"/>
                      <a:pt x="94" y="27"/>
                      <a:pt x="84" y="27"/>
                    </a:cubicBezTo>
                    <a:cubicBezTo>
                      <a:pt x="62" y="27"/>
                      <a:pt x="62" y="27"/>
                      <a:pt x="62" y="27"/>
                    </a:cubicBezTo>
                    <a:cubicBezTo>
                      <a:pt x="57" y="24"/>
                      <a:pt x="58" y="20"/>
                      <a:pt x="60" y="18"/>
                    </a:cubicBezTo>
                    <a:cubicBezTo>
                      <a:pt x="57" y="15"/>
                      <a:pt x="54" y="16"/>
                      <a:pt x="50" y="16"/>
                    </a:cubicBezTo>
                    <a:cubicBezTo>
                      <a:pt x="35" y="16"/>
                      <a:pt x="15" y="27"/>
                      <a:pt x="7" y="35"/>
                    </a:cubicBezTo>
                    <a:cubicBezTo>
                      <a:pt x="0" y="35"/>
                      <a:pt x="0" y="35"/>
                      <a:pt x="0" y="35"/>
                    </a:cubicBezTo>
                    <a:cubicBezTo>
                      <a:pt x="13" y="13"/>
                      <a:pt x="29" y="0"/>
                      <a:pt x="63" y="0"/>
                    </a:cubicBezTo>
                    <a:cubicBezTo>
                      <a:pt x="96" y="0"/>
                      <a:pt x="112" y="20"/>
                      <a:pt x="137" y="20"/>
                    </a:cubicBezTo>
                    <a:cubicBezTo>
                      <a:pt x="142" y="20"/>
                      <a:pt x="148" y="28"/>
                      <a:pt x="150" y="29"/>
                    </a:cubicBezTo>
                    <a:cubicBezTo>
                      <a:pt x="160" y="40"/>
                      <a:pt x="179" y="49"/>
                      <a:pt x="197" y="49"/>
                    </a:cubicBezTo>
                    <a:cubicBezTo>
                      <a:pt x="197" y="51"/>
                      <a:pt x="196" y="53"/>
                      <a:pt x="197" y="55"/>
                    </a:cubicBezTo>
                    <a:cubicBezTo>
                      <a:pt x="208" y="55"/>
                      <a:pt x="208" y="55"/>
                      <a:pt x="208" y="55"/>
                    </a:cubicBezTo>
                    <a:cubicBezTo>
                      <a:pt x="216" y="58"/>
                      <a:pt x="220" y="69"/>
                      <a:pt x="225" y="71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43" name="Freeform 102">
                <a:extLst>
                  <a:ext uri="{FF2B5EF4-FFF2-40B4-BE49-F238E27FC236}">
                    <a16:creationId xmlns:a16="http://schemas.microsoft.com/office/drawing/2014/main" id="{980619C5-E095-4E0D-9F5F-F8FC240DDBD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768967" y="3657370"/>
                <a:ext cx="13774" cy="16835"/>
              </a:xfrm>
              <a:custGeom>
                <a:avLst/>
                <a:gdLst>
                  <a:gd name="T0" fmla="*/ 10 w 12"/>
                  <a:gd name="T1" fmla="*/ 1 h 14"/>
                  <a:gd name="T2" fmla="*/ 10 w 12"/>
                  <a:gd name="T3" fmla="*/ 13 h 14"/>
                  <a:gd name="T4" fmla="*/ 0 w 12"/>
                  <a:gd name="T5" fmla="*/ 13 h 14"/>
                  <a:gd name="T6" fmla="*/ 6 w 12"/>
                  <a:gd name="T7" fmla="*/ 6 h 14"/>
                  <a:gd name="T8" fmla="*/ 6 w 12"/>
                  <a:gd name="T9" fmla="*/ 0 h 14"/>
                  <a:gd name="T10" fmla="*/ 8 w 12"/>
                  <a:gd name="T11" fmla="*/ 0 h 14"/>
                  <a:gd name="T12" fmla="*/ 10 w 12"/>
                  <a:gd name="T13" fmla="*/ 1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" h="14">
                    <a:moveTo>
                      <a:pt x="10" y="1"/>
                    </a:moveTo>
                    <a:cubicBezTo>
                      <a:pt x="11" y="5"/>
                      <a:pt x="12" y="9"/>
                      <a:pt x="10" y="13"/>
                    </a:cubicBezTo>
                    <a:cubicBezTo>
                      <a:pt x="9" y="13"/>
                      <a:pt x="0" y="14"/>
                      <a:pt x="0" y="13"/>
                    </a:cubicBezTo>
                    <a:cubicBezTo>
                      <a:pt x="0" y="7"/>
                      <a:pt x="4" y="6"/>
                      <a:pt x="6" y="6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8" y="0"/>
                      <a:pt x="8" y="0"/>
                      <a:pt x="8" y="0"/>
                    </a:cubicBezTo>
                    <a:lnTo>
                      <a:pt x="10" y="1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44" name="Freeform 103">
                <a:extLst>
                  <a:ext uri="{FF2B5EF4-FFF2-40B4-BE49-F238E27FC236}">
                    <a16:creationId xmlns:a16="http://schemas.microsoft.com/office/drawing/2014/main" id="{F9B28EFD-3CB2-4061-8ADA-DCEEF681C6A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895993" y="3749195"/>
                <a:ext cx="42852" cy="19896"/>
              </a:xfrm>
              <a:custGeom>
                <a:avLst/>
                <a:gdLst>
                  <a:gd name="T0" fmla="*/ 31 w 37"/>
                  <a:gd name="T1" fmla="*/ 5 h 17"/>
                  <a:gd name="T2" fmla="*/ 37 w 37"/>
                  <a:gd name="T3" fmla="*/ 12 h 17"/>
                  <a:gd name="T4" fmla="*/ 12 w 37"/>
                  <a:gd name="T5" fmla="*/ 17 h 17"/>
                  <a:gd name="T6" fmla="*/ 0 w 37"/>
                  <a:gd name="T7" fmla="*/ 5 h 17"/>
                  <a:gd name="T8" fmla="*/ 8 w 37"/>
                  <a:gd name="T9" fmla="*/ 0 h 17"/>
                  <a:gd name="T10" fmla="*/ 32 w 37"/>
                  <a:gd name="T11" fmla="*/ 7 h 17"/>
                  <a:gd name="T12" fmla="*/ 31 w 37"/>
                  <a:gd name="T13" fmla="*/ 5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7" h="17">
                    <a:moveTo>
                      <a:pt x="31" y="5"/>
                    </a:moveTo>
                    <a:cubicBezTo>
                      <a:pt x="35" y="7"/>
                      <a:pt x="37" y="9"/>
                      <a:pt x="37" y="12"/>
                    </a:cubicBezTo>
                    <a:cubicBezTo>
                      <a:pt x="28" y="14"/>
                      <a:pt x="22" y="17"/>
                      <a:pt x="12" y="17"/>
                    </a:cubicBezTo>
                    <a:cubicBezTo>
                      <a:pt x="6" y="17"/>
                      <a:pt x="0" y="11"/>
                      <a:pt x="0" y="5"/>
                    </a:cubicBezTo>
                    <a:cubicBezTo>
                      <a:pt x="0" y="2"/>
                      <a:pt x="5" y="0"/>
                      <a:pt x="8" y="0"/>
                    </a:cubicBezTo>
                    <a:cubicBezTo>
                      <a:pt x="17" y="0"/>
                      <a:pt x="28" y="5"/>
                      <a:pt x="32" y="7"/>
                    </a:cubicBezTo>
                    <a:lnTo>
                      <a:pt x="31" y="5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45" name="Freeform 104">
                <a:extLst>
                  <a:ext uri="{FF2B5EF4-FFF2-40B4-BE49-F238E27FC236}">
                    <a16:creationId xmlns:a16="http://schemas.microsoft.com/office/drawing/2014/main" id="{9D7BA496-4886-4653-9A8B-1724D448BFC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69942" y="3747665"/>
                <a:ext cx="35200" cy="15304"/>
              </a:xfrm>
              <a:custGeom>
                <a:avLst/>
                <a:gdLst>
                  <a:gd name="T0" fmla="*/ 31 w 31"/>
                  <a:gd name="T1" fmla="*/ 8 h 13"/>
                  <a:gd name="T2" fmla="*/ 19 w 31"/>
                  <a:gd name="T3" fmla="*/ 13 h 13"/>
                  <a:gd name="T4" fmla="*/ 0 w 31"/>
                  <a:gd name="T5" fmla="*/ 4 h 13"/>
                  <a:gd name="T6" fmla="*/ 8 w 31"/>
                  <a:gd name="T7" fmla="*/ 0 h 13"/>
                  <a:gd name="T8" fmla="*/ 31 w 31"/>
                  <a:gd name="T9" fmla="*/ 8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1" h="13">
                    <a:moveTo>
                      <a:pt x="31" y="8"/>
                    </a:moveTo>
                    <a:cubicBezTo>
                      <a:pt x="29" y="13"/>
                      <a:pt x="23" y="13"/>
                      <a:pt x="19" y="13"/>
                    </a:cubicBezTo>
                    <a:cubicBezTo>
                      <a:pt x="10" y="13"/>
                      <a:pt x="0" y="12"/>
                      <a:pt x="0" y="4"/>
                    </a:cubicBezTo>
                    <a:cubicBezTo>
                      <a:pt x="0" y="0"/>
                      <a:pt x="6" y="0"/>
                      <a:pt x="8" y="0"/>
                    </a:cubicBezTo>
                    <a:cubicBezTo>
                      <a:pt x="11" y="0"/>
                      <a:pt x="29" y="4"/>
                      <a:pt x="31" y="8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46" name="Freeform 105">
                <a:extLst>
                  <a:ext uri="{FF2B5EF4-FFF2-40B4-BE49-F238E27FC236}">
                    <a16:creationId xmlns:a16="http://schemas.microsoft.com/office/drawing/2014/main" id="{6D2F4233-F955-40B5-B1BB-1D91F769B74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990881" y="3709404"/>
                <a:ext cx="148453" cy="61217"/>
              </a:xfrm>
              <a:custGeom>
                <a:avLst/>
                <a:gdLst>
                  <a:gd name="T0" fmla="*/ 108 w 129"/>
                  <a:gd name="T1" fmla="*/ 20 h 54"/>
                  <a:gd name="T2" fmla="*/ 129 w 129"/>
                  <a:gd name="T3" fmla="*/ 38 h 54"/>
                  <a:gd name="T4" fmla="*/ 101 w 129"/>
                  <a:gd name="T5" fmla="*/ 38 h 54"/>
                  <a:gd name="T6" fmla="*/ 87 w 129"/>
                  <a:gd name="T7" fmla="*/ 44 h 54"/>
                  <a:gd name="T8" fmla="*/ 79 w 129"/>
                  <a:gd name="T9" fmla="*/ 40 h 54"/>
                  <a:gd name="T10" fmla="*/ 62 w 129"/>
                  <a:gd name="T11" fmla="*/ 54 h 54"/>
                  <a:gd name="T12" fmla="*/ 53 w 129"/>
                  <a:gd name="T13" fmla="*/ 44 h 54"/>
                  <a:gd name="T14" fmla="*/ 19 w 129"/>
                  <a:gd name="T15" fmla="*/ 42 h 54"/>
                  <a:gd name="T16" fmla="*/ 10 w 129"/>
                  <a:gd name="T17" fmla="*/ 42 h 54"/>
                  <a:gd name="T18" fmla="*/ 9 w 129"/>
                  <a:gd name="T19" fmla="*/ 48 h 54"/>
                  <a:gd name="T20" fmla="*/ 0 w 129"/>
                  <a:gd name="T21" fmla="*/ 35 h 54"/>
                  <a:gd name="T22" fmla="*/ 4 w 129"/>
                  <a:gd name="T23" fmla="*/ 32 h 54"/>
                  <a:gd name="T24" fmla="*/ 38 w 129"/>
                  <a:gd name="T25" fmla="*/ 31 h 54"/>
                  <a:gd name="T26" fmla="*/ 33 w 129"/>
                  <a:gd name="T27" fmla="*/ 15 h 54"/>
                  <a:gd name="T28" fmla="*/ 23 w 129"/>
                  <a:gd name="T29" fmla="*/ 6 h 54"/>
                  <a:gd name="T30" fmla="*/ 29 w 129"/>
                  <a:gd name="T31" fmla="*/ 0 h 54"/>
                  <a:gd name="T32" fmla="*/ 47 w 129"/>
                  <a:gd name="T33" fmla="*/ 6 h 54"/>
                  <a:gd name="T34" fmla="*/ 70 w 129"/>
                  <a:gd name="T35" fmla="*/ 3 h 54"/>
                  <a:gd name="T36" fmla="*/ 112 w 129"/>
                  <a:gd name="T37" fmla="*/ 23 h 54"/>
                  <a:gd name="T38" fmla="*/ 108 w 129"/>
                  <a:gd name="T39" fmla="*/ 2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29" h="54">
                    <a:moveTo>
                      <a:pt x="108" y="20"/>
                    </a:moveTo>
                    <a:cubicBezTo>
                      <a:pt x="116" y="26"/>
                      <a:pt x="123" y="30"/>
                      <a:pt x="129" y="38"/>
                    </a:cubicBezTo>
                    <a:cubicBezTo>
                      <a:pt x="101" y="38"/>
                      <a:pt x="101" y="38"/>
                      <a:pt x="101" y="38"/>
                    </a:cubicBezTo>
                    <a:cubicBezTo>
                      <a:pt x="95" y="41"/>
                      <a:pt x="92" y="44"/>
                      <a:pt x="87" y="44"/>
                    </a:cubicBezTo>
                    <a:cubicBezTo>
                      <a:pt x="82" y="44"/>
                      <a:pt x="83" y="40"/>
                      <a:pt x="79" y="40"/>
                    </a:cubicBezTo>
                    <a:cubicBezTo>
                      <a:pt x="70" y="40"/>
                      <a:pt x="70" y="54"/>
                      <a:pt x="62" y="54"/>
                    </a:cubicBezTo>
                    <a:cubicBezTo>
                      <a:pt x="55" y="54"/>
                      <a:pt x="57" y="46"/>
                      <a:pt x="53" y="44"/>
                    </a:cubicBezTo>
                    <a:cubicBezTo>
                      <a:pt x="46" y="39"/>
                      <a:pt x="28" y="42"/>
                      <a:pt x="19" y="42"/>
                    </a:cubicBezTo>
                    <a:cubicBezTo>
                      <a:pt x="14" y="42"/>
                      <a:pt x="14" y="44"/>
                      <a:pt x="10" y="42"/>
                    </a:cubicBezTo>
                    <a:cubicBezTo>
                      <a:pt x="10" y="44"/>
                      <a:pt x="9" y="46"/>
                      <a:pt x="9" y="48"/>
                    </a:cubicBezTo>
                    <a:cubicBezTo>
                      <a:pt x="4" y="47"/>
                      <a:pt x="0" y="40"/>
                      <a:pt x="0" y="35"/>
                    </a:cubicBezTo>
                    <a:cubicBezTo>
                      <a:pt x="1" y="35"/>
                      <a:pt x="3" y="33"/>
                      <a:pt x="4" y="32"/>
                    </a:cubicBezTo>
                    <a:cubicBezTo>
                      <a:pt x="21" y="32"/>
                      <a:pt x="29" y="36"/>
                      <a:pt x="38" y="31"/>
                    </a:cubicBezTo>
                    <a:cubicBezTo>
                      <a:pt x="33" y="26"/>
                      <a:pt x="33" y="21"/>
                      <a:pt x="33" y="15"/>
                    </a:cubicBezTo>
                    <a:cubicBezTo>
                      <a:pt x="28" y="15"/>
                      <a:pt x="23" y="11"/>
                      <a:pt x="23" y="6"/>
                    </a:cubicBezTo>
                    <a:cubicBezTo>
                      <a:pt x="23" y="3"/>
                      <a:pt x="26" y="0"/>
                      <a:pt x="29" y="0"/>
                    </a:cubicBezTo>
                    <a:cubicBezTo>
                      <a:pt x="36" y="0"/>
                      <a:pt x="40" y="6"/>
                      <a:pt x="47" y="6"/>
                    </a:cubicBezTo>
                    <a:cubicBezTo>
                      <a:pt x="57" y="6"/>
                      <a:pt x="61" y="3"/>
                      <a:pt x="70" y="3"/>
                    </a:cubicBezTo>
                    <a:cubicBezTo>
                      <a:pt x="94" y="3"/>
                      <a:pt x="98" y="16"/>
                      <a:pt x="112" y="23"/>
                    </a:cubicBezTo>
                    <a:lnTo>
                      <a:pt x="108" y="2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47" name="Freeform 106">
                <a:extLst>
                  <a:ext uri="{FF2B5EF4-FFF2-40B4-BE49-F238E27FC236}">
                    <a16:creationId xmlns:a16="http://schemas.microsoft.com/office/drawing/2014/main" id="{67C254EB-6BBA-44E7-9A48-86E338734F0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03090" y="3957333"/>
                <a:ext cx="18365" cy="21426"/>
              </a:xfrm>
              <a:custGeom>
                <a:avLst/>
                <a:gdLst>
                  <a:gd name="T0" fmla="*/ 16 w 16"/>
                  <a:gd name="T1" fmla="*/ 6 h 19"/>
                  <a:gd name="T2" fmla="*/ 16 w 16"/>
                  <a:gd name="T3" fmla="*/ 0 h 19"/>
                  <a:gd name="T4" fmla="*/ 9 w 16"/>
                  <a:gd name="T5" fmla="*/ 0 h 19"/>
                  <a:gd name="T6" fmla="*/ 0 w 16"/>
                  <a:gd name="T7" fmla="*/ 16 h 19"/>
                  <a:gd name="T8" fmla="*/ 7 w 16"/>
                  <a:gd name="T9" fmla="*/ 16 h 19"/>
                  <a:gd name="T10" fmla="*/ 16 w 16"/>
                  <a:gd name="T11" fmla="*/ 6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6" h="19">
                    <a:moveTo>
                      <a:pt x="16" y="6"/>
                    </a:moveTo>
                    <a:cubicBezTo>
                      <a:pt x="16" y="0"/>
                      <a:pt x="16" y="0"/>
                      <a:pt x="16" y="0"/>
                    </a:cubicBezTo>
                    <a:cubicBezTo>
                      <a:pt x="14" y="0"/>
                      <a:pt x="12" y="0"/>
                      <a:pt x="9" y="0"/>
                    </a:cubicBezTo>
                    <a:cubicBezTo>
                      <a:pt x="5" y="0"/>
                      <a:pt x="0" y="8"/>
                      <a:pt x="0" y="16"/>
                    </a:cubicBezTo>
                    <a:cubicBezTo>
                      <a:pt x="0" y="19"/>
                      <a:pt x="5" y="16"/>
                      <a:pt x="7" y="16"/>
                    </a:cubicBezTo>
                    <a:cubicBezTo>
                      <a:pt x="12" y="16"/>
                      <a:pt x="15" y="9"/>
                      <a:pt x="16" y="6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48" name="Freeform 107">
                <a:extLst>
                  <a:ext uri="{FF2B5EF4-FFF2-40B4-BE49-F238E27FC236}">
                    <a16:creationId xmlns:a16="http://schemas.microsoft.com/office/drawing/2014/main" id="{D32648B2-B721-428E-AE1D-7A6533655F9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73978" y="4232810"/>
                <a:ext cx="58157" cy="47443"/>
              </a:xfrm>
              <a:custGeom>
                <a:avLst/>
                <a:gdLst>
                  <a:gd name="T0" fmla="*/ 18 w 51"/>
                  <a:gd name="T1" fmla="*/ 0 h 42"/>
                  <a:gd name="T2" fmla="*/ 34 w 51"/>
                  <a:gd name="T3" fmla="*/ 7 h 42"/>
                  <a:gd name="T4" fmla="*/ 46 w 51"/>
                  <a:gd name="T5" fmla="*/ 9 h 42"/>
                  <a:gd name="T6" fmla="*/ 51 w 51"/>
                  <a:gd name="T7" fmla="*/ 16 h 42"/>
                  <a:gd name="T8" fmla="*/ 31 w 51"/>
                  <a:gd name="T9" fmla="*/ 42 h 42"/>
                  <a:gd name="T10" fmla="*/ 0 w 51"/>
                  <a:gd name="T11" fmla="*/ 20 h 42"/>
                  <a:gd name="T12" fmla="*/ 15 w 51"/>
                  <a:gd name="T13" fmla="*/ 0 h 42"/>
                  <a:gd name="T14" fmla="*/ 18 w 51"/>
                  <a:gd name="T15" fmla="*/ 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1" h="42">
                    <a:moveTo>
                      <a:pt x="18" y="0"/>
                    </a:moveTo>
                    <a:cubicBezTo>
                      <a:pt x="23" y="3"/>
                      <a:pt x="28" y="7"/>
                      <a:pt x="34" y="7"/>
                    </a:cubicBezTo>
                    <a:cubicBezTo>
                      <a:pt x="35" y="18"/>
                      <a:pt x="42" y="9"/>
                      <a:pt x="46" y="9"/>
                    </a:cubicBezTo>
                    <a:cubicBezTo>
                      <a:pt x="49" y="9"/>
                      <a:pt x="51" y="15"/>
                      <a:pt x="51" y="16"/>
                    </a:cubicBezTo>
                    <a:cubicBezTo>
                      <a:pt x="51" y="23"/>
                      <a:pt x="40" y="42"/>
                      <a:pt x="31" y="42"/>
                    </a:cubicBezTo>
                    <a:cubicBezTo>
                      <a:pt x="20" y="42"/>
                      <a:pt x="0" y="27"/>
                      <a:pt x="0" y="20"/>
                    </a:cubicBezTo>
                    <a:cubicBezTo>
                      <a:pt x="0" y="8"/>
                      <a:pt x="6" y="0"/>
                      <a:pt x="15" y="0"/>
                    </a:cubicBezTo>
                    <a:cubicBezTo>
                      <a:pt x="16" y="0"/>
                      <a:pt x="18" y="1"/>
                      <a:pt x="18" y="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49" name="Freeform 108">
                <a:extLst>
                  <a:ext uri="{FF2B5EF4-FFF2-40B4-BE49-F238E27FC236}">
                    <a16:creationId xmlns:a16="http://schemas.microsoft.com/office/drawing/2014/main" id="{5D639CB5-E0E1-4B1F-9628-49D08CCFBAB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995472" y="5402054"/>
                <a:ext cx="22957" cy="53565"/>
              </a:xfrm>
              <a:custGeom>
                <a:avLst/>
                <a:gdLst>
                  <a:gd name="T0" fmla="*/ 0 w 19"/>
                  <a:gd name="T1" fmla="*/ 24 h 46"/>
                  <a:gd name="T2" fmla="*/ 10 w 19"/>
                  <a:gd name="T3" fmla="*/ 0 h 46"/>
                  <a:gd name="T4" fmla="*/ 19 w 19"/>
                  <a:gd name="T5" fmla="*/ 13 h 46"/>
                  <a:gd name="T6" fmla="*/ 16 w 19"/>
                  <a:gd name="T7" fmla="*/ 22 h 46"/>
                  <a:gd name="T8" fmla="*/ 16 w 19"/>
                  <a:gd name="T9" fmla="*/ 46 h 46"/>
                  <a:gd name="T10" fmla="*/ 9 w 19"/>
                  <a:gd name="T11" fmla="*/ 46 h 46"/>
                  <a:gd name="T12" fmla="*/ 0 w 19"/>
                  <a:gd name="T13" fmla="*/ 35 h 46"/>
                  <a:gd name="T14" fmla="*/ 0 w 19"/>
                  <a:gd name="T15" fmla="*/ 24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" h="46">
                    <a:moveTo>
                      <a:pt x="0" y="24"/>
                    </a:moveTo>
                    <a:cubicBezTo>
                      <a:pt x="0" y="24"/>
                      <a:pt x="5" y="0"/>
                      <a:pt x="10" y="0"/>
                    </a:cubicBezTo>
                    <a:cubicBezTo>
                      <a:pt x="16" y="0"/>
                      <a:pt x="19" y="7"/>
                      <a:pt x="19" y="13"/>
                    </a:cubicBezTo>
                    <a:cubicBezTo>
                      <a:pt x="19" y="18"/>
                      <a:pt x="16" y="20"/>
                      <a:pt x="16" y="22"/>
                    </a:cubicBezTo>
                    <a:cubicBezTo>
                      <a:pt x="16" y="46"/>
                      <a:pt x="16" y="46"/>
                      <a:pt x="16" y="46"/>
                    </a:cubicBezTo>
                    <a:cubicBezTo>
                      <a:pt x="9" y="46"/>
                      <a:pt x="9" y="46"/>
                      <a:pt x="9" y="46"/>
                    </a:cubicBezTo>
                    <a:cubicBezTo>
                      <a:pt x="4" y="45"/>
                      <a:pt x="0" y="38"/>
                      <a:pt x="0" y="35"/>
                    </a:cubicBezTo>
                    <a:cubicBezTo>
                      <a:pt x="0" y="31"/>
                      <a:pt x="0" y="24"/>
                      <a:pt x="0" y="24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0" name="Freeform 109">
                <a:extLst>
                  <a:ext uri="{FF2B5EF4-FFF2-40B4-BE49-F238E27FC236}">
                    <a16:creationId xmlns:a16="http://schemas.microsoft.com/office/drawing/2014/main" id="{D2C10E1C-00EB-481B-9725-5C2B85CFB00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819472" y="3914481"/>
                <a:ext cx="1150890" cy="1948231"/>
              </a:xfrm>
              <a:custGeom>
                <a:avLst/>
                <a:gdLst>
                  <a:gd name="T0" fmla="*/ 80 w 1007"/>
                  <a:gd name="T1" fmla="*/ 163 h 1703"/>
                  <a:gd name="T2" fmla="*/ 89 w 1007"/>
                  <a:gd name="T3" fmla="*/ 91 h 1703"/>
                  <a:gd name="T4" fmla="*/ 102 w 1007"/>
                  <a:gd name="T5" fmla="*/ 83 h 1703"/>
                  <a:gd name="T6" fmla="*/ 142 w 1007"/>
                  <a:gd name="T7" fmla="*/ 31 h 1703"/>
                  <a:gd name="T8" fmla="*/ 220 w 1007"/>
                  <a:gd name="T9" fmla="*/ 10 h 1703"/>
                  <a:gd name="T10" fmla="*/ 218 w 1007"/>
                  <a:gd name="T11" fmla="*/ 76 h 1703"/>
                  <a:gd name="T12" fmla="*/ 235 w 1007"/>
                  <a:gd name="T13" fmla="*/ 23 h 1703"/>
                  <a:gd name="T14" fmla="*/ 252 w 1007"/>
                  <a:gd name="T15" fmla="*/ 8 h 1703"/>
                  <a:gd name="T16" fmla="*/ 333 w 1007"/>
                  <a:gd name="T17" fmla="*/ 42 h 1703"/>
                  <a:gd name="T18" fmla="*/ 391 w 1007"/>
                  <a:gd name="T19" fmla="*/ 36 h 1703"/>
                  <a:gd name="T20" fmla="*/ 401 w 1007"/>
                  <a:gd name="T21" fmla="*/ 46 h 1703"/>
                  <a:gd name="T22" fmla="*/ 465 w 1007"/>
                  <a:gd name="T23" fmla="*/ 89 h 1703"/>
                  <a:gd name="T24" fmla="*/ 564 w 1007"/>
                  <a:gd name="T25" fmla="*/ 150 h 1703"/>
                  <a:gd name="T26" fmla="*/ 609 w 1007"/>
                  <a:gd name="T27" fmla="*/ 161 h 1703"/>
                  <a:gd name="T28" fmla="*/ 668 w 1007"/>
                  <a:gd name="T29" fmla="*/ 234 h 1703"/>
                  <a:gd name="T30" fmla="*/ 658 w 1007"/>
                  <a:gd name="T31" fmla="*/ 306 h 1703"/>
                  <a:gd name="T32" fmla="*/ 693 w 1007"/>
                  <a:gd name="T33" fmla="*/ 333 h 1703"/>
                  <a:gd name="T34" fmla="*/ 781 w 1007"/>
                  <a:gd name="T35" fmla="*/ 316 h 1703"/>
                  <a:gd name="T36" fmla="*/ 802 w 1007"/>
                  <a:gd name="T37" fmla="*/ 344 h 1703"/>
                  <a:gd name="T38" fmla="*/ 882 w 1007"/>
                  <a:gd name="T39" fmla="*/ 344 h 1703"/>
                  <a:gd name="T40" fmla="*/ 988 w 1007"/>
                  <a:gd name="T41" fmla="*/ 397 h 1703"/>
                  <a:gd name="T42" fmla="*/ 943 w 1007"/>
                  <a:gd name="T43" fmla="*/ 558 h 1703"/>
                  <a:gd name="T44" fmla="*/ 914 w 1007"/>
                  <a:gd name="T45" fmla="*/ 674 h 1703"/>
                  <a:gd name="T46" fmla="*/ 897 w 1007"/>
                  <a:gd name="T47" fmla="*/ 729 h 1703"/>
                  <a:gd name="T48" fmla="*/ 833 w 1007"/>
                  <a:gd name="T49" fmla="*/ 809 h 1703"/>
                  <a:gd name="T50" fmla="*/ 738 w 1007"/>
                  <a:gd name="T51" fmla="*/ 853 h 1703"/>
                  <a:gd name="T52" fmla="*/ 708 w 1007"/>
                  <a:gd name="T53" fmla="*/ 944 h 1703"/>
                  <a:gd name="T54" fmla="*/ 667 w 1007"/>
                  <a:gd name="T55" fmla="*/ 1007 h 1703"/>
                  <a:gd name="T56" fmla="*/ 535 w 1007"/>
                  <a:gd name="T57" fmla="*/ 1107 h 1703"/>
                  <a:gd name="T58" fmla="*/ 511 w 1007"/>
                  <a:gd name="T59" fmla="*/ 1115 h 1703"/>
                  <a:gd name="T60" fmla="*/ 530 w 1007"/>
                  <a:gd name="T61" fmla="*/ 1178 h 1703"/>
                  <a:gd name="T62" fmla="*/ 420 w 1007"/>
                  <a:gd name="T63" fmla="*/ 1220 h 1703"/>
                  <a:gd name="T64" fmla="*/ 412 w 1007"/>
                  <a:gd name="T65" fmla="*/ 1274 h 1703"/>
                  <a:gd name="T66" fmla="*/ 353 w 1007"/>
                  <a:gd name="T67" fmla="*/ 1282 h 1703"/>
                  <a:gd name="T68" fmla="*/ 386 w 1007"/>
                  <a:gd name="T69" fmla="*/ 1316 h 1703"/>
                  <a:gd name="T70" fmla="*/ 368 w 1007"/>
                  <a:gd name="T71" fmla="*/ 1331 h 1703"/>
                  <a:gd name="T72" fmla="*/ 306 w 1007"/>
                  <a:gd name="T73" fmla="*/ 1418 h 1703"/>
                  <a:gd name="T74" fmla="*/ 302 w 1007"/>
                  <a:gd name="T75" fmla="*/ 1525 h 1703"/>
                  <a:gd name="T76" fmla="*/ 277 w 1007"/>
                  <a:gd name="T77" fmla="*/ 1592 h 1703"/>
                  <a:gd name="T78" fmla="*/ 345 w 1007"/>
                  <a:gd name="T79" fmla="*/ 1685 h 1703"/>
                  <a:gd name="T80" fmla="*/ 292 w 1007"/>
                  <a:gd name="T81" fmla="*/ 1703 h 1703"/>
                  <a:gd name="T82" fmla="*/ 219 w 1007"/>
                  <a:gd name="T83" fmla="*/ 1659 h 1703"/>
                  <a:gd name="T84" fmla="*/ 159 w 1007"/>
                  <a:gd name="T85" fmla="*/ 1627 h 1703"/>
                  <a:gd name="T86" fmla="*/ 161 w 1007"/>
                  <a:gd name="T87" fmla="*/ 1602 h 1703"/>
                  <a:gd name="T88" fmla="*/ 146 w 1007"/>
                  <a:gd name="T89" fmla="*/ 1545 h 1703"/>
                  <a:gd name="T90" fmla="*/ 141 w 1007"/>
                  <a:gd name="T91" fmla="*/ 1425 h 1703"/>
                  <a:gd name="T92" fmla="*/ 149 w 1007"/>
                  <a:gd name="T93" fmla="*/ 1409 h 1703"/>
                  <a:gd name="T94" fmla="*/ 193 w 1007"/>
                  <a:gd name="T95" fmla="*/ 1293 h 1703"/>
                  <a:gd name="T96" fmla="*/ 165 w 1007"/>
                  <a:gd name="T97" fmla="*/ 1275 h 1703"/>
                  <a:gd name="T98" fmla="*/ 175 w 1007"/>
                  <a:gd name="T99" fmla="*/ 1226 h 1703"/>
                  <a:gd name="T100" fmla="*/ 197 w 1007"/>
                  <a:gd name="T101" fmla="*/ 1128 h 1703"/>
                  <a:gd name="T102" fmla="*/ 213 w 1007"/>
                  <a:gd name="T103" fmla="*/ 1012 h 1703"/>
                  <a:gd name="T104" fmla="*/ 234 w 1007"/>
                  <a:gd name="T105" fmla="*/ 890 h 1703"/>
                  <a:gd name="T106" fmla="*/ 246 w 1007"/>
                  <a:gd name="T107" fmla="*/ 782 h 1703"/>
                  <a:gd name="T108" fmla="*/ 180 w 1007"/>
                  <a:gd name="T109" fmla="*/ 667 h 1703"/>
                  <a:gd name="T110" fmla="*/ 107 w 1007"/>
                  <a:gd name="T111" fmla="*/ 594 h 1703"/>
                  <a:gd name="T112" fmla="*/ 49 w 1007"/>
                  <a:gd name="T113" fmla="*/ 469 h 1703"/>
                  <a:gd name="T114" fmla="*/ 19 w 1007"/>
                  <a:gd name="T115" fmla="*/ 435 h 1703"/>
                  <a:gd name="T116" fmla="*/ 32 w 1007"/>
                  <a:gd name="T117" fmla="*/ 344 h 1703"/>
                  <a:gd name="T118" fmla="*/ 24 w 1007"/>
                  <a:gd name="T119" fmla="*/ 266 h 1703"/>
                  <a:gd name="T120" fmla="*/ 81 w 1007"/>
                  <a:gd name="T121" fmla="*/ 191 h 17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007" h="1703">
                    <a:moveTo>
                      <a:pt x="84" y="185"/>
                    </a:moveTo>
                    <a:cubicBezTo>
                      <a:pt x="84" y="184"/>
                      <a:pt x="84" y="182"/>
                      <a:pt x="84" y="181"/>
                    </a:cubicBezTo>
                    <a:cubicBezTo>
                      <a:pt x="84" y="174"/>
                      <a:pt x="80" y="169"/>
                      <a:pt x="80" y="163"/>
                    </a:cubicBezTo>
                    <a:cubicBezTo>
                      <a:pt x="80" y="153"/>
                      <a:pt x="84" y="150"/>
                      <a:pt x="84" y="142"/>
                    </a:cubicBezTo>
                    <a:cubicBezTo>
                      <a:pt x="84" y="126"/>
                      <a:pt x="70" y="128"/>
                      <a:pt x="70" y="114"/>
                    </a:cubicBezTo>
                    <a:cubicBezTo>
                      <a:pt x="70" y="103"/>
                      <a:pt x="85" y="98"/>
                      <a:pt x="89" y="91"/>
                    </a:cubicBezTo>
                    <a:cubicBezTo>
                      <a:pt x="95" y="93"/>
                      <a:pt x="93" y="93"/>
                      <a:pt x="98" y="91"/>
                    </a:cubicBezTo>
                    <a:cubicBezTo>
                      <a:pt x="98" y="90"/>
                      <a:pt x="98" y="88"/>
                      <a:pt x="98" y="87"/>
                    </a:cubicBezTo>
                    <a:cubicBezTo>
                      <a:pt x="98" y="85"/>
                      <a:pt x="101" y="83"/>
                      <a:pt x="102" y="83"/>
                    </a:cubicBezTo>
                    <a:cubicBezTo>
                      <a:pt x="102" y="75"/>
                      <a:pt x="110" y="72"/>
                      <a:pt x="115" y="69"/>
                    </a:cubicBezTo>
                    <a:cubicBezTo>
                      <a:pt x="119" y="66"/>
                      <a:pt x="120" y="56"/>
                      <a:pt x="121" y="49"/>
                    </a:cubicBezTo>
                    <a:cubicBezTo>
                      <a:pt x="125" y="37"/>
                      <a:pt x="132" y="34"/>
                      <a:pt x="142" y="31"/>
                    </a:cubicBezTo>
                    <a:cubicBezTo>
                      <a:pt x="160" y="25"/>
                      <a:pt x="172" y="22"/>
                      <a:pt x="191" y="15"/>
                    </a:cubicBezTo>
                    <a:cubicBezTo>
                      <a:pt x="201" y="12"/>
                      <a:pt x="203" y="0"/>
                      <a:pt x="213" y="0"/>
                    </a:cubicBezTo>
                    <a:cubicBezTo>
                      <a:pt x="217" y="0"/>
                      <a:pt x="220" y="9"/>
                      <a:pt x="220" y="10"/>
                    </a:cubicBezTo>
                    <a:cubicBezTo>
                      <a:pt x="220" y="16"/>
                      <a:pt x="215" y="19"/>
                      <a:pt x="212" y="19"/>
                    </a:cubicBezTo>
                    <a:cubicBezTo>
                      <a:pt x="210" y="31"/>
                      <a:pt x="205" y="45"/>
                      <a:pt x="205" y="52"/>
                    </a:cubicBezTo>
                    <a:cubicBezTo>
                      <a:pt x="205" y="60"/>
                      <a:pt x="210" y="76"/>
                      <a:pt x="218" y="76"/>
                    </a:cubicBezTo>
                    <a:cubicBezTo>
                      <a:pt x="221" y="76"/>
                      <a:pt x="225" y="66"/>
                      <a:pt x="225" y="63"/>
                    </a:cubicBezTo>
                    <a:cubicBezTo>
                      <a:pt x="225" y="53"/>
                      <a:pt x="216" y="48"/>
                      <a:pt x="216" y="38"/>
                    </a:cubicBezTo>
                    <a:cubicBezTo>
                      <a:pt x="216" y="26"/>
                      <a:pt x="228" y="28"/>
                      <a:pt x="235" y="23"/>
                    </a:cubicBezTo>
                    <a:cubicBezTo>
                      <a:pt x="253" y="23"/>
                      <a:pt x="253" y="23"/>
                      <a:pt x="253" y="23"/>
                    </a:cubicBezTo>
                    <a:cubicBezTo>
                      <a:pt x="250" y="14"/>
                      <a:pt x="239" y="18"/>
                      <a:pt x="239" y="8"/>
                    </a:cubicBezTo>
                    <a:cubicBezTo>
                      <a:pt x="252" y="8"/>
                      <a:pt x="252" y="8"/>
                      <a:pt x="252" y="8"/>
                    </a:cubicBezTo>
                    <a:cubicBezTo>
                      <a:pt x="255" y="21"/>
                      <a:pt x="272" y="25"/>
                      <a:pt x="283" y="28"/>
                    </a:cubicBezTo>
                    <a:cubicBezTo>
                      <a:pt x="283" y="36"/>
                      <a:pt x="288" y="41"/>
                      <a:pt x="293" y="42"/>
                    </a:cubicBezTo>
                    <a:cubicBezTo>
                      <a:pt x="305" y="42"/>
                      <a:pt x="327" y="42"/>
                      <a:pt x="333" y="42"/>
                    </a:cubicBezTo>
                    <a:cubicBezTo>
                      <a:pt x="333" y="49"/>
                      <a:pt x="343" y="51"/>
                      <a:pt x="349" y="51"/>
                    </a:cubicBezTo>
                    <a:cubicBezTo>
                      <a:pt x="360" y="49"/>
                      <a:pt x="368" y="49"/>
                      <a:pt x="372" y="40"/>
                    </a:cubicBezTo>
                    <a:cubicBezTo>
                      <a:pt x="373" y="37"/>
                      <a:pt x="389" y="37"/>
                      <a:pt x="391" y="36"/>
                    </a:cubicBezTo>
                    <a:cubicBezTo>
                      <a:pt x="399" y="36"/>
                      <a:pt x="412" y="38"/>
                      <a:pt x="412" y="38"/>
                    </a:cubicBezTo>
                    <a:cubicBezTo>
                      <a:pt x="409" y="41"/>
                      <a:pt x="403" y="41"/>
                      <a:pt x="401" y="40"/>
                    </a:cubicBezTo>
                    <a:cubicBezTo>
                      <a:pt x="401" y="46"/>
                      <a:pt x="401" y="46"/>
                      <a:pt x="401" y="46"/>
                    </a:cubicBezTo>
                    <a:cubicBezTo>
                      <a:pt x="406" y="57"/>
                      <a:pt x="422" y="60"/>
                      <a:pt x="433" y="64"/>
                    </a:cubicBezTo>
                    <a:cubicBezTo>
                      <a:pt x="443" y="67"/>
                      <a:pt x="441" y="79"/>
                      <a:pt x="444" y="89"/>
                    </a:cubicBezTo>
                    <a:cubicBezTo>
                      <a:pt x="465" y="89"/>
                      <a:pt x="465" y="89"/>
                      <a:pt x="465" y="89"/>
                    </a:cubicBezTo>
                    <a:cubicBezTo>
                      <a:pt x="480" y="104"/>
                      <a:pt x="486" y="102"/>
                      <a:pt x="496" y="122"/>
                    </a:cubicBezTo>
                    <a:cubicBezTo>
                      <a:pt x="497" y="125"/>
                      <a:pt x="503" y="126"/>
                      <a:pt x="507" y="126"/>
                    </a:cubicBezTo>
                    <a:cubicBezTo>
                      <a:pt x="512" y="149"/>
                      <a:pt x="544" y="146"/>
                      <a:pt x="564" y="150"/>
                    </a:cubicBezTo>
                    <a:cubicBezTo>
                      <a:pt x="584" y="150"/>
                      <a:pt x="584" y="150"/>
                      <a:pt x="584" y="150"/>
                    </a:cubicBezTo>
                    <a:cubicBezTo>
                      <a:pt x="589" y="153"/>
                      <a:pt x="602" y="159"/>
                      <a:pt x="609" y="159"/>
                    </a:cubicBezTo>
                    <a:cubicBezTo>
                      <a:pt x="609" y="161"/>
                      <a:pt x="609" y="161"/>
                      <a:pt x="609" y="161"/>
                    </a:cubicBezTo>
                    <a:cubicBezTo>
                      <a:pt x="611" y="161"/>
                      <a:pt x="612" y="161"/>
                      <a:pt x="614" y="161"/>
                    </a:cubicBezTo>
                    <a:cubicBezTo>
                      <a:pt x="626" y="161"/>
                      <a:pt x="642" y="187"/>
                      <a:pt x="655" y="190"/>
                    </a:cubicBezTo>
                    <a:cubicBezTo>
                      <a:pt x="655" y="200"/>
                      <a:pt x="664" y="225"/>
                      <a:pt x="668" y="234"/>
                    </a:cubicBezTo>
                    <a:cubicBezTo>
                      <a:pt x="672" y="242"/>
                      <a:pt x="682" y="242"/>
                      <a:pt x="682" y="250"/>
                    </a:cubicBezTo>
                    <a:cubicBezTo>
                      <a:pt x="670" y="266"/>
                      <a:pt x="648" y="274"/>
                      <a:pt x="648" y="297"/>
                    </a:cubicBezTo>
                    <a:cubicBezTo>
                      <a:pt x="648" y="305"/>
                      <a:pt x="655" y="305"/>
                      <a:pt x="658" y="306"/>
                    </a:cubicBezTo>
                    <a:cubicBezTo>
                      <a:pt x="666" y="310"/>
                      <a:pt x="670" y="316"/>
                      <a:pt x="671" y="324"/>
                    </a:cubicBezTo>
                    <a:cubicBezTo>
                      <a:pt x="689" y="324"/>
                      <a:pt x="689" y="324"/>
                      <a:pt x="689" y="324"/>
                    </a:cubicBezTo>
                    <a:cubicBezTo>
                      <a:pt x="689" y="327"/>
                      <a:pt x="691" y="333"/>
                      <a:pt x="693" y="333"/>
                    </a:cubicBezTo>
                    <a:cubicBezTo>
                      <a:pt x="696" y="333"/>
                      <a:pt x="699" y="328"/>
                      <a:pt x="702" y="324"/>
                    </a:cubicBezTo>
                    <a:cubicBezTo>
                      <a:pt x="709" y="311"/>
                      <a:pt x="718" y="294"/>
                      <a:pt x="730" y="294"/>
                    </a:cubicBezTo>
                    <a:cubicBezTo>
                      <a:pt x="744" y="294"/>
                      <a:pt x="771" y="309"/>
                      <a:pt x="781" y="316"/>
                    </a:cubicBezTo>
                    <a:cubicBezTo>
                      <a:pt x="787" y="320"/>
                      <a:pt x="794" y="318"/>
                      <a:pt x="795" y="324"/>
                    </a:cubicBezTo>
                    <a:cubicBezTo>
                      <a:pt x="798" y="332"/>
                      <a:pt x="797" y="337"/>
                      <a:pt x="797" y="344"/>
                    </a:cubicBezTo>
                    <a:cubicBezTo>
                      <a:pt x="802" y="344"/>
                      <a:pt x="802" y="344"/>
                      <a:pt x="802" y="344"/>
                    </a:cubicBezTo>
                    <a:cubicBezTo>
                      <a:pt x="809" y="341"/>
                      <a:pt x="812" y="336"/>
                      <a:pt x="819" y="336"/>
                    </a:cubicBezTo>
                    <a:cubicBezTo>
                      <a:pt x="835" y="336"/>
                      <a:pt x="838" y="348"/>
                      <a:pt x="853" y="348"/>
                    </a:cubicBezTo>
                    <a:cubicBezTo>
                      <a:pt x="882" y="344"/>
                      <a:pt x="882" y="344"/>
                      <a:pt x="882" y="344"/>
                    </a:cubicBezTo>
                    <a:cubicBezTo>
                      <a:pt x="896" y="347"/>
                      <a:pt x="909" y="353"/>
                      <a:pt x="917" y="357"/>
                    </a:cubicBezTo>
                    <a:cubicBezTo>
                      <a:pt x="924" y="369"/>
                      <a:pt x="948" y="391"/>
                      <a:pt x="960" y="395"/>
                    </a:cubicBezTo>
                    <a:cubicBezTo>
                      <a:pt x="970" y="398"/>
                      <a:pt x="977" y="394"/>
                      <a:pt x="988" y="397"/>
                    </a:cubicBezTo>
                    <a:cubicBezTo>
                      <a:pt x="1003" y="402"/>
                      <a:pt x="1007" y="418"/>
                      <a:pt x="1007" y="435"/>
                    </a:cubicBezTo>
                    <a:cubicBezTo>
                      <a:pt x="1007" y="494"/>
                      <a:pt x="976" y="509"/>
                      <a:pt x="956" y="542"/>
                    </a:cubicBezTo>
                    <a:cubicBezTo>
                      <a:pt x="951" y="549"/>
                      <a:pt x="948" y="551"/>
                      <a:pt x="943" y="558"/>
                    </a:cubicBezTo>
                    <a:cubicBezTo>
                      <a:pt x="936" y="570"/>
                      <a:pt x="927" y="572"/>
                      <a:pt x="920" y="580"/>
                    </a:cubicBezTo>
                    <a:cubicBezTo>
                      <a:pt x="908" y="592"/>
                      <a:pt x="920" y="617"/>
                      <a:pt x="920" y="636"/>
                    </a:cubicBezTo>
                    <a:cubicBezTo>
                      <a:pt x="920" y="651"/>
                      <a:pt x="914" y="664"/>
                      <a:pt x="914" y="674"/>
                    </a:cubicBezTo>
                    <a:cubicBezTo>
                      <a:pt x="914" y="678"/>
                      <a:pt x="911" y="681"/>
                      <a:pt x="911" y="684"/>
                    </a:cubicBezTo>
                    <a:cubicBezTo>
                      <a:pt x="908" y="688"/>
                      <a:pt x="901" y="696"/>
                      <a:pt x="901" y="702"/>
                    </a:cubicBezTo>
                    <a:cubicBezTo>
                      <a:pt x="901" y="710"/>
                      <a:pt x="898" y="726"/>
                      <a:pt x="897" y="729"/>
                    </a:cubicBezTo>
                    <a:cubicBezTo>
                      <a:pt x="886" y="747"/>
                      <a:pt x="882" y="755"/>
                      <a:pt x="870" y="771"/>
                    </a:cubicBezTo>
                    <a:cubicBezTo>
                      <a:pt x="867" y="776"/>
                      <a:pt x="868" y="786"/>
                      <a:pt x="867" y="789"/>
                    </a:cubicBezTo>
                    <a:cubicBezTo>
                      <a:pt x="862" y="798"/>
                      <a:pt x="846" y="809"/>
                      <a:pt x="833" y="809"/>
                    </a:cubicBezTo>
                    <a:cubicBezTo>
                      <a:pt x="819" y="809"/>
                      <a:pt x="808" y="809"/>
                      <a:pt x="796" y="814"/>
                    </a:cubicBezTo>
                    <a:cubicBezTo>
                      <a:pt x="792" y="817"/>
                      <a:pt x="791" y="820"/>
                      <a:pt x="789" y="823"/>
                    </a:cubicBezTo>
                    <a:cubicBezTo>
                      <a:pt x="770" y="842"/>
                      <a:pt x="752" y="831"/>
                      <a:pt x="738" y="853"/>
                    </a:cubicBezTo>
                    <a:cubicBezTo>
                      <a:pt x="732" y="863"/>
                      <a:pt x="722" y="863"/>
                      <a:pt x="716" y="870"/>
                    </a:cubicBezTo>
                    <a:cubicBezTo>
                      <a:pt x="706" y="880"/>
                      <a:pt x="708" y="891"/>
                      <a:pt x="708" y="906"/>
                    </a:cubicBezTo>
                    <a:cubicBezTo>
                      <a:pt x="708" y="944"/>
                      <a:pt x="708" y="944"/>
                      <a:pt x="708" y="944"/>
                    </a:cubicBezTo>
                    <a:cubicBezTo>
                      <a:pt x="692" y="952"/>
                      <a:pt x="685" y="965"/>
                      <a:pt x="677" y="982"/>
                    </a:cubicBezTo>
                    <a:cubicBezTo>
                      <a:pt x="677" y="981"/>
                      <a:pt x="677" y="981"/>
                      <a:pt x="677" y="981"/>
                    </a:cubicBezTo>
                    <a:cubicBezTo>
                      <a:pt x="672" y="991"/>
                      <a:pt x="673" y="997"/>
                      <a:pt x="667" y="1007"/>
                    </a:cubicBezTo>
                    <a:cubicBezTo>
                      <a:pt x="653" y="1029"/>
                      <a:pt x="638" y="1031"/>
                      <a:pt x="625" y="1052"/>
                    </a:cubicBezTo>
                    <a:cubicBezTo>
                      <a:pt x="610" y="1076"/>
                      <a:pt x="604" y="1115"/>
                      <a:pt x="569" y="1115"/>
                    </a:cubicBezTo>
                    <a:cubicBezTo>
                      <a:pt x="557" y="1115"/>
                      <a:pt x="540" y="1107"/>
                      <a:pt x="535" y="1107"/>
                    </a:cubicBezTo>
                    <a:cubicBezTo>
                      <a:pt x="524" y="1107"/>
                      <a:pt x="514" y="1097"/>
                      <a:pt x="503" y="1097"/>
                    </a:cubicBezTo>
                    <a:cubicBezTo>
                      <a:pt x="501" y="1097"/>
                      <a:pt x="497" y="1099"/>
                      <a:pt x="497" y="1101"/>
                    </a:cubicBezTo>
                    <a:cubicBezTo>
                      <a:pt x="497" y="1108"/>
                      <a:pt x="508" y="1112"/>
                      <a:pt x="511" y="1115"/>
                    </a:cubicBezTo>
                    <a:cubicBezTo>
                      <a:pt x="517" y="1121"/>
                      <a:pt x="517" y="1130"/>
                      <a:pt x="520" y="1139"/>
                    </a:cubicBezTo>
                    <a:cubicBezTo>
                      <a:pt x="522" y="1148"/>
                      <a:pt x="534" y="1148"/>
                      <a:pt x="534" y="1157"/>
                    </a:cubicBezTo>
                    <a:cubicBezTo>
                      <a:pt x="534" y="1166"/>
                      <a:pt x="534" y="1172"/>
                      <a:pt x="530" y="1178"/>
                    </a:cubicBezTo>
                    <a:cubicBezTo>
                      <a:pt x="524" y="1189"/>
                      <a:pt x="518" y="1194"/>
                      <a:pt x="511" y="1202"/>
                    </a:cubicBezTo>
                    <a:cubicBezTo>
                      <a:pt x="498" y="1216"/>
                      <a:pt x="482" y="1212"/>
                      <a:pt x="464" y="1218"/>
                    </a:cubicBezTo>
                    <a:cubicBezTo>
                      <a:pt x="452" y="1222"/>
                      <a:pt x="427" y="1213"/>
                      <a:pt x="420" y="1220"/>
                    </a:cubicBezTo>
                    <a:cubicBezTo>
                      <a:pt x="410" y="1231"/>
                      <a:pt x="418" y="1255"/>
                      <a:pt x="412" y="1266"/>
                    </a:cubicBezTo>
                    <a:cubicBezTo>
                      <a:pt x="412" y="1264"/>
                      <a:pt x="412" y="1264"/>
                      <a:pt x="412" y="1264"/>
                    </a:cubicBezTo>
                    <a:cubicBezTo>
                      <a:pt x="412" y="1266"/>
                      <a:pt x="412" y="1271"/>
                      <a:pt x="412" y="1274"/>
                    </a:cubicBezTo>
                    <a:cubicBezTo>
                      <a:pt x="412" y="1278"/>
                      <a:pt x="400" y="1283"/>
                      <a:pt x="395" y="1283"/>
                    </a:cubicBezTo>
                    <a:cubicBezTo>
                      <a:pt x="379" y="1283"/>
                      <a:pt x="376" y="1272"/>
                      <a:pt x="361" y="1272"/>
                    </a:cubicBezTo>
                    <a:cubicBezTo>
                      <a:pt x="355" y="1272"/>
                      <a:pt x="353" y="1278"/>
                      <a:pt x="353" y="1282"/>
                    </a:cubicBezTo>
                    <a:cubicBezTo>
                      <a:pt x="353" y="1293"/>
                      <a:pt x="362" y="1313"/>
                      <a:pt x="369" y="1313"/>
                    </a:cubicBezTo>
                    <a:cubicBezTo>
                      <a:pt x="373" y="1313"/>
                      <a:pt x="377" y="1309"/>
                      <a:pt x="380" y="1308"/>
                    </a:cubicBezTo>
                    <a:cubicBezTo>
                      <a:pt x="383" y="1311"/>
                      <a:pt x="386" y="1312"/>
                      <a:pt x="386" y="1316"/>
                    </a:cubicBezTo>
                    <a:cubicBezTo>
                      <a:pt x="386" y="1321"/>
                      <a:pt x="380" y="1326"/>
                      <a:pt x="379" y="1326"/>
                    </a:cubicBezTo>
                    <a:cubicBezTo>
                      <a:pt x="370" y="1326"/>
                      <a:pt x="367" y="1319"/>
                      <a:pt x="359" y="1319"/>
                    </a:cubicBezTo>
                    <a:cubicBezTo>
                      <a:pt x="359" y="1328"/>
                      <a:pt x="364" y="1329"/>
                      <a:pt x="368" y="1331"/>
                    </a:cubicBezTo>
                    <a:cubicBezTo>
                      <a:pt x="354" y="1345"/>
                      <a:pt x="354" y="1359"/>
                      <a:pt x="349" y="1379"/>
                    </a:cubicBezTo>
                    <a:cubicBezTo>
                      <a:pt x="348" y="1388"/>
                      <a:pt x="334" y="1389"/>
                      <a:pt x="329" y="1390"/>
                    </a:cubicBezTo>
                    <a:cubicBezTo>
                      <a:pt x="317" y="1393"/>
                      <a:pt x="306" y="1404"/>
                      <a:pt x="306" y="1418"/>
                    </a:cubicBezTo>
                    <a:cubicBezTo>
                      <a:pt x="306" y="1449"/>
                      <a:pt x="340" y="1437"/>
                      <a:pt x="340" y="1462"/>
                    </a:cubicBezTo>
                    <a:cubicBezTo>
                      <a:pt x="340" y="1484"/>
                      <a:pt x="321" y="1487"/>
                      <a:pt x="311" y="1498"/>
                    </a:cubicBezTo>
                    <a:cubicBezTo>
                      <a:pt x="305" y="1504"/>
                      <a:pt x="307" y="1514"/>
                      <a:pt x="302" y="1525"/>
                    </a:cubicBezTo>
                    <a:cubicBezTo>
                      <a:pt x="297" y="1536"/>
                      <a:pt x="285" y="1531"/>
                      <a:pt x="278" y="1538"/>
                    </a:cubicBezTo>
                    <a:cubicBezTo>
                      <a:pt x="269" y="1548"/>
                      <a:pt x="265" y="1559"/>
                      <a:pt x="265" y="1574"/>
                    </a:cubicBezTo>
                    <a:cubicBezTo>
                      <a:pt x="265" y="1582"/>
                      <a:pt x="272" y="1592"/>
                      <a:pt x="277" y="1592"/>
                    </a:cubicBezTo>
                    <a:cubicBezTo>
                      <a:pt x="290" y="1600"/>
                      <a:pt x="290" y="1637"/>
                      <a:pt x="299" y="1647"/>
                    </a:cubicBezTo>
                    <a:cubicBezTo>
                      <a:pt x="316" y="1665"/>
                      <a:pt x="336" y="1672"/>
                      <a:pt x="357" y="1682"/>
                    </a:cubicBezTo>
                    <a:cubicBezTo>
                      <a:pt x="354" y="1687"/>
                      <a:pt x="349" y="1685"/>
                      <a:pt x="345" y="1685"/>
                    </a:cubicBezTo>
                    <a:cubicBezTo>
                      <a:pt x="333" y="1685"/>
                      <a:pt x="315" y="1700"/>
                      <a:pt x="308" y="1700"/>
                    </a:cubicBezTo>
                    <a:cubicBezTo>
                      <a:pt x="302" y="1700"/>
                      <a:pt x="303" y="1700"/>
                      <a:pt x="299" y="1700"/>
                    </a:cubicBezTo>
                    <a:cubicBezTo>
                      <a:pt x="297" y="1700"/>
                      <a:pt x="294" y="1703"/>
                      <a:pt x="292" y="1703"/>
                    </a:cubicBezTo>
                    <a:cubicBezTo>
                      <a:pt x="284" y="1703"/>
                      <a:pt x="278" y="1703"/>
                      <a:pt x="271" y="1703"/>
                    </a:cubicBezTo>
                    <a:cubicBezTo>
                      <a:pt x="253" y="1703"/>
                      <a:pt x="259" y="1681"/>
                      <a:pt x="247" y="1677"/>
                    </a:cubicBezTo>
                    <a:cubicBezTo>
                      <a:pt x="236" y="1673"/>
                      <a:pt x="219" y="1673"/>
                      <a:pt x="219" y="1659"/>
                    </a:cubicBezTo>
                    <a:cubicBezTo>
                      <a:pt x="213" y="1659"/>
                      <a:pt x="210" y="1659"/>
                      <a:pt x="205" y="1659"/>
                    </a:cubicBezTo>
                    <a:cubicBezTo>
                      <a:pt x="199" y="1659"/>
                      <a:pt x="197" y="1653"/>
                      <a:pt x="196" y="1649"/>
                    </a:cubicBezTo>
                    <a:cubicBezTo>
                      <a:pt x="175" y="1649"/>
                      <a:pt x="169" y="1638"/>
                      <a:pt x="159" y="1627"/>
                    </a:cubicBezTo>
                    <a:cubicBezTo>
                      <a:pt x="157" y="1625"/>
                      <a:pt x="152" y="1621"/>
                      <a:pt x="152" y="1619"/>
                    </a:cubicBezTo>
                    <a:cubicBezTo>
                      <a:pt x="152" y="1612"/>
                      <a:pt x="166" y="1613"/>
                      <a:pt x="167" y="1606"/>
                    </a:cubicBezTo>
                    <a:cubicBezTo>
                      <a:pt x="165" y="1605"/>
                      <a:pt x="163" y="1604"/>
                      <a:pt x="161" y="1602"/>
                    </a:cubicBezTo>
                    <a:cubicBezTo>
                      <a:pt x="163" y="1598"/>
                      <a:pt x="166" y="1593"/>
                      <a:pt x="166" y="1588"/>
                    </a:cubicBezTo>
                    <a:cubicBezTo>
                      <a:pt x="166" y="1569"/>
                      <a:pt x="146" y="1573"/>
                      <a:pt x="146" y="1556"/>
                    </a:cubicBezTo>
                    <a:cubicBezTo>
                      <a:pt x="146" y="1550"/>
                      <a:pt x="146" y="1548"/>
                      <a:pt x="146" y="1545"/>
                    </a:cubicBezTo>
                    <a:cubicBezTo>
                      <a:pt x="146" y="1527"/>
                      <a:pt x="134" y="1499"/>
                      <a:pt x="134" y="1486"/>
                    </a:cubicBezTo>
                    <a:cubicBezTo>
                      <a:pt x="134" y="1472"/>
                      <a:pt x="152" y="1466"/>
                      <a:pt x="152" y="1453"/>
                    </a:cubicBezTo>
                    <a:cubicBezTo>
                      <a:pt x="152" y="1447"/>
                      <a:pt x="143" y="1434"/>
                      <a:pt x="141" y="1425"/>
                    </a:cubicBezTo>
                    <a:cubicBezTo>
                      <a:pt x="141" y="1418"/>
                      <a:pt x="141" y="1418"/>
                      <a:pt x="141" y="1418"/>
                    </a:cubicBezTo>
                    <a:cubicBezTo>
                      <a:pt x="142" y="1418"/>
                      <a:pt x="142" y="1418"/>
                      <a:pt x="142" y="1418"/>
                    </a:cubicBezTo>
                    <a:cubicBezTo>
                      <a:pt x="142" y="1413"/>
                      <a:pt x="145" y="1409"/>
                      <a:pt x="149" y="1409"/>
                    </a:cubicBezTo>
                    <a:cubicBezTo>
                      <a:pt x="162" y="1409"/>
                      <a:pt x="157" y="1423"/>
                      <a:pt x="168" y="1423"/>
                    </a:cubicBezTo>
                    <a:cubicBezTo>
                      <a:pt x="193" y="1305"/>
                      <a:pt x="193" y="1305"/>
                      <a:pt x="193" y="1305"/>
                    </a:cubicBezTo>
                    <a:cubicBezTo>
                      <a:pt x="193" y="1293"/>
                      <a:pt x="193" y="1293"/>
                      <a:pt x="193" y="1293"/>
                    </a:cubicBezTo>
                    <a:cubicBezTo>
                      <a:pt x="191" y="1293"/>
                      <a:pt x="189" y="1293"/>
                      <a:pt x="187" y="1293"/>
                    </a:cubicBezTo>
                    <a:cubicBezTo>
                      <a:pt x="181" y="1296"/>
                      <a:pt x="180" y="1302"/>
                      <a:pt x="175" y="1302"/>
                    </a:cubicBezTo>
                    <a:cubicBezTo>
                      <a:pt x="169" y="1302"/>
                      <a:pt x="165" y="1284"/>
                      <a:pt x="165" y="1275"/>
                    </a:cubicBezTo>
                    <a:cubicBezTo>
                      <a:pt x="165" y="1260"/>
                      <a:pt x="170" y="1254"/>
                      <a:pt x="172" y="1239"/>
                    </a:cubicBezTo>
                    <a:cubicBezTo>
                      <a:pt x="177" y="1239"/>
                      <a:pt x="180" y="1237"/>
                      <a:pt x="180" y="1235"/>
                    </a:cubicBezTo>
                    <a:cubicBezTo>
                      <a:pt x="180" y="1230"/>
                      <a:pt x="175" y="1226"/>
                      <a:pt x="175" y="1226"/>
                    </a:cubicBezTo>
                    <a:cubicBezTo>
                      <a:pt x="172" y="1226"/>
                      <a:pt x="171" y="1204"/>
                      <a:pt x="171" y="1198"/>
                    </a:cubicBezTo>
                    <a:cubicBezTo>
                      <a:pt x="171" y="1180"/>
                      <a:pt x="182" y="1162"/>
                      <a:pt x="189" y="1150"/>
                    </a:cubicBezTo>
                    <a:cubicBezTo>
                      <a:pt x="192" y="1145"/>
                      <a:pt x="193" y="1134"/>
                      <a:pt x="197" y="1128"/>
                    </a:cubicBezTo>
                    <a:cubicBezTo>
                      <a:pt x="199" y="1125"/>
                      <a:pt x="203" y="1126"/>
                      <a:pt x="204" y="1123"/>
                    </a:cubicBezTo>
                    <a:cubicBezTo>
                      <a:pt x="209" y="1104"/>
                      <a:pt x="209" y="1091"/>
                      <a:pt x="214" y="1072"/>
                    </a:cubicBezTo>
                    <a:cubicBezTo>
                      <a:pt x="213" y="1012"/>
                      <a:pt x="213" y="1012"/>
                      <a:pt x="213" y="1012"/>
                    </a:cubicBezTo>
                    <a:cubicBezTo>
                      <a:pt x="208" y="998"/>
                      <a:pt x="217" y="987"/>
                      <a:pt x="217" y="974"/>
                    </a:cubicBezTo>
                    <a:cubicBezTo>
                      <a:pt x="217" y="944"/>
                      <a:pt x="234" y="924"/>
                      <a:pt x="234" y="897"/>
                    </a:cubicBezTo>
                    <a:cubicBezTo>
                      <a:pt x="234" y="894"/>
                      <a:pt x="234" y="892"/>
                      <a:pt x="234" y="890"/>
                    </a:cubicBezTo>
                    <a:cubicBezTo>
                      <a:pt x="234" y="884"/>
                      <a:pt x="238" y="870"/>
                      <a:pt x="240" y="862"/>
                    </a:cubicBezTo>
                    <a:cubicBezTo>
                      <a:pt x="240" y="837"/>
                      <a:pt x="240" y="837"/>
                      <a:pt x="240" y="827"/>
                    </a:cubicBezTo>
                    <a:cubicBezTo>
                      <a:pt x="240" y="816"/>
                      <a:pt x="246" y="794"/>
                      <a:pt x="246" y="782"/>
                    </a:cubicBezTo>
                    <a:cubicBezTo>
                      <a:pt x="246" y="774"/>
                      <a:pt x="243" y="727"/>
                      <a:pt x="240" y="718"/>
                    </a:cubicBezTo>
                    <a:cubicBezTo>
                      <a:pt x="233" y="699"/>
                      <a:pt x="221" y="687"/>
                      <a:pt x="208" y="680"/>
                    </a:cubicBezTo>
                    <a:cubicBezTo>
                      <a:pt x="196" y="674"/>
                      <a:pt x="188" y="676"/>
                      <a:pt x="180" y="667"/>
                    </a:cubicBezTo>
                    <a:cubicBezTo>
                      <a:pt x="171" y="658"/>
                      <a:pt x="166" y="654"/>
                      <a:pt x="155" y="651"/>
                    </a:cubicBezTo>
                    <a:cubicBezTo>
                      <a:pt x="134" y="644"/>
                      <a:pt x="124" y="633"/>
                      <a:pt x="110" y="619"/>
                    </a:cubicBezTo>
                    <a:cubicBezTo>
                      <a:pt x="104" y="612"/>
                      <a:pt x="107" y="603"/>
                      <a:pt x="107" y="594"/>
                    </a:cubicBezTo>
                    <a:cubicBezTo>
                      <a:pt x="107" y="581"/>
                      <a:pt x="96" y="575"/>
                      <a:pt x="93" y="564"/>
                    </a:cubicBezTo>
                    <a:cubicBezTo>
                      <a:pt x="87" y="545"/>
                      <a:pt x="71" y="530"/>
                      <a:pt x="66" y="513"/>
                    </a:cubicBezTo>
                    <a:cubicBezTo>
                      <a:pt x="61" y="495"/>
                      <a:pt x="56" y="484"/>
                      <a:pt x="49" y="469"/>
                    </a:cubicBezTo>
                    <a:cubicBezTo>
                      <a:pt x="47" y="464"/>
                      <a:pt x="42" y="466"/>
                      <a:pt x="40" y="464"/>
                    </a:cubicBezTo>
                    <a:cubicBezTo>
                      <a:pt x="34" y="458"/>
                      <a:pt x="33" y="447"/>
                      <a:pt x="30" y="441"/>
                    </a:cubicBezTo>
                    <a:cubicBezTo>
                      <a:pt x="28" y="436"/>
                      <a:pt x="22" y="438"/>
                      <a:pt x="19" y="435"/>
                    </a:cubicBezTo>
                    <a:cubicBezTo>
                      <a:pt x="11" y="426"/>
                      <a:pt x="0" y="410"/>
                      <a:pt x="0" y="396"/>
                    </a:cubicBezTo>
                    <a:cubicBezTo>
                      <a:pt x="0" y="386"/>
                      <a:pt x="6" y="375"/>
                      <a:pt x="9" y="372"/>
                    </a:cubicBezTo>
                    <a:cubicBezTo>
                      <a:pt x="15" y="360"/>
                      <a:pt x="29" y="357"/>
                      <a:pt x="32" y="344"/>
                    </a:cubicBezTo>
                    <a:cubicBezTo>
                      <a:pt x="25" y="340"/>
                      <a:pt x="26" y="343"/>
                      <a:pt x="21" y="343"/>
                    </a:cubicBezTo>
                    <a:cubicBezTo>
                      <a:pt x="10" y="343"/>
                      <a:pt x="9" y="328"/>
                      <a:pt x="9" y="316"/>
                    </a:cubicBezTo>
                    <a:cubicBezTo>
                      <a:pt x="9" y="298"/>
                      <a:pt x="28" y="301"/>
                      <a:pt x="24" y="266"/>
                    </a:cubicBezTo>
                    <a:cubicBezTo>
                      <a:pt x="45" y="266"/>
                      <a:pt x="50" y="245"/>
                      <a:pt x="56" y="232"/>
                    </a:cubicBezTo>
                    <a:cubicBezTo>
                      <a:pt x="65" y="215"/>
                      <a:pt x="84" y="220"/>
                      <a:pt x="89" y="199"/>
                    </a:cubicBezTo>
                    <a:cubicBezTo>
                      <a:pt x="85" y="197"/>
                      <a:pt x="81" y="193"/>
                      <a:pt x="81" y="191"/>
                    </a:cubicBezTo>
                    <a:cubicBezTo>
                      <a:pt x="84" y="185"/>
                      <a:pt x="84" y="185"/>
                      <a:pt x="84" y="185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1" name="Freeform 110">
                <a:extLst>
                  <a:ext uri="{FF2B5EF4-FFF2-40B4-BE49-F238E27FC236}">
                    <a16:creationId xmlns:a16="http://schemas.microsoft.com/office/drawing/2014/main" id="{ACA4AF9C-ABC8-430E-9C41-83A75D23897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889872" y="3571666"/>
                <a:ext cx="12244" cy="18365"/>
              </a:xfrm>
              <a:custGeom>
                <a:avLst/>
                <a:gdLst>
                  <a:gd name="T0" fmla="*/ 3 w 11"/>
                  <a:gd name="T1" fmla="*/ 1 h 16"/>
                  <a:gd name="T2" fmla="*/ 11 w 11"/>
                  <a:gd name="T3" fmla="*/ 12 h 16"/>
                  <a:gd name="T4" fmla="*/ 7 w 11"/>
                  <a:gd name="T5" fmla="*/ 16 h 16"/>
                  <a:gd name="T6" fmla="*/ 0 w 11"/>
                  <a:gd name="T7" fmla="*/ 1 h 16"/>
                  <a:gd name="T8" fmla="*/ 3 w 11"/>
                  <a:gd name="T9" fmla="*/ 1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" h="16">
                    <a:moveTo>
                      <a:pt x="3" y="1"/>
                    </a:moveTo>
                    <a:cubicBezTo>
                      <a:pt x="9" y="2"/>
                      <a:pt x="11" y="7"/>
                      <a:pt x="11" y="12"/>
                    </a:cubicBezTo>
                    <a:cubicBezTo>
                      <a:pt x="11" y="14"/>
                      <a:pt x="9" y="16"/>
                      <a:pt x="7" y="16"/>
                    </a:cubicBezTo>
                    <a:cubicBezTo>
                      <a:pt x="0" y="16"/>
                      <a:pt x="0" y="7"/>
                      <a:pt x="0" y="1"/>
                    </a:cubicBezTo>
                    <a:cubicBezTo>
                      <a:pt x="0" y="0"/>
                      <a:pt x="2" y="1"/>
                      <a:pt x="3" y="1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2" name="Freeform 111">
                <a:extLst>
                  <a:ext uri="{FF2B5EF4-FFF2-40B4-BE49-F238E27FC236}">
                    <a16:creationId xmlns:a16="http://schemas.microsoft.com/office/drawing/2014/main" id="{1176F79D-7FB1-47FF-AB77-DAC524A7753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876098" y="3521162"/>
                <a:ext cx="22957" cy="7652"/>
              </a:xfrm>
              <a:custGeom>
                <a:avLst/>
                <a:gdLst>
                  <a:gd name="T0" fmla="*/ 0 w 20"/>
                  <a:gd name="T1" fmla="*/ 6 h 7"/>
                  <a:gd name="T2" fmla="*/ 11 w 20"/>
                  <a:gd name="T3" fmla="*/ 0 h 7"/>
                  <a:gd name="T4" fmla="*/ 20 w 20"/>
                  <a:gd name="T5" fmla="*/ 6 h 7"/>
                  <a:gd name="T6" fmla="*/ 0 w 20"/>
                  <a:gd name="T7" fmla="*/ 6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0" h="7">
                    <a:moveTo>
                      <a:pt x="0" y="6"/>
                    </a:moveTo>
                    <a:cubicBezTo>
                      <a:pt x="2" y="3"/>
                      <a:pt x="7" y="0"/>
                      <a:pt x="11" y="0"/>
                    </a:cubicBezTo>
                    <a:cubicBezTo>
                      <a:pt x="16" y="0"/>
                      <a:pt x="18" y="4"/>
                      <a:pt x="20" y="6"/>
                    </a:cubicBezTo>
                    <a:cubicBezTo>
                      <a:pt x="12" y="7"/>
                      <a:pt x="5" y="6"/>
                      <a:pt x="0" y="6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3" name="Freeform 112">
                <a:extLst>
                  <a:ext uri="{FF2B5EF4-FFF2-40B4-BE49-F238E27FC236}">
                    <a16:creationId xmlns:a16="http://schemas.microsoft.com/office/drawing/2014/main" id="{4B1BD7DB-A4CD-4C5F-ABFC-56939835781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914359" y="3531875"/>
                <a:ext cx="4591" cy="7652"/>
              </a:xfrm>
              <a:custGeom>
                <a:avLst/>
                <a:gdLst>
                  <a:gd name="T0" fmla="*/ 4 w 4"/>
                  <a:gd name="T1" fmla="*/ 7 h 7"/>
                  <a:gd name="T2" fmla="*/ 0 w 4"/>
                  <a:gd name="T3" fmla="*/ 0 h 7"/>
                  <a:gd name="T4" fmla="*/ 4 w 4"/>
                  <a:gd name="T5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" h="7">
                    <a:moveTo>
                      <a:pt x="4" y="7"/>
                    </a:moveTo>
                    <a:cubicBezTo>
                      <a:pt x="2" y="7"/>
                      <a:pt x="0" y="3"/>
                      <a:pt x="0" y="0"/>
                    </a:cubicBezTo>
                    <a:lnTo>
                      <a:pt x="4" y="7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4" name="Freeform 113">
                <a:extLst>
                  <a:ext uri="{FF2B5EF4-FFF2-40B4-BE49-F238E27FC236}">
                    <a16:creationId xmlns:a16="http://schemas.microsoft.com/office/drawing/2014/main" id="{87D35E50-39FC-4DCD-9433-58D6074A7D3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003124" y="3668083"/>
                <a:ext cx="16835" cy="15304"/>
              </a:xfrm>
              <a:custGeom>
                <a:avLst/>
                <a:gdLst>
                  <a:gd name="T0" fmla="*/ 0 w 15"/>
                  <a:gd name="T1" fmla="*/ 8 h 13"/>
                  <a:gd name="T2" fmla="*/ 0 w 15"/>
                  <a:gd name="T3" fmla="*/ 12 h 13"/>
                  <a:gd name="T4" fmla="*/ 3 w 15"/>
                  <a:gd name="T5" fmla="*/ 12 h 13"/>
                  <a:gd name="T6" fmla="*/ 15 w 15"/>
                  <a:gd name="T7" fmla="*/ 8 h 13"/>
                  <a:gd name="T8" fmla="*/ 15 w 15"/>
                  <a:gd name="T9" fmla="*/ 0 h 13"/>
                  <a:gd name="T10" fmla="*/ 0 w 15"/>
                  <a:gd name="T11" fmla="*/ 8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13">
                    <a:moveTo>
                      <a:pt x="0" y="8"/>
                    </a:moveTo>
                    <a:cubicBezTo>
                      <a:pt x="0" y="9"/>
                      <a:pt x="0" y="11"/>
                      <a:pt x="0" y="12"/>
                    </a:cubicBezTo>
                    <a:cubicBezTo>
                      <a:pt x="0" y="13"/>
                      <a:pt x="2" y="12"/>
                      <a:pt x="3" y="12"/>
                    </a:cubicBezTo>
                    <a:cubicBezTo>
                      <a:pt x="7" y="12"/>
                      <a:pt x="12" y="11"/>
                      <a:pt x="15" y="8"/>
                    </a:cubicBezTo>
                    <a:cubicBezTo>
                      <a:pt x="15" y="0"/>
                      <a:pt x="15" y="0"/>
                      <a:pt x="15" y="0"/>
                    </a:cubicBezTo>
                    <a:cubicBezTo>
                      <a:pt x="12" y="5"/>
                      <a:pt x="6" y="9"/>
                      <a:pt x="0" y="8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5" name="Freeform 114">
                <a:extLst>
                  <a:ext uri="{FF2B5EF4-FFF2-40B4-BE49-F238E27FC236}">
                    <a16:creationId xmlns:a16="http://schemas.microsoft.com/office/drawing/2014/main" id="{55A0EBF2-D1B6-4CC3-BA40-A0C3782010C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745103" y="2834001"/>
                <a:ext cx="1426369" cy="734604"/>
              </a:xfrm>
              <a:custGeom>
                <a:avLst/>
                <a:gdLst>
                  <a:gd name="T0" fmla="*/ 932 w 1247"/>
                  <a:gd name="T1" fmla="*/ 515 h 642"/>
                  <a:gd name="T2" fmla="*/ 954 w 1247"/>
                  <a:gd name="T3" fmla="*/ 573 h 642"/>
                  <a:gd name="T4" fmla="*/ 963 w 1247"/>
                  <a:gd name="T5" fmla="*/ 610 h 642"/>
                  <a:gd name="T6" fmla="*/ 931 w 1247"/>
                  <a:gd name="T7" fmla="*/ 622 h 642"/>
                  <a:gd name="T8" fmla="*/ 872 w 1247"/>
                  <a:gd name="T9" fmla="*/ 519 h 642"/>
                  <a:gd name="T10" fmla="*/ 815 w 1247"/>
                  <a:gd name="T11" fmla="*/ 511 h 642"/>
                  <a:gd name="T12" fmla="*/ 791 w 1247"/>
                  <a:gd name="T13" fmla="*/ 511 h 642"/>
                  <a:gd name="T14" fmla="*/ 760 w 1247"/>
                  <a:gd name="T15" fmla="*/ 517 h 642"/>
                  <a:gd name="T16" fmla="*/ 707 w 1247"/>
                  <a:gd name="T17" fmla="*/ 527 h 642"/>
                  <a:gd name="T18" fmla="*/ 675 w 1247"/>
                  <a:gd name="T19" fmla="*/ 525 h 642"/>
                  <a:gd name="T20" fmla="*/ 613 w 1247"/>
                  <a:gd name="T21" fmla="*/ 559 h 642"/>
                  <a:gd name="T22" fmla="*/ 590 w 1247"/>
                  <a:gd name="T23" fmla="*/ 618 h 642"/>
                  <a:gd name="T24" fmla="*/ 484 w 1247"/>
                  <a:gd name="T25" fmla="*/ 523 h 642"/>
                  <a:gd name="T26" fmla="*/ 423 w 1247"/>
                  <a:gd name="T27" fmla="*/ 507 h 642"/>
                  <a:gd name="T28" fmla="*/ 355 w 1247"/>
                  <a:gd name="T29" fmla="*/ 473 h 642"/>
                  <a:gd name="T30" fmla="*/ 292 w 1247"/>
                  <a:gd name="T31" fmla="*/ 483 h 642"/>
                  <a:gd name="T32" fmla="*/ 164 w 1247"/>
                  <a:gd name="T33" fmla="*/ 455 h 642"/>
                  <a:gd name="T34" fmla="*/ 80 w 1247"/>
                  <a:gd name="T35" fmla="*/ 386 h 642"/>
                  <a:gd name="T36" fmla="*/ 7 w 1247"/>
                  <a:gd name="T37" fmla="*/ 255 h 642"/>
                  <a:gd name="T38" fmla="*/ 7 w 1247"/>
                  <a:gd name="T39" fmla="*/ 173 h 642"/>
                  <a:gd name="T40" fmla="*/ 1 w 1247"/>
                  <a:gd name="T41" fmla="*/ 42 h 642"/>
                  <a:gd name="T42" fmla="*/ 34 w 1247"/>
                  <a:gd name="T43" fmla="*/ 50 h 642"/>
                  <a:gd name="T44" fmla="*/ 35 w 1247"/>
                  <a:gd name="T45" fmla="*/ 10 h 642"/>
                  <a:gd name="T46" fmla="*/ 641 w 1247"/>
                  <a:gd name="T47" fmla="*/ 0 h 642"/>
                  <a:gd name="T48" fmla="*/ 698 w 1247"/>
                  <a:gd name="T49" fmla="*/ 20 h 642"/>
                  <a:gd name="T50" fmla="*/ 701 w 1247"/>
                  <a:gd name="T51" fmla="*/ 82 h 642"/>
                  <a:gd name="T52" fmla="*/ 726 w 1247"/>
                  <a:gd name="T53" fmla="*/ 76 h 642"/>
                  <a:gd name="T54" fmla="*/ 758 w 1247"/>
                  <a:gd name="T55" fmla="*/ 74 h 642"/>
                  <a:gd name="T56" fmla="*/ 783 w 1247"/>
                  <a:gd name="T57" fmla="*/ 76 h 642"/>
                  <a:gd name="T58" fmla="*/ 811 w 1247"/>
                  <a:gd name="T59" fmla="*/ 85 h 642"/>
                  <a:gd name="T60" fmla="*/ 876 w 1247"/>
                  <a:gd name="T61" fmla="*/ 88 h 642"/>
                  <a:gd name="T62" fmla="*/ 842 w 1247"/>
                  <a:gd name="T63" fmla="*/ 97 h 642"/>
                  <a:gd name="T64" fmla="*/ 811 w 1247"/>
                  <a:gd name="T65" fmla="*/ 124 h 642"/>
                  <a:gd name="T66" fmla="*/ 810 w 1247"/>
                  <a:gd name="T67" fmla="*/ 219 h 642"/>
                  <a:gd name="T68" fmla="*/ 825 w 1247"/>
                  <a:gd name="T69" fmla="*/ 159 h 642"/>
                  <a:gd name="T70" fmla="*/ 860 w 1247"/>
                  <a:gd name="T71" fmla="*/ 104 h 642"/>
                  <a:gd name="T72" fmla="*/ 886 w 1247"/>
                  <a:gd name="T73" fmla="*/ 157 h 642"/>
                  <a:gd name="T74" fmla="*/ 912 w 1247"/>
                  <a:gd name="T75" fmla="*/ 176 h 642"/>
                  <a:gd name="T76" fmla="*/ 906 w 1247"/>
                  <a:gd name="T77" fmla="*/ 223 h 642"/>
                  <a:gd name="T78" fmla="*/ 969 w 1247"/>
                  <a:gd name="T79" fmla="*/ 176 h 642"/>
                  <a:gd name="T80" fmla="*/ 1048 w 1247"/>
                  <a:gd name="T81" fmla="*/ 153 h 642"/>
                  <a:gd name="T82" fmla="*/ 1122 w 1247"/>
                  <a:gd name="T83" fmla="*/ 117 h 642"/>
                  <a:gd name="T84" fmla="*/ 1160 w 1247"/>
                  <a:gd name="T85" fmla="*/ 114 h 642"/>
                  <a:gd name="T86" fmla="*/ 1201 w 1247"/>
                  <a:gd name="T87" fmla="*/ 52 h 642"/>
                  <a:gd name="T88" fmla="*/ 1247 w 1247"/>
                  <a:gd name="T89" fmla="*/ 132 h 642"/>
                  <a:gd name="T90" fmla="*/ 1205 w 1247"/>
                  <a:gd name="T91" fmla="*/ 145 h 642"/>
                  <a:gd name="T92" fmla="*/ 1170 w 1247"/>
                  <a:gd name="T93" fmla="*/ 204 h 642"/>
                  <a:gd name="T94" fmla="*/ 1186 w 1247"/>
                  <a:gd name="T95" fmla="*/ 213 h 642"/>
                  <a:gd name="T96" fmla="*/ 1161 w 1247"/>
                  <a:gd name="T97" fmla="*/ 221 h 642"/>
                  <a:gd name="T98" fmla="*/ 1113 w 1247"/>
                  <a:gd name="T99" fmla="*/ 238 h 642"/>
                  <a:gd name="T100" fmla="*/ 1103 w 1247"/>
                  <a:gd name="T101" fmla="*/ 242 h 642"/>
                  <a:gd name="T102" fmla="*/ 1091 w 1247"/>
                  <a:gd name="T103" fmla="*/ 247 h 642"/>
                  <a:gd name="T104" fmla="*/ 1077 w 1247"/>
                  <a:gd name="T105" fmla="*/ 291 h 642"/>
                  <a:gd name="T106" fmla="*/ 1068 w 1247"/>
                  <a:gd name="T107" fmla="*/ 288 h 642"/>
                  <a:gd name="T108" fmla="*/ 1057 w 1247"/>
                  <a:gd name="T109" fmla="*/ 336 h 642"/>
                  <a:gd name="T110" fmla="*/ 1054 w 1247"/>
                  <a:gd name="T111" fmla="*/ 322 h 642"/>
                  <a:gd name="T112" fmla="*/ 1045 w 1247"/>
                  <a:gd name="T113" fmla="*/ 307 h 642"/>
                  <a:gd name="T114" fmla="*/ 1049 w 1247"/>
                  <a:gd name="T115" fmla="*/ 346 h 642"/>
                  <a:gd name="T116" fmla="*/ 1054 w 1247"/>
                  <a:gd name="T117" fmla="*/ 354 h 642"/>
                  <a:gd name="T118" fmla="*/ 1055 w 1247"/>
                  <a:gd name="T119" fmla="*/ 371 h 642"/>
                  <a:gd name="T120" fmla="*/ 1043 w 1247"/>
                  <a:gd name="T121" fmla="*/ 385 h 642"/>
                  <a:gd name="T122" fmla="*/ 1043 w 1247"/>
                  <a:gd name="T123" fmla="*/ 399 h 642"/>
                  <a:gd name="T124" fmla="*/ 1011 w 1247"/>
                  <a:gd name="T125" fmla="*/ 419 h 6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47" h="642">
                    <a:moveTo>
                      <a:pt x="1013" y="421"/>
                    </a:moveTo>
                    <a:cubicBezTo>
                      <a:pt x="978" y="442"/>
                      <a:pt x="932" y="457"/>
                      <a:pt x="932" y="515"/>
                    </a:cubicBezTo>
                    <a:cubicBezTo>
                      <a:pt x="932" y="541"/>
                      <a:pt x="954" y="549"/>
                      <a:pt x="954" y="574"/>
                    </a:cubicBezTo>
                    <a:cubicBezTo>
                      <a:pt x="954" y="573"/>
                      <a:pt x="954" y="573"/>
                      <a:pt x="954" y="573"/>
                    </a:cubicBezTo>
                    <a:cubicBezTo>
                      <a:pt x="954" y="578"/>
                      <a:pt x="954" y="578"/>
                      <a:pt x="954" y="578"/>
                    </a:cubicBezTo>
                    <a:cubicBezTo>
                      <a:pt x="956" y="588"/>
                      <a:pt x="963" y="596"/>
                      <a:pt x="963" y="610"/>
                    </a:cubicBezTo>
                    <a:cubicBezTo>
                      <a:pt x="963" y="627"/>
                      <a:pt x="959" y="642"/>
                      <a:pt x="946" y="642"/>
                    </a:cubicBezTo>
                    <a:cubicBezTo>
                      <a:pt x="935" y="642"/>
                      <a:pt x="935" y="629"/>
                      <a:pt x="931" y="622"/>
                    </a:cubicBezTo>
                    <a:cubicBezTo>
                      <a:pt x="922" y="609"/>
                      <a:pt x="914" y="605"/>
                      <a:pt x="908" y="593"/>
                    </a:cubicBezTo>
                    <a:cubicBezTo>
                      <a:pt x="896" y="567"/>
                      <a:pt x="905" y="519"/>
                      <a:pt x="872" y="519"/>
                    </a:cubicBezTo>
                    <a:cubicBezTo>
                      <a:pt x="865" y="519"/>
                      <a:pt x="862" y="529"/>
                      <a:pt x="855" y="529"/>
                    </a:cubicBezTo>
                    <a:cubicBezTo>
                      <a:pt x="842" y="529"/>
                      <a:pt x="833" y="511"/>
                      <a:pt x="815" y="511"/>
                    </a:cubicBezTo>
                    <a:cubicBezTo>
                      <a:pt x="804" y="511"/>
                      <a:pt x="802" y="517"/>
                      <a:pt x="796" y="517"/>
                    </a:cubicBezTo>
                    <a:cubicBezTo>
                      <a:pt x="794" y="517"/>
                      <a:pt x="791" y="513"/>
                      <a:pt x="791" y="511"/>
                    </a:cubicBezTo>
                    <a:cubicBezTo>
                      <a:pt x="779" y="514"/>
                      <a:pt x="763" y="512"/>
                      <a:pt x="750" y="517"/>
                    </a:cubicBezTo>
                    <a:cubicBezTo>
                      <a:pt x="757" y="520"/>
                      <a:pt x="756" y="520"/>
                      <a:pt x="760" y="517"/>
                    </a:cubicBezTo>
                    <a:cubicBezTo>
                      <a:pt x="760" y="529"/>
                      <a:pt x="753" y="536"/>
                      <a:pt x="762" y="543"/>
                    </a:cubicBezTo>
                    <a:cubicBezTo>
                      <a:pt x="741" y="554"/>
                      <a:pt x="723" y="527"/>
                      <a:pt x="707" y="527"/>
                    </a:cubicBezTo>
                    <a:cubicBezTo>
                      <a:pt x="703" y="527"/>
                      <a:pt x="701" y="533"/>
                      <a:pt x="696" y="533"/>
                    </a:cubicBezTo>
                    <a:cubicBezTo>
                      <a:pt x="688" y="533"/>
                      <a:pt x="683" y="525"/>
                      <a:pt x="675" y="525"/>
                    </a:cubicBezTo>
                    <a:cubicBezTo>
                      <a:pt x="653" y="525"/>
                      <a:pt x="642" y="545"/>
                      <a:pt x="633" y="555"/>
                    </a:cubicBezTo>
                    <a:cubicBezTo>
                      <a:pt x="627" y="561"/>
                      <a:pt x="620" y="555"/>
                      <a:pt x="613" y="559"/>
                    </a:cubicBezTo>
                    <a:cubicBezTo>
                      <a:pt x="596" y="565"/>
                      <a:pt x="586" y="586"/>
                      <a:pt x="586" y="610"/>
                    </a:cubicBezTo>
                    <a:cubicBezTo>
                      <a:pt x="586" y="613"/>
                      <a:pt x="590" y="616"/>
                      <a:pt x="590" y="618"/>
                    </a:cubicBezTo>
                    <a:cubicBezTo>
                      <a:pt x="577" y="617"/>
                      <a:pt x="558" y="613"/>
                      <a:pt x="552" y="606"/>
                    </a:cubicBezTo>
                    <a:cubicBezTo>
                      <a:pt x="528" y="581"/>
                      <a:pt x="529" y="523"/>
                      <a:pt x="484" y="523"/>
                    </a:cubicBezTo>
                    <a:cubicBezTo>
                      <a:pt x="467" y="523"/>
                      <a:pt x="472" y="545"/>
                      <a:pt x="458" y="545"/>
                    </a:cubicBezTo>
                    <a:cubicBezTo>
                      <a:pt x="442" y="545"/>
                      <a:pt x="430" y="518"/>
                      <a:pt x="423" y="507"/>
                    </a:cubicBezTo>
                    <a:cubicBezTo>
                      <a:pt x="411" y="484"/>
                      <a:pt x="396" y="481"/>
                      <a:pt x="370" y="473"/>
                    </a:cubicBezTo>
                    <a:cubicBezTo>
                      <a:pt x="355" y="473"/>
                      <a:pt x="355" y="473"/>
                      <a:pt x="355" y="473"/>
                    </a:cubicBezTo>
                    <a:cubicBezTo>
                      <a:pt x="355" y="483"/>
                      <a:pt x="355" y="483"/>
                      <a:pt x="355" y="483"/>
                    </a:cubicBezTo>
                    <a:cubicBezTo>
                      <a:pt x="292" y="483"/>
                      <a:pt x="292" y="483"/>
                      <a:pt x="292" y="483"/>
                    </a:cubicBezTo>
                    <a:cubicBezTo>
                      <a:pt x="211" y="455"/>
                      <a:pt x="211" y="455"/>
                      <a:pt x="211" y="455"/>
                    </a:cubicBezTo>
                    <a:cubicBezTo>
                      <a:pt x="164" y="455"/>
                      <a:pt x="164" y="455"/>
                      <a:pt x="164" y="455"/>
                    </a:cubicBezTo>
                    <a:cubicBezTo>
                      <a:pt x="152" y="431"/>
                      <a:pt x="114" y="415"/>
                      <a:pt x="86" y="404"/>
                    </a:cubicBezTo>
                    <a:cubicBezTo>
                      <a:pt x="80" y="401"/>
                      <a:pt x="83" y="392"/>
                      <a:pt x="80" y="386"/>
                    </a:cubicBezTo>
                    <a:cubicBezTo>
                      <a:pt x="70" y="358"/>
                      <a:pt x="49" y="349"/>
                      <a:pt x="52" y="316"/>
                    </a:cubicBezTo>
                    <a:cubicBezTo>
                      <a:pt x="36" y="314"/>
                      <a:pt x="20" y="278"/>
                      <a:pt x="7" y="255"/>
                    </a:cubicBezTo>
                    <a:cubicBezTo>
                      <a:pt x="3" y="248"/>
                      <a:pt x="10" y="243"/>
                      <a:pt x="15" y="240"/>
                    </a:cubicBezTo>
                    <a:cubicBezTo>
                      <a:pt x="6" y="222"/>
                      <a:pt x="14" y="193"/>
                      <a:pt x="7" y="173"/>
                    </a:cubicBezTo>
                    <a:cubicBezTo>
                      <a:pt x="0" y="154"/>
                      <a:pt x="20" y="109"/>
                      <a:pt x="20" y="84"/>
                    </a:cubicBezTo>
                    <a:cubicBezTo>
                      <a:pt x="20" y="66"/>
                      <a:pt x="1" y="59"/>
                      <a:pt x="1" y="42"/>
                    </a:cubicBezTo>
                    <a:cubicBezTo>
                      <a:pt x="1" y="37"/>
                      <a:pt x="9" y="36"/>
                      <a:pt x="12" y="36"/>
                    </a:cubicBezTo>
                    <a:cubicBezTo>
                      <a:pt x="24" y="36"/>
                      <a:pt x="30" y="43"/>
                      <a:pt x="34" y="50"/>
                    </a:cubicBezTo>
                    <a:cubicBezTo>
                      <a:pt x="38" y="45"/>
                      <a:pt x="45" y="35"/>
                      <a:pt x="45" y="28"/>
                    </a:cubicBezTo>
                    <a:cubicBezTo>
                      <a:pt x="45" y="20"/>
                      <a:pt x="38" y="18"/>
                      <a:pt x="35" y="10"/>
                    </a:cubicBezTo>
                    <a:cubicBezTo>
                      <a:pt x="641" y="10"/>
                      <a:pt x="641" y="10"/>
                      <a:pt x="641" y="10"/>
                    </a:cubicBezTo>
                    <a:cubicBezTo>
                      <a:pt x="641" y="0"/>
                      <a:pt x="641" y="0"/>
                      <a:pt x="641" y="0"/>
                    </a:cubicBezTo>
                    <a:cubicBezTo>
                      <a:pt x="651" y="8"/>
                      <a:pt x="650" y="15"/>
                      <a:pt x="660" y="20"/>
                    </a:cubicBezTo>
                    <a:cubicBezTo>
                      <a:pt x="698" y="20"/>
                      <a:pt x="698" y="20"/>
                      <a:pt x="698" y="20"/>
                    </a:cubicBezTo>
                    <a:cubicBezTo>
                      <a:pt x="713" y="36"/>
                      <a:pt x="733" y="36"/>
                      <a:pt x="760" y="36"/>
                    </a:cubicBezTo>
                    <a:cubicBezTo>
                      <a:pt x="740" y="51"/>
                      <a:pt x="719" y="58"/>
                      <a:pt x="701" y="82"/>
                    </a:cubicBezTo>
                    <a:cubicBezTo>
                      <a:pt x="713" y="82"/>
                      <a:pt x="713" y="82"/>
                      <a:pt x="713" y="82"/>
                    </a:cubicBezTo>
                    <a:cubicBezTo>
                      <a:pt x="718" y="79"/>
                      <a:pt x="721" y="77"/>
                      <a:pt x="726" y="76"/>
                    </a:cubicBezTo>
                    <a:cubicBezTo>
                      <a:pt x="729" y="83"/>
                      <a:pt x="732" y="84"/>
                      <a:pt x="738" y="84"/>
                    </a:cubicBezTo>
                    <a:cubicBezTo>
                      <a:pt x="751" y="84"/>
                      <a:pt x="751" y="74"/>
                      <a:pt x="758" y="74"/>
                    </a:cubicBezTo>
                    <a:cubicBezTo>
                      <a:pt x="767" y="74"/>
                      <a:pt x="780" y="58"/>
                      <a:pt x="792" y="56"/>
                    </a:cubicBezTo>
                    <a:cubicBezTo>
                      <a:pt x="792" y="67"/>
                      <a:pt x="786" y="70"/>
                      <a:pt x="783" y="76"/>
                    </a:cubicBezTo>
                    <a:cubicBezTo>
                      <a:pt x="798" y="76"/>
                      <a:pt x="798" y="76"/>
                      <a:pt x="798" y="76"/>
                    </a:cubicBezTo>
                    <a:cubicBezTo>
                      <a:pt x="799" y="82"/>
                      <a:pt x="806" y="85"/>
                      <a:pt x="811" y="85"/>
                    </a:cubicBezTo>
                    <a:cubicBezTo>
                      <a:pt x="821" y="85"/>
                      <a:pt x="824" y="78"/>
                      <a:pt x="832" y="78"/>
                    </a:cubicBezTo>
                    <a:cubicBezTo>
                      <a:pt x="851" y="78"/>
                      <a:pt x="860" y="88"/>
                      <a:pt x="876" y="88"/>
                    </a:cubicBezTo>
                    <a:cubicBezTo>
                      <a:pt x="876" y="97"/>
                      <a:pt x="876" y="97"/>
                      <a:pt x="876" y="97"/>
                    </a:cubicBezTo>
                    <a:cubicBezTo>
                      <a:pt x="864" y="101"/>
                      <a:pt x="848" y="97"/>
                      <a:pt x="842" y="97"/>
                    </a:cubicBezTo>
                    <a:cubicBezTo>
                      <a:pt x="825" y="97"/>
                      <a:pt x="795" y="120"/>
                      <a:pt x="793" y="136"/>
                    </a:cubicBezTo>
                    <a:cubicBezTo>
                      <a:pt x="801" y="131"/>
                      <a:pt x="804" y="124"/>
                      <a:pt x="811" y="124"/>
                    </a:cubicBezTo>
                    <a:cubicBezTo>
                      <a:pt x="798" y="142"/>
                      <a:pt x="792" y="183"/>
                      <a:pt x="792" y="203"/>
                    </a:cubicBezTo>
                    <a:cubicBezTo>
                      <a:pt x="792" y="212"/>
                      <a:pt x="801" y="219"/>
                      <a:pt x="810" y="219"/>
                    </a:cubicBezTo>
                    <a:cubicBezTo>
                      <a:pt x="821" y="219"/>
                      <a:pt x="825" y="195"/>
                      <a:pt x="825" y="185"/>
                    </a:cubicBezTo>
                    <a:cubicBezTo>
                      <a:pt x="825" y="175"/>
                      <a:pt x="825" y="159"/>
                      <a:pt x="825" y="159"/>
                    </a:cubicBezTo>
                    <a:cubicBezTo>
                      <a:pt x="825" y="149"/>
                      <a:pt x="825" y="125"/>
                      <a:pt x="833" y="125"/>
                    </a:cubicBezTo>
                    <a:cubicBezTo>
                      <a:pt x="861" y="123"/>
                      <a:pt x="848" y="104"/>
                      <a:pt x="860" y="104"/>
                    </a:cubicBezTo>
                    <a:cubicBezTo>
                      <a:pt x="867" y="104"/>
                      <a:pt x="895" y="118"/>
                      <a:pt x="895" y="128"/>
                    </a:cubicBezTo>
                    <a:cubicBezTo>
                      <a:pt x="895" y="139"/>
                      <a:pt x="888" y="146"/>
                      <a:pt x="886" y="157"/>
                    </a:cubicBezTo>
                    <a:cubicBezTo>
                      <a:pt x="895" y="157"/>
                      <a:pt x="894" y="154"/>
                      <a:pt x="901" y="152"/>
                    </a:cubicBezTo>
                    <a:cubicBezTo>
                      <a:pt x="904" y="164"/>
                      <a:pt x="904" y="170"/>
                      <a:pt x="912" y="176"/>
                    </a:cubicBezTo>
                    <a:cubicBezTo>
                      <a:pt x="903" y="186"/>
                      <a:pt x="895" y="191"/>
                      <a:pt x="895" y="203"/>
                    </a:cubicBezTo>
                    <a:cubicBezTo>
                      <a:pt x="895" y="211"/>
                      <a:pt x="898" y="223"/>
                      <a:pt x="906" y="223"/>
                    </a:cubicBezTo>
                    <a:cubicBezTo>
                      <a:pt x="926" y="223"/>
                      <a:pt x="961" y="203"/>
                      <a:pt x="976" y="195"/>
                    </a:cubicBezTo>
                    <a:cubicBezTo>
                      <a:pt x="974" y="187"/>
                      <a:pt x="971" y="180"/>
                      <a:pt x="969" y="176"/>
                    </a:cubicBezTo>
                    <a:cubicBezTo>
                      <a:pt x="974" y="176"/>
                      <a:pt x="974" y="175"/>
                      <a:pt x="978" y="175"/>
                    </a:cubicBezTo>
                    <a:cubicBezTo>
                      <a:pt x="1000" y="175"/>
                      <a:pt x="1048" y="183"/>
                      <a:pt x="1048" y="153"/>
                    </a:cubicBezTo>
                    <a:cubicBezTo>
                      <a:pt x="1050" y="152"/>
                      <a:pt x="1077" y="123"/>
                      <a:pt x="1082" y="119"/>
                    </a:cubicBezTo>
                    <a:cubicBezTo>
                      <a:pt x="1086" y="116"/>
                      <a:pt x="1104" y="117"/>
                      <a:pt x="1122" y="117"/>
                    </a:cubicBezTo>
                    <a:cubicBezTo>
                      <a:pt x="1129" y="117"/>
                      <a:pt x="1134" y="117"/>
                      <a:pt x="1141" y="117"/>
                    </a:cubicBezTo>
                    <a:cubicBezTo>
                      <a:pt x="1148" y="117"/>
                      <a:pt x="1155" y="115"/>
                      <a:pt x="1160" y="114"/>
                    </a:cubicBezTo>
                    <a:cubicBezTo>
                      <a:pt x="1167" y="113"/>
                      <a:pt x="1165" y="110"/>
                      <a:pt x="1168" y="107"/>
                    </a:cubicBezTo>
                    <a:cubicBezTo>
                      <a:pt x="1182" y="92"/>
                      <a:pt x="1181" y="66"/>
                      <a:pt x="1201" y="52"/>
                    </a:cubicBezTo>
                    <a:cubicBezTo>
                      <a:pt x="1210" y="64"/>
                      <a:pt x="1224" y="47"/>
                      <a:pt x="1230" y="58"/>
                    </a:cubicBezTo>
                    <a:cubicBezTo>
                      <a:pt x="1242" y="80"/>
                      <a:pt x="1232" y="113"/>
                      <a:pt x="1247" y="132"/>
                    </a:cubicBezTo>
                    <a:cubicBezTo>
                      <a:pt x="1241" y="140"/>
                      <a:pt x="1233" y="145"/>
                      <a:pt x="1222" y="145"/>
                    </a:cubicBezTo>
                    <a:cubicBezTo>
                      <a:pt x="1213" y="145"/>
                      <a:pt x="1213" y="141"/>
                      <a:pt x="1205" y="145"/>
                    </a:cubicBezTo>
                    <a:cubicBezTo>
                      <a:pt x="1193" y="158"/>
                      <a:pt x="1167" y="167"/>
                      <a:pt x="1167" y="197"/>
                    </a:cubicBezTo>
                    <a:cubicBezTo>
                      <a:pt x="1167" y="199"/>
                      <a:pt x="1168" y="203"/>
                      <a:pt x="1170" y="204"/>
                    </a:cubicBezTo>
                    <a:cubicBezTo>
                      <a:pt x="1170" y="208"/>
                      <a:pt x="1173" y="218"/>
                      <a:pt x="1178" y="218"/>
                    </a:cubicBezTo>
                    <a:cubicBezTo>
                      <a:pt x="1179" y="218"/>
                      <a:pt x="1186" y="213"/>
                      <a:pt x="1186" y="213"/>
                    </a:cubicBezTo>
                    <a:cubicBezTo>
                      <a:pt x="1186" y="218"/>
                      <a:pt x="1186" y="218"/>
                      <a:pt x="1186" y="218"/>
                    </a:cubicBezTo>
                    <a:cubicBezTo>
                      <a:pt x="1177" y="221"/>
                      <a:pt x="1164" y="224"/>
                      <a:pt x="1161" y="221"/>
                    </a:cubicBezTo>
                    <a:cubicBezTo>
                      <a:pt x="1146" y="233"/>
                      <a:pt x="1120" y="228"/>
                      <a:pt x="1105" y="238"/>
                    </a:cubicBezTo>
                    <a:cubicBezTo>
                      <a:pt x="1113" y="238"/>
                      <a:pt x="1113" y="238"/>
                      <a:pt x="1113" y="238"/>
                    </a:cubicBezTo>
                    <a:cubicBezTo>
                      <a:pt x="1119" y="238"/>
                      <a:pt x="1126" y="234"/>
                      <a:pt x="1132" y="238"/>
                    </a:cubicBezTo>
                    <a:cubicBezTo>
                      <a:pt x="1121" y="242"/>
                      <a:pt x="1113" y="242"/>
                      <a:pt x="1103" y="242"/>
                    </a:cubicBezTo>
                    <a:cubicBezTo>
                      <a:pt x="1101" y="242"/>
                      <a:pt x="1098" y="241"/>
                      <a:pt x="1096" y="241"/>
                    </a:cubicBezTo>
                    <a:cubicBezTo>
                      <a:pt x="1094" y="242"/>
                      <a:pt x="1091" y="245"/>
                      <a:pt x="1091" y="247"/>
                    </a:cubicBezTo>
                    <a:cubicBezTo>
                      <a:pt x="1091" y="251"/>
                      <a:pt x="1098" y="256"/>
                      <a:pt x="1098" y="256"/>
                    </a:cubicBezTo>
                    <a:cubicBezTo>
                      <a:pt x="1097" y="263"/>
                      <a:pt x="1082" y="291"/>
                      <a:pt x="1077" y="291"/>
                    </a:cubicBezTo>
                    <a:cubicBezTo>
                      <a:pt x="1075" y="291"/>
                      <a:pt x="1073" y="286"/>
                      <a:pt x="1072" y="284"/>
                    </a:cubicBezTo>
                    <a:cubicBezTo>
                      <a:pt x="1068" y="288"/>
                      <a:pt x="1068" y="288"/>
                      <a:pt x="1068" y="288"/>
                    </a:cubicBezTo>
                    <a:cubicBezTo>
                      <a:pt x="1069" y="295"/>
                      <a:pt x="1075" y="297"/>
                      <a:pt x="1075" y="303"/>
                    </a:cubicBezTo>
                    <a:cubicBezTo>
                      <a:pt x="1075" y="308"/>
                      <a:pt x="1060" y="336"/>
                      <a:pt x="1057" y="336"/>
                    </a:cubicBezTo>
                    <a:cubicBezTo>
                      <a:pt x="1056" y="336"/>
                      <a:pt x="1054" y="333"/>
                      <a:pt x="1054" y="331"/>
                    </a:cubicBezTo>
                    <a:cubicBezTo>
                      <a:pt x="1054" y="328"/>
                      <a:pt x="1054" y="326"/>
                      <a:pt x="1054" y="322"/>
                    </a:cubicBezTo>
                    <a:cubicBezTo>
                      <a:pt x="1054" y="317"/>
                      <a:pt x="1048" y="304"/>
                      <a:pt x="1046" y="296"/>
                    </a:cubicBezTo>
                    <a:cubicBezTo>
                      <a:pt x="1044" y="300"/>
                      <a:pt x="1045" y="307"/>
                      <a:pt x="1045" y="307"/>
                    </a:cubicBezTo>
                    <a:cubicBezTo>
                      <a:pt x="1045" y="312"/>
                      <a:pt x="1049" y="326"/>
                      <a:pt x="1049" y="334"/>
                    </a:cubicBezTo>
                    <a:cubicBezTo>
                      <a:pt x="1049" y="342"/>
                      <a:pt x="1044" y="341"/>
                      <a:pt x="1049" y="346"/>
                    </a:cubicBezTo>
                    <a:cubicBezTo>
                      <a:pt x="1051" y="346"/>
                      <a:pt x="1053" y="346"/>
                      <a:pt x="1054" y="346"/>
                    </a:cubicBezTo>
                    <a:cubicBezTo>
                      <a:pt x="1054" y="349"/>
                      <a:pt x="1054" y="352"/>
                      <a:pt x="1054" y="354"/>
                    </a:cubicBezTo>
                    <a:cubicBezTo>
                      <a:pt x="1054" y="361"/>
                      <a:pt x="1048" y="364"/>
                      <a:pt x="1044" y="364"/>
                    </a:cubicBezTo>
                    <a:cubicBezTo>
                      <a:pt x="1047" y="369"/>
                      <a:pt x="1051" y="370"/>
                      <a:pt x="1055" y="371"/>
                    </a:cubicBezTo>
                    <a:cubicBezTo>
                      <a:pt x="1053" y="380"/>
                      <a:pt x="1050" y="379"/>
                      <a:pt x="1043" y="379"/>
                    </a:cubicBezTo>
                    <a:cubicBezTo>
                      <a:pt x="1043" y="385"/>
                      <a:pt x="1043" y="385"/>
                      <a:pt x="1043" y="385"/>
                    </a:cubicBezTo>
                    <a:cubicBezTo>
                      <a:pt x="1052" y="391"/>
                      <a:pt x="1052" y="391"/>
                      <a:pt x="1052" y="391"/>
                    </a:cubicBezTo>
                    <a:cubicBezTo>
                      <a:pt x="1050" y="394"/>
                      <a:pt x="1047" y="399"/>
                      <a:pt x="1043" y="399"/>
                    </a:cubicBezTo>
                    <a:cubicBezTo>
                      <a:pt x="1034" y="401"/>
                      <a:pt x="1030" y="407"/>
                      <a:pt x="1024" y="409"/>
                    </a:cubicBezTo>
                    <a:cubicBezTo>
                      <a:pt x="1015" y="412"/>
                      <a:pt x="1016" y="415"/>
                      <a:pt x="1011" y="419"/>
                    </a:cubicBezTo>
                    <a:lnTo>
                      <a:pt x="1013" y="421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6" name="Freeform 115">
                <a:extLst>
                  <a:ext uri="{FF2B5EF4-FFF2-40B4-BE49-F238E27FC236}">
                    <a16:creationId xmlns:a16="http://schemas.microsoft.com/office/drawing/2014/main" id="{6205F750-C7A0-4EA4-9066-DDD4FD64158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45658" y="1937173"/>
                <a:ext cx="2102824" cy="1140166"/>
              </a:xfrm>
              <a:custGeom>
                <a:avLst/>
                <a:gdLst>
                  <a:gd name="T0" fmla="*/ 1630 w 1838"/>
                  <a:gd name="T1" fmla="*/ 903 h 996"/>
                  <a:gd name="T2" fmla="*/ 1630 w 1838"/>
                  <a:gd name="T3" fmla="*/ 950 h 996"/>
                  <a:gd name="T4" fmla="*/ 1640 w 1838"/>
                  <a:gd name="T5" fmla="*/ 845 h 996"/>
                  <a:gd name="T6" fmla="*/ 1621 w 1838"/>
                  <a:gd name="T7" fmla="*/ 785 h 996"/>
                  <a:gd name="T8" fmla="*/ 1685 w 1838"/>
                  <a:gd name="T9" fmla="*/ 753 h 996"/>
                  <a:gd name="T10" fmla="*/ 1819 w 1838"/>
                  <a:gd name="T11" fmla="*/ 642 h 996"/>
                  <a:gd name="T12" fmla="*/ 1801 w 1838"/>
                  <a:gd name="T13" fmla="*/ 623 h 996"/>
                  <a:gd name="T14" fmla="*/ 1702 w 1838"/>
                  <a:gd name="T15" fmla="*/ 559 h 996"/>
                  <a:gd name="T16" fmla="*/ 1656 w 1838"/>
                  <a:gd name="T17" fmla="*/ 446 h 996"/>
                  <a:gd name="T18" fmla="*/ 1558 w 1838"/>
                  <a:gd name="T19" fmla="*/ 481 h 996"/>
                  <a:gd name="T20" fmla="*/ 1425 w 1838"/>
                  <a:gd name="T21" fmla="*/ 368 h 996"/>
                  <a:gd name="T22" fmla="*/ 1363 w 1838"/>
                  <a:gd name="T23" fmla="*/ 446 h 996"/>
                  <a:gd name="T24" fmla="*/ 1344 w 1838"/>
                  <a:gd name="T25" fmla="*/ 697 h 996"/>
                  <a:gd name="T26" fmla="*/ 1246 w 1838"/>
                  <a:gd name="T27" fmla="*/ 602 h 996"/>
                  <a:gd name="T28" fmla="*/ 1041 w 1838"/>
                  <a:gd name="T29" fmla="*/ 551 h 996"/>
                  <a:gd name="T30" fmla="*/ 1020 w 1838"/>
                  <a:gd name="T31" fmla="*/ 390 h 996"/>
                  <a:gd name="T32" fmla="*/ 1087 w 1838"/>
                  <a:gd name="T33" fmla="*/ 321 h 996"/>
                  <a:gd name="T34" fmla="*/ 1159 w 1838"/>
                  <a:gd name="T35" fmla="*/ 263 h 996"/>
                  <a:gd name="T36" fmla="*/ 1178 w 1838"/>
                  <a:gd name="T37" fmla="*/ 229 h 996"/>
                  <a:gd name="T38" fmla="*/ 1240 w 1838"/>
                  <a:gd name="T39" fmla="*/ 217 h 996"/>
                  <a:gd name="T40" fmla="*/ 1280 w 1838"/>
                  <a:gd name="T41" fmla="*/ 109 h 996"/>
                  <a:gd name="T42" fmla="*/ 1204 w 1838"/>
                  <a:gd name="T43" fmla="*/ 121 h 996"/>
                  <a:gd name="T44" fmla="*/ 1141 w 1838"/>
                  <a:gd name="T45" fmla="*/ 133 h 996"/>
                  <a:gd name="T46" fmla="*/ 1073 w 1838"/>
                  <a:gd name="T47" fmla="*/ 99 h 996"/>
                  <a:gd name="T48" fmla="*/ 985 w 1838"/>
                  <a:gd name="T49" fmla="*/ 0 h 996"/>
                  <a:gd name="T50" fmla="*/ 952 w 1838"/>
                  <a:gd name="T51" fmla="*/ 68 h 996"/>
                  <a:gd name="T52" fmla="*/ 973 w 1838"/>
                  <a:gd name="T53" fmla="*/ 177 h 996"/>
                  <a:gd name="T54" fmla="*/ 844 w 1838"/>
                  <a:gd name="T55" fmla="*/ 165 h 996"/>
                  <a:gd name="T56" fmla="*/ 738 w 1838"/>
                  <a:gd name="T57" fmla="*/ 136 h 996"/>
                  <a:gd name="T58" fmla="*/ 664 w 1838"/>
                  <a:gd name="T59" fmla="*/ 159 h 996"/>
                  <a:gd name="T60" fmla="*/ 572 w 1838"/>
                  <a:gd name="T61" fmla="*/ 145 h 996"/>
                  <a:gd name="T62" fmla="*/ 345 w 1838"/>
                  <a:gd name="T63" fmla="*/ 76 h 996"/>
                  <a:gd name="T64" fmla="*/ 237 w 1838"/>
                  <a:gd name="T65" fmla="*/ 73 h 996"/>
                  <a:gd name="T66" fmla="*/ 104 w 1838"/>
                  <a:gd name="T67" fmla="*/ 125 h 996"/>
                  <a:gd name="T68" fmla="*/ 0 w 1838"/>
                  <a:gd name="T69" fmla="*/ 435 h 996"/>
                  <a:gd name="T70" fmla="*/ 115 w 1838"/>
                  <a:gd name="T71" fmla="*/ 455 h 996"/>
                  <a:gd name="T72" fmla="*/ 212 w 1838"/>
                  <a:gd name="T73" fmla="*/ 570 h 996"/>
                  <a:gd name="T74" fmla="*/ 233 w 1838"/>
                  <a:gd name="T75" fmla="*/ 659 h 996"/>
                  <a:gd name="T76" fmla="*/ 310 w 1838"/>
                  <a:gd name="T77" fmla="*/ 744 h 996"/>
                  <a:gd name="T78" fmla="*/ 384 w 1838"/>
                  <a:gd name="T79" fmla="*/ 793 h 996"/>
                  <a:gd name="T80" fmla="*/ 1047 w 1838"/>
                  <a:gd name="T81" fmla="*/ 803 h 996"/>
                  <a:gd name="T82" fmla="*/ 1159 w 1838"/>
                  <a:gd name="T83" fmla="*/ 816 h 996"/>
                  <a:gd name="T84" fmla="*/ 1210 w 1838"/>
                  <a:gd name="T85" fmla="*/ 859 h 996"/>
                  <a:gd name="T86" fmla="*/ 1303 w 1838"/>
                  <a:gd name="T87" fmla="*/ 922 h 996"/>
                  <a:gd name="T88" fmla="*/ 1256 w 1838"/>
                  <a:gd name="T89" fmla="*/ 996 h 996"/>
                  <a:gd name="T90" fmla="*/ 1325 w 1838"/>
                  <a:gd name="T91" fmla="*/ 978 h 996"/>
                  <a:gd name="T92" fmla="*/ 1397 w 1838"/>
                  <a:gd name="T93" fmla="*/ 936 h 996"/>
                  <a:gd name="T94" fmla="*/ 1509 w 1838"/>
                  <a:gd name="T95" fmla="*/ 897 h 996"/>
                  <a:gd name="T96" fmla="*/ 1592 w 1838"/>
                  <a:gd name="T97" fmla="*/ 909 h 9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38" h="996">
                    <a:moveTo>
                      <a:pt x="1592" y="907"/>
                    </a:moveTo>
                    <a:cubicBezTo>
                      <a:pt x="1592" y="904"/>
                      <a:pt x="1592" y="904"/>
                      <a:pt x="1592" y="904"/>
                    </a:cubicBezTo>
                    <a:cubicBezTo>
                      <a:pt x="1593" y="905"/>
                      <a:pt x="1597" y="904"/>
                      <a:pt x="1600" y="904"/>
                    </a:cubicBezTo>
                    <a:cubicBezTo>
                      <a:pt x="1604" y="904"/>
                      <a:pt x="1623" y="907"/>
                      <a:pt x="1630" y="903"/>
                    </a:cubicBezTo>
                    <a:cubicBezTo>
                      <a:pt x="1637" y="898"/>
                      <a:pt x="1637" y="888"/>
                      <a:pt x="1648" y="887"/>
                    </a:cubicBezTo>
                    <a:cubicBezTo>
                      <a:pt x="1648" y="898"/>
                      <a:pt x="1647" y="899"/>
                      <a:pt x="1659" y="899"/>
                    </a:cubicBezTo>
                    <a:cubicBezTo>
                      <a:pt x="1642" y="900"/>
                      <a:pt x="1615" y="913"/>
                      <a:pt x="1615" y="931"/>
                    </a:cubicBezTo>
                    <a:cubicBezTo>
                      <a:pt x="1615" y="938"/>
                      <a:pt x="1625" y="950"/>
                      <a:pt x="1630" y="950"/>
                    </a:cubicBezTo>
                    <a:cubicBezTo>
                      <a:pt x="1636" y="950"/>
                      <a:pt x="1650" y="929"/>
                      <a:pt x="1665" y="924"/>
                    </a:cubicBezTo>
                    <a:cubicBezTo>
                      <a:pt x="1669" y="923"/>
                      <a:pt x="1721" y="903"/>
                      <a:pt x="1721" y="896"/>
                    </a:cubicBezTo>
                    <a:cubicBezTo>
                      <a:pt x="1721" y="888"/>
                      <a:pt x="1701" y="887"/>
                      <a:pt x="1696" y="887"/>
                    </a:cubicBezTo>
                    <a:cubicBezTo>
                      <a:pt x="1674" y="887"/>
                      <a:pt x="1640" y="865"/>
                      <a:pt x="1640" y="845"/>
                    </a:cubicBezTo>
                    <a:cubicBezTo>
                      <a:pt x="1640" y="840"/>
                      <a:pt x="1646" y="834"/>
                      <a:pt x="1647" y="826"/>
                    </a:cubicBezTo>
                    <a:cubicBezTo>
                      <a:pt x="1643" y="826"/>
                      <a:pt x="1635" y="823"/>
                      <a:pt x="1628" y="823"/>
                    </a:cubicBezTo>
                    <a:cubicBezTo>
                      <a:pt x="1633" y="817"/>
                      <a:pt x="1660" y="813"/>
                      <a:pt x="1660" y="797"/>
                    </a:cubicBezTo>
                    <a:cubicBezTo>
                      <a:pt x="1660" y="782"/>
                      <a:pt x="1637" y="785"/>
                      <a:pt x="1621" y="785"/>
                    </a:cubicBezTo>
                    <a:cubicBezTo>
                      <a:pt x="1587" y="785"/>
                      <a:pt x="1572" y="810"/>
                      <a:pt x="1550" y="813"/>
                    </a:cubicBezTo>
                    <a:cubicBezTo>
                      <a:pt x="1559" y="791"/>
                      <a:pt x="1575" y="799"/>
                      <a:pt x="1592" y="781"/>
                    </a:cubicBezTo>
                    <a:cubicBezTo>
                      <a:pt x="1603" y="770"/>
                      <a:pt x="1595" y="763"/>
                      <a:pt x="1611" y="757"/>
                    </a:cubicBezTo>
                    <a:cubicBezTo>
                      <a:pt x="1640" y="748"/>
                      <a:pt x="1656" y="753"/>
                      <a:pt x="1685" y="753"/>
                    </a:cubicBezTo>
                    <a:cubicBezTo>
                      <a:pt x="1723" y="753"/>
                      <a:pt x="1744" y="766"/>
                      <a:pt x="1766" y="736"/>
                    </a:cubicBezTo>
                    <a:cubicBezTo>
                      <a:pt x="1777" y="721"/>
                      <a:pt x="1838" y="717"/>
                      <a:pt x="1838" y="692"/>
                    </a:cubicBezTo>
                    <a:cubicBezTo>
                      <a:pt x="1838" y="674"/>
                      <a:pt x="1832" y="666"/>
                      <a:pt x="1825" y="654"/>
                    </a:cubicBezTo>
                    <a:cubicBezTo>
                      <a:pt x="1819" y="654"/>
                      <a:pt x="1828" y="646"/>
                      <a:pt x="1819" y="642"/>
                    </a:cubicBezTo>
                    <a:cubicBezTo>
                      <a:pt x="1819" y="632"/>
                      <a:pt x="1819" y="632"/>
                      <a:pt x="1819" y="632"/>
                    </a:cubicBezTo>
                    <a:cubicBezTo>
                      <a:pt x="1802" y="643"/>
                      <a:pt x="1765" y="656"/>
                      <a:pt x="1747" y="656"/>
                    </a:cubicBezTo>
                    <a:cubicBezTo>
                      <a:pt x="1745" y="656"/>
                      <a:pt x="1740" y="655"/>
                      <a:pt x="1740" y="653"/>
                    </a:cubicBezTo>
                    <a:cubicBezTo>
                      <a:pt x="1755" y="644"/>
                      <a:pt x="1797" y="638"/>
                      <a:pt x="1801" y="623"/>
                    </a:cubicBezTo>
                    <a:cubicBezTo>
                      <a:pt x="1802" y="619"/>
                      <a:pt x="1796" y="618"/>
                      <a:pt x="1795" y="614"/>
                    </a:cubicBezTo>
                    <a:cubicBezTo>
                      <a:pt x="1777" y="616"/>
                      <a:pt x="1738" y="608"/>
                      <a:pt x="1738" y="581"/>
                    </a:cubicBezTo>
                    <a:cubicBezTo>
                      <a:pt x="1738" y="578"/>
                      <a:pt x="1738" y="578"/>
                      <a:pt x="1738" y="578"/>
                    </a:cubicBezTo>
                    <a:cubicBezTo>
                      <a:pt x="1721" y="578"/>
                      <a:pt x="1712" y="567"/>
                      <a:pt x="1702" y="559"/>
                    </a:cubicBezTo>
                    <a:cubicBezTo>
                      <a:pt x="1706" y="557"/>
                      <a:pt x="1713" y="554"/>
                      <a:pt x="1713" y="545"/>
                    </a:cubicBezTo>
                    <a:cubicBezTo>
                      <a:pt x="1713" y="537"/>
                      <a:pt x="1706" y="531"/>
                      <a:pt x="1708" y="523"/>
                    </a:cubicBezTo>
                    <a:cubicBezTo>
                      <a:pt x="1701" y="520"/>
                      <a:pt x="1676" y="504"/>
                      <a:pt x="1683" y="489"/>
                    </a:cubicBezTo>
                    <a:cubicBezTo>
                      <a:pt x="1691" y="471"/>
                      <a:pt x="1659" y="467"/>
                      <a:pt x="1656" y="446"/>
                    </a:cubicBezTo>
                    <a:cubicBezTo>
                      <a:pt x="1654" y="446"/>
                      <a:pt x="1646" y="438"/>
                      <a:pt x="1643" y="435"/>
                    </a:cubicBezTo>
                    <a:cubicBezTo>
                      <a:pt x="1638" y="439"/>
                      <a:pt x="1626" y="446"/>
                      <a:pt x="1626" y="458"/>
                    </a:cubicBezTo>
                    <a:cubicBezTo>
                      <a:pt x="1626" y="469"/>
                      <a:pt x="1602" y="499"/>
                      <a:pt x="1583" y="499"/>
                    </a:cubicBezTo>
                    <a:cubicBezTo>
                      <a:pt x="1569" y="499"/>
                      <a:pt x="1567" y="481"/>
                      <a:pt x="1558" y="481"/>
                    </a:cubicBezTo>
                    <a:cubicBezTo>
                      <a:pt x="1545" y="481"/>
                      <a:pt x="1540" y="442"/>
                      <a:pt x="1537" y="426"/>
                    </a:cubicBezTo>
                    <a:cubicBezTo>
                      <a:pt x="1534" y="403"/>
                      <a:pt x="1493" y="419"/>
                      <a:pt x="1493" y="390"/>
                    </a:cubicBezTo>
                    <a:cubicBezTo>
                      <a:pt x="1472" y="387"/>
                      <a:pt x="1468" y="360"/>
                      <a:pt x="1446" y="360"/>
                    </a:cubicBezTo>
                    <a:cubicBezTo>
                      <a:pt x="1437" y="360"/>
                      <a:pt x="1437" y="368"/>
                      <a:pt x="1425" y="368"/>
                    </a:cubicBezTo>
                    <a:cubicBezTo>
                      <a:pt x="1403" y="368"/>
                      <a:pt x="1390" y="354"/>
                      <a:pt x="1368" y="354"/>
                    </a:cubicBezTo>
                    <a:cubicBezTo>
                      <a:pt x="1357" y="354"/>
                      <a:pt x="1346" y="360"/>
                      <a:pt x="1346" y="374"/>
                    </a:cubicBezTo>
                    <a:cubicBezTo>
                      <a:pt x="1346" y="382"/>
                      <a:pt x="1372" y="394"/>
                      <a:pt x="1348" y="410"/>
                    </a:cubicBezTo>
                    <a:cubicBezTo>
                      <a:pt x="1338" y="416"/>
                      <a:pt x="1362" y="434"/>
                      <a:pt x="1363" y="446"/>
                    </a:cubicBezTo>
                    <a:cubicBezTo>
                      <a:pt x="1366" y="469"/>
                      <a:pt x="1344" y="475"/>
                      <a:pt x="1335" y="479"/>
                    </a:cubicBezTo>
                    <a:cubicBezTo>
                      <a:pt x="1352" y="510"/>
                      <a:pt x="1378" y="520"/>
                      <a:pt x="1378" y="573"/>
                    </a:cubicBezTo>
                    <a:cubicBezTo>
                      <a:pt x="1378" y="587"/>
                      <a:pt x="1333" y="623"/>
                      <a:pt x="1318" y="626"/>
                    </a:cubicBezTo>
                    <a:cubicBezTo>
                      <a:pt x="1344" y="640"/>
                      <a:pt x="1334" y="683"/>
                      <a:pt x="1344" y="697"/>
                    </a:cubicBezTo>
                    <a:cubicBezTo>
                      <a:pt x="1341" y="702"/>
                      <a:pt x="1331" y="707"/>
                      <a:pt x="1331" y="716"/>
                    </a:cubicBezTo>
                    <a:cubicBezTo>
                      <a:pt x="1322" y="716"/>
                      <a:pt x="1315" y="731"/>
                      <a:pt x="1308" y="725"/>
                    </a:cubicBezTo>
                    <a:cubicBezTo>
                      <a:pt x="1289" y="710"/>
                      <a:pt x="1262" y="685"/>
                      <a:pt x="1262" y="662"/>
                    </a:cubicBezTo>
                    <a:cubicBezTo>
                      <a:pt x="1262" y="636"/>
                      <a:pt x="1267" y="616"/>
                      <a:pt x="1246" y="602"/>
                    </a:cubicBezTo>
                    <a:cubicBezTo>
                      <a:pt x="1197" y="602"/>
                      <a:pt x="1197" y="602"/>
                      <a:pt x="1197" y="602"/>
                    </a:cubicBezTo>
                    <a:cubicBezTo>
                      <a:pt x="1169" y="581"/>
                      <a:pt x="1137" y="568"/>
                      <a:pt x="1103" y="554"/>
                    </a:cubicBezTo>
                    <a:cubicBezTo>
                      <a:pt x="1097" y="552"/>
                      <a:pt x="1080" y="539"/>
                      <a:pt x="1069" y="539"/>
                    </a:cubicBezTo>
                    <a:cubicBezTo>
                      <a:pt x="1058" y="539"/>
                      <a:pt x="1053" y="551"/>
                      <a:pt x="1041" y="551"/>
                    </a:cubicBezTo>
                    <a:cubicBezTo>
                      <a:pt x="1041" y="531"/>
                      <a:pt x="1029" y="487"/>
                      <a:pt x="1013" y="487"/>
                    </a:cubicBezTo>
                    <a:cubicBezTo>
                      <a:pt x="1005" y="487"/>
                      <a:pt x="1001" y="493"/>
                      <a:pt x="994" y="495"/>
                    </a:cubicBezTo>
                    <a:cubicBezTo>
                      <a:pt x="997" y="485"/>
                      <a:pt x="994" y="482"/>
                      <a:pt x="994" y="459"/>
                    </a:cubicBezTo>
                    <a:cubicBezTo>
                      <a:pt x="994" y="427"/>
                      <a:pt x="1003" y="408"/>
                      <a:pt x="1020" y="390"/>
                    </a:cubicBezTo>
                    <a:cubicBezTo>
                      <a:pt x="1026" y="384"/>
                      <a:pt x="1039" y="353"/>
                      <a:pt x="1045" y="350"/>
                    </a:cubicBezTo>
                    <a:cubicBezTo>
                      <a:pt x="1058" y="345"/>
                      <a:pt x="1081" y="353"/>
                      <a:pt x="1081" y="334"/>
                    </a:cubicBezTo>
                    <a:cubicBezTo>
                      <a:pt x="1081" y="322"/>
                      <a:pt x="1052" y="321"/>
                      <a:pt x="1041" y="315"/>
                    </a:cubicBezTo>
                    <a:cubicBezTo>
                      <a:pt x="1048" y="317"/>
                      <a:pt x="1025" y="301"/>
                      <a:pt x="1087" y="321"/>
                    </a:cubicBezTo>
                    <a:cubicBezTo>
                      <a:pt x="1103" y="326"/>
                      <a:pt x="1093" y="304"/>
                      <a:pt x="1102" y="304"/>
                    </a:cubicBezTo>
                    <a:cubicBezTo>
                      <a:pt x="1103" y="304"/>
                      <a:pt x="1109" y="304"/>
                      <a:pt x="1119" y="304"/>
                    </a:cubicBezTo>
                    <a:cubicBezTo>
                      <a:pt x="1137" y="304"/>
                      <a:pt x="1147" y="284"/>
                      <a:pt x="1159" y="275"/>
                    </a:cubicBezTo>
                    <a:cubicBezTo>
                      <a:pt x="1159" y="263"/>
                      <a:pt x="1159" y="263"/>
                      <a:pt x="1159" y="263"/>
                    </a:cubicBezTo>
                    <a:cubicBezTo>
                      <a:pt x="1133" y="256"/>
                      <a:pt x="1107" y="260"/>
                      <a:pt x="1096" y="236"/>
                    </a:cubicBezTo>
                    <a:cubicBezTo>
                      <a:pt x="1096" y="236"/>
                      <a:pt x="1104" y="236"/>
                      <a:pt x="1109" y="236"/>
                    </a:cubicBezTo>
                    <a:cubicBezTo>
                      <a:pt x="1119" y="243"/>
                      <a:pt x="1129" y="255"/>
                      <a:pt x="1144" y="255"/>
                    </a:cubicBezTo>
                    <a:cubicBezTo>
                      <a:pt x="1156" y="255"/>
                      <a:pt x="1178" y="238"/>
                      <a:pt x="1178" y="229"/>
                    </a:cubicBezTo>
                    <a:cubicBezTo>
                      <a:pt x="1178" y="225"/>
                      <a:pt x="1166" y="211"/>
                      <a:pt x="1172" y="211"/>
                    </a:cubicBezTo>
                    <a:cubicBezTo>
                      <a:pt x="1189" y="211"/>
                      <a:pt x="1195" y="227"/>
                      <a:pt x="1206" y="227"/>
                    </a:cubicBezTo>
                    <a:cubicBezTo>
                      <a:pt x="1212" y="227"/>
                      <a:pt x="1217" y="221"/>
                      <a:pt x="1231" y="221"/>
                    </a:cubicBezTo>
                    <a:cubicBezTo>
                      <a:pt x="1227" y="216"/>
                      <a:pt x="1230" y="202"/>
                      <a:pt x="1240" y="217"/>
                    </a:cubicBezTo>
                    <a:cubicBezTo>
                      <a:pt x="1245" y="225"/>
                      <a:pt x="1284" y="190"/>
                      <a:pt x="1284" y="179"/>
                    </a:cubicBezTo>
                    <a:cubicBezTo>
                      <a:pt x="1284" y="172"/>
                      <a:pt x="1266" y="164"/>
                      <a:pt x="1266" y="159"/>
                    </a:cubicBezTo>
                    <a:cubicBezTo>
                      <a:pt x="1266" y="154"/>
                      <a:pt x="1256" y="141"/>
                      <a:pt x="1280" y="129"/>
                    </a:cubicBezTo>
                    <a:cubicBezTo>
                      <a:pt x="1283" y="122"/>
                      <a:pt x="1280" y="123"/>
                      <a:pt x="1280" y="109"/>
                    </a:cubicBezTo>
                    <a:cubicBezTo>
                      <a:pt x="1256" y="109"/>
                      <a:pt x="1262" y="89"/>
                      <a:pt x="1231" y="89"/>
                    </a:cubicBezTo>
                    <a:cubicBezTo>
                      <a:pt x="1224" y="89"/>
                      <a:pt x="1219" y="84"/>
                      <a:pt x="1212" y="84"/>
                    </a:cubicBezTo>
                    <a:cubicBezTo>
                      <a:pt x="1203" y="84"/>
                      <a:pt x="1193" y="90"/>
                      <a:pt x="1193" y="100"/>
                    </a:cubicBezTo>
                    <a:cubicBezTo>
                      <a:pt x="1193" y="110"/>
                      <a:pt x="1204" y="114"/>
                      <a:pt x="1204" y="121"/>
                    </a:cubicBezTo>
                    <a:cubicBezTo>
                      <a:pt x="1204" y="129"/>
                      <a:pt x="1187" y="129"/>
                      <a:pt x="1183" y="137"/>
                    </a:cubicBezTo>
                    <a:cubicBezTo>
                      <a:pt x="1177" y="151"/>
                      <a:pt x="1179" y="161"/>
                      <a:pt x="1168" y="176"/>
                    </a:cubicBezTo>
                    <a:cubicBezTo>
                      <a:pt x="1151" y="199"/>
                      <a:pt x="1128" y="162"/>
                      <a:pt x="1128" y="153"/>
                    </a:cubicBezTo>
                    <a:cubicBezTo>
                      <a:pt x="1128" y="143"/>
                      <a:pt x="1141" y="145"/>
                      <a:pt x="1141" y="133"/>
                    </a:cubicBezTo>
                    <a:cubicBezTo>
                      <a:pt x="1141" y="128"/>
                      <a:pt x="1119" y="105"/>
                      <a:pt x="1113" y="105"/>
                    </a:cubicBezTo>
                    <a:cubicBezTo>
                      <a:pt x="1091" y="105"/>
                      <a:pt x="1106" y="140"/>
                      <a:pt x="1083" y="140"/>
                    </a:cubicBezTo>
                    <a:cubicBezTo>
                      <a:pt x="1083" y="126"/>
                      <a:pt x="1082" y="116"/>
                      <a:pt x="1066" y="109"/>
                    </a:cubicBezTo>
                    <a:cubicBezTo>
                      <a:pt x="1068" y="105"/>
                      <a:pt x="1069" y="102"/>
                      <a:pt x="1073" y="99"/>
                    </a:cubicBezTo>
                    <a:cubicBezTo>
                      <a:pt x="1061" y="91"/>
                      <a:pt x="1044" y="99"/>
                      <a:pt x="1035" y="87"/>
                    </a:cubicBezTo>
                    <a:cubicBezTo>
                      <a:pt x="1041" y="84"/>
                      <a:pt x="1054" y="78"/>
                      <a:pt x="1054" y="68"/>
                    </a:cubicBezTo>
                    <a:cubicBezTo>
                      <a:pt x="1054" y="53"/>
                      <a:pt x="1032" y="53"/>
                      <a:pt x="1031" y="42"/>
                    </a:cubicBezTo>
                    <a:cubicBezTo>
                      <a:pt x="1031" y="17"/>
                      <a:pt x="1014" y="1"/>
                      <a:pt x="985" y="0"/>
                    </a:cubicBezTo>
                    <a:cubicBezTo>
                      <a:pt x="970" y="0"/>
                      <a:pt x="976" y="10"/>
                      <a:pt x="977" y="18"/>
                    </a:cubicBezTo>
                    <a:cubicBezTo>
                      <a:pt x="968" y="20"/>
                      <a:pt x="956" y="18"/>
                      <a:pt x="956" y="30"/>
                    </a:cubicBezTo>
                    <a:cubicBezTo>
                      <a:pt x="956" y="38"/>
                      <a:pt x="962" y="42"/>
                      <a:pt x="962" y="50"/>
                    </a:cubicBezTo>
                    <a:cubicBezTo>
                      <a:pt x="962" y="58"/>
                      <a:pt x="952" y="57"/>
                      <a:pt x="952" y="68"/>
                    </a:cubicBezTo>
                    <a:cubicBezTo>
                      <a:pt x="952" y="94"/>
                      <a:pt x="1003" y="78"/>
                      <a:pt x="1003" y="105"/>
                    </a:cubicBezTo>
                    <a:cubicBezTo>
                      <a:pt x="1003" y="110"/>
                      <a:pt x="997" y="129"/>
                      <a:pt x="997" y="129"/>
                    </a:cubicBezTo>
                    <a:cubicBezTo>
                      <a:pt x="1003" y="126"/>
                      <a:pt x="1007" y="124"/>
                      <a:pt x="1013" y="121"/>
                    </a:cubicBezTo>
                    <a:cubicBezTo>
                      <a:pt x="1023" y="154"/>
                      <a:pt x="973" y="138"/>
                      <a:pt x="973" y="177"/>
                    </a:cubicBezTo>
                    <a:cubicBezTo>
                      <a:pt x="948" y="184"/>
                      <a:pt x="968" y="158"/>
                      <a:pt x="962" y="149"/>
                    </a:cubicBezTo>
                    <a:cubicBezTo>
                      <a:pt x="960" y="145"/>
                      <a:pt x="939" y="140"/>
                      <a:pt x="928" y="140"/>
                    </a:cubicBezTo>
                    <a:cubicBezTo>
                      <a:pt x="914" y="140"/>
                      <a:pt x="909" y="148"/>
                      <a:pt x="909" y="165"/>
                    </a:cubicBezTo>
                    <a:cubicBezTo>
                      <a:pt x="896" y="163"/>
                      <a:pt x="888" y="165"/>
                      <a:pt x="844" y="165"/>
                    </a:cubicBezTo>
                    <a:cubicBezTo>
                      <a:pt x="804" y="165"/>
                      <a:pt x="756" y="150"/>
                      <a:pt x="746" y="117"/>
                    </a:cubicBezTo>
                    <a:cubicBezTo>
                      <a:pt x="732" y="121"/>
                      <a:pt x="687" y="122"/>
                      <a:pt x="687" y="140"/>
                    </a:cubicBezTo>
                    <a:cubicBezTo>
                      <a:pt x="687" y="145"/>
                      <a:pt x="690" y="148"/>
                      <a:pt x="696" y="148"/>
                    </a:cubicBezTo>
                    <a:cubicBezTo>
                      <a:pt x="709" y="148"/>
                      <a:pt x="729" y="142"/>
                      <a:pt x="738" y="136"/>
                    </a:cubicBezTo>
                    <a:cubicBezTo>
                      <a:pt x="741" y="162"/>
                      <a:pt x="702" y="140"/>
                      <a:pt x="702" y="167"/>
                    </a:cubicBezTo>
                    <a:cubicBezTo>
                      <a:pt x="702" y="173"/>
                      <a:pt x="710" y="191"/>
                      <a:pt x="707" y="191"/>
                    </a:cubicBezTo>
                    <a:cubicBezTo>
                      <a:pt x="691" y="191"/>
                      <a:pt x="688" y="171"/>
                      <a:pt x="676" y="165"/>
                    </a:cubicBezTo>
                    <a:cubicBezTo>
                      <a:pt x="664" y="159"/>
                      <a:pt x="664" y="159"/>
                      <a:pt x="664" y="159"/>
                    </a:cubicBezTo>
                    <a:cubicBezTo>
                      <a:pt x="646" y="159"/>
                      <a:pt x="634" y="159"/>
                      <a:pt x="616" y="159"/>
                    </a:cubicBezTo>
                    <a:cubicBezTo>
                      <a:pt x="601" y="159"/>
                      <a:pt x="591" y="166"/>
                      <a:pt x="574" y="167"/>
                    </a:cubicBezTo>
                    <a:cubicBezTo>
                      <a:pt x="544" y="168"/>
                      <a:pt x="544" y="156"/>
                      <a:pt x="544" y="154"/>
                    </a:cubicBezTo>
                    <a:cubicBezTo>
                      <a:pt x="544" y="147"/>
                      <a:pt x="567" y="150"/>
                      <a:pt x="572" y="145"/>
                    </a:cubicBezTo>
                    <a:cubicBezTo>
                      <a:pt x="551" y="114"/>
                      <a:pt x="554" y="119"/>
                      <a:pt x="511" y="123"/>
                    </a:cubicBezTo>
                    <a:cubicBezTo>
                      <a:pt x="465" y="127"/>
                      <a:pt x="442" y="87"/>
                      <a:pt x="396" y="87"/>
                    </a:cubicBezTo>
                    <a:cubicBezTo>
                      <a:pt x="382" y="87"/>
                      <a:pt x="376" y="97"/>
                      <a:pt x="364" y="97"/>
                    </a:cubicBezTo>
                    <a:cubicBezTo>
                      <a:pt x="355" y="97"/>
                      <a:pt x="347" y="82"/>
                      <a:pt x="345" y="76"/>
                    </a:cubicBezTo>
                    <a:cubicBezTo>
                      <a:pt x="331" y="79"/>
                      <a:pt x="331" y="97"/>
                      <a:pt x="316" y="97"/>
                    </a:cubicBezTo>
                    <a:cubicBezTo>
                      <a:pt x="301" y="97"/>
                      <a:pt x="281" y="61"/>
                      <a:pt x="276" y="61"/>
                    </a:cubicBezTo>
                    <a:cubicBezTo>
                      <a:pt x="261" y="61"/>
                      <a:pt x="267" y="84"/>
                      <a:pt x="251" y="84"/>
                    </a:cubicBezTo>
                    <a:cubicBezTo>
                      <a:pt x="245" y="84"/>
                      <a:pt x="239" y="79"/>
                      <a:pt x="237" y="73"/>
                    </a:cubicBezTo>
                    <a:cubicBezTo>
                      <a:pt x="214" y="78"/>
                      <a:pt x="205" y="80"/>
                      <a:pt x="184" y="89"/>
                    </a:cubicBezTo>
                    <a:cubicBezTo>
                      <a:pt x="176" y="90"/>
                      <a:pt x="156" y="105"/>
                      <a:pt x="149" y="99"/>
                    </a:cubicBezTo>
                    <a:cubicBezTo>
                      <a:pt x="129" y="80"/>
                      <a:pt x="133" y="104"/>
                      <a:pt x="126" y="105"/>
                    </a:cubicBezTo>
                    <a:cubicBezTo>
                      <a:pt x="76" y="106"/>
                      <a:pt x="111" y="125"/>
                      <a:pt x="104" y="125"/>
                    </a:cubicBezTo>
                    <a:cubicBezTo>
                      <a:pt x="85" y="125"/>
                      <a:pt x="51" y="121"/>
                      <a:pt x="20" y="101"/>
                    </a:cubicBezTo>
                    <a:cubicBezTo>
                      <a:pt x="18" y="101"/>
                      <a:pt x="9" y="93"/>
                      <a:pt x="9" y="91"/>
                    </a:cubicBezTo>
                    <a:cubicBezTo>
                      <a:pt x="4" y="94"/>
                      <a:pt x="8" y="93"/>
                      <a:pt x="0" y="91"/>
                    </a:cubicBezTo>
                    <a:cubicBezTo>
                      <a:pt x="0" y="435"/>
                      <a:pt x="0" y="435"/>
                      <a:pt x="0" y="435"/>
                    </a:cubicBezTo>
                    <a:cubicBezTo>
                      <a:pt x="10" y="446"/>
                      <a:pt x="33" y="432"/>
                      <a:pt x="42" y="447"/>
                    </a:cubicBezTo>
                    <a:cubicBezTo>
                      <a:pt x="48" y="458"/>
                      <a:pt x="64" y="479"/>
                      <a:pt x="80" y="479"/>
                    </a:cubicBezTo>
                    <a:cubicBezTo>
                      <a:pt x="90" y="479"/>
                      <a:pt x="90" y="462"/>
                      <a:pt x="101" y="459"/>
                    </a:cubicBezTo>
                    <a:cubicBezTo>
                      <a:pt x="105" y="458"/>
                      <a:pt x="110" y="459"/>
                      <a:pt x="115" y="455"/>
                    </a:cubicBezTo>
                    <a:cubicBezTo>
                      <a:pt x="138" y="479"/>
                      <a:pt x="149" y="488"/>
                      <a:pt x="169" y="519"/>
                    </a:cubicBezTo>
                    <a:cubicBezTo>
                      <a:pt x="170" y="522"/>
                      <a:pt x="176" y="523"/>
                      <a:pt x="179" y="531"/>
                    </a:cubicBezTo>
                    <a:cubicBezTo>
                      <a:pt x="182" y="540"/>
                      <a:pt x="186" y="552"/>
                      <a:pt x="194" y="561"/>
                    </a:cubicBezTo>
                    <a:cubicBezTo>
                      <a:pt x="198" y="566"/>
                      <a:pt x="207" y="563"/>
                      <a:pt x="212" y="570"/>
                    </a:cubicBezTo>
                    <a:cubicBezTo>
                      <a:pt x="219" y="577"/>
                      <a:pt x="232" y="581"/>
                      <a:pt x="232" y="597"/>
                    </a:cubicBezTo>
                    <a:cubicBezTo>
                      <a:pt x="232" y="606"/>
                      <a:pt x="221" y="608"/>
                      <a:pt x="221" y="613"/>
                    </a:cubicBezTo>
                    <a:cubicBezTo>
                      <a:pt x="221" y="617"/>
                      <a:pt x="226" y="620"/>
                      <a:pt x="226" y="624"/>
                    </a:cubicBezTo>
                    <a:cubicBezTo>
                      <a:pt x="226" y="635"/>
                      <a:pt x="223" y="656"/>
                      <a:pt x="233" y="659"/>
                    </a:cubicBezTo>
                    <a:cubicBezTo>
                      <a:pt x="239" y="661"/>
                      <a:pt x="245" y="661"/>
                      <a:pt x="250" y="666"/>
                    </a:cubicBezTo>
                    <a:cubicBezTo>
                      <a:pt x="257" y="673"/>
                      <a:pt x="248" y="683"/>
                      <a:pt x="257" y="690"/>
                    </a:cubicBezTo>
                    <a:cubicBezTo>
                      <a:pt x="257" y="690"/>
                      <a:pt x="277" y="702"/>
                      <a:pt x="278" y="705"/>
                    </a:cubicBezTo>
                    <a:cubicBezTo>
                      <a:pt x="283" y="723"/>
                      <a:pt x="285" y="744"/>
                      <a:pt x="310" y="744"/>
                    </a:cubicBezTo>
                    <a:cubicBezTo>
                      <a:pt x="314" y="760"/>
                      <a:pt x="341" y="750"/>
                      <a:pt x="347" y="771"/>
                    </a:cubicBezTo>
                    <a:cubicBezTo>
                      <a:pt x="349" y="779"/>
                      <a:pt x="368" y="780"/>
                      <a:pt x="376" y="788"/>
                    </a:cubicBezTo>
                    <a:cubicBezTo>
                      <a:pt x="377" y="790"/>
                      <a:pt x="381" y="791"/>
                      <a:pt x="384" y="793"/>
                    </a:cubicBezTo>
                    <a:cubicBezTo>
                      <a:pt x="384" y="793"/>
                      <a:pt x="384" y="793"/>
                      <a:pt x="384" y="793"/>
                    </a:cubicBezTo>
                    <a:cubicBezTo>
                      <a:pt x="990" y="793"/>
                      <a:pt x="990" y="793"/>
                      <a:pt x="990" y="793"/>
                    </a:cubicBezTo>
                    <a:cubicBezTo>
                      <a:pt x="990" y="783"/>
                      <a:pt x="990" y="783"/>
                      <a:pt x="990" y="783"/>
                    </a:cubicBezTo>
                    <a:cubicBezTo>
                      <a:pt x="1000" y="791"/>
                      <a:pt x="999" y="798"/>
                      <a:pt x="1009" y="803"/>
                    </a:cubicBezTo>
                    <a:cubicBezTo>
                      <a:pt x="1047" y="803"/>
                      <a:pt x="1047" y="803"/>
                      <a:pt x="1047" y="803"/>
                    </a:cubicBezTo>
                    <a:cubicBezTo>
                      <a:pt x="1062" y="819"/>
                      <a:pt x="1082" y="819"/>
                      <a:pt x="1109" y="819"/>
                    </a:cubicBezTo>
                    <a:cubicBezTo>
                      <a:pt x="1119" y="816"/>
                      <a:pt x="1121" y="819"/>
                      <a:pt x="1129" y="815"/>
                    </a:cubicBezTo>
                    <a:cubicBezTo>
                      <a:pt x="1137" y="811"/>
                      <a:pt x="1134" y="799"/>
                      <a:pt x="1141" y="799"/>
                    </a:cubicBezTo>
                    <a:cubicBezTo>
                      <a:pt x="1150" y="799"/>
                      <a:pt x="1156" y="813"/>
                      <a:pt x="1159" y="816"/>
                    </a:cubicBezTo>
                    <a:cubicBezTo>
                      <a:pt x="1161" y="813"/>
                      <a:pt x="1160" y="806"/>
                      <a:pt x="1160" y="805"/>
                    </a:cubicBezTo>
                    <a:cubicBezTo>
                      <a:pt x="1163" y="805"/>
                      <a:pt x="1164" y="805"/>
                      <a:pt x="1166" y="805"/>
                    </a:cubicBezTo>
                    <a:cubicBezTo>
                      <a:pt x="1171" y="805"/>
                      <a:pt x="1203" y="832"/>
                      <a:pt x="1204" y="835"/>
                    </a:cubicBezTo>
                    <a:cubicBezTo>
                      <a:pt x="1209" y="845"/>
                      <a:pt x="1204" y="853"/>
                      <a:pt x="1210" y="859"/>
                    </a:cubicBezTo>
                    <a:cubicBezTo>
                      <a:pt x="1228" y="877"/>
                      <a:pt x="1251" y="873"/>
                      <a:pt x="1270" y="886"/>
                    </a:cubicBezTo>
                    <a:cubicBezTo>
                      <a:pt x="1290" y="886"/>
                      <a:pt x="1290" y="886"/>
                      <a:pt x="1290" y="886"/>
                    </a:cubicBezTo>
                    <a:cubicBezTo>
                      <a:pt x="1299" y="892"/>
                      <a:pt x="1310" y="900"/>
                      <a:pt x="1310" y="912"/>
                    </a:cubicBezTo>
                    <a:cubicBezTo>
                      <a:pt x="1310" y="918"/>
                      <a:pt x="1307" y="922"/>
                      <a:pt x="1303" y="922"/>
                    </a:cubicBezTo>
                    <a:cubicBezTo>
                      <a:pt x="1294" y="922"/>
                      <a:pt x="1284" y="911"/>
                      <a:pt x="1281" y="908"/>
                    </a:cubicBezTo>
                    <a:cubicBezTo>
                      <a:pt x="1278" y="921"/>
                      <a:pt x="1272" y="959"/>
                      <a:pt x="1261" y="959"/>
                    </a:cubicBezTo>
                    <a:cubicBezTo>
                      <a:pt x="1252" y="969"/>
                      <a:pt x="1244" y="974"/>
                      <a:pt x="1244" y="986"/>
                    </a:cubicBezTo>
                    <a:cubicBezTo>
                      <a:pt x="1247" y="990"/>
                      <a:pt x="1251" y="996"/>
                      <a:pt x="1256" y="996"/>
                    </a:cubicBezTo>
                    <a:cubicBezTo>
                      <a:pt x="1262" y="996"/>
                      <a:pt x="1263" y="991"/>
                      <a:pt x="1266" y="988"/>
                    </a:cubicBezTo>
                    <a:cubicBezTo>
                      <a:pt x="1273" y="981"/>
                      <a:pt x="1284" y="981"/>
                      <a:pt x="1295" y="981"/>
                    </a:cubicBezTo>
                    <a:cubicBezTo>
                      <a:pt x="1305" y="981"/>
                      <a:pt x="1309" y="987"/>
                      <a:pt x="1313" y="985"/>
                    </a:cubicBezTo>
                    <a:cubicBezTo>
                      <a:pt x="1318" y="982"/>
                      <a:pt x="1322" y="980"/>
                      <a:pt x="1325" y="978"/>
                    </a:cubicBezTo>
                    <a:cubicBezTo>
                      <a:pt x="1324" y="974"/>
                      <a:pt x="1322" y="969"/>
                      <a:pt x="1321" y="965"/>
                    </a:cubicBezTo>
                    <a:cubicBezTo>
                      <a:pt x="1320" y="962"/>
                      <a:pt x="1316" y="961"/>
                      <a:pt x="1316" y="958"/>
                    </a:cubicBezTo>
                    <a:cubicBezTo>
                      <a:pt x="1316" y="954"/>
                      <a:pt x="1324" y="952"/>
                      <a:pt x="1326" y="951"/>
                    </a:cubicBezTo>
                    <a:cubicBezTo>
                      <a:pt x="1343" y="946"/>
                      <a:pt x="1378" y="936"/>
                      <a:pt x="1397" y="936"/>
                    </a:cubicBezTo>
                    <a:cubicBezTo>
                      <a:pt x="1399" y="935"/>
                      <a:pt x="1426" y="906"/>
                      <a:pt x="1431" y="902"/>
                    </a:cubicBezTo>
                    <a:cubicBezTo>
                      <a:pt x="1435" y="899"/>
                      <a:pt x="1453" y="900"/>
                      <a:pt x="1471" y="900"/>
                    </a:cubicBezTo>
                    <a:cubicBezTo>
                      <a:pt x="1478" y="900"/>
                      <a:pt x="1483" y="900"/>
                      <a:pt x="1490" y="900"/>
                    </a:cubicBezTo>
                    <a:cubicBezTo>
                      <a:pt x="1497" y="900"/>
                      <a:pt x="1504" y="898"/>
                      <a:pt x="1509" y="897"/>
                    </a:cubicBezTo>
                    <a:cubicBezTo>
                      <a:pt x="1516" y="896"/>
                      <a:pt x="1514" y="893"/>
                      <a:pt x="1517" y="890"/>
                    </a:cubicBezTo>
                    <a:cubicBezTo>
                      <a:pt x="1531" y="875"/>
                      <a:pt x="1530" y="849"/>
                      <a:pt x="1550" y="835"/>
                    </a:cubicBezTo>
                    <a:cubicBezTo>
                      <a:pt x="1559" y="847"/>
                      <a:pt x="1573" y="830"/>
                      <a:pt x="1579" y="841"/>
                    </a:cubicBezTo>
                    <a:cubicBezTo>
                      <a:pt x="1590" y="861"/>
                      <a:pt x="1583" y="890"/>
                      <a:pt x="1592" y="909"/>
                    </a:cubicBezTo>
                    <a:lnTo>
                      <a:pt x="1592" y="907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7" name="Freeform 116">
                <a:extLst>
                  <a:ext uri="{FF2B5EF4-FFF2-40B4-BE49-F238E27FC236}">
                    <a16:creationId xmlns:a16="http://schemas.microsoft.com/office/drawing/2014/main" id="{016D06B2-D64B-49D2-B784-641DC175B90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89100" y="1967781"/>
                <a:ext cx="921324" cy="705526"/>
              </a:xfrm>
              <a:custGeom>
                <a:avLst/>
                <a:gdLst>
                  <a:gd name="T0" fmla="*/ 574 w 806"/>
                  <a:gd name="T1" fmla="*/ 409 h 617"/>
                  <a:gd name="T2" fmla="*/ 654 w 806"/>
                  <a:gd name="T3" fmla="*/ 453 h 617"/>
                  <a:gd name="T4" fmla="*/ 689 w 806"/>
                  <a:gd name="T5" fmla="*/ 429 h 617"/>
                  <a:gd name="T6" fmla="*/ 753 w 806"/>
                  <a:gd name="T7" fmla="*/ 505 h 617"/>
                  <a:gd name="T8" fmla="*/ 786 w 806"/>
                  <a:gd name="T9" fmla="*/ 544 h 617"/>
                  <a:gd name="T10" fmla="*/ 795 w 806"/>
                  <a:gd name="T11" fmla="*/ 587 h 617"/>
                  <a:gd name="T12" fmla="*/ 756 w 806"/>
                  <a:gd name="T13" fmla="*/ 564 h 617"/>
                  <a:gd name="T14" fmla="*/ 733 w 806"/>
                  <a:gd name="T15" fmla="*/ 540 h 617"/>
                  <a:gd name="T16" fmla="*/ 731 w 806"/>
                  <a:gd name="T17" fmla="*/ 515 h 617"/>
                  <a:gd name="T18" fmla="*/ 710 w 806"/>
                  <a:gd name="T19" fmla="*/ 515 h 617"/>
                  <a:gd name="T20" fmla="*/ 707 w 806"/>
                  <a:gd name="T21" fmla="*/ 486 h 617"/>
                  <a:gd name="T22" fmla="*/ 670 w 806"/>
                  <a:gd name="T23" fmla="*/ 469 h 617"/>
                  <a:gd name="T24" fmla="*/ 623 w 806"/>
                  <a:gd name="T25" fmla="*/ 453 h 617"/>
                  <a:gd name="T26" fmla="*/ 513 w 806"/>
                  <a:gd name="T27" fmla="*/ 425 h 617"/>
                  <a:gd name="T28" fmla="*/ 411 w 806"/>
                  <a:gd name="T29" fmla="*/ 397 h 617"/>
                  <a:gd name="T30" fmla="*/ 343 w 806"/>
                  <a:gd name="T31" fmla="*/ 453 h 617"/>
                  <a:gd name="T32" fmla="*/ 342 w 806"/>
                  <a:gd name="T33" fmla="*/ 441 h 617"/>
                  <a:gd name="T34" fmla="*/ 374 w 806"/>
                  <a:gd name="T35" fmla="*/ 393 h 617"/>
                  <a:gd name="T36" fmla="*/ 366 w 806"/>
                  <a:gd name="T37" fmla="*/ 385 h 617"/>
                  <a:gd name="T38" fmla="*/ 298 w 806"/>
                  <a:gd name="T39" fmla="*/ 467 h 617"/>
                  <a:gd name="T40" fmla="*/ 245 w 806"/>
                  <a:gd name="T41" fmla="*/ 519 h 617"/>
                  <a:gd name="T42" fmla="*/ 135 w 806"/>
                  <a:gd name="T43" fmla="*/ 579 h 617"/>
                  <a:gd name="T44" fmla="*/ 97 w 806"/>
                  <a:gd name="T45" fmla="*/ 590 h 617"/>
                  <a:gd name="T46" fmla="*/ 157 w 806"/>
                  <a:gd name="T47" fmla="*/ 552 h 617"/>
                  <a:gd name="T48" fmla="*/ 254 w 806"/>
                  <a:gd name="T49" fmla="*/ 461 h 617"/>
                  <a:gd name="T50" fmla="*/ 214 w 806"/>
                  <a:gd name="T51" fmla="*/ 471 h 617"/>
                  <a:gd name="T52" fmla="*/ 188 w 806"/>
                  <a:gd name="T53" fmla="*/ 479 h 617"/>
                  <a:gd name="T54" fmla="*/ 151 w 806"/>
                  <a:gd name="T55" fmla="*/ 469 h 617"/>
                  <a:gd name="T56" fmla="*/ 131 w 806"/>
                  <a:gd name="T57" fmla="*/ 475 h 617"/>
                  <a:gd name="T58" fmla="*/ 123 w 806"/>
                  <a:gd name="T59" fmla="*/ 439 h 617"/>
                  <a:gd name="T60" fmla="*/ 102 w 806"/>
                  <a:gd name="T61" fmla="*/ 441 h 617"/>
                  <a:gd name="T62" fmla="*/ 63 w 806"/>
                  <a:gd name="T63" fmla="*/ 402 h 617"/>
                  <a:gd name="T64" fmla="*/ 89 w 806"/>
                  <a:gd name="T65" fmla="*/ 324 h 617"/>
                  <a:gd name="T66" fmla="*/ 135 w 806"/>
                  <a:gd name="T67" fmla="*/ 273 h 617"/>
                  <a:gd name="T68" fmla="*/ 146 w 806"/>
                  <a:gd name="T69" fmla="*/ 261 h 617"/>
                  <a:gd name="T70" fmla="*/ 102 w 806"/>
                  <a:gd name="T71" fmla="*/ 274 h 617"/>
                  <a:gd name="T72" fmla="*/ 30 w 806"/>
                  <a:gd name="T73" fmla="*/ 269 h 617"/>
                  <a:gd name="T74" fmla="*/ 23 w 806"/>
                  <a:gd name="T75" fmla="*/ 238 h 617"/>
                  <a:gd name="T76" fmla="*/ 68 w 806"/>
                  <a:gd name="T77" fmla="*/ 191 h 617"/>
                  <a:gd name="T78" fmla="*/ 110 w 806"/>
                  <a:gd name="T79" fmla="*/ 209 h 617"/>
                  <a:gd name="T80" fmla="*/ 85 w 806"/>
                  <a:gd name="T81" fmla="*/ 171 h 617"/>
                  <a:gd name="T82" fmla="*/ 23 w 806"/>
                  <a:gd name="T83" fmla="*/ 121 h 617"/>
                  <a:gd name="T84" fmla="*/ 76 w 806"/>
                  <a:gd name="T85" fmla="*/ 99 h 617"/>
                  <a:gd name="T86" fmla="*/ 201 w 806"/>
                  <a:gd name="T87" fmla="*/ 22 h 617"/>
                  <a:gd name="T88" fmla="*/ 257 w 806"/>
                  <a:gd name="T89" fmla="*/ 12 h 617"/>
                  <a:gd name="T90" fmla="*/ 269 w 806"/>
                  <a:gd name="T91" fmla="*/ 12 h 617"/>
                  <a:gd name="T92" fmla="*/ 324 w 806"/>
                  <a:gd name="T93" fmla="*/ 20 h 617"/>
                  <a:gd name="T94" fmla="*/ 405 w 806"/>
                  <a:gd name="T95" fmla="*/ 36 h 617"/>
                  <a:gd name="T96" fmla="*/ 526 w 806"/>
                  <a:gd name="T97" fmla="*/ 50 h 617"/>
                  <a:gd name="T98" fmla="*/ 574 w 806"/>
                  <a:gd name="T99" fmla="*/ 63 h 6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806" h="617">
                    <a:moveTo>
                      <a:pt x="574" y="65"/>
                    </a:moveTo>
                    <a:cubicBezTo>
                      <a:pt x="574" y="409"/>
                      <a:pt x="574" y="409"/>
                      <a:pt x="574" y="409"/>
                    </a:cubicBezTo>
                    <a:cubicBezTo>
                      <a:pt x="584" y="420"/>
                      <a:pt x="607" y="406"/>
                      <a:pt x="616" y="421"/>
                    </a:cubicBezTo>
                    <a:cubicBezTo>
                      <a:pt x="622" y="432"/>
                      <a:pt x="638" y="453"/>
                      <a:pt x="654" y="453"/>
                    </a:cubicBezTo>
                    <a:cubicBezTo>
                      <a:pt x="664" y="453"/>
                      <a:pt x="664" y="436"/>
                      <a:pt x="675" y="433"/>
                    </a:cubicBezTo>
                    <a:cubicBezTo>
                      <a:pt x="679" y="432"/>
                      <a:pt x="684" y="433"/>
                      <a:pt x="689" y="429"/>
                    </a:cubicBezTo>
                    <a:cubicBezTo>
                      <a:pt x="712" y="453"/>
                      <a:pt x="723" y="462"/>
                      <a:pt x="743" y="493"/>
                    </a:cubicBezTo>
                    <a:cubicBezTo>
                      <a:pt x="744" y="496"/>
                      <a:pt x="750" y="497"/>
                      <a:pt x="753" y="505"/>
                    </a:cubicBezTo>
                    <a:cubicBezTo>
                      <a:pt x="756" y="514"/>
                      <a:pt x="760" y="526"/>
                      <a:pt x="768" y="535"/>
                    </a:cubicBezTo>
                    <a:cubicBezTo>
                      <a:pt x="772" y="540"/>
                      <a:pt x="781" y="537"/>
                      <a:pt x="786" y="544"/>
                    </a:cubicBezTo>
                    <a:cubicBezTo>
                      <a:pt x="793" y="551"/>
                      <a:pt x="806" y="555"/>
                      <a:pt x="806" y="571"/>
                    </a:cubicBezTo>
                    <a:cubicBezTo>
                      <a:pt x="806" y="580"/>
                      <a:pt x="795" y="582"/>
                      <a:pt x="795" y="587"/>
                    </a:cubicBezTo>
                    <a:cubicBezTo>
                      <a:pt x="791" y="587"/>
                      <a:pt x="791" y="588"/>
                      <a:pt x="788" y="588"/>
                    </a:cubicBezTo>
                    <a:cubicBezTo>
                      <a:pt x="775" y="588"/>
                      <a:pt x="756" y="573"/>
                      <a:pt x="756" y="564"/>
                    </a:cubicBezTo>
                    <a:cubicBezTo>
                      <a:pt x="756" y="557"/>
                      <a:pt x="756" y="559"/>
                      <a:pt x="756" y="552"/>
                    </a:cubicBezTo>
                    <a:cubicBezTo>
                      <a:pt x="756" y="540"/>
                      <a:pt x="747" y="540"/>
                      <a:pt x="733" y="540"/>
                    </a:cubicBezTo>
                    <a:cubicBezTo>
                      <a:pt x="722" y="540"/>
                      <a:pt x="719" y="533"/>
                      <a:pt x="719" y="528"/>
                    </a:cubicBezTo>
                    <a:cubicBezTo>
                      <a:pt x="719" y="522"/>
                      <a:pt x="731" y="521"/>
                      <a:pt x="731" y="515"/>
                    </a:cubicBezTo>
                    <a:cubicBezTo>
                      <a:pt x="731" y="509"/>
                      <a:pt x="731" y="506"/>
                      <a:pt x="731" y="505"/>
                    </a:cubicBezTo>
                    <a:cubicBezTo>
                      <a:pt x="716" y="505"/>
                      <a:pt x="720" y="515"/>
                      <a:pt x="710" y="515"/>
                    </a:cubicBezTo>
                    <a:cubicBezTo>
                      <a:pt x="707" y="515"/>
                      <a:pt x="699" y="508"/>
                      <a:pt x="699" y="503"/>
                    </a:cubicBezTo>
                    <a:cubicBezTo>
                      <a:pt x="699" y="494"/>
                      <a:pt x="704" y="490"/>
                      <a:pt x="707" y="486"/>
                    </a:cubicBezTo>
                    <a:cubicBezTo>
                      <a:pt x="703" y="482"/>
                      <a:pt x="696" y="475"/>
                      <a:pt x="693" y="481"/>
                    </a:cubicBezTo>
                    <a:cubicBezTo>
                      <a:pt x="682" y="481"/>
                      <a:pt x="676" y="475"/>
                      <a:pt x="670" y="469"/>
                    </a:cubicBezTo>
                    <a:cubicBezTo>
                      <a:pt x="668" y="475"/>
                      <a:pt x="665" y="483"/>
                      <a:pt x="659" y="483"/>
                    </a:cubicBezTo>
                    <a:cubicBezTo>
                      <a:pt x="643" y="483"/>
                      <a:pt x="632" y="460"/>
                      <a:pt x="623" y="453"/>
                    </a:cubicBezTo>
                    <a:cubicBezTo>
                      <a:pt x="604" y="438"/>
                      <a:pt x="578" y="439"/>
                      <a:pt x="555" y="425"/>
                    </a:cubicBezTo>
                    <a:cubicBezTo>
                      <a:pt x="513" y="425"/>
                      <a:pt x="513" y="425"/>
                      <a:pt x="513" y="425"/>
                    </a:cubicBezTo>
                    <a:cubicBezTo>
                      <a:pt x="488" y="416"/>
                      <a:pt x="455" y="413"/>
                      <a:pt x="442" y="385"/>
                    </a:cubicBezTo>
                    <a:cubicBezTo>
                      <a:pt x="433" y="389"/>
                      <a:pt x="418" y="393"/>
                      <a:pt x="411" y="397"/>
                    </a:cubicBezTo>
                    <a:cubicBezTo>
                      <a:pt x="413" y="403"/>
                      <a:pt x="415" y="405"/>
                      <a:pt x="419" y="408"/>
                    </a:cubicBezTo>
                    <a:cubicBezTo>
                      <a:pt x="409" y="424"/>
                      <a:pt x="360" y="453"/>
                      <a:pt x="343" y="453"/>
                    </a:cubicBezTo>
                    <a:cubicBezTo>
                      <a:pt x="340" y="453"/>
                      <a:pt x="335" y="451"/>
                      <a:pt x="335" y="447"/>
                    </a:cubicBezTo>
                    <a:cubicBezTo>
                      <a:pt x="335" y="443"/>
                      <a:pt x="340" y="442"/>
                      <a:pt x="342" y="441"/>
                    </a:cubicBezTo>
                    <a:cubicBezTo>
                      <a:pt x="338" y="435"/>
                      <a:pt x="341" y="435"/>
                      <a:pt x="341" y="432"/>
                    </a:cubicBezTo>
                    <a:cubicBezTo>
                      <a:pt x="341" y="414"/>
                      <a:pt x="352" y="400"/>
                      <a:pt x="374" y="393"/>
                    </a:cubicBezTo>
                    <a:cubicBezTo>
                      <a:pt x="374" y="391"/>
                      <a:pt x="375" y="388"/>
                      <a:pt x="375" y="385"/>
                    </a:cubicBezTo>
                    <a:cubicBezTo>
                      <a:pt x="368" y="385"/>
                      <a:pt x="369" y="385"/>
                      <a:pt x="366" y="385"/>
                    </a:cubicBezTo>
                    <a:cubicBezTo>
                      <a:pt x="348" y="385"/>
                      <a:pt x="298" y="429"/>
                      <a:pt x="298" y="455"/>
                    </a:cubicBezTo>
                    <a:cubicBezTo>
                      <a:pt x="298" y="459"/>
                      <a:pt x="298" y="463"/>
                      <a:pt x="298" y="467"/>
                    </a:cubicBezTo>
                    <a:cubicBezTo>
                      <a:pt x="298" y="486"/>
                      <a:pt x="281" y="492"/>
                      <a:pt x="263" y="499"/>
                    </a:cubicBezTo>
                    <a:cubicBezTo>
                      <a:pt x="254" y="503"/>
                      <a:pt x="251" y="511"/>
                      <a:pt x="245" y="519"/>
                    </a:cubicBezTo>
                    <a:cubicBezTo>
                      <a:pt x="233" y="534"/>
                      <a:pt x="207" y="542"/>
                      <a:pt x="195" y="555"/>
                    </a:cubicBezTo>
                    <a:cubicBezTo>
                      <a:pt x="184" y="567"/>
                      <a:pt x="157" y="575"/>
                      <a:pt x="135" y="579"/>
                    </a:cubicBezTo>
                    <a:cubicBezTo>
                      <a:pt x="107" y="583"/>
                      <a:pt x="92" y="617"/>
                      <a:pt x="61" y="607"/>
                    </a:cubicBezTo>
                    <a:cubicBezTo>
                      <a:pt x="70" y="592"/>
                      <a:pt x="84" y="598"/>
                      <a:pt x="97" y="590"/>
                    </a:cubicBezTo>
                    <a:cubicBezTo>
                      <a:pt x="106" y="585"/>
                      <a:pt x="113" y="569"/>
                      <a:pt x="121" y="564"/>
                    </a:cubicBezTo>
                    <a:cubicBezTo>
                      <a:pt x="134" y="556"/>
                      <a:pt x="148" y="564"/>
                      <a:pt x="157" y="552"/>
                    </a:cubicBezTo>
                    <a:cubicBezTo>
                      <a:pt x="170" y="535"/>
                      <a:pt x="200" y="521"/>
                      <a:pt x="218" y="509"/>
                    </a:cubicBezTo>
                    <a:cubicBezTo>
                      <a:pt x="235" y="497"/>
                      <a:pt x="235" y="473"/>
                      <a:pt x="254" y="461"/>
                    </a:cubicBezTo>
                    <a:cubicBezTo>
                      <a:pt x="242" y="461"/>
                      <a:pt x="242" y="461"/>
                      <a:pt x="242" y="461"/>
                    </a:cubicBezTo>
                    <a:cubicBezTo>
                      <a:pt x="231" y="466"/>
                      <a:pt x="226" y="471"/>
                      <a:pt x="214" y="471"/>
                    </a:cubicBezTo>
                    <a:cubicBezTo>
                      <a:pt x="205" y="471"/>
                      <a:pt x="201" y="467"/>
                      <a:pt x="194" y="465"/>
                    </a:cubicBezTo>
                    <a:cubicBezTo>
                      <a:pt x="192" y="471"/>
                      <a:pt x="189" y="474"/>
                      <a:pt x="188" y="479"/>
                    </a:cubicBezTo>
                    <a:cubicBezTo>
                      <a:pt x="170" y="472"/>
                      <a:pt x="165" y="467"/>
                      <a:pt x="152" y="457"/>
                    </a:cubicBezTo>
                    <a:cubicBezTo>
                      <a:pt x="151" y="462"/>
                      <a:pt x="151" y="466"/>
                      <a:pt x="151" y="469"/>
                    </a:cubicBezTo>
                    <a:cubicBezTo>
                      <a:pt x="145" y="469"/>
                      <a:pt x="146" y="469"/>
                      <a:pt x="142" y="469"/>
                    </a:cubicBezTo>
                    <a:cubicBezTo>
                      <a:pt x="138" y="469"/>
                      <a:pt x="134" y="475"/>
                      <a:pt x="131" y="475"/>
                    </a:cubicBezTo>
                    <a:cubicBezTo>
                      <a:pt x="126" y="475"/>
                      <a:pt x="123" y="462"/>
                      <a:pt x="123" y="455"/>
                    </a:cubicBezTo>
                    <a:cubicBezTo>
                      <a:pt x="123" y="446"/>
                      <a:pt x="123" y="446"/>
                      <a:pt x="123" y="439"/>
                    </a:cubicBezTo>
                    <a:cubicBezTo>
                      <a:pt x="123" y="437"/>
                      <a:pt x="124" y="428"/>
                      <a:pt x="117" y="428"/>
                    </a:cubicBezTo>
                    <a:cubicBezTo>
                      <a:pt x="111" y="428"/>
                      <a:pt x="105" y="441"/>
                      <a:pt x="102" y="441"/>
                    </a:cubicBezTo>
                    <a:cubicBezTo>
                      <a:pt x="92" y="441"/>
                      <a:pt x="57" y="412"/>
                      <a:pt x="51" y="404"/>
                    </a:cubicBezTo>
                    <a:cubicBezTo>
                      <a:pt x="55" y="404"/>
                      <a:pt x="59" y="402"/>
                      <a:pt x="63" y="402"/>
                    </a:cubicBezTo>
                    <a:cubicBezTo>
                      <a:pt x="57" y="385"/>
                      <a:pt x="32" y="381"/>
                      <a:pt x="32" y="368"/>
                    </a:cubicBezTo>
                    <a:cubicBezTo>
                      <a:pt x="32" y="344"/>
                      <a:pt x="73" y="324"/>
                      <a:pt x="89" y="324"/>
                    </a:cubicBezTo>
                    <a:cubicBezTo>
                      <a:pt x="96" y="324"/>
                      <a:pt x="148" y="303"/>
                      <a:pt x="148" y="292"/>
                    </a:cubicBezTo>
                    <a:cubicBezTo>
                      <a:pt x="148" y="287"/>
                      <a:pt x="135" y="276"/>
                      <a:pt x="135" y="273"/>
                    </a:cubicBezTo>
                    <a:cubicBezTo>
                      <a:pt x="142" y="269"/>
                      <a:pt x="141" y="269"/>
                      <a:pt x="146" y="273"/>
                    </a:cubicBezTo>
                    <a:cubicBezTo>
                      <a:pt x="146" y="261"/>
                      <a:pt x="146" y="261"/>
                      <a:pt x="146" y="261"/>
                    </a:cubicBezTo>
                    <a:cubicBezTo>
                      <a:pt x="139" y="260"/>
                      <a:pt x="139" y="261"/>
                      <a:pt x="135" y="261"/>
                    </a:cubicBezTo>
                    <a:cubicBezTo>
                      <a:pt x="123" y="261"/>
                      <a:pt x="118" y="274"/>
                      <a:pt x="102" y="274"/>
                    </a:cubicBezTo>
                    <a:cubicBezTo>
                      <a:pt x="87" y="274"/>
                      <a:pt x="82" y="266"/>
                      <a:pt x="70" y="269"/>
                    </a:cubicBezTo>
                    <a:cubicBezTo>
                      <a:pt x="54" y="269"/>
                      <a:pt x="36" y="269"/>
                      <a:pt x="30" y="269"/>
                    </a:cubicBezTo>
                    <a:cubicBezTo>
                      <a:pt x="29" y="257"/>
                      <a:pt x="20" y="253"/>
                      <a:pt x="20" y="246"/>
                    </a:cubicBezTo>
                    <a:cubicBezTo>
                      <a:pt x="20" y="244"/>
                      <a:pt x="22" y="241"/>
                      <a:pt x="23" y="238"/>
                    </a:cubicBezTo>
                    <a:cubicBezTo>
                      <a:pt x="10" y="238"/>
                      <a:pt x="4" y="234"/>
                      <a:pt x="0" y="226"/>
                    </a:cubicBezTo>
                    <a:cubicBezTo>
                      <a:pt x="19" y="214"/>
                      <a:pt x="50" y="203"/>
                      <a:pt x="68" y="191"/>
                    </a:cubicBezTo>
                    <a:cubicBezTo>
                      <a:pt x="82" y="191"/>
                      <a:pt x="82" y="191"/>
                      <a:pt x="82" y="191"/>
                    </a:cubicBezTo>
                    <a:cubicBezTo>
                      <a:pt x="82" y="216"/>
                      <a:pt x="94" y="209"/>
                      <a:pt x="110" y="209"/>
                    </a:cubicBezTo>
                    <a:cubicBezTo>
                      <a:pt x="120" y="209"/>
                      <a:pt x="122" y="211"/>
                      <a:pt x="131" y="209"/>
                    </a:cubicBezTo>
                    <a:cubicBezTo>
                      <a:pt x="123" y="183"/>
                      <a:pt x="107" y="182"/>
                      <a:pt x="85" y="171"/>
                    </a:cubicBezTo>
                    <a:cubicBezTo>
                      <a:pt x="79" y="168"/>
                      <a:pt x="70" y="144"/>
                      <a:pt x="63" y="139"/>
                    </a:cubicBezTo>
                    <a:cubicBezTo>
                      <a:pt x="54" y="133"/>
                      <a:pt x="23" y="127"/>
                      <a:pt x="23" y="121"/>
                    </a:cubicBezTo>
                    <a:cubicBezTo>
                      <a:pt x="23" y="121"/>
                      <a:pt x="33" y="102"/>
                      <a:pt x="34" y="99"/>
                    </a:cubicBezTo>
                    <a:cubicBezTo>
                      <a:pt x="76" y="99"/>
                      <a:pt x="76" y="99"/>
                      <a:pt x="76" y="99"/>
                    </a:cubicBezTo>
                    <a:cubicBezTo>
                      <a:pt x="98" y="67"/>
                      <a:pt x="132" y="37"/>
                      <a:pt x="173" y="24"/>
                    </a:cubicBezTo>
                    <a:cubicBezTo>
                      <a:pt x="183" y="21"/>
                      <a:pt x="190" y="26"/>
                      <a:pt x="201" y="22"/>
                    </a:cubicBezTo>
                    <a:cubicBezTo>
                      <a:pt x="213" y="17"/>
                      <a:pt x="220" y="0"/>
                      <a:pt x="233" y="0"/>
                    </a:cubicBezTo>
                    <a:cubicBezTo>
                      <a:pt x="243" y="0"/>
                      <a:pt x="247" y="9"/>
                      <a:pt x="257" y="12"/>
                    </a:cubicBezTo>
                    <a:cubicBezTo>
                      <a:pt x="253" y="17"/>
                      <a:pt x="252" y="18"/>
                      <a:pt x="250" y="22"/>
                    </a:cubicBezTo>
                    <a:cubicBezTo>
                      <a:pt x="257" y="24"/>
                      <a:pt x="265" y="18"/>
                      <a:pt x="269" y="12"/>
                    </a:cubicBezTo>
                    <a:cubicBezTo>
                      <a:pt x="277" y="15"/>
                      <a:pt x="279" y="17"/>
                      <a:pt x="286" y="20"/>
                    </a:cubicBezTo>
                    <a:cubicBezTo>
                      <a:pt x="324" y="20"/>
                      <a:pt x="324" y="20"/>
                      <a:pt x="324" y="20"/>
                    </a:cubicBezTo>
                    <a:cubicBezTo>
                      <a:pt x="333" y="26"/>
                      <a:pt x="336" y="30"/>
                      <a:pt x="347" y="36"/>
                    </a:cubicBezTo>
                    <a:cubicBezTo>
                      <a:pt x="405" y="36"/>
                      <a:pt x="405" y="36"/>
                      <a:pt x="405" y="36"/>
                    </a:cubicBezTo>
                    <a:cubicBezTo>
                      <a:pt x="420" y="52"/>
                      <a:pt x="467" y="55"/>
                      <a:pt x="491" y="55"/>
                    </a:cubicBezTo>
                    <a:cubicBezTo>
                      <a:pt x="504" y="55"/>
                      <a:pt x="513" y="50"/>
                      <a:pt x="526" y="50"/>
                    </a:cubicBezTo>
                    <a:cubicBezTo>
                      <a:pt x="548" y="50"/>
                      <a:pt x="555" y="59"/>
                      <a:pt x="574" y="66"/>
                    </a:cubicBezTo>
                    <a:cubicBezTo>
                      <a:pt x="574" y="63"/>
                      <a:pt x="574" y="63"/>
                      <a:pt x="574" y="63"/>
                    </a:cubicBezTo>
                    <a:lnTo>
                      <a:pt x="574" y="65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8" name="Freeform 117">
                <a:extLst>
                  <a:ext uri="{FF2B5EF4-FFF2-40B4-BE49-F238E27FC236}">
                    <a16:creationId xmlns:a16="http://schemas.microsoft.com/office/drawing/2014/main" id="{7D1182A2-BDBE-4003-AB68-12B7A66097C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18598" y="2590664"/>
                <a:ext cx="42852" cy="58156"/>
              </a:xfrm>
              <a:custGeom>
                <a:avLst/>
                <a:gdLst>
                  <a:gd name="T0" fmla="*/ 17 w 38"/>
                  <a:gd name="T1" fmla="*/ 19 h 52"/>
                  <a:gd name="T2" fmla="*/ 0 w 38"/>
                  <a:gd name="T3" fmla="*/ 19 h 52"/>
                  <a:gd name="T4" fmla="*/ 20 w 38"/>
                  <a:gd name="T5" fmla="*/ 3 h 52"/>
                  <a:gd name="T6" fmla="*/ 38 w 38"/>
                  <a:gd name="T7" fmla="*/ 44 h 52"/>
                  <a:gd name="T8" fmla="*/ 32 w 38"/>
                  <a:gd name="T9" fmla="*/ 52 h 52"/>
                  <a:gd name="T10" fmla="*/ 17 w 38"/>
                  <a:gd name="T11" fmla="*/ 35 h 52"/>
                  <a:gd name="T12" fmla="*/ 17 w 38"/>
                  <a:gd name="T13" fmla="*/ 19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" h="52">
                    <a:moveTo>
                      <a:pt x="17" y="19"/>
                    </a:moveTo>
                    <a:cubicBezTo>
                      <a:pt x="5" y="16"/>
                      <a:pt x="10" y="12"/>
                      <a:pt x="0" y="19"/>
                    </a:cubicBezTo>
                    <a:cubicBezTo>
                      <a:pt x="0" y="0"/>
                      <a:pt x="4" y="0"/>
                      <a:pt x="20" y="3"/>
                    </a:cubicBezTo>
                    <a:cubicBezTo>
                      <a:pt x="18" y="24"/>
                      <a:pt x="38" y="27"/>
                      <a:pt x="38" y="44"/>
                    </a:cubicBezTo>
                    <a:cubicBezTo>
                      <a:pt x="38" y="50"/>
                      <a:pt x="36" y="52"/>
                      <a:pt x="32" y="52"/>
                    </a:cubicBezTo>
                    <a:cubicBezTo>
                      <a:pt x="25" y="52"/>
                      <a:pt x="17" y="35"/>
                      <a:pt x="17" y="35"/>
                    </a:cubicBezTo>
                    <a:cubicBezTo>
                      <a:pt x="17" y="29"/>
                      <a:pt x="15" y="23"/>
                      <a:pt x="17" y="19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9" name="Freeform 118">
                <a:extLst>
                  <a:ext uri="{FF2B5EF4-FFF2-40B4-BE49-F238E27FC236}">
                    <a16:creationId xmlns:a16="http://schemas.microsoft.com/office/drawing/2014/main" id="{7013E642-0B59-4DF2-9631-61E6254E24A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454320" y="2520264"/>
                <a:ext cx="45913" cy="73460"/>
              </a:xfrm>
              <a:custGeom>
                <a:avLst/>
                <a:gdLst>
                  <a:gd name="T0" fmla="*/ 26 w 40"/>
                  <a:gd name="T1" fmla="*/ 34 h 64"/>
                  <a:gd name="T2" fmla="*/ 34 w 40"/>
                  <a:gd name="T3" fmla="*/ 34 h 64"/>
                  <a:gd name="T4" fmla="*/ 32 w 40"/>
                  <a:gd name="T5" fmla="*/ 64 h 64"/>
                  <a:gd name="T6" fmla="*/ 20 w 40"/>
                  <a:gd name="T7" fmla="*/ 32 h 64"/>
                  <a:gd name="T8" fmla="*/ 0 w 40"/>
                  <a:gd name="T9" fmla="*/ 8 h 64"/>
                  <a:gd name="T10" fmla="*/ 9 w 40"/>
                  <a:gd name="T11" fmla="*/ 0 h 64"/>
                  <a:gd name="T12" fmla="*/ 26 w 40"/>
                  <a:gd name="T13" fmla="*/ 0 h 64"/>
                  <a:gd name="T14" fmla="*/ 26 w 40"/>
                  <a:gd name="T15" fmla="*/ 34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0" h="64">
                    <a:moveTo>
                      <a:pt x="26" y="34"/>
                    </a:moveTo>
                    <a:cubicBezTo>
                      <a:pt x="26" y="36"/>
                      <a:pt x="32" y="34"/>
                      <a:pt x="34" y="34"/>
                    </a:cubicBezTo>
                    <a:cubicBezTo>
                      <a:pt x="32" y="45"/>
                      <a:pt x="40" y="56"/>
                      <a:pt x="32" y="64"/>
                    </a:cubicBezTo>
                    <a:cubicBezTo>
                      <a:pt x="23" y="54"/>
                      <a:pt x="20" y="45"/>
                      <a:pt x="20" y="32"/>
                    </a:cubicBezTo>
                    <a:cubicBezTo>
                      <a:pt x="9" y="30"/>
                      <a:pt x="0" y="20"/>
                      <a:pt x="0" y="8"/>
                    </a:cubicBezTo>
                    <a:cubicBezTo>
                      <a:pt x="0" y="2"/>
                      <a:pt x="6" y="0"/>
                      <a:pt x="9" y="0"/>
                    </a:cubicBezTo>
                    <a:cubicBezTo>
                      <a:pt x="22" y="0"/>
                      <a:pt x="16" y="7"/>
                      <a:pt x="26" y="0"/>
                    </a:cubicBezTo>
                    <a:cubicBezTo>
                      <a:pt x="26" y="21"/>
                      <a:pt x="22" y="21"/>
                      <a:pt x="26" y="34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60" name="Freeform 119">
                <a:extLst>
                  <a:ext uri="{FF2B5EF4-FFF2-40B4-BE49-F238E27FC236}">
                    <a16:creationId xmlns:a16="http://schemas.microsoft.com/office/drawing/2014/main" id="{B4B61397-3537-4B75-B3FD-B157908E763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73660" y="1837695"/>
                <a:ext cx="456071" cy="250990"/>
              </a:xfrm>
              <a:custGeom>
                <a:avLst/>
                <a:gdLst>
                  <a:gd name="T0" fmla="*/ 367 w 398"/>
                  <a:gd name="T1" fmla="*/ 172 h 219"/>
                  <a:gd name="T2" fmla="*/ 357 w 398"/>
                  <a:gd name="T3" fmla="*/ 180 h 219"/>
                  <a:gd name="T4" fmla="*/ 369 w 398"/>
                  <a:gd name="T5" fmla="*/ 187 h 219"/>
                  <a:gd name="T6" fmla="*/ 376 w 398"/>
                  <a:gd name="T7" fmla="*/ 198 h 219"/>
                  <a:gd name="T8" fmla="*/ 333 w 398"/>
                  <a:gd name="T9" fmla="*/ 212 h 219"/>
                  <a:gd name="T10" fmla="*/ 271 w 398"/>
                  <a:gd name="T11" fmla="*/ 188 h 219"/>
                  <a:gd name="T12" fmla="*/ 251 w 398"/>
                  <a:gd name="T13" fmla="*/ 203 h 219"/>
                  <a:gd name="T14" fmla="*/ 197 w 398"/>
                  <a:gd name="T15" fmla="*/ 219 h 219"/>
                  <a:gd name="T16" fmla="*/ 129 w 398"/>
                  <a:gd name="T17" fmla="*/ 219 h 219"/>
                  <a:gd name="T18" fmla="*/ 115 w 398"/>
                  <a:gd name="T19" fmla="*/ 199 h 219"/>
                  <a:gd name="T20" fmla="*/ 73 w 398"/>
                  <a:gd name="T21" fmla="*/ 195 h 219"/>
                  <a:gd name="T22" fmla="*/ 38 w 398"/>
                  <a:gd name="T23" fmla="*/ 167 h 219"/>
                  <a:gd name="T24" fmla="*/ 111 w 398"/>
                  <a:gd name="T25" fmla="*/ 149 h 219"/>
                  <a:gd name="T26" fmla="*/ 136 w 398"/>
                  <a:gd name="T27" fmla="*/ 147 h 219"/>
                  <a:gd name="T28" fmla="*/ 117 w 398"/>
                  <a:gd name="T29" fmla="*/ 139 h 219"/>
                  <a:gd name="T30" fmla="*/ 77 w 398"/>
                  <a:gd name="T31" fmla="*/ 139 h 219"/>
                  <a:gd name="T32" fmla="*/ 19 w 398"/>
                  <a:gd name="T33" fmla="*/ 125 h 219"/>
                  <a:gd name="T34" fmla="*/ 49 w 398"/>
                  <a:gd name="T35" fmla="*/ 108 h 219"/>
                  <a:gd name="T36" fmla="*/ 23 w 398"/>
                  <a:gd name="T37" fmla="*/ 107 h 219"/>
                  <a:gd name="T38" fmla="*/ 0 w 398"/>
                  <a:gd name="T39" fmla="*/ 91 h 219"/>
                  <a:gd name="T40" fmla="*/ 96 w 398"/>
                  <a:gd name="T41" fmla="*/ 24 h 219"/>
                  <a:gd name="T42" fmla="*/ 109 w 398"/>
                  <a:gd name="T43" fmla="*/ 52 h 219"/>
                  <a:gd name="T44" fmla="*/ 132 w 398"/>
                  <a:gd name="T45" fmla="*/ 37 h 219"/>
                  <a:gd name="T46" fmla="*/ 167 w 398"/>
                  <a:gd name="T47" fmla="*/ 61 h 219"/>
                  <a:gd name="T48" fmla="*/ 189 w 398"/>
                  <a:gd name="T49" fmla="*/ 56 h 219"/>
                  <a:gd name="T50" fmla="*/ 186 w 398"/>
                  <a:gd name="T51" fmla="*/ 41 h 219"/>
                  <a:gd name="T52" fmla="*/ 202 w 398"/>
                  <a:gd name="T53" fmla="*/ 41 h 219"/>
                  <a:gd name="T54" fmla="*/ 227 w 398"/>
                  <a:gd name="T55" fmla="*/ 64 h 219"/>
                  <a:gd name="T56" fmla="*/ 240 w 398"/>
                  <a:gd name="T57" fmla="*/ 93 h 219"/>
                  <a:gd name="T58" fmla="*/ 250 w 398"/>
                  <a:gd name="T59" fmla="*/ 87 h 219"/>
                  <a:gd name="T60" fmla="*/ 232 w 398"/>
                  <a:gd name="T61" fmla="*/ 32 h 219"/>
                  <a:gd name="T62" fmla="*/ 246 w 398"/>
                  <a:gd name="T63" fmla="*/ 21 h 219"/>
                  <a:gd name="T64" fmla="*/ 267 w 398"/>
                  <a:gd name="T65" fmla="*/ 21 h 219"/>
                  <a:gd name="T66" fmla="*/ 267 w 398"/>
                  <a:gd name="T67" fmla="*/ 13 h 219"/>
                  <a:gd name="T68" fmla="*/ 289 w 398"/>
                  <a:gd name="T69" fmla="*/ 0 h 219"/>
                  <a:gd name="T70" fmla="*/ 316 w 398"/>
                  <a:gd name="T71" fmla="*/ 17 h 219"/>
                  <a:gd name="T72" fmla="*/ 299 w 398"/>
                  <a:gd name="T73" fmla="*/ 44 h 219"/>
                  <a:gd name="T74" fmla="*/ 320 w 398"/>
                  <a:gd name="T75" fmla="*/ 111 h 219"/>
                  <a:gd name="T76" fmla="*/ 398 w 398"/>
                  <a:gd name="T77" fmla="*/ 166 h 219"/>
                  <a:gd name="T78" fmla="*/ 367 w 398"/>
                  <a:gd name="T79" fmla="*/ 172 h 2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398" h="219">
                    <a:moveTo>
                      <a:pt x="367" y="172"/>
                    </a:moveTo>
                    <a:cubicBezTo>
                      <a:pt x="361" y="172"/>
                      <a:pt x="357" y="175"/>
                      <a:pt x="357" y="180"/>
                    </a:cubicBezTo>
                    <a:cubicBezTo>
                      <a:pt x="357" y="187"/>
                      <a:pt x="366" y="187"/>
                      <a:pt x="369" y="187"/>
                    </a:cubicBezTo>
                    <a:cubicBezTo>
                      <a:pt x="370" y="193"/>
                      <a:pt x="373" y="196"/>
                      <a:pt x="376" y="198"/>
                    </a:cubicBezTo>
                    <a:cubicBezTo>
                      <a:pt x="370" y="213"/>
                      <a:pt x="352" y="212"/>
                      <a:pt x="333" y="212"/>
                    </a:cubicBezTo>
                    <a:cubicBezTo>
                      <a:pt x="304" y="212"/>
                      <a:pt x="293" y="188"/>
                      <a:pt x="271" y="188"/>
                    </a:cubicBezTo>
                    <a:cubicBezTo>
                      <a:pt x="257" y="188"/>
                      <a:pt x="263" y="197"/>
                      <a:pt x="251" y="203"/>
                    </a:cubicBezTo>
                    <a:cubicBezTo>
                      <a:pt x="232" y="213"/>
                      <a:pt x="213" y="207"/>
                      <a:pt x="197" y="219"/>
                    </a:cubicBezTo>
                    <a:cubicBezTo>
                      <a:pt x="163" y="219"/>
                      <a:pt x="149" y="219"/>
                      <a:pt x="129" y="219"/>
                    </a:cubicBezTo>
                    <a:cubicBezTo>
                      <a:pt x="116" y="219"/>
                      <a:pt x="124" y="206"/>
                      <a:pt x="115" y="199"/>
                    </a:cubicBezTo>
                    <a:cubicBezTo>
                      <a:pt x="107" y="192"/>
                      <a:pt x="84" y="195"/>
                      <a:pt x="73" y="195"/>
                    </a:cubicBezTo>
                    <a:cubicBezTo>
                      <a:pt x="57" y="195"/>
                      <a:pt x="43" y="176"/>
                      <a:pt x="38" y="167"/>
                    </a:cubicBezTo>
                    <a:cubicBezTo>
                      <a:pt x="56" y="153"/>
                      <a:pt x="79" y="149"/>
                      <a:pt x="111" y="149"/>
                    </a:cubicBezTo>
                    <a:cubicBezTo>
                      <a:pt x="123" y="149"/>
                      <a:pt x="127" y="148"/>
                      <a:pt x="136" y="147"/>
                    </a:cubicBezTo>
                    <a:cubicBezTo>
                      <a:pt x="131" y="144"/>
                      <a:pt x="125" y="139"/>
                      <a:pt x="117" y="139"/>
                    </a:cubicBezTo>
                    <a:cubicBezTo>
                      <a:pt x="103" y="139"/>
                      <a:pt x="85" y="139"/>
                      <a:pt x="77" y="139"/>
                    </a:cubicBezTo>
                    <a:cubicBezTo>
                      <a:pt x="61" y="139"/>
                      <a:pt x="19" y="147"/>
                      <a:pt x="19" y="125"/>
                    </a:cubicBezTo>
                    <a:cubicBezTo>
                      <a:pt x="19" y="107"/>
                      <a:pt x="41" y="114"/>
                      <a:pt x="49" y="108"/>
                    </a:cubicBezTo>
                    <a:cubicBezTo>
                      <a:pt x="37" y="105"/>
                      <a:pt x="33" y="107"/>
                      <a:pt x="23" y="107"/>
                    </a:cubicBezTo>
                    <a:cubicBezTo>
                      <a:pt x="14" y="107"/>
                      <a:pt x="0" y="95"/>
                      <a:pt x="0" y="91"/>
                    </a:cubicBezTo>
                    <a:cubicBezTo>
                      <a:pt x="0" y="52"/>
                      <a:pt x="69" y="24"/>
                      <a:pt x="96" y="24"/>
                    </a:cubicBezTo>
                    <a:cubicBezTo>
                      <a:pt x="107" y="24"/>
                      <a:pt x="106" y="47"/>
                      <a:pt x="109" y="52"/>
                    </a:cubicBezTo>
                    <a:cubicBezTo>
                      <a:pt x="115" y="48"/>
                      <a:pt x="120" y="37"/>
                      <a:pt x="132" y="37"/>
                    </a:cubicBezTo>
                    <a:cubicBezTo>
                      <a:pt x="154" y="37"/>
                      <a:pt x="161" y="47"/>
                      <a:pt x="167" y="61"/>
                    </a:cubicBezTo>
                    <a:cubicBezTo>
                      <a:pt x="175" y="60"/>
                      <a:pt x="181" y="58"/>
                      <a:pt x="189" y="56"/>
                    </a:cubicBezTo>
                    <a:cubicBezTo>
                      <a:pt x="189" y="48"/>
                      <a:pt x="187" y="46"/>
                      <a:pt x="186" y="41"/>
                    </a:cubicBezTo>
                    <a:cubicBezTo>
                      <a:pt x="202" y="41"/>
                      <a:pt x="202" y="41"/>
                      <a:pt x="202" y="41"/>
                    </a:cubicBezTo>
                    <a:cubicBezTo>
                      <a:pt x="213" y="44"/>
                      <a:pt x="223" y="55"/>
                      <a:pt x="227" y="64"/>
                    </a:cubicBezTo>
                    <a:cubicBezTo>
                      <a:pt x="232" y="73"/>
                      <a:pt x="226" y="93"/>
                      <a:pt x="240" y="93"/>
                    </a:cubicBezTo>
                    <a:cubicBezTo>
                      <a:pt x="246" y="93"/>
                      <a:pt x="246" y="90"/>
                      <a:pt x="250" y="87"/>
                    </a:cubicBezTo>
                    <a:cubicBezTo>
                      <a:pt x="244" y="76"/>
                      <a:pt x="232" y="39"/>
                      <a:pt x="232" y="32"/>
                    </a:cubicBezTo>
                    <a:cubicBezTo>
                      <a:pt x="232" y="25"/>
                      <a:pt x="240" y="21"/>
                      <a:pt x="246" y="21"/>
                    </a:cubicBezTo>
                    <a:cubicBezTo>
                      <a:pt x="260" y="21"/>
                      <a:pt x="255" y="28"/>
                      <a:pt x="267" y="21"/>
                    </a:cubicBezTo>
                    <a:cubicBezTo>
                      <a:pt x="267" y="19"/>
                      <a:pt x="267" y="16"/>
                      <a:pt x="267" y="13"/>
                    </a:cubicBezTo>
                    <a:cubicBezTo>
                      <a:pt x="267" y="6"/>
                      <a:pt x="277" y="0"/>
                      <a:pt x="289" y="0"/>
                    </a:cubicBezTo>
                    <a:cubicBezTo>
                      <a:pt x="303" y="0"/>
                      <a:pt x="316" y="6"/>
                      <a:pt x="316" y="17"/>
                    </a:cubicBezTo>
                    <a:cubicBezTo>
                      <a:pt x="316" y="29"/>
                      <a:pt x="299" y="37"/>
                      <a:pt x="299" y="44"/>
                    </a:cubicBezTo>
                    <a:cubicBezTo>
                      <a:pt x="299" y="72"/>
                      <a:pt x="320" y="91"/>
                      <a:pt x="320" y="111"/>
                    </a:cubicBezTo>
                    <a:cubicBezTo>
                      <a:pt x="320" y="137"/>
                      <a:pt x="383" y="154"/>
                      <a:pt x="398" y="166"/>
                    </a:cubicBezTo>
                    <a:cubicBezTo>
                      <a:pt x="384" y="176"/>
                      <a:pt x="381" y="172"/>
                      <a:pt x="367" y="172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61" name="Freeform 120">
                <a:extLst>
                  <a:ext uri="{FF2B5EF4-FFF2-40B4-BE49-F238E27FC236}">
                    <a16:creationId xmlns:a16="http://schemas.microsoft.com/office/drawing/2014/main" id="{1B25A21C-C9C9-45F9-AA7D-94B6ED52F6C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706842" y="1796374"/>
                <a:ext cx="254053" cy="177529"/>
              </a:xfrm>
              <a:custGeom>
                <a:avLst/>
                <a:gdLst>
                  <a:gd name="T0" fmla="*/ 48 w 222"/>
                  <a:gd name="T1" fmla="*/ 147 h 155"/>
                  <a:gd name="T2" fmla="*/ 36 w 222"/>
                  <a:gd name="T3" fmla="*/ 131 h 155"/>
                  <a:gd name="T4" fmla="*/ 0 w 222"/>
                  <a:gd name="T5" fmla="*/ 115 h 155"/>
                  <a:gd name="T6" fmla="*/ 38 w 222"/>
                  <a:gd name="T7" fmla="*/ 38 h 155"/>
                  <a:gd name="T8" fmla="*/ 26 w 222"/>
                  <a:gd name="T9" fmla="*/ 10 h 155"/>
                  <a:gd name="T10" fmla="*/ 72 w 222"/>
                  <a:gd name="T11" fmla="*/ 10 h 155"/>
                  <a:gd name="T12" fmla="*/ 102 w 222"/>
                  <a:gd name="T13" fmla="*/ 4 h 155"/>
                  <a:gd name="T14" fmla="*/ 143 w 222"/>
                  <a:gd name="T15" fmla="*/ 20 h 155"/>
                  <a:gd name="T16" fmla="*/ 169 w 222"/>
                  <a:gd name="T17" fmla="*/ 18 h 155"/>
                  <a:gd name="T18" fmla="*/ 222 w 222"/>
                  <a:gd name="T19" fmla="*/ 52 h 155"/>
                  <a:gd name="T20" fmla="*/ 174 w 222"/>
                  <a:gd name="T21" fmla="*/ 69 h 155"/>
                  <a:gd name="T22" fmla="*/ 117 w 222"/>
                  <a:gd name="T23" fmla="*/ 129 h 155"/>
                  <a:gd name="T24" fmla="*/ 59 w 222"/>
                  <a:gd name="T25" fmla="*/ 155 h 155"/>
                  <a:gd name="T26" fmla="*/ 48 w 222"/>
                  <a:gd name="T27" fmla="*/ 147 h 1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22" h="155">
                    <a:moveTo>
                      <a:pt x="48" y="147"/>
                    </a:moveTo>
                    <a:cubicBezTo>
                      <a:pt x="44" y="147"/>
                      <a:pt x="38" y="135"/>
                      <a:pt x="36" y="131"/>
                    </a:cubicBezTo>
                    <a:cubicBezTo>
                      <a:pt x="30" y="123"/>
                      <a:pt x="0" y="125"/>
                      <a:pt x="0" y="115"/>
                    </a:cubicBezTo>
                    <a:cubicBezTo>
                      <a:pt x="0" y="88"/>
                      <a:pt x="38" y="66"/>
                      <a:pt x="38" y="38"/>
                    </a:cubicBezTo>
                    <a:cubicBezTo>
                      <a:pt x="38" y="31"/>
                      <a:pt x="27" y="18"/>
                      <a:pt x="26" y="10"/>
                    </a:cubicBezTo>
                    <a:cubicBezTo>
                      <a:pt x="45" y="2"/>
                      <a:pt x="54" y="10"/>
                      <a:pt x="72" y="10"/>
                    </a:cubicBezTo>
                    <a:cubicBezTo>
                      <a:pt x="81" y="10"/>
                      <a:pt x="88" y="0"/>
                      <a:pt x="102" y="4"/>
                    </a:cubicBezTo>
                    <a:cubicBezTo>
                      <a:pt x="119" y="9"/>
                      <a:pt x="126" y="18"/>
                      <a:pt x="143" y="20"/>
                    </a:cubicBezTo>
                    <a:cubicBezTo>
                      <a:pt x="150" y="27"/>
                      <a:pt x="159" y="18"/>
                      <a:pt x="169" y="18"/>
                    </a:cubicBezTo>
                    <a:cubicBezTo>
                      <a:pt x="185" y="18"/>
                      <a:pt x="222" y="34"/>
                      <a:pt x="222" y="52"/>
                    </a:cubicBezTo>
                    <a:cubicBezTo>
                      <a:pt x="222" y="61"/>
                      <a:pt x="182" y="67"/>
                      <a:pt x="174" y="69"/>
                    </a:cubicBezTo>
                    <a:cubicBezTo>
                      <a:pt x="151" y="77"/>
                      <a:pt x="117" y="111"/>
                      <a:pt x="117" y="129"/>
                    </a:cubicBezTo>
                    <a:cubicBezTo>
                      <a:pt x="117" y="135"/>
                      <a:pt x="65" y="155"/>
                      <a:pt x="59" y="155"/>
                    </a:cubicBezTo>
                    <a:cubicBezTo>
                      <a:pt x="54" y="155"/>
                      <a:pt x="51" y="147"/>
                      <a:pt x="48" y="147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62" name="Freeform 121">
                <a:extLst>
                  <a:ext uri="{FF2B5EF4-FFF2-40B4-BE49-F238E27FC236}">
                    <a16:creationId xmlns:a16="http://schemas.microsoft.com/office/drawing/2014/main" id="{730C8B88-B5D1-4FBE-A4A9-3E3814F6BDA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08860" y="1673940"/>
                <a:ext cx="303027" cy="134677"/>
              </a:xfrm>
              <a:custGeom>
                <a:avLst/>
                <a:gdLst>
                  <a:gd name="T0" fmla="*/ 91 w 265"/>
                  <a:gd name="T1" fmla="*/ 117 h 117"/>
                  <a:gd name="T2" fmla="*/ 70 w 265"/>
                  <a:gd name="T3" fmla="*/ 105 h 117"/>
                  <a:gd name="T4" fmla="*/ 91 w 265"/>
                  <a:gd name="T5" fmla="*/ 95 h 117"/>
                  <a:gd name="T6" fmla="*/ 78 w 265"/>
                  <a:gd name="T7" fmla="*/ 77 h 117"/>
                  <a:gd name="T8" fmla="*/ 70 w 265"/>
                  <a:gd name="T9" fmla="*/ 87 h 117"/>
                  <a:gd name="T10" fmla="*/ 38 w 265"/>
                  <a:gd name="T11" fmla="*/ 93 h 117"/>
                  <a:gd name="T12" fmla="*/ 12 w 265"/>
                  <a:gd name="T13" fmla="*/ 87 h 117"/>
                  <a:gd name="T14" fmla="*/ 0 w 265"/>
                  <a:gd name="T15" fmla="*/ 75 h 117"/>
                  <a:gd name="T16" fmla="*/ 0 w 265"/>
                  <a:gd name="T17" fmla="*/ 63 h 117"/>
                  <a:gd name="T18" fmla="*/ 19 w 265"/>
                  <a:gd name="T19" fmla="*/ 56 h 117"/>
                  <a:gd name="T20" fmla="*/ 53 w 265"/>
                  <a:gd name="T21" fmla="*/ 63 h 117"/>
                  <a:gd name="T22" fmla="*/ 19 w 265"/>
                  <a:gd name="T23" fmla="*/ 53 h 117"/>
                  <a:gd name="T24" fmla="*/ 19 w 265"/>
                  <a:gd name="T25" fmla="*/ 41 h 117"/>
                  <a:gd name="T26" fmla="*/ 32 w 265"/>
                  <a:gd name="T27" fmla="*/ 41 h 117"/>
                  <a:gd name="T28" fmla="*/ 66 w 265"/>
                  <a:gd name="T29" fmla="*/ 47 h 117"/>
                  <a:gd name="T30" fmla="*/ 28 w 265"/>
                  <a:gd name="T31" fmla="*/ 38 h 117"/>
                  <a:gd name="T32" fmla="*/ 43 w 265"/>
                  <a:gd name="T33" fmla="*/ 29 h 117"/>
                  <a:gd name="T34" fmla="*/ 62 w 265"/>
                  <a:gd name="T35" fmla="*/ 32 h 117"/>
                  <a:gd name="T36" fmla="*/ 40 w 265"/>
                  <a:gd name="T37" fmla="*/ 21 h 117"/>
                  <a:gd name="T38" fmla="*/ 65 w 265"/>
                  <a:gd name="T39" fmla="*/ 21 h 117"/>
                  <a:gd name="T40" fmla="*/ 77 w 265"/>
                  <a:gd name="T41" fmla="*/ 33 h 117"/>
                  <a:gd name="T42" fmla="*/ 95 w 265"/>
                  <a:gd name="T43" fmla="*/ 33 h 117"/>
                  <a:gd name="T44" fmla="*/ 167 w 265"/>
                  <a:gd name="T45" fmla="*/ 63 h 117"/>
                  <a:gd name="T46" fmla="*/ 184 w 265"/>
                  <a:gd name="T47" fmla="*/ 53 h 117"/>
                  <a:gd name="T48" fmla="*/ 168 w 265"/>
                  <a:gd name="T49" fmla="*/ 51 h 117"/>
                  <a:gd name="T50" fmla="*/ 176 w 265"/>
                  <a:gd name="T51" fmla="*/ 48 h 117"/>
                  <a:gd name="T52" fmla="*/ 176 w 265"/>
                  <a:gd name="T53" fmla="*/ 37 h 117"/>
                  <a:gd name="T54" fmla="*/ 157 w 265"/>
                  <a:gd name="T55" fmla="*/ 25 h 117"/>
                  <a:gd name="T56" fmla="*/ 184 w 265"/>
                  <a:gd name="T57" fmla="*/ 0 h 117"/>
                  <a:gd name="T58" fmla="*/ 199 w 265"/>
                  <a:gd name="T59" fmla="*/ 5 h 117"/>
                  <a:gd name="T60" fmla="*/ 199 w 265"/>
                  <a:gd name="T61" fmla="*/ 16 h 117"/>
                  <a:gd name="T62" fmla="*/ 227 w 265"/>
                  <a:gd name="T63" fmla="*/ 45 h 117"/>
                  <a:gd name="T64" fmla="*/ 248 w 265"/>
                  <a:gd name="T65" fmla="*/ 36 h 117"/>
                  <a:gd name="T66" fmla="*/ 265 w 265"/>
                  <a:gd name="T67" fmla="*/ 56 h 117"/>
                  <a:gd name="T68" fmla="*/ 240 w 265"/>
                  <a:gd name="T69" fmla="*/ 93 h 117"/>
                  <a:gd name="T70" fmla="*/ 191 w 265"/>
                  <a:gd name="T71" fmla="*/ 91 h 117"/>
                  <a:gd name="T72" fmla="*/ 140 w 265"/>
                  <a:gd name="T73" fmla="*/ 105 h 117"/>
                  <a:gd name="T74" fmla="*/ 91 w 265"/>
                  <a:gd name="T75" fmla="*/ 117 h 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65" h="117">
                    <a:moveTo>
                      <a:pt x="91" y="117"/>
                    </a:moveTo>
                    <a:cubicBezTo>
                      <a:pt x="82" y="117"/>
                      <a:pt x="70" y="110"/>
                      <a:pt x="70" y="105"/>
                    </a:cubicBezTo>
                    <a:cubicBezTo>
                      <a:pt x="70" y="93"/>
                      <a:pt x="81" y="95"/>
                      <a:pt x="91" y="95"/>
                    </a:cubicBezTo>
                    <a:cubicBezTo>
                      <a:pt x="87" y="89"/>
                      <a:pt x="80" y="85"/>
                      <a:pt x="78" y="77"/>
                    </a:cubicBezTo>
                    <a:cubicBezTo>
                      <a:pt x="74" y="78"/>
                      <a:pt x="70" y="83"/>
                      <a:pt x="70" y="87"/>
                    </a:cubicBezTo>
                    <a:cubicBezTo>
                      <a:pt x="57" y="89"/>
                      <a:pt x="47" y="93"/>
                      <a:pt x="38" y="93"/>
                    </a:cubicBezTo>
                    <a:cubicBezTo>
                      <a:pt x="28" y="93"/>
                      <a:pt x="17" y="87"/>
                      <a:pt x="12" y="87"/>
                    </a:cubicBezTo>
                    <a:cubicBezTo>
                      <a:pt x="6" y="87"/>
                      <a:pt x="0" y="82"/>
                      <a:pt x="0" y="75"/>
                    </a:cubicBezTo>
                    <a:cubicBezTo>
                      <a:pt x="0" y="67"/>
                      <a:pt x="3" y="69"/>
                      <a:pt x="0" y="63"/>
                    </a:cubicBezTo>
                    <a:cubicBezTo>
                      <a:pt x="8" y="62"/>
                      <a:pt x="12" y="56"/>
                      <a:pt x="19" y="56"/>
                    </a:cubicBezTo>
                    <a:cubicBezTo>
                      <a:pt x="34" y="56"/>
                      <a:pt x="42" y="63"/>
                      <a:pt x="53" y="63"/>
                    </a:cubicBezTo>
                    <a:cubicBezTo>
                      <a:pt x="40" y="62"/>
                      <a:pt x="29" y="57"/>
                      <a:pt x="19" y="53"/>
                    </a:cubicBezTo>
                    <a:cubicBezTo>
                      <a:pt x="19" y="41"/>
                      <a:pt x="19" y="41"/>
                      <a:pt x="19" y="41"/>
                    </a:cubicBezTo>
                    <a:cubicBezTo>
                      <a:pt x="25" y="40"/>
                      <a:pt x="32" y="41"/>
                      <a:pt x="32" y="41"/>
                    </a:cubicBezTo>
                    <a:cubicBezTo>
                      <a:pt x="35" y="41"/>
                      <a:pt x="59" y="46"/>
                      <a:pt x="66" y="47"/>
                    </a:cubicBezTo>
                    <a:cubicBezTo>
                      <a:pt x="52" y="44"/>
                      <a:pt x="39" y="45"/>
                      <a:pt x="28" y="38"/>
                    </a:cubicBezTo>
                    <a:cubicBezTo>
                      <a:pt x="31" y="33"/>
                      <a:pt x="37" y="29"/>
                      <a:pt x="43" y="29"/>
                    </a:cubicBezTo>
                    <a:cubicBezTo>
                      <a:pt x="53" y="29"/>
                      <a:pt x="56" y="32"/>
                      <a:pt x="62" y="32"/>
                    </a:cubicBezTo>
                    <a:cubicBezTo>
                      <a:pt x="53" y="32"/>
                      <a:pt x="40" y="31"/>
                      <a:pt x="40" y="21"/>
                    </a:cubicBezTo>
                    <a:cubicBezTo>
                      <a:pt x="53" y="19"/>
                      <a:pt x="58" y="21"/>
                      <a:pt x="65" y="21"/>
                    </a:cubicBezTo>
                    <a:cubicBezTo>
                      <a:pt x="68" y="21"/>
                      <a:pt x="77" y="24"/>
                      <a:pt x="77" y="33"/>
                    </a:cubicBezTo>
                    <a:cubicBezTo>
                      <a:pt x="87" y="33"/>
                      <a:pt x="93" y="33"/>
                      <a:pt x="95" y="33"/>
                    </a:cubicBezTo>
                    <a:cubicBezTo>
                      <a:pt x="118" y="33"/>
                      <a:pt x="134" y="63"/>
                      <a:pt x="167" y="63"/>
                    </a:cubicBezTo>
                    <a:cubicBezTo>
                      <a:pt x="177" y="63"/>
                      <a:pt x="181" y="60"/>
                      <a:pt x="184" y="53"/>
                    </a:cubicBezTo>
                    <a:cubicBezTo>
                      <a:pt x="175" y="53"/>
                      <a:pt x="171" y="52"/>
                      <a:pt x="168" y="51"/>
                    </a:cubicBezTo>
                    <a:cubicBezTo>
                      <a:pt x="169" y="49"/>
                      <a:pt x="174" y="48"/>
                      <a:pt x="176" y="48"/>
                    </a:cubicBezTo>
                    <a:cubicBezTo>
                      <a:pt x="176" y="37"/>
                      <a:pt x="176" y="37"/>
                      <a:pt x="176" y="37"/>
                    </a:cubicBezTo>
                    <a:cubicBezTo>
                      <a:pt x="171" y="36"/>
                      <a:pt x="157" y="32"/>
                      <a:pt x="157" y="25"/>
                    </a:cubicBezTo>
                    <a:cubicBezTo>
                      <a:pt x="157" y="13"/>
                      <a:pt x="177" y="6"/>
                      <a:pt x="184" y="0"/>
                    </a:cubicBezTo>
                    <a:cubicBezTo>
                      <a:pt x="189" y="3"/>
                      <a:pt x="193" y="5"/>
                      <a:pt x="199" y="5"/>
                    </a:cubicBezTo>
                    <a:cubicBezTo>
                      <a:pt x="198" y="12"/>
                      <a:pt x="199" y="14"/>
                      <a:pt x="199" y="16"/>
                    </a:cubicBezTo>
                    <a:cubicBezTo>
                      <a:pt x="199" y="28"/>
                      <a:pt x="213" y="45"/>
                      <a:pt x="227" y="45"/>
                    </a:cubicBezTo>
                    <a:cubicBezTo>
                      <a:pt x="234" y="45"/>
                      <a:pt x="238" y="36"/>
                      <a:pt x="248" y="36"/>
                    </a:cubicBezTo>
                    <a:cubicBezTo>
                      <a:pt x="257" y="36"/>
                      <a:pt x="265" y="46"/>
                      <a:pt x="265" y="56"/>
                    </a:cubicBezTo>
                    <a:cubicBezTo>
                      <a:pt x="265" y="67"/>
                      <a:pt x="247" y="90"/>
                      <a:pt x="240" y="93"/>
                    </a:cubicBezTo>
                    <a:cubicBezTo>
                      <a:pt x="236" y="94"/>
                      <a:pt x="191" y="89"/>
                      <a:pt x="191" y="91"/>
                    </a:cubicBezTo>
                    <a:cubicBezTo>
                      <a:pt x="191" y="93"/>
                      <a:pt x="143" y="104"/>
                      <a:pt x="140" y="105"/>
                    </a:cubicBezTo>
                    <a:cubicBezTo>
                      <a:pt x="125" y="111"/>
                      <a:pt x="110" y="117"/>
                      <a:pt x="91" y="117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63" name="Freeform 122">
                <a:extLst>
                  <a:ext uri="{FF2B5EF4-FFF2-40B4-BE49-F238E27FC236}">
                    <a16:creationId xmlns:a16="http://schemas.microsoft.com/office/drawing/2014/main" id="{E4B19836-6B8B-4AA9-B545-1436B022E93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64477" y="1719852"/>
                <a:ext cx="41322" cy="33669"/>
              </a:xfrm>
              <a:custGeom>
                <a:avLst/>
                <a:gdLst>
                  <a:gd name="T0" fmla="*/ 13 w 36"/>
                  <a:gd name="T1" fmla="*/ 29 h 29"/>
                  <a:gd name="T2" fmla="*/ 0 w 36"/>
                  <a:gd name="T3" fmla="*/ 19 h 29"/>
                  <a:gd name="T4" fmla="*/ 36 w 36"/>
                  <a:gd name="T5" fmla="*/ 1 h 29"/>
                  <a:gd name="T6" fmla="*/ 13 w 36"/>
                  <a:gd name="T7" fmla="*/ 29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6" h="29">
                    <a:moveTo>
                      <a:pt x="13" y="29"/>
                    </a:moveTo>
                    <a:cubicBezTo>
                      <a:pt x="7" y="29"/>
                      <a:pt x="0" y="25"/>
                      <a:pt x="0" y="19"/>
                    </a:cubicBezTo>
                    <a:cubicBezTo>
                      <a:pt x="0" y="7"/>
                      <a:pt x="28" y="0"/>
                      <a:pt x="36" y="1"/>
                    </a:cubicBezTo>
                    <a:cubicBezTo>
                      <a:pt x="34" y="12"/>
                      <a:pt x="23" y="29"/>
                      <a:pt x="13" y="29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64" name="Freeform 123">
                <a:extLst>
                  <a:ext uri="{FF2B5EF4-FFF2-40B4-BE49-F238E27FC236}">
                    <a16:creationId xmlns:a16="http://schemas.microsoft.com/office/drawing/2014/main" id="{06D330F7-3B09-4D53-AB4E-A33E8179767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76199" y="1675470"/>
                <a:ext cx="29078" cy="12243"/>
              </a:xfrm>
              <a:custGeom>
                <a:avLst/>
                <a:gdLst>
                  <a:gd name="T0" fmla="*/ 9 w 26"/>
                  <a:gd name="T1" fmla="*/ 11 h 11"/>
                  <a:gd name="T2" fmla="*/ 0 w 26"/>
                  <a:gd name="T3" fmla="*/ 0 h 11"/>
                  <a:gd name="T4" fmla="*/ 26 w 26"/>
                  <a:gd name="T5" fmla="*/ 0 h 11"/>
                  <a:gd name="T6" fmla="*/ 26 w 26"/>
                  <a:gd name="T7" fmla="*/ 11 h 11"/>
                  <a:gd name="T8" fmla="*/ 9 w 26"/>
                  <a:gd name="T9" fmla="*/ 1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6" h="11">
                    <a:moveTo>
                      <a:pt x="9" y="11"/>
                    </a:moveTo>
                    <a:cubicBezTo>
                      <a:pt x="6" y="11"/>
                      <a:pt x="0" y="8"/>
                      <a:pt x="0" y="0"/>
                    </a:cubicBezTo>
                    <a:cubicBezTo>
                      <a:pt x="26" y="0"/>
                      <a:pt x="26" y="0"/>
                      <a:pt x="26" y="0"/>
                    </a:cubicBezTo>
                    <a:cubicBezTo>
                      <a:pt x="26" y="11"/>
                      <a:pt x="26" y="11"/>
                      <a:pt x="26" y="11"/>
                    </a:cubicBezTo>
                    <a:cubicBezTo>
                      <a:pt x="23" y="11"/>
                      <a:pt x="9" y="11"/>
                      <a:pt x="9" y="11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65" name="Freeform 124">
                <a:extLst>
                  <a:ext uri="{FF2B5EF4-FFF2-40B4-BE49-F238E27FC236}">
                    <a16:creationId xmlns:a16="http://schemas.microsoft.com/office/drawing/2014/main" id="{0157CA1F-32F2-4EDE-81AA-B0509F795B2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778773" y="1634148"/>
                <a:ext cx="172940" cy="101008"/>
              </a:xfrm>
              <a:custGeom>
                <a:avLst/>
                <a:gdLst>
                  <a:gd name="T0" fmla="*/ 151 w 151"/>
                  <a:gd name="T1" fmla="*/ 14 h 88"/>
                  <a:gd name="T2" fmla="*/ 141 w 151"/>
                  <a:gd name="T3" fmla="*/ 27 h 88"/>
                  <a:gd name="T4" fmla="*/ 147 w 151"/>
                  <a:gd name="T5" fmla="*/ 43 h 88"/>
                  <a:gd name="T6" fmla="*/ 115 w 151"/>
                  <a:gd name="T7" fmla="*/ 68 h 88"/>
                  <a:gd name="T8" fmla="*/ 96 w 151"/>
                  <a:gd name="T9" fmla="*/ 46 h 88"/>
                  <a:gd name="T10" fmla="*/ 70 w 151"/>
                  <a:gd name="T11" fmla="*/ 71 h 88"/>
                  <a:gd name="T12" fmla="*/ 54 w 151"/>
                  <a:gd name="T13" fmla="*/ 88 h 88"/>
                  <a:gd name="T14" fmla="*/ 41 w 151"/>
                  <a:gd name="T15" fmla="*/ 76 h 88"/>
                  <a:gd name="T16" fmla="*/ 20 w 151"/>
                  <a:gd name="T17" fmla="*/ 76 h 88"/>
                  <a:gd name="T18" fmla="*/ 7 w 151"/>
                  <a:gd name="T19" fmla="*/ 83 h 88"/>
                  <a:gd name="T20" fmla="*/ 0 w 151"/>
                  <a:gd name="T21" fmla="*/ 71 h 88"/>
                  <a:gd name="T22" fmla="*/ 16 w 151"/>
                  <a:gd name="T23" fmla="*/ 56 h 88"/>
                  <a:gd name="T24" fmla="*/ 53 w 151"/>
                  <a:gd name="T25" fmla="*/ 40 h 88"/>
                  <a:gd name="T26" fmla="*/ 92 w 151"/>
                  <a:gd name="T27" fmla="*/ 11 h 88"/>
                  <a:gd name="T28" fmla="*/ 106 w 151"/>
                  <a:gd name="T29" fmla="*/ 13 h 88"/>
                  <a:gd name="T30" fmla="*/ 151 w 151"/>
                  <a:gd name="T31" fmla="*/ 14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1" h="88">
                    <a:moveTo>
                      <a:pt x="151" y="14"/>
                    </a:moveTo>
                    <a:cubicBezTo>
                      <a:pt x="151" y="20"/>
                      <a:pt x="147" y="25"/>
                      <a:pt x="141" y="27"/>
                    </a:cubicBezTo>
                    <a:cubicBezTo>
                      <a:pt x="142" y="35"/>
                      <a:pt x="147" y="36"/>
                      <a:pt x="147" y="43"/>
                    </a:cubicBezTo>
                    <a:cubicBezTo>
                      <a:pt x="115" y="68"/>
                      <a:pt x="115" y="68"/>
                      <a:pt x="115" y="68"/>
                    </a:cubicBezTo>
                    <a:cubicBezTo>
                      <a:pt x="102" y="68"/>
                      <a:pt x="103" y="50"/>
                      <a:pt x="96" y="46"/>
                    </a:cubicBezTo>
                    <a:cubicBezTo>
                      <a:pt x="94" y="60"/>
                      <a:pt x="83" y="72"/>
                      <a:pt x="70" y="71"/>
                    </a:cubicBezTo>
                    <a:cubicBezTo>
                      <a:pt x="69" y="79"/>
                      <a:pt x="63" y="88"/>
                      <a:pt x="54" y="88"/>
                    </a:cubicBezTo>
                    <a:cubicBezTo>
                      <a:pt x="48" y="88"/>
                      <a:pt x="43" y="79"/>
                      <a:pt x="41" y="76"/>
                    </a:cubicBezTo>
                    <a:cubicBezTo>
                      <a:pt x="32" y="81"/>
                      <a:pt x="28" y="76"/>
                      <a:pt x="20" y="76"/>
                    </a:cubicBezTo>
                    <a:cubicBezTo>
                      <a:pt x="16" y="76"/>
                      <a:pt x="13" y="82"/>
                      <a:pt x="7" y="83"/>
                    </a:cubicBezTo>
                    <a:cubicBezTo>
                      <a:pt x="6" y="77"/>
                      <a:pt x="0" y="73"/>
                      <a:pt x="0" y="71"/>
                    </a:cubicBezTo>
                    <a:cubicBezTo>
                      <a:pt x="0" y="69"/>
                      <a:pt x="13" y="58"/>
                      <a:pt x="16" y="56"/>
                    </a:cubicBezTo>
                    <a:cubicBezTo>
                      <a:pt x="28" y="50"/>
                      <a:pt x="40" y="48"/>
                      <a:pt x="53" y="40"/>
                    </a:cubicBezTo>
                    <a:cubicBezTo>
                      <a:pt x="67" y="32"/>
                      <a:pt x="71" y="11"/>
                      <a:pt x="92" y="11"/>
                    </a:cubicBezTo>
                    <a:cubicBezTo>
                      <a:pt x="98" y="11"/>
                      <a:pt x="99" y="12"/>
                      <a:pt x="106" y="13"/>
                    </a:cubicBezTo>
                    <a:cubicBezTo>
                      <a:pt x="106" y="13"/>
                      <a:pt x="151" y="0"/>
                      <a:pt x="151" y="14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66" name="Freeform 125">
                <a:extLst>
                  <a:ext uri="{FF2B5EF4-FFF2-40B4-BE49-F238E27FC236}">
                    <a16:creationId xmlns:a16="http://schemas.microsoft.com/office/drawing/2014/main" id="{53ED7D17-2B74-4A89-AFB1-BEADFA5945D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09869" y="1569871"/>
                <a:ext cx="99479" cy="32139"/>
              </a:xfrm>
              <a:custGeom>
                <a:avLst/>
                <a:gdLst>
                  <a:gd name="T0" fmla="*/ 34 w 87"/>
                  <a:gd name="T1" fmla="*/ 28 h 28"/>
                  <a:gd name="T2" fmla="*/ 15 w 87"/>
                  <a:gd name="T3" fmla="*/ 22 h 28"/>
                  <a:gd name="T4" fmla="*/ 0 w 87"/>
                  <a:gd name="T5" fmla="*/ 28 h 28"/>
                  <a:gd name="T6" fmla="*/ 55 w 87"/>
                  <a:gd name="T7" fmla="*/ 0 h 28"/>
                  <a:gd name="T8" fmla="*/ 87 w 87"/>
                  <a:gd name="T9" fmla="*/ 20 h 28"/>
                  <a:gd name="T10" fmla="*/ 67 w 87"/>
                  <a:gd name="T11" fmla="*/ 28 h 28"/>
                  <a:gd name="T12" fmla="*/ 34 w 87"/>
                  <a:gd name="T13" fmla="*/ 28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7" h="28">
                    <a:moveTo>
                      <a:pt x="34" y="28"/>
                    </a:moveTo>
                    <a:cubicBezTo>
                      <a:pt x="25" y="28"/>
                      <a:pt x="23" y="22"/>
                      <a:pt x="15" y="22"/>
                    </a:cubicBezTo>
                    <a:cubicBezTo>
                      <a:pt x="9" y="22"/>
                      <a:pt x="6" y="27"/>
                      <a:pt x="0" y="28"/>
                    </a:cubicBezTo>
                    <a:cubicBezTo>
                      <a:pt x="0" y="18"/>
                      <a:pt x="45" y="0"/>
                      <a:pt x="55" y="0"/>
                    </a:cubicBezTo>
                    <a:cubicBezTo>
                      <a:pt x="71" y="0"/>
                      <a:pt x="84" y="10"/>
                      <a:pt x="87" y="20"/>
                    </a:cubicBezTo>
                    <a:cubicBezTo>
                      <a:pt x="81" y="23"/>
                      <a:pt x="76" y="28"/>
                      <a:pt x="67" y="28"/>
                    </a:cubicBezTo>
                    <a:cubicBezTo>
                      <a:pt x="46" y="28"/>
                      <a:pt x="51" y="28"/>
                      <a:pt x="34" y="28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67" name="Freeform 126">
                <a:extLst>
                  <a:ext uri="{FF2B5EF4-FFF2-40B4-BE49-F238E27FC236}">
                    <a16:creationId xmlns:a16="http://schemas.microsoft.com/office/drawing/2014/main" id="{0A8F56B4-7877-463F-BF77-8A091B20DFF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12930" y="1606601"/>
                <a:ext cx="87235" cy="47443"/>
              </a:xfrm>
              <a:custGeom>
                <a:avLst/>
                <a:gdLst>
                  <a:gd name="T0" fmla="*/ 65 w 76"/>
                  <a:gd name="T1" fmla="*/ 18 h 42"/>
                  <a:gd name="T2" fmla="*/ 24 w 76"/>
                  <a:gd name="T3" fmla="*/ 42 h 42"/>
                  <a:gd name="T4" fmla="*/ 0 w 76"/>
                  <a:gd name="T5" fmla="*/ 20 h 42"/>
                  <a:gd name="T6" fmla="*/ 62 w 76"/>
                  <a:gd name="T7" fmla="*/ 0 h 42"/>
                  <a:gd name="T8" fmla="*/ 76 w 76"/>
                  <a:gd name="T9" fmla="*/ 8 h 42"/>
                  <a:gd name="T10" fmla="*/ 43 w 76"/>
                  <a:gd name="T11" fmla="*/ 18 h 42"/>
                  <a:gd name="T12" fmla="*/ 65 w 76"/>
                  <a:gd name="T13" fmla="*/ 18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6" h="42">
                    <a:moveTo>
                      <a:pt x="65" y="18"/>
                    </a:moveTo>
                    <a:cubicBezTo>
                      <a:pt x="66" y="34"/>
                      <a:pt x="41" y="42"/>
                      <a:pt x="24" y="42"/>
                    </a:cubicBezTo>
                    <a:cubicBezTo>
                      <a:pt x="13" y="42"/>
                      <a:pt x="0" y="27"/>
                      <a:pt x="0" y="20"/>
                    </a:cubicBezTo>
                    <a:cubicBezTo>
                      <a:pt x="0" y="2"/>
                      <a:pt x="46" y="0"/>
                      <a:pt x="62" y="0"/>
                    </a:cubicBezTo>
                    <a:cubicBezTo>
                      <a:pt x="71" y="0"/>
                      <a:pt x="74" y="5"/>
                      <a:pt x="76" y="8"/>
                    </a:cubicBezTo>
                    <a:cubicBezTo>
                      <a:pt x="68" y="15"/>
                      <a:pt x="55" y="18"/>
                      <a:pt x="43" y="18"/>
                    </a:cubicBezTo>
                    <a:lnTo>
                      <a:pt x="65" y="18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68" name="Freeform 127">
                <a:extLst>
                  <a:ext uri="{FF2B5EF4-FFF2-40B4-BE49-F238E27FC236}">
                    <a16:creationId xmlns:a16="http://schemas.microsoft.com/office/drawing/2014/main" id="{E8BD2D7E-EF3B-406B-AE3B-D39B13107DC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71608" y="1598949"/>
                <a:ext cx="29078" cy="36730"/>
              </a:xfrm>
              <a:custGeom>
                <a:avLst/>
                <a:gdLst>
                  <a:gd name="T0" fmla="*/ 26 w 26"/>
                  <a:gd name="T1" fmla="*/ 22 h 32"/>
                  <a:gd name="T2" fmla="*/ 15 w 26"/>
                  <a:gd name="T3" fmla="*/ 32 h 32"/>
                  <a:gd name="T4" fmla="*/ 0 w 26"/>
                  <a:gd name="T5" fmla="*/ 20 h 32"/>
                  <a:gd name="T6" fmla="*/ 26 w 26"/>
                  <a:gd name="T7" fmla="*/ 22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6" h="32">
                    <a:moveTo>
                      <a:pt x="26" y="22"/>
                    </a:moveTo>
                    <a:cubicBezTo>
                      <a:pt x="22" y="27"/>
                      <a:pt x="20" y="32"/>
                      <a:pt x="15" y="32"/>
                    </a:cubicBezTo>
                    <a:cubicBezTo>
                      <a:pt x="8" y="32"/>
                      <a:pt x="0" y="24"/>
                      <a:pt x="0" y="20"/>
                    </a:cubicBezTo>
                    <a:cubicBezTo>
                      <a:pt x="0" y="0"/>
                      <a:pt x="21" y="20"/>
                      <a:pt x="26" y="22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69" name="Freeform 128">
                <a:extLst>
                  <a:ext uri="{FF2B5EF4-FFF2-40B4-BE49-F238E27FC236}">
                    <a16:creationId xmlns:a16="http://schemas.microsoft.com/office/drawing/2014/main" id="{585B3459-D64F-482E-80BA-959C87CFC51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91470" y="1836165"/>
                <a:ext cx="146922" cy="127025"/>
              </a:xfrm>
              <a:custGeom>
                <a:avLst/>
                <a:gdLst>
                  <a:gd name="T0" fmla="*/ 114 w 129"/>
                  <a:gd name="T1" fmla="*/ 42 h 111"/>
                  <a:gd name="T2" fmla="*/ 111 w 129"/>
                  <a:gd name="T3" fmla="*/ 54 h 111"/>
                  <a:gd name="T4" fmla="*/ 129 w 129"/>
                  <a:gd name="T5" fmla="*/ 58 h 111"/>
                  <a:gd name="T6" fmla="*/ 98 w 129"/>
                  <a:gd name="T7" fmla="*/ 99 h 111"/>
                  <a:gd name="T8" fmla="*/ 83 w 129"/>
                  <a:gd name="T9" fmla="*/ 111 h 111"/>
                  <a:gd name="T10" fmla="*/ 67 w 129"/>
                  <a:gd name="T11" fmla="*/ 97 h 111"/>
                  <a:gd name="T12" fmla="*/ 0 w 129"/>
                  <a:gd name="T13" fmla="*/ 55 h 111"/>
                  <a:gd name="T14" fmla="*/ 0 w 129"/>
                  <a:gd name="T15" fmla="*/ 42 h 111"/>
                  <a:gd name="T16" fmla="*/ 34 w 129"/>
                  <a:gd name="T17" fmla="*/ 51 h 111"/>
                  <a:gd name="T18" fmla="*/ 45 w 129"/>
                  <a:gd name="T19" fmla="*/ 51 h 111"/>
                  <a:gd name="T20" fmla="*/ 45 w 129"/>
                  <a:gd name="T21" fmla="*/ 30 h 111"/>
                  <a:gd name="T22" fmla="*/ 21 w 129"/>
                  <a:gd name="T23" fmla="*/ 19 h 111"/>
                  <a:gd name="T24" fmla="*/ 27 w 129"/>
                  <a:gd name="T25" fmla="*/ 13 h 111"/>
                  <a:gd name="T26" fmla="*/ 72 w 129"/>
                  <a:gd name="T27" fmla="*/ 4 h 111"/>
                  <a:gd name="T28" fmla="*/ 102 w 129"/>
                  <a:gd name="T29" fmla="*/ 4 h 111"/>
                  <a:gd name="T30" fmla="*/ 110 w 129"/>
                  <a:gd name="T31" fmla="*/ 11 h 111"/>
                  <a:gd name="T32" fmla="*/ 86 w 129"/>
                  <a:gd name="T33" fmla="*/ 41 h 111"/>
                  <a:gd name="T34" fmla="*/ 114 w 129"/>
                  <a:gd name="T35" fmla="*/ 42 h 1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29" h="111">
                    <a:moveTo>
                      <a:pt x="114" y="42"/>
                    </a:moveTo>
                    <a:cubicBezTo>
                      <a:pt x="114" y="53"/>
                      <a:pt x="111" y="46"/>
                      <a:pt x="111" y="54"/>
                    </a:cubicBezTo>
                    <a:cubicBezTo>
                      <a:pt x="114" y="54"/>
                      <a:pt x="124" y="56"/>
                      <a:pt x="129" y="58"/>
                    </a:cubicBezTo>
                    <a:cubicBezTo>
                      <a:pt x="125" y="101"/>
                      <a:pt x="123" y="89"/>
                      <a:pt x="98" y="99"/>
                    </a:cubicBezTo>
                    <a:cubicBezTo>
                      <a:pt x="92" y="101"/>
                      <a:pt x="90" y="111"/>
                      <a:pt x="83" y="111"/>
                    </a:cubicBezTo>
                    <a:cubicBezTo>
                      <a:pt x="73" y="111"/>
                      <a:pt x="71" y="102"/>
                      <a:pt x="67" y="97"/>
                    </a:cubicBezTo>
                    <a:cubicBezTo>
                      <a:pt x="45" y="75"/>
                      <a:pt x="22" y="78"/>
                      <a:pt x="0" y="55"/>
                    </a:cubicBezTo>
                    <a:cubicBezTo>
                      <a:pt x="0" y="42"/>
                      <a:pt x="0" y="42"/>
                      <a:pt x="0" y="42"/>
                    </a:cubicBezTo>
                    <a:cubicBezTo>
                      <a:pt x="10" y="42"/>
                      <a:pt x="21" y="51"/>
                      <a:pt x="34" y="51"/>
                    </a:cubicBezTo>
                    <a:cubicBezTo>
                      <a:pt x="42" y="51"/>
                      <a:pt x="39" y="51"/>
                      <a:pt x="45" y="51"/>
                    </a:cubicBezTo>
                    <a:cubicBezTo>
                      <a:pt x="45" y="30"/>
                      <a:pt x="45" y="30"/>
                      <a:pt x="45" y="30"/>
                    </a:cubicBezTo>
                    <a:cubicBezTo>
                      <a:pt x="36" y="28"/>
                      <a:pt x="21" y="30"/>
                      <a:pt x="21" y="19"/>
                    </a:cubicBezTo>
                    <a:cubicBezTo>
                      <a:pt x="21" y="17"/>
                      <a:pt x="26" y="15"/>
                      <a:pt x="27" y="13"/>
                    </a:cubicBezTo>
                    <a:cubicBezTo>
                      <a:pt x="39" y="0"/>
                      <a:pt x="55" y="4"/>
                      <a:pt x="72" y="4"/>
                    </a:cubicBezTo>
                    <a:cubicBezTo>
                      <a:pt x="86" y="4"/>
                      <a:pt x="102" y="4"/>
                      <a:pt x="102" y="4"/>
                    </a:cubicBezTo>
                    <a:cubicBezTo>
                      <a:pt x="105" y="4"/>
                      <a:pt x="110" y="8"/>
                      <a:pt x="110" y="11"/>
                    </a:cubicBezTo>
                    <a:cubicBezTo>
                      <a:pt x="110" y="27"/>
                      <a:pt x="91" y="34"/>
                      <a:pt x="86" y="41"/>
                    </a:cubicBezTo>
                    <a:cubicBezTo>
                      <a:pt x="92" y="40"/>
                      <a:pt x="114" y="33"/>
                      <a:pt x="114" y="42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0" name="Freeform 129">
                <a:extLst>
                  <a:ext uri="{FF2B5EF4-FFF2-40B4-BE49-F238E27FC236}">
                    <a16:creationId xmlns:a16="http://schemas.microsoft.com/office/drawing/2014/main" id="{E882C5B0-975D-474F-A608-91EA505E354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37905" y="1686183"/>
                <a:ext cx="165287" cy="91825"/>
              </a:xfrm>
              <a:custGeom>
                <a:avLst/>
                <a:gdLst>
                  <a:gd name="T0" fmla="*/ 8 w 144"/>
                  <a:gd name="T1" fmla="*/ 19 h 80"/>
                  <a:gd name="T2" fmla="*/ 0 w 144"/>
                  <a:gd name="T3" fmla="*/ 3 h 80"/>
                  <a:gd name="T4" fmla="*/ 9 w 144"/>
                  <a:gd name="T5" fmla="*/ 3 h 80"/>
                  <a:gd name="T6" fmla="*/ 66 w 144"/>
                  <a:gd name="T7" fmla="*/ 37 h 80"/>
                  <a:gd name="T8" fmla="*/ 51 w 144"/>
                  <a:gd name="T9" fmla="*/ 23 h 80"/>
                  <a:gd name="T10" fmla="*/ 51 w 144"/>
                  <a:gd name="T11" fmla="*/ 14 h 80"/>
                  <a:gd name="T12" fmla="*/ 92 w 144"/>
                  <a:gd name="T13" fmla="*/ 31 h 80"/>
                  <a:gd name="T14" fmla="*/ 92 w 144"/>
                  <a:gd name="T15" fmla="*/ 14 h 80"/>
                  <a:gd name="T16" fmla="*/ 66 w 144"/>
                  <a:gd name="T17" fmla="*/ 3 h 80"/>
                  <a:gd name="T18" fmla="*/ 80 w 144"/>
                  <a:gd name="T19" fmla="*/ 2 h 80"/>
                  <a:gd name="T20" fmla="*/ 114 w 144"/>
                  <a:gd name="T21" fmla="*/ 10 h 80"/>
                  <a:gd name="T22" fmla="*/ 129 w 144"/>
                  <a:gd name="T23" fmla="*/ 3 h 80"/>
                  <a:gd name="T24" fmla="*/ 144 w 144"/>
                  <a:gd name="T25" fmla="*/ 23 h 80"/>
                  <a:gd name="T26" fmla="*/ 138 w 144"/>
                  <a:gd name="T27" fmla="*/ 73 h 80"/>
                  <a:gd name="T28" fmla="*/ 108 w 144"/>
                  <a:gd name="T29" fmla="*/ 77 h 80"/>
                  <a:gd name="T30" fmla="*/ 83 w 144"/>
                  <a:gd name="T31" fmla="*/ 73 h 80"/>
                  <a:gd name="T32" fmla="*/ 89 w 144"/>
                  <a:gd name="T33" fmla="*/ 65 h 80"/>
                  <a:gd name="T34" fmla="*/ 89 w 144"/>
                  <a:gd name="T35" fmla="*/ 57 h 80"/>
                  <a:gd name="T36" fmla="*/ 108 w 144"/>
                  <a:gd name="T37" fmla="*/ 46 h 80"/>
                  <a:gd name="T38" fmla="*/ 98 w 144"/>
                  <a:gd name="T39" fmla="*/ 43 h 80"/>
                  <a:gd name="T40" fmla="*/ 43 w 144"/>
                  <a:gd name="T41" fmla="*/ 51 h 80"/>
                  <a:gd name="T42" fmla="*/ 34 w 144"/>
                  <a:gd name="T43" fmla="*/ 41 h 80"/>
                  <a:gd name="T44" fmla="*/ 23 w 144"/>
                  <a:gd name="T45" fmla="*/ 41 h 80"/>
                  <a:gd name="T46" fmla="*/ 20 w 144"/>
                  <a:gd name="T47" fmla="*/ 34 h 80"/>
                  <a:gd name="T48" fmla="*/ 2 w 144"/>
                  <a:gd name="T49" fmla="*/ 26 h 80"/>
                  <a:gd name="T50" fmla="*/ 2 w 144"/>
                  <a:gd name="T51" fmla="*/ 11 h 80"/>
                  <a:gd name="T52" fmla="*/ 8 w 144"/>
                  <a:gd name="T53" fmla="*/ 19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44" h="80">
                    <a:moveTo>
                      <a:pt x="8" y="19"/>
                    </a:moveTo>
                    <a:cubicBezTo>
                      <a:pt x="5" y="15"/>
                      <a:pt x="0" y="11"/>
                      <a:pt x="0" y="3"/>
                    </a:cubicBezTo>
                    <a:cubicBezTo>
                      <a:pt x="3" y="3"/>
                      <a:pt x="6" y="3"/>
                      <a:pt x="9" y="3"/>
                    </a:cubicBezTo>
                    <a:cubicBezTo>
                      <a:pt x="31" y="3"/>
                      <a:pt x="42" y="44"/>
                      <a:pt x="66" y="37"/>
                    </a:cubicBezTo>
                    <a:cubicBezTo>
                      <a:pt x="60" y="33"/>
                      <a:pt x="54" y="27"/>
                      <a:pt x="51" y="23"/>
                    </a:cubicBezTo>
                    <a:cubicBezTo>
                      <a:pt x="51" y="14"/>
                      <a:pt x="51" y="14"/>
                      <a:pt x="51" y="14"/>
                    </a:cubicBezTo>
                    <a:cubicBezTo>
                      <a:pt x="67" y="14"/>
                      <a:pt x="74" y="31"/>
                      <a:pt x="92" y="31"/>
                    </a:cubicBezTo>
                    <a:cubicBezTo>
                      <a:pt x="92" y="14"/>
                      <a:pt x="92" y="14"/>
                      <a:pt x="92" y="14"/>
                    </a:cubicBezTo>
                    <a:cubicBezTo>
                      <a:pt x="80" y="14"/>
                      <a:pt x="69" y="14"/>
                      <a:pt x="66" y="3"/>
                    </a:cubicBezTo>
                    <a:cubicBezTo>
                      <a:pt x="71" y="0"/>
                      <a:pt x="74" y="2"/>
                      <a:pt x="80" y="2"/>
                    </a:cubicBezTo>
                    <a:cubicBezTo>
                      <a:pt x="92" y="2"/>
                      <a:pt x="99" y="10"/>
                      <a:pt x="114" y="10"/>
                    </a:cubicBezTo>
                    <a:cubicBezTo>
                      <a:pt x="120" y="10"/>
                      <a:pt x="123" y="3"/>
                      <a:pt x="129" y="3"/>
                    </a:cubicBezTo>
                    <a:cubicBezTo>
                      <a:pt x="142" y="3"/>
                      <a:pt x="144" y="11"/>
                      <a:pt x="144" y="23"/>
                    </a:cubicBezTo>
                    <a:cubicBezTo>
                      <a:pt x="144" y="41"/>
                      <a:pt x="135" y="51"/>
                      <a:pt x="138" y="73"/>
                    </a:cubicBezTo>
                    <a:cubicBezTo>
                      <a:pt x="127" y="77"/>
                      <a:pt x="110" y="77"/>
                      <a:pt x="108" y="77"/>
                    </a:cubicBezTo>
                    <a:cubicBezTo>
                      <a:pt x="103" y="77"/>
                      <a:pt x="83" y="80"/>
                      <a:pt x="83" y="73"/>
                    </a:cubicBezTo>
                    <a:cubicBezTo>
                      <a:pt x="83" y="70"/>
                      <a:pt x="86" y="67"/>
                      <a:pt x="89" y="65"/>
                    </a:cubicBezTo>
                    <a:cubicBezTo>
                      <a:pt x="88" y="63"/>
                      <a:pt x="88" y="60"/>
                      <a:pt x="89" y="57"/>
                    </a:cubicBezTo>
                    <a:cubicBezTo>
                      <a:pt x="89" y="50"/>
                      <a:pt x="103" y="50"/>
                      <a:pt x="108" y="46"/>
                    </a:cubicBezTo>
                    <a:cubicBezTo>
                      <a:pt x="105" y="44"/>
                      <a:pt x="102" y="43"/>
                      <a:pt x="98" y="43"/>
                    </a:cubicBezTo>
                    <a:cubicBezTo>
                      <a:pt x="85" y="43"/>
                      <a:pt x="58" y="51"/>
                      <a:pt x="43" y="51"/>
                    </a:cubicBezTo>
                    <a:cubicBezTo>
                      <a:pt x="38" y="51"/>
                      <a:pt x="34" y="46"/>
                      <a:pt x="34" y="41"/>
                    </a:cubicBezTo>
                    <a:cubicBezTo>
                      <a:pt x="23" y="41"/>
                      <a:pt x="23" y="41"/>
                      <a:pt x="23" y="41"/>
                    </a:cubicBezTo>
                    <a:cubicBezTo>
                      <a:pt x="20" y="34"/>
                      <a:pt x="20" y="34"/>
                      <a:pt x="20" y="34"/>
                    </a:cubicBezTo>
                    <a:cubicBezTo>
                      <a:pt x="13" y="36"/>
                      <a:pt x="8" y="30"/>
                      <a:pt x="2" y="26"/>
                    </a:cubicBezTo>
                    <a:cubicBezTo>
                      <a:pt x="2" y="11"/>
                      <a:pt x="2" y="11"/>
                      <a:pt x="2" y="11"/>
                    </a:cubicBezTo>
                    <a:lnTo>
                      <a:pt x="8" y="19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1" name="Freeform 130">
                <a:extLst>
                  <a:ext uri="{FF2B5EF4-FFF2-40B4-BE49-F238E27FC236}">
                    <a16:creationId xmlns:a16="http://schemas.microsoft.com/office/drawing/2014/main" id="{9E5E0151-3BF2-4397-8BD0-3423EC37D86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363401" y="2033589"/>
                <a:ext cx="97948" cy="61217"/>
              </a:xfrm>
              <a:custGeom>
                <a:avLst/>
                <a:gdLst>
                  <a:gd name="T0" fmla="*/ 66 w 85"/>
                  <a:gd name="T1" fmla="*/ 53 h 53"/>
                  <a:gd name="T2" fmla="*/ 0 w 85"/>
                  <a:gd name="T3" fmla="*/ 29 h 53"/>
                  <a:gd name="T4" fmla="*/ 17 w 85"/>
                  <a:gd name="T5" fmla="*/ 25 h 53"/>
                  <a:gd name="T6" fmla="*/ 38 w 85"/>
                  <a:gd name="T7" fmla="*/ 0 h 53"/>
                  <a:gd name="T8" fmla="*/ 85 w 85"/>
                  <a:gd name="T9" fmla="*/ 40 h 53"/>
                  <a:gd name="T10" fmla="*/ 66 w 85"/>
                  <a:gd name="T11" fmla="*/ 53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85" h="53">
                    <a:moveTo>
                      <a:pt x="66" y="53"/>
                    </a:moveTo>
                    <a:cubicBezTo>
                      <a:pt x="56" y="53"/>
                      <a:pt x="0" y="32"/>
                      <a:pt x="0" y="29"/>
                    </a:cubicBezTo>
                    <a:cubicBezTo>
                      <a:pt x="0" y="23"/>
                      <a:pt x="13" y="26"/>
                      <a:pt x="17" y="25"/>
                    </a:cubicBezTo>
                    <a:cubicBezTo>
                      <a:pt x="26" y="22"/>
                      <a:pt x="23" y="0"/>
                      <a:pt x="38" y="0"/>
                    </a:cubicBezTo>
                    <a:cubicBezTo>
                      <a:pt x="49" y="0"/>
                      <a:pt x="80" y="29"/>
                      <a:pt x="85" y="40"/>
                    </a:cubicBezTo>
                    <a:cubicBezTo>
                      <a:pt x="77" y="45"/>
                      <a:pt x="74" y="53"/>
                      <a:pt x="66" y="53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2" name="Freeform 131">
                <a:extLst>
                  <a:ext uri="{FF2B5EF4-FFF2-40B4-BE49-F238E27FC236}">
                    <a16:creationId xmlns:a16="http://schemas.microsoft.com/office/drawing/2014/main" id="{6911F975-3C8B-4162-A239-AF716433630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456757" y="1819330"/>
                <a:ext cx="127026" cy="108660"/>
              </a:xfrm>
              <a:custGeom>
                <a:avLst/>
                <a:gdLst>
                  <a:gd name="T0" fmla="*/ 112 w 112"/>
                  <a:gd name="T1" fmla="*/ 20 h 95"/>
                  <a:gd name="T2" fmla="*/ 98 w 112"/>
                  <a:gd name="T3" fmla="*/ 32 h 95"/>
                  <a:gd name="T4" fmla="*/ 55 w 112"/>
                  <a:gd name="T5" fmla="*/ 64 h 95"/>
                  <a:gd name="T6" fmla="*/ 34 w 112"/>
                  <a:gd name="T7" fmla="*/ 69 h 95"/>
                  <a:gd name="T8" fmla="*/ 44 w 112"/>
                  <a:gd name="T9" fmla="*/ 69 h 95"/>
                  <a:gd name="T10" fmla="*/ 26 w 112"/>
                  <a:gd name="T11" fmla="*/ 95 h 95"/>
                  <a:gd name="T12" fmla="*/ 11 w 112"/>
                  <a:gd name="T13" fmla="*/ 95 h 95"/>
                  <a:gd name="T14" fmla="*/ 12 w 112"/>
                  <a:gd name="T15" fmla="*/ 72 h 95"/>
                  <a:gd name="T16" fmla="*/ 0 w 112"/>
                  <a:gd name="T17" fmla="*/ 33 h 95"/>
                  <a:gd name="T18" fmla="*/ 0 w 112"/>
                  <a:gd name="T19" fmla="*/ 20 h 95"/>
                  <a:gd name="T20" fmla="*/ 17 w 112"/>
                  <a:gd name="T21" fmla="*/ 20 h 95"/>
                  <a:gd name="T22" fmla="*/ 17 w 112"/>
                  <a:gd name="T23" fmla="*/ 12 h 95"/>
                  <a:gd name="T24" fmla="*/ 38 w 112"/>
                  <a:gd name="T25" fmla="*/ 0 h 95"/>
                  <a:gd name="T26" fmla="*/ 112 w 112"/>
                  <a:gd name="T27" fmla="*/ 10 h 95"/>
                  <a:gd name="T28" fmla="*/ 112 w 112"/>
                  <a:gd name="T29" fmla="*/ 20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12" h="95">
                    <a:moveTo>
                      <a:pt x="112" y="20"/>
                    </a:moveTo>
                    <a:cubicBezTo>
                      <a:pt x="112" y="22"/>
                      <a:pt x="98" y="32"/>
                      <a:pt x="98" y="32"/>
                    </a:cubicBezTo>
                    <a:cubicBezTo>
                      <a:pt x="88" y="46"/>
                      <a:pt x="78" y="64"/>
                      <a:pt x="55" y="64"/>
                    </a:cubicBezTo>
                    <a:cubicBezTo>
                      <a:pt x="39" y="64"/>
                      <a:pt x="39" y="53"/>
                      <a:pt x="34" y="69"/>
                    </a:cubicBezTo>
                    <a:cubicBezTo>
                      <a:pt x="44" y="69"/>
                      <a:pt x="44" y="69"/>
                      <a:pt x="44" y="69"/>
                    </a:cubicBezTo>
                    <a:cubicBezTo>
                      <a:pt x="42" y="84"/>
                      <a:pt x="35" y="86"/>
                      <a:pt x="26" y="95"/>
                    </a:cubicBezTo>
                    <a:cubicBezTo>
                      <a:pt x="11" y="95"/>
                      <a:pt x="11" y="95"/>
                      <a:pt x="11" y="95"/>
                    </a:cubicBezTo>
                    <a:cubicBezTo>
                      <a:pt x="11" y="85"/>
                      <a:pt x="11" y="76"/>
                      <a:pt x="12" y="72"/>
                    </a:cubicBezTo>
                    <a:cubicBezTo>
                      <a:pt x="0" y="59"/>
                      <a:pt x="5" y="49"/>
                      <a:pt x="0" y="33"/>
                    </a:cubicBezTo>
                    <a:cubicBezTo>
                      <a:pt x="0" y="20"/>
                      <a:pt x="0" y="20"/>
                      <a:pt x="0" y="20"/>
                    </a:cubicBezTo>
                    <a:cubicBezTo>
                      <a:pt x="6" y="20"/>
                      <a:pt x="14" y="20"/>
                      <a:pt x="17" y="20"/>
                    </a:cubicBezTo>
                    <a:cubicBezTo>
                      <a:pt x="16" y="19"/>
                      <a:pt x="17" y="14"/>
                      <a:pt x="17" y="12"/>
                    </a:cubicBezTo>
                    <a:cubicBezTo>
                      <a:pt x="17" y="11"/>
                      <a:pt x="22" y="0"/>
                      <a:pt x="38" y="0"/>
                    </a:cubicBezTo>
                    <a:cubicBezTo>
                      <a:pt x="64" y="0"/>
                      <a:pt x="85" y="10"/>
                      <a:pt x="112" y="10"/>
                    </a:cubicBezTo>
                    <a:cubicBezTo>
                      <a:pt x="111" y="14"/>
                      <a:pt x="112" y="16"/>
                      <a:pt x="112" y="2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3" name="Freeform 132">
                <a:extLst>
                  <a:ext uri="{FF2B5EF4-FFF2-40B4-BE49-F238E27FC236}">
                    <a16:creationId xmlns:a16="http://schemas.microsoft.com/office/drawing/2014/main" id="{41CC2EFC-24FA-41E8-B0F7-6E91822541E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96583" y="1626496"/>
                <a:ext cx="42852" cy="35200"/>
              </a:xfrm>
              <a:custGeom>
                <a:avLst/>
                <a:gdLst>
                  <a:gd name="T0" fmla="*/ 37 w 37"/>
                  <a:gd name="T1" fmla="*/ 22 h 31"/>
                  <a:gd name="T2" fmla="*/ 26 w 37"/>
                  <a:gd name="T3" fmla="*/ 31 h 31"/>
                  <a:gd name="T4" fmla="*/ 0 w 37"/>
                  <a:gd name="T5" fmla="*/ 0 h 31"/>
                  <a:gd name="T6" fmla="*/ 37 w 37"/>
                  <a:gd name="T7" fmla="*/ 22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7" h="31">
                    <a:moveTo>
                      <a:pt x="37" y="22"/>
                    </a:moveTo>
                    <a:cubicBezTo>
                      <a:pt x="36" y="28"/>
                      <a:pt x="32" y="31"/>
                      <a:pt x="26" y="31"/>
                    </a:cubicBezTo>
                    <a:cubicBezTo>
                      <a:pt x="18" y="31"/>
                      <a:pt x="0" y="10"/>
                      <a:pt x="0" y="0"/>
                    </a:cubicBezTo>
                    <a:cubicBezTo>
                      <a:pt x="19" y="0"/>
                      <a:pt x="21" y="16"/>
                      <a:pt x="37" y="22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4" name="Freeform 133">
                <a:extLst>
                  <a:ext uri="{FF2B5EF4-FFF2-40B4-BE49-F238E27FC236}">
                    <a16:creationId xmlns:a16="http://schemas.microsoft.com/office/drawing/2014/main" id="{00C7BE93-65E0-459B-B6C0-7DA730F7CCD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21070" y="1748930"/>
                <a:ext cx="32139" cy="24487"/>
              </a:xfrm>
              <a:custGeom>
                <a:avLst/>
                <a:gdLst>
                  <a:gd name="T0" fmla="*/ 22 w 27"/>
                  <a:gd name="T1" fmla="*/ 0 h 22"/>
                  <a:gd name="T2" fmla="*/ 27 w 27"/>
                  <a:gd name="T3" fmla="*/ 12 h 22"/>
                  <a:gd name="T4" fmla="*/ 16 w 27"/>
                  <a:gd name="T5" fmla="*/ 22 h 22"/>
                  <a:gd name="T6" fmla="*/ 0 w 27"/>
                  <a:gd name="T7" fmla="*/ 21 h 22"/>
                  <a:gd name="T8" fmla="*/ 22 w 27"/>
                  <a:gd name="T9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" h="22">
                    <a:moveTo>
                      <a:pt x="22" y="0"/>
                    </a:moveTo>
                    <a:cubicBezTo>
                      <a:pt x="23" y="4"/>
                      <a:pt x="27" y="6"/>
                      <a:pt x="27" y="12"/>
                    </a:cubicBezTo>
                    <a:cubicBezTo>
                      <a:pt x="27" y="21"/>
                      <a:pt x="20" y="22"/>
                      <a:pt x="16" y="22"/>
                    </a:cubicBezTo>
                    <a:cubicBezTo>
                      <a:pt x="8" y="22"/>
                      <a:pt x="6" y="21"/>
                      <a:pt x="0" y="21"/>
                    </a:cubicBezTo>
                    <a:cubicBezTo>
                      <a:pt x="3" y="8"/>
                      <a:pt x="11" y="4"/>
                      <a:pt x="22" y="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5" name="Freeform 134">
                <a:extLst>
                  <a:ext uri="{FF2B5EF4-FFF2-40B4-BE49-F238E27FC236}">
                    <a16:creationId xmlns:a16="http://schemas.microsoft.com/office/drawing/2014/main" id="{E8852D3E-5A38-460F-88F7-B59ABF4081E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08826" y="1534671"/>
                <a:ext cx="159166" cy="90295"/>
              </a:xfrm>
              <a:custGeom>
                <a:avLst/>
                <a:gdLst>
                  <a:gd name="T0" fmla="*/ 92 w 140"/>
                  <a:gd name="T1" fmla="*/ 58 h 78"/>
                  <a:gd name="T2" fmla="*/ 56 w 140"/>
                  <a:gd name="T3" fmla="*/ 55 h 78"/>
                  <a:gd name="T4" fmla="*/ 31 w 140"/>
                  <a:gd name="T5" fmla="*/ 52 h 78"/>
                  <a:gd name="T6" fmla="*/ 11 w 140"/>
                  <a:gd name="T7" fmla="*/ 46 h 78"/>
                  <a:gd name="T8" fmla="*/ 34 w 140"/>
                  <a:gd name="T9" fmla="*/ 36 h 78"/>
                  <a:gd name="T10" fmla="*/ 34 w 140"/>
                  <a:gd name="T11" fmla="*/ 26 h 78"/>
                  <a:gd name="T12" fmla="*/ 7 w 140"/>
                  <a:gd name="T13" fmla="*/ 26 h 78"/>
                  <a:gd name="T14" fmla="*/ 12 w 140"/>
                  <a:gd name="T15" fmla="*/ 19 h 78"/>
                  <a:gd name="T16" fmla="*/ 0 w 140"/>
                  <a:gd name="T17" fmla="*/ 7 h 78"/>
                  <a:gd name="T18" fmla="*/ 24 w 140"/>
                  <a:gd name="T19" fmla="*/ 0 h 78"/>
                  <a:gd name="T20" fmla="*/ 53 w 140"/>
                  <a:gd name="T21" fmla="*/ 15 h 78"/>
                  <a:gd name="T22" fmla="*/ 68 w 140"/>
                  <a:gd name="T23" fmla="*/ 8 h 78"/>
                  <a:gd name="T24" fmla="*/ 90 w 140"/>
                  <a:gd name="T25" fmla="*/ 26 h 78"/>
                  <a:gd name="T26" fmla="*/ 102 w 140"/>
                  <a:gd name="T27" fmla="*/ 20 h 78"/>
                  <a:gd name="T28" fmla="*/ 124 w 140"/>
                  <a:gd name="T29" fmla="*/ 38 h 78"/>
                  <a:gd name="T30" fmla="*/ 118 w 140"/>
                  <a:gd name="T31" fmla="*/ 46 h 78"/>
                  <a:gd name="T32" fmla="*/ 140 w 140"/>
                  <a:gd name="T33" fmla="*/ 68 h 78"/>
                  <a:gd name="T34" fmla="*/ 126 w 140"/>
                  <a:gd name="T35" fmla="*/ 78 h 78"/>
                  <a:gd name="T36" fmla="*/ 92 w 140"/>
                  <a:gd name="T37" fmla="*/ 58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40" h="78">
                    <a:moveTo>
                      <a:pt x="92" y="58"/>
                    </a:moveTo>
                    <a:cubicBezTo>
                      <a:pt x="78" y="58"/>
                      <a:pt x="70" y="53"/>
                      <a:pt x="56" y="55"/>
                    </a:cubicBezTo>
                    <a:cubicBezTo>
                      <a:pt x="53" y="48"/>
                      <a:pt x="43" y="52"/>
                      <a:pt x="31" y="52"/>
                    </a:cubicBezTo>
                    <a:cubicBezTo>
                      <a:pt x="21" y="52"/>
                      <a:pt x="18" y="53"/>
                      <a:pt x="11" y="46"/>
                    </a:cubicBezTo>
                    <a:cubicBezTo>
                      <a:pt x="18" y="38"/>
                      <a:pt x="25" y="39"/>
                      <a:pt x="34" y="36"/>
                    </a:cubicBezTo>
                    <a:cubicBezTo>
                      <a:pt x="32" y="34"/>
                      <a:pt x="32" y="29"/>
                      <a:pt x="34" y="26"/>
                    </a:cubicBezTo>
                    <a:cubicBezTo>
                      <a:pt x="17" y="26"/>
                      <a:pt x="13" y="31"/>
                      <a:pt x="7" y="26"/>
                    </a:cubicBezTo>
                    <a:cubicBezTo>
                      <a:pt x="9" y="25"/>
                      <a:pt x="12" y="22"/>
                      <a:pt x="12" y="19"/>
                    </a:cubicBezTo>
                    <a:cubicBezTo>
                      <a:pt x="2" y="19"/>
                      <a:pt x="0" y="16"/>
                      <a:pt x="0" y="7"/>
                    </a:cubicBezTo>
                    <a:cubicBezTo>
                      <a:pt x="9" y="5"/>
                      <a:pt x="15" y="0"/>
                      <a:pt x="24" y="0"/>
                    </a:cubicBezTo>
                    <a:cubicBezTo>
                      <a:pt x="40" y="0"/>
                      <a:pt x="43" y="15"/>
                      <a:pt x="53" y="15"/>
                    </a:cubicBezTo>
                    <a:cubicBezTo>
                      <a:pt x="59" y="15"/>
                      <a:pt x="62" y="8"/>
                      <a:pt x="68" y="8"/>
                    </a:cubicBezTo>
                    <a:cubicBezTo>
                      <a:pt x="83" y="8"/>
                      <a:pt x="82" y="26"/>
                      <a:pt x="90" y="26"/>
                    </a:cubicBezTo>
                    <a:cubicBezTo>
                      <a:pt x="95" y="26"/>
                      <a:pt x="97" y="20"/>
                      <a:pt x="102" y="20"/>
                    </a:cubicBezTo>
                    <a:cubicBezTo>
                      <a:pt x="112" y="20"/>
                      <a:pt x="121" y="34"/>
                      <a:pt x="124" y="38"/>
                    </a:cubicBezTo>
                    <a:cubicBezTo>
                      <a:pt x="123" y="41"/>
                      <a:pt x="120" y="44"/>
                      <a:pt x="118" y="46"/>
                    </a:cubicBezTo>
                    <a:cubicBezTo>
                      <a:pt x="124" y="53"/>
                      <a:pt x="140" y="59"/>
                      <a:pt x="140" y="68"/>
                    </a:cubicBezTo>
                    <a:cubicBezTo>
                      <a:pt x="140" y="76"/>
                      <a:pt x="132" y="78"/>
                      <a:pt x="126" y="78"/>
                    </a:cubicBezTo>
                    <a:cubicBezTo>
                      <a:pt x="108" y="78"/>
                      <a:pt x="109" y="58"/>
                      <a:pt x="92" y="58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6" name="Freeform 135">
                <a:extLst>
                  <a:ext uri="{FF2B5EF4-FFF2-40B4-BE49-F238E27FC236}">
                    <a16:creationId xmlns:a16="http://schemas.microsoft.com/office/drawing/2014/main" id="{5DB9F305-CBCB-48F5-B52E-98416F3DD1C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71574" y="1612723"/>
                <a:ext cx="42852" cy="13774"/>
              </a:xfrm>
              <a:custGeom>
                <a:avLst/>
                <a:gdLst>
                  <a:gd name="T0" fmla="*/ 13 w 38"/>
                  <a:gd name="T1" fmla="*/ 12 h 12"/>
                  <a:gd name="T2" fmla="*/ 20 w 38"/>
                  <a:gd name="T3" fmla="*/ 0 h 12"/>
                  <a:gd name="T4" fmla="*/ 38 w 38"/>
                  <a:gd name="T5" fmla="*/ 6 h 12"/>
                  <a:gd name="T6" fmla="*/ 13 w 38"/>
                  <a:gd name="T7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8" h="12">
                    <a:moveTo>
                      <a:pt x="13" y="12"/>
                    </a:moveTo>
                    <a:cubicBezTo>
                      <a:pt x="0" y="12"/>
                      <a:pt x="17" y="0"/>
                      <a:pt x="20" y="0"/>
                    </a:cubicBezTo>
                    <a:cubicBezTo>
                      <a:pt x="29" y="0"/>
                      <a:pt x="31" y="4"/>
                      <a:pt x="38" y="6"/>
                    </a:cubicBezTo>
                    <a:cubicBezTo>
                      <a:pt x="34" y="12"/>
                      <a:pt x="25" y="12"/>
                      <a:pt x="13" y="12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7" name="Freeform 136">
                <a:extLst>
                  <a:ext uri="{FF2B5EF4-FFF2-40B4-BE49-F238E27FC236}">
                    <a16:creationId xmlns:a16="http://schemas.microsoft.com/office/drawing/2014/main" id="{EF5802FB-81DB-4003-9A58-39DE913C56A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429209" y="1664757"/>
                <a:ext cx="423932" cy="140799"/>
              </a:xfrm>
              <a:custGeom>
                <a:avLst/>
                <a:gdLst>
                  <a:gd name="T0" fmla="*/ 369 w 371"/>
                  <a:gd name="T1" fmla="*/ 81 h 123"/>
                  <a:gd name="T2" fmla="*/ 361 w 371"/>
                  <a:gd name="T3" fmla="*/ 92 h 123"/>
                  <a:gd name="T4" fmla="*/ 371 w 371"/>
                  <a:gd name="T5" fmla="*/ 93 h 123"/>
                  <a:gd name="T6" fmla="*/ 308 w 371"/>
                  <a:gd name="T7" fmla="*/ 121 h 123"/>
                  <a:gd name="T8" fmla="*/ 293 w 371"/>
                  <a:gd name="T9" fmla="*/ 109 h 123"/>
                  <a:gd name="T10" fmla="*/ 274 w 371"/>
                  <a:gd name="T11" fmla="*/ 119 h 123"/>
                  <a:gd name="T12" fmla="*/ 213 w 371"/>
                  <a:gd name="T13" fmla="*/ 119 h 123"/>
                  <a:gd name="T14" fmla="*/ 175 w 371"/>
                  <a:gd name="T15" fmla="*/ 107 h 123"/>
                  <a:gd name="T16" fmla="*/ 166 w 371"/>
                  <a:gd name="T17" fmla="*/ 107 h 123"/>
                  <a:gd name="T18" fmla="*/ 145 w 371"/>
                  <a:gd name="T19" fmla="*/ 121 h 123"/>
                  <a:gd name="T20" fmla="*/ 91 w 371"/>
                  <a:gd name="T21" fmla="*/ 85 h 123"/>
                  <a:gd name="T22" fmla="*/ 100 w 371"/>
                  <a:gd name="T23" fmla="*/ 72 h 123"/>
                  <a:gd name="T24" fmla="*/ 69 w 371"/>
                  <a:gd name="T25" fmla="*/ 32 h 123"/>
                  <a:gd name="T26" fmla="*/ 54 w 371"/>
                  <a:gd name="T27" fmla="*/ 40 h 123"/>
                  <a:gd name="T28" fmla="*/ 0 w 371"/>
                  <a:gd name="T29" fmla="*/ 12 h 123"/>
                  <a:gd name="T30" fmla="*/ 22 w 371"/>
                  <a:gd name="T31" fmla="*/ 0 h 123"/>
                  <a:gd name="T32" fmla="*/ 88 w 371"/>
                  <a:gd name="T33" fmla="*/ 28 h 123"/>
                  <a:gd name="T34" fmla="*/ 103 w 371"/>
                  <a:gd name="T35" fmla="*/ 21 h 123"/>
                  <a:gd name="T36" fmla="*/ 117 w 371"/>
                  <a:gd name="T37" fmla="*/ 21 h 123"/>
                  <a:gd name="T38" fmla="*/ 153 w 371"/>
                  <a:gd name="T39" fmla="*/ 45 h 123"/>
                  <a:gd name="T40" fmla="*/ 122 w 371"/>
                  <a:gd name="T41" fmla="*/ 45 h 123"/>
                  <a:gd name="T42" fmla="*/ 156 w 371"/>
                  <a:gd name="T43" fmla="*/ 64 h 123"/>
                  <a:gd name="T44" fmla="*/ 151 w 371"/>
                  <a:gd name="T45" fmla="*/ 67 h 123"/>
                  <a:gd name="T46" fmla="*/ 163 w 371"/>
                  <a:gd name="T47" fmla="*/ 71 h 123"/>
                  <a:gd name="T48" fmla="*/ 216 w 371"/>
                  <a:gd name="T49" fmla="*/ 81 h 123"/>
                  <a:gd name="T50" fmla="*/ 310 w 371"/>
                  <a:gd name="T51" fmla="*/ 61 h 123"/>
                  <a:gd name="T52" fmla="*/ 371 w 371"/>
                  <a:gd name="T53" fmla="*/ 83 h 123"/>
                  <a:gd name="T54" fmla="*/ 363 w 371"/>
                  <a:gd name="T55" fmla="*/ 85 h 123"/>
                  <a:gd name="T56" fmla="*/ 369 w 371"/>
                  <a:gd name="T57" fmla="*/ 81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371" h="123">
                    <a:moveTo>
                      <a:pt x="369" y="81"/>
                    </a:moveTo>
                    <a:cubicBezTo>
                      <a:pt x="365" y="83"/>
                      <a:pt x="362" y="87"/>
                      <a:pt x="361" y="92"/>
                    </a:cubicBezTo>
                    <a:cubicBezTo>
                      <a:pt x="366" y="94"/>
                      <a:pt x="371" y="93"/>
                      <a:pt x="371" y="93"/>
                    </a:cubicBezTo>
                    <a:cubicBezTo>
                      <a:pt x="369" y="121"/>
                      <a:pt x="334" y="121"/>
                      <a:pt x="308" y="121"/>
                    </a:cubicBezTo>
                    <a:cubicBezTo>
                      <a:pt x="298" y="121"/>
                      <a:pt x="294" y="114"/>
                      <a:pt x="293" y="109"/>
                    </a:cubicBezTo>
                    <a:cubicBezTo>
                      <a:pt x="282" y="110"/>
                      <a:pt x="281" y="114"/>
                      <a:pt x="274" y="119"/>
                    </a:cubicBezTo>
                    <a:cubicBezTo>
                      <a:pt x="213" y="119"/>
                      <a:pt x="213" y="119"/>
                      <a:pt x="213" y="119"/>
                    </a:cubicBezTo>
                    <a:cubicBezTo>
                      <a:pt x="197" y="123"/>
                      <a:pt x="174" y="121"/>
                      <a:pt x="175" y="107"/>
                    </a:cubicBezTo>
                    <a:cubicBezTo>
                      <a:pt x="166" y="107"/>
                      <a:pt x="166" y="107"/>
                      <a:pt x="166" y="107"/>
                    </a:cubicBezTo>
                    <a:cubicBezTo>
                      <a:pt x="163" y="111"/>
                      <a:pt x="152" y="121"/>
                      <a:pt x="145" y="121"/>
                    </a:cubicBezTo>
                    <a:cubicBezTo>
                      <a:pt x="128" y="121"/>
                      <a:pt x="91" y="101"/>
                      <a:pt x="91" y="85"/>
                    </a:cubicBezTo>
                    <a:cubicBezTo>
                      <a:pt x="91" y="79"/>
                      <a:pt x="97" y="74"/>
                      <a:pt x="100" y="72"/>
                    </a:cubicBezTo>
                    <a:cubicBezTo>
                      <a:pt x="86" y="58"/>
                      <a:pt x="82" y="45"/>
                      <a:pt x="69" y="32"/>
                    </a:cubicBezTo>
                    <a:cubicBezTo>
                      <a:pt x="65" y="36"/>
                      <a:pt x="60" y="40"/>
                      <a:pt x="54" y="40"/>
                    </a:cubicBezTo>
                    <a:cubicBezTo>
                      <a:pt x="46" y="40"/>
                      <a:pt x="0" y="19"/>
                      <a:pt x="0" y="12"/>
                    </a:cubicBezTo>
                    <a:cubicBezTo>
                      <a:pt x="0" y="0"/>
                      <a:pt x="13" y="0"/>
                      <a:pt x="22" y="0"/>
                    </a:cubicBezTo>
                    <a:cubicBezTo>
                      <a:pt x="56" y="0"/>
                      <a:pt x="63" y="28"/>
                      <a:pt x="88" y="28"/>
                    </a:cubicBezTo>
                    <a:cubicBezTo>
                      <a:pt x="96" y="28"/>
                      <a:pt x="100" y="26"/>
                      <a:pt x="103" y="21"/>
                    </a:cubicBezTo>
                    <a:cubicBezTo>
                      <a:pt x="109" y="21"/>
                      <a:pt x="117" y="21"/>
                      <a:pt x="117" y="21"/>
                    </a:cubicBezTo>
                    <a:cubicBezTo>
                      <a:pt x="111" y="40"/>
                      <a:pt x="146" y="35"/>
                      <a:pt x="153" y="45"/>
                    </a:cubicBezTo>
                    <a:cubicBezTo>
                      <a:pt x="122" y="45"/>
                      <a:pt x="122" y="45"/>
                      <a:pt x="122" y="45"/>
                    </a:cubicBezTo>
                    <a:cubicBezTo>
                      <a:pt x="127" y="67"/>
                      <a:pt x="146" y="55"/>
                      <a:pt x="156" y="64"/>
                    </a:cubicBezTo>
                    <a:cubicBezTo>
                      <a:pt x="155" y="65"/>
                      <a:pt x="151" y="65"/>
                      <a:pt x="151" y="67"/>
                    </a:cubicBezTo>
                    <a:cubicBezTo>
                      <a:pt x="151" y="79"/>
                      <a:pt x="160" y="74"/>
                      <a:pt x="163" y="71"/>
                    </a:cubicBezTo>
                    <a:cubicBezTo>
                      <a:pt x="181" y="76"/>
                      <a:pt x="197" y="81"/>
                      <a:pt x="216" y="81"/>
                    </a:cubicBezTo>
                    <a:cubicBezTo>
                      <a:pt x="257" y="81"/>
                      <a:pt x="271" y="61"/>
                      <a:pt x="310" y="61"/>
                    </a:cubicBezTo>
                    <a:cubicBezTo>
                      <a:pt x="340" y="61"/>
                      <a:pt x="360" y="63"/>
                      <a:pt x="371" y="83"/>
                    </a:cubicBezTo>
                    <a:cubicBezTo>
                      <a:pt x="369" y="84"/>
                      <a:pt x="365" y="85"/>
                      <a:pt x="363" y="85"/>
                    </a:cubicBezTo>
                    <a:lnTo>
                      <a:pt x="369" y="81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8" name="Freeform 137">
                <a:extLst>
                  <a:ext uri="{FF2B5EF4-FFF2-40B4-BE49-F238E27FC236}">
                    <a16:creationId xmlns:a16="http://schemas.microsoft.com/office/drawing/2014/main" id="{E7B34575-4C1B-482E-AB54-DF3B641DBCB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433801" y="1739748"/>
                <a:ext cx="73461" cy="59687"/>
              </a:xfrm>
              <a:custGeom>
                <a:avLst/>
                <a:gdLst>
                  <a:gd name="T0" fmla="*/ 10 w 64"/>
                  <a:gd name="T1" fmla="*/ 18 h 52"/>
                  <a:gd name="T2" fmla="*/ 33 w 64"/>
                  <a:gd name="T3" fmla="*/ 0 h 52"/>
                  <a:gd name="T4" fmla="*/ 64 w 64"/>
                  <a:gd name="T5" fmla="*/ 26 h 52"/>
                  <a:gd name="T6" fmla="*/ 49 w 64"/>
                  <a:gd name="T7" fmla="*/ 52 h 52"/>
                  <a:gd name="T8" fmla="*/ 0 w 64"/>
                  <a:gd name="T9" fmla="*/ 30 h 52"/>
                  <a:gd name="T10" fmla="*/ 10 w 64"/>
                  <a:gd name="T11" fmla="*/ 18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4" h="52">
                    <a:moveTo>
                      <a:pt x="10" y="18"/>
                    </a:moveTo>
                    <a:cubicBezTo>
                      <a:pt x="18" y="18"/>
                      <a:pt x="15" y="0"/>
                      <a:pt x="33" y="0"/>
                    </a:cubicBezTo>
                    <a:cubicBezTo>
                      <a:pt x="46" y="0"/>
                      <a:pt x="64" y="16"/>
                      <a:pt x="64" y="26"/>
                    </a:cubicBezTo>
                    <a:cubicBezTo>
                      <a:pt x="64" y="40"/>
                      <a:pt x="60" y="52"/>
                      <a:pt x="49" y="52"/>
                    </a:cubicBezTo>
                    <a:cubicBezTo>
                      <a:pt x="44" y="52"/>
                      <a:pt x="0" y="30"/>
                      <a:pt x="0" y="30"/>
                    </a:cubicBezTo>
                    <a:cubicBezTo>
                      <a:pt x="0" y="22"/>
                      <a:pt x="8" y="18"/>
                      <a:pt x="10" y="18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9" name="Freeform 138">
                <a:extLst>
                  <a:ext uri="{FF2B5EF4-FFF2-40B4-BE49-F238E27FC236}">
                    <a16:creationId xmlns:a16="http://schemas.microsoft.com/office/drawing/2014/main" id="{62381739-835C-4DA9-B7B4-E12B9A32D3A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442983" y="1626496"/>
                <a:ext cx="68870" cy="19896"/>
              </a:xfrm>
              <a:custGeom>
                <a:avLst/>
                <a:gdLst>
                  <a:gd name="T0" fmla="*/ 49 w 59"/>
                  <a:gd name="T1" fmla="*/ 0 h 18"/>
                  <a:gd name="T2" fmla="*/ 59 w 59"/>
                  <a:gd name="T3" fmla="*/ 0 h 18"/>
                  <a:gd name="T4" fmla="*/ 59 w 59"/>
                  <a:gd name="T5" fmla="*/ 10 h 18"/>
                  <a:gd name="T6" fmla="*/ 47 w 59"/>
                  <a:gd name="T7" fmla="*/ 18 h 18"/>
                  <a:gd name="T8" fmla="*/ 0 w 59"/>
                  <a:gd name="T9" fmla="*/ 9 h 18"/>
                  <a:gd name="T10" fmla="*/ 49 w 59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9" h="18">
                    <a:moveTo>
                      <a:pt x="49" y="0"/>
                    </a:moveTo>
                    <a:cubicBezTo>
                      <a:pt x="57" y="0"/>
                      <a:pt x="51" y="1"/>
                      <a:pt x="59" y="0"/>
                    </a:cubicBezTo>
                    <a:cubicBezTo>
                      <a:pt x="59" y="5"/>
                      <a:pt x="59" y="8"/>
                      <a:pt x="59" y="10"/>
                    </a:cubicBezTo>
                    <a:cubicBezTo>
                      <a:pt x="59" y="14"/>
                      <a:pt x="54" y="18"/>
                      <a:pt x="47" y="18"/>
                    </a:cubicBezTo>
                    <a:cubicBezTo>
                      <a:pt x="43" y="18"/>
                      <a:pt x="0" y="9"/>
                      <a:pt x="0" y="9"/>
                    </a:cubicBezTo>
                    <a:cubicBezTo>
                      <a:pt x="7" y="1"/>
                      <a:pt x="34" y="0"/>
                      <a:pt x="49" y="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80" name="Freeform 139">
                <a:extLst>
                  <a:ext uri="{FF2B5EF4-FFF2-40B4-BE49-F238E27FC236}">
                    <a16:creationId xmlns:a16="http://schemas.microsoft.com/office/drawing/2014/main" id="{06FD41C2-D697-4E4C-A5B8-5C23DF518C7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390949" y="1557627"/>
                <a:ext cx="81113" cy="68869"/>
              </a:xfrm>
              <a:custGeom>
                <a:avLst/>
                <a:gdLst>
                  <a:gd name="T0" fmla="*/ 18 w 71"/>
                  <a:gd name="T1" fmla="*/ 50 h 60"/>
                  <a:gd name="T2" fmla="*/ 25 w 71"/>
                  <a:gd name="T3" fmla="*/ 42 h 60"/>
                  <a:gd name="T4" fmla="*/ 0 w 71"/>
                  <a:gd name="T5" fmla="*/ 12 h 60"/>
                  <a:gd name="T6" fmla="*/ 18 w 71"/>
                  <a:gd name="T7" fmla="*/ 0 h 60"/>
                  <a:gd name="T8" fmla="*/ 44 w 71"/>
                  <a:gd name="T9" fmla="*/ 12 h 60"/>
                  <a:gd name="T10" fmla="*/ 71 w 71"/>
                  <a:gd name="T11" fmla="*/ 30 h 60"/>
                  <a:gd name="T12" fmla="*/ 71 w 71"/>
                  <a:gd name="T13" fmla="*/ 50 h 60"/>
                  <a:gd name="T14" fmla="*/ 18 w 71"/>
                  <a:gd name="T15" fmla="*/ 5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1" h="60">
                    <a:moveTo>
                      <a:pt x="18" y="50"/>
                    </a:moveTo>
                    <a:cubicBezTo>
                      <a:pt x="18" y="46"/>
                      <a:pt x="23" y="43"/>
                      <a:pt x="25" y="42"/>
                    </a:cubicBezTo>
                    <a:cubicBezTo>
                      <a:pt x="16" y="33"/>
                      <a:pt x="0" y="28"/>
                      <a:pt x="0" y="12"/>
                    </a:cubicBezTo>
                    <a:cubicBezTo>
                      <a:pt x="0" y="4"/>
                      <a:pt x="10" y="1"/>
                      <a:pt x="18" y="0"/>
                    </a:cubicBezTo>
                    <a:cubicBezTo>
                      <a:pt x="20" y="6"/>
                      <a:pt x="36" y="12"/>
                      <a:pt x="44" y="12"/>
                    </a:cubicBezTo>
                    <a:cubicBezTo>
                      <a:pt x="44" y="31"/>
                      <a:pt x="71" y="14"/>
                      <a:pt x="71" y="30"/>
                    </a:cubicBezTo>
                    <a:cubicBezTo>
                      <a:pt x="71" y="36"/>
                      <a:pt x="68" y="41"/>
                      <a:pt x="71" y="50"/>
                    </a:cubicBezTo>
                    <a:cubicBezTo>
                      <a:pt x="44" y="57"/>
                      <a:pt x="18" y="60"/>
                      <a:pt x="18" y="5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81" name="Freeform 140">
                <a:extLst>
                  <a:ext uri="{FF2B5EF4-FFF2-40B4-BE49-F238E27FC236}">
                    <a16:creationId xmlns:a16="http://schemas.microsoft.com/office/drawing/2014/main" id="{F306A47A-ECD0-4652-A814-CCD0F749C93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361870" y="1496410"/>
                <a:ext cx="29078" cy="18365"/>
              </a:xfrm>
              <a:custGeom>
                <a:avLst/>
                <a:gdLst>
                  <a:gd name="T0" fmla="*/ 26 w 26"/>
                  <a:gd name="T1" fmla="*/ 1 h 17"/>
                  <a:gd name="T2" fmla="*/ 26 w 26"/>
                  <a:gd name="T3" fmla="*/ 17 h 17"/>
                  <a:gd name="T4" fmla="*/ 13 w 26"/>
                  <a:gd name="T5" fmla="*/ 17 h 17"/>
                  <a:gd name="T6" fmla="*/ 0 w 26"/>
                  <a:gd name="T7" fmla="*/ 1 h 17"/>
                  <a:gd name="T8" fmla="*/ 26 w 26"/>
                  <a:gd name="T9" fmla="*/ 1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6" h="17">
                    <a:moveTo>
                      <a:pt x="26" y="1"/>
                    </a:moveTo>
                    <a:cubicBezTo>
                      <a:pt x="26" y="17"/>
                      <a:pt x="26" y="17"/>
                      <a:pt x="26" y="17"/>
                    </a:cubicBezTo>
                    <a:cubicBezTo>
                      <a:pt x="13" y="17"/>
                      <a:pt x="13" y="17"/>
                      <a:pt x="13" y="17"/>
                    </a:cubicBezTo>
                    <a:cubicBezTo>
                      <a:pt x="9" y="12"/>
                      <a:pt x="0" y="10"/>
                      <a:pt x="0" y="1"/>
                    </a:cubicBezTo>
                    <a:cubicBezTo>
                      <a:pt x="9" y="0"/>
                      <a:pt x="21" y="1"/>
                      <a:pt x="26" y="1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82" name="Freeform 141">
                <a:extLst>
                  <a:ext uri="{FF2B5EF4-FFF2-40B4-BE49-F238E27FC236}">
                    <a16:creationId xmlns:a16="http://schemas.microsoft.com/office/drawing/2014/main" id="{01F02508-D1B8-4AA8-BD78-807570A1133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447575" y="1415298"/>
                <a:ext cx="269357" cy="191303"/>
              </a:xfrm>
              <a:custGeom>
                <a:avLst/>
                <a:gdLst>
                  <a:gd name="T0" fmla="*/ 158 w 236"/>
                  <a:gd name="T1" fmla="*/ 67 h 166"/>
                  <a:gd name="T2" fmla="*/ 167 w 236"/>
                  <a:gd name="T3" fmla="*/ 67 h 166"/>
                  <a:gd name="T4" fmla="*/ 167 w 236"/>
                  <a:gd name="T5" fmla="*/ 57 h 166"/>
                  <a:gd name="T6" fmla="*/ 163 w 236"/>
                  <a:gd name="T7" fmla="*/ 51 h 166"/>
                  <a:gd name="T8" fmla="*/ 171 w 236"/>
                  <a:gd name="T9" fmla="*/ 51 h 166"/>
                  <a:gd name="T10" fmla="*/ 181 w 236"/>
                  <a:gd name="T11" fmla="*/ 64 h 166"/>
                  <a:gd name="T12" fmla="*/ 190 w 236"/>
                  <a:gd name="T13" fmla="*/ 76 h 166"/>
                  <a:gd name="T14" fmla="*/ 184 w 236"/>
                  <a:gd name="T15" fmla="*/ 88 h 166"/>
                  <a:gd name="T16" fmla="*/ 197 w 236"/>
                  <a:gd name="T17" fmla="*/ 88 h 166"/>
                  <a:gd name="T18" fmla="*/ 234 w 236"/>
                  <a:gd name="T19" fmla="*/ 99 h 166"/>
                  <a:gd name="T20" fmla="*/ 234 w 236"/>
                  <a:gd name="T21" fmla="*/ 111 h 166"/>
                  <a:gd name="T22" fmla="*/ 216 w 236"/>
                  <a:gd name="T23" fmla="*/ 115 h 166"/>
                  <a:gd name="T24" fmla="*/ 181 w 236"/>
                  <a:gd name="T25" fmla="*/ 140 h 166"/>
                  <a:gd name="T26" fmla="*/ 168 w 236"/>
                  <a:gd name="T27" fmla="*/ 124 h 166"/>
                  <a:gd name="T28" fmla="*/ 159 w 236"/>
                  <a:gd name="T29" fmla="*/ 136 h 166"/>
                  <a:gd name="T30" fmla="*/ 169 w 236"/>
                  <a:gd name="T31" fmla="*/ 152 h 166"/>
                  <a:gd name="T32" fmla="*/ 156 w 236"/>
                  <a:gd name="T33" fmla="*/ 152 h 166"/>
                  <a:gd name="T34" fmla="*/ 156 w 236"/>
                  <a:gd name="T35" fmla="*/ 162 h 166"/>
                  <a:gd name="T36" fmla="*/ 128 w 236"/>
                  <a:gd name="T37" fmla="*/ 148 h 166"/>
                  <a:gd name="T38" fmla="*/ 110 w 236"/>
                  <a:gd name="T39" fmla="*/ 166 h 166"/>
                  <a:gd name="T40" fmla="*/ 80 w 236"/>
                  <a:gd name="T41" fmla="*/ 152 h 166"/>
                  <a:gd name="T42" fmla="*/ 90 w 236"/>
                  <a:gd name="T43" fmla="*/ 146 h 166"/>
                  <a:gd name="T44" fmla="*/ 56 w 236"/>
                  <a:gd name="T45" fmla="*/ 126 h 166"/>
                  <a:gd name="T46" fmla="*/ 113 w 236"/>
                  <a:gd name="T47" fmla="*/ 111 h 166"/>
                  <a:gd name="T48" fmla="*/ 82 w 236"/>
                  <a:gd name="T49" fmla="*/ 104 h 166"/>
                  <a:gd name="T50" fmla="*/ 59 w 236"/>
                  <a:gd name="T51" fmla="*/ 111 h 166"/>
                  <a:gd name="T52" fmla="*/ 49 w 236"/>
                  <a:gd name="T53" fmla="*/ 100 h 166"/>
                  <a:gd name="T54" fmla="*/ 33 w 236"/>
                  <a:gd name="T55" fmla="*/ 107 h 166"/>
                  <a:gd name="T56" fmla="*/ 27 w 236"/>
                  <a:gd name="T57" fmla="*/ 99 h 166"/>
                  <a:gd name="T58" fmla="*/ 44 w 236"/>
                  <a:gd name="T59" fmla="*/ 88 h 166"/>
                  <a:gd name="T60" fmla="*/ 0 w 236"/>
                  <a:gd name="T61" fmla="*/ 63 h 166"/>
                  <a:gd name="T62" fmla="*/ 12 w 236"/>
                  <a:gd name="T63" fmla="*/ 63 h 166"/>
                  <a:gd name="T64" fmla="*/ 34 w 236"/>
                  <a:gd name="T65" fmla="*/ 71 h 166"/>
                  <a:gd name="T66" fmla="*/ 41 w 236"/>
                  <a:gd name="T67" fmla="*/ 64 h 166"/>
                  <a:gd name="T68" fmla="*/ 8 w 236"/>
                  <a:gd name="T69" fmla="*/ 47 h 166"/>
                  <a:gd name="T70" fmla="*/ 25 w 236"/>
                  <a:gd name="T71" fmla="*/ 39 h 166"/>
                  <a:gd name="T72" fmla="*/ 46 w 236"/>
                  <a:gd name="T73" fmla="*/ 45 h 166"/>
                  <a:gd name="T74" fmla="*/ 54 w 236"/>
                  <a:gd name="T75" fmla="*/ 37 h 166"/>
                  <a:gd name="T76" fmla="*/ 33 w 236"/>
                  <a:gd name="T77" fmla="*/ 37 h 166"/>
                  <a:gd name="T78" fmla="*/ 23 w 236"/>
                  <a:gd name="T79" fmla="*/ 24 h 166"/>
                  <a:gd name="T80" fmla="*/ 52 w 236"/>
                  <a:gd name="T81" fmla="*/ 17 h 166"/>
                  <a:gd name="T82" fmla="*/ 65 w 236"/>
                  <a:gd name="T83" fmla="*/ 17 h 166"/>
                  <a:gd name="T84" fmla="*/ 42 w 236"/>
                  <a:gd name="T85" fmla="*/ 0 h 166"/>
                  <a:gd name="T86" fmla="*/ 90 w 236"/>
                  <a:gd name="T87" fmla="*/ 9 h 166"/>
                  <a:gd name="T88" fmla="*/ 114 w 236"/>
                  <a:gd name="T89" fmla="*/ 43 h 166"/>
                  <a:gd name="T90" fmla="*/ 144 w 236"/>
                  <a:gd name="T91" fmla="*/ 45 h 166"/>
                  <a:gd name="T92" fmla="*/ 158 w 236"/>
                  <a:gd name="T93" fmla="*/ 6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36" h="166">
                    <a:moveTo>
                      <a:pt x="158" y="67"/>
                    </a:moveTo>
                    <a:cubicBezTo>
                      <a:pt x="167" y="67"/>
                      <a:pt x="167" y="67"/>
                      <a:pt x="167" y="67"/>
                    </a:cubicBezTo>
                    <a:cubicBezTo>
                      <a:pt x="167" y="57"/>
                      <a:pt x="167" y="57"/>
                      <a:pt x="167" y="57"/>
                    </a:cubicBezTo>
                    <a:cubicBezTo>
                      <a:pt x="163" y="51"/>
                      <a:pt x="163" y="51"/>
                      <a:pt x="163" y="51"/>
                    </a:cubicBezTo>
                    <a:cubicBezTo>
                      <a:pt x="165" y="51"/>
                      <a:pt x="168" y="51"/>
                      <a:pt x="171" y="51"/>
                    </a:cubicBezTo>
                    <a:cubicBezTo>
                      <a:pt x="181" y="51"/>
                      <a:pt x="181" y="55"/>
                      <a:pt x="181" y="64"/>
                    </a:cubicBezTo>
                    <a:cubicBezTo>
                      <a:pt x="181" y="70"/>
                      <a:pt x="190" y="71"/>
                      <a:pt x="190" y="76"/>
                    </a:cubicBezTo>
                    <a:cubicBezTo>
                      <a:pt x="190" y="82"/>
                      <a:pt x="184" y="84"/>
                      <a:pt x="184" y="88"/>
                    </a:cubicBezTo>
                    <a:cubicBezTo>
                      <a:pt x="184" y="95"/>
                      <a:pt x="196" y="88"/>
                      <a:pt x="197" y="88"/>
                    </a:cubicBezTo>
                    <a:cubicBezTo>
                      <a:pt x="205" y="88"/>
                      <a:pt x="224" y="98"/>
                      <a:pt x="234" y="99"/>
                    </a:cubicBezTo>
                    <a:cubicBezTo>
                      <a:pt x="234" y="104"/>
                      <a:pt x="236" y="107"/>
                      <a:pt x="234" y="111"/>
                    </a:cubicBezTo>
                    <a:cubicBezTo>
                      <a:pt x="231" y="115"/>
                      <a:pt x="222" y="114"/>
                      <a:pt x="216" y="115"/>
                    </a:cubicBezTo>
                    <a:cubicBezTo>
                      <a:pt x="201" y="116"/>
                      <a:pt x="190" y="140"/>
                      <a:pt x="181" y="140"/>
                    </a:cubicBezTo>
                    <a:cubicBezTo>
                      <a:pt x="171" y="140"/>
                      <a:pt x="171" y="133"/>
                      <a:pt x="168" y="124"/>
                    </a:cubicBezTo>
                    <a:cubicBezTo>
                      <a:pt x="165" y="128"/>
                      <a:pt x="163" y="132"/>
                      <a:pt x="159" y="136"/>
                    </a:cubicBezTo>
                    <a:cubicBezTo>
                      <a:pt x="164" y="144"/>
                      <a:pt x="167" y="146"/>
                      <a:pt x="169" y="152"/>
                    </a:cubicBezTo>
                    <a:cubicBezTo>
                      <a:pt x="156" y="152"/>
                      <a:pt x="156" y="152"/>
                      <a:pt x="156" y="152"/>
                    </a:cubicBezTo>
                    <a:cubicBezTo>
                      <a:pt x="156" y="162"/>
                      <a:pt x="156" y="162"/>
                      <a:pt x="156" y="162"/>
                    </a:cubicBezTo>
                    <a:cubicBezTo>
                      <a:pt x="149" y="163"/>
                      <a:pt x="135" y="153"/>
                      <a:pt x="128" y="148"/>
                    </a:cubicBezTo>
                    <a:cubicBezTo>
                      <a:pt x="128" y="162"/>
                      <a:pt x="122" y="166"/>
                      <a:pt x="110" y="166"/>
                    </a:cubicBezTo>
                    <a:cubicBezTo>
                      <a:pt x="98" y="166"/>
                      <a:pt x="81" y="163"/>
                      <a:pt x="80" y="152"/>
                    </a:cubicBezTo>
                    <a:cubicBezTo>
                      <a:pt x="85" y="151"/>
                      <a:pt x="87" y="149"/>
                      <a:pt x="90" y="146"/>
                    </a:cubicBezTo>
                    <a:cubicBezTo>
                      <a:pt x="77" y="146"/>
                      <a:pt x="56" y="138"/>
                      <a:pt x="56" y="126"/>
                    </a:cubicBezTo>
                    <a:cubicBezTo>
                      <a:pt x="56" y="111"/>
                      <a:pt x="103" y="113"/>
                      <a:pt x="113" y="111"/>
                    </a:cubicBezTo>
                    <a:cubicBezTo>
                      <a:pt x="102" y="107"/>
                      <a:pt x="93" y="104"/>
                      <a:pt x="82" y="104"/>
                    </a:cubicBezTo>
                    <a:cubicBezTo>
                      <a:pt x="71" y="104"/>
                      <a:pt x="68" y="111"/>
                      <a:pt x="59" y="111"/>
                    </a:cubicBezTo>
                    <a:cubicBezTo>
                      <a:pt x="52" y="111"/>
                      <a:pt x="51" y="105"/>
                      <a:pt x="49" y="100"/>
                    </a:cubicBezTo>
                    <a:cubicBezTo>
                      <a:pt x="41" y="103"/>
                      <a:pt x="39" y="107"/>
                      <a:pt x="33" y="107"/>
                    </a:cubicBezTo>
                    <a:cubicBezTo>
                      <a:pt x="28" y="107"/>
                      <a:pt x="27" y="103"/>
                      <a:pt x="27" y="99"/>
                    </a:cubicBezTo>
                    <a:cubicBezTo>
                      <a:pt x="34" y="95"/>
                      <a:pt x="40" y="95"/>
                      <a:pt x="44" y="88"/>
                    </a:cubicBezTo>
                    <a:cubicBezTo>
                      <a:pt x="18" y="88"/>
                      <a:pt x="3" y="86"/>
                      <a:pt x="0" y="63"/>
                    </a:cubicBezTo>
                    <a:cubicBezTo>
                      <a:pt x="12" y="63"/>
                      <a:pt x="12" y="63"/>
                      <a:pt x="12" y="63"/>
                    </a:cubicBezTo>
                    <a:cubicBezTo>
                      <a:pt x="15" y="66"/>
                      <a:pt x="28" y="71"/>
                      <a:pt x="34" y="71"/>
                    </a:cubicBezTo>
                    <a:cubicBezTo>
                      <a:pt x="37" y="71"/>
                      <a:pt x="41" y="64"/>
                      <a:pt x="41" y="64"/>
                    </a:cubicBezTo>
                    <a:cubicBezTo>
                      <a:pt x="31" y="61"/>
                      <a:pt x="8" y="56"/>
                      <a:pt x="8" y="47"/>
                    </a:cubicBezTo>
                    <a:cubicBezTo>
                      <a:pt x="8" y="38"/>
                      <a:pt x="18" y="39"/>
                      <a:pt x="25" y="39"/>
                    </a:cubicBezTo>
                    <a:cubicBezTo>
                      <a:pt x="36" y="39"/>
                      <a:pt x="40" y="45"/>
                      <a:pt x="46" y="45"/>
                    </a:cubicBezTo>
                    <a:cubicBezTo>
                      <a:pt x="50" y="45"/>
                      <a:pt x="52" y="39"/>
                      <a:pt x="54" y="37"/>
                    </a:cubicBezTo>
                    <a:cubicBezTo>
                      <a:pt x="47" y="32"/>
                      <a:pt x="37" y="37"/>
                      <a:pt x="33" y="37"/>
                    </a:cubicBezTo>
                    <a:cubicBezTo>
                      <a:pt x="30" y="37"/>
                      <a:pt x="23" y="25"/>
                      <a:pt x="23" y="24"/>
                    </a:cubicBezTo>
                    <a:cubicBezTo>
                      <a:pt x="32" y="18"/>
                      <a:pt x="38" y="14"/>
                      <a:pt x="52" y="17"/>
                    </a:cubicBezTo>
                    <a:cubicBezTo>
                      <a:pt x="65" y="17"/>
                      <a:pt x="65" y="17"/>
                      <a:pt x="65" y="17"/>
                    </a:cubicBezTo>
                    <a:cubicBezTo>
                      <a:pt x="56" y="12"/>
                      <a:pt x="43" y="11"/>
                      <a:pt x="42" y="0"/>
                    </a:cubicBezTo>
                    <a:cubicBezTo>
                      <a:pt x="61" y="2"/>
                      <a:pt x="76" y="3"/>
                      <a:pt x="90" y="9"/>
                    </a:cubicBezTo>
                    <a:cubicBezTo>
                      <a:pt x="105" y="15"/>
                      <a:pt x="102" y="38"/>
                      <a:pt x="114" y="43"/>
                    </a:cubicBezTo>
                    <a:cubicBezTo>
                      <a:pt x="125" y="48"/>
                      <a:pt x="133" y="40"/>
                      <a:pt x="144" y="45"/>
                    </a:cubicBezTo>
                    <a:cubicBezTo>
                      <a:pt x="156" y="49"/>
                      <a:pt x="151" y="60"/>
                      <a:pt x="158" y="67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83" name="Freeform 142">
                <a:extLst>
                  <a:ext uri="{FF2B5EF4-FFF2-40B4-BE49-F238E27FC236}">
                    <a16:creationId xmlns:a16="http://schemas.microsoft.com/office/drawing/2014/main" id="{6ACEFB85-B1A5-46D7-B1C5-7E3F7D01884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64897" y="2208058"/>
                <a:ext cx="174470" cy="116312"/>
              </a:xfrm>
              <a:custGeom>
                <a:avLst/>
                <a:gdLst>
                  <a:gd name="T0" fmla="*/ 11 w 153"/>
                  <a:gd name="T1" fmla="*/ 70 h 102"/>
                  <a:gd name="T2" fmla="*/ 19 w 153"/>
                  <a:gd name="T3" fmla="*/ 60 h 102"/>
                  <a:gd name="T4" fmla="*/ 19 w 153"/>
                  <a:gd name="T5" fmla="*/ 48 h 102"/>
                  <a:gd name="T6" fmla="*/ 44 w 153"/>
                  <a:gd name="T7" fmla="*/ 0 h 102"/>
                  <a:gd name="T8" fmla="*/ 55 w 153"/>
                  <a:gd name="T9" fmla="*/ 23 h 102"/>
                  <a:gd name="T10" fmla="*/ 62 w 153"/>
                  <a:gd name="T11" fmla="*/ 16 h 102"/>
                  <a:gd name="T12" fmla="*/ 116 w 153"/>
                  <a:gd name="T13" fmla="*/ 48 h 102"/>
                  <a:gd name="T14" fmla="*/ 121 w 153"/>
                  <a:gd name="T15" fmla="*/ 63 h 102"/>
                  <a:gd name="T16" fmla="*/ 153 w 153"/>
                  <a:gd name="T17" fmla="*/ 78 h 102"/>
                  <a:gd name="T18" fmla="*/ 128 w 153"/>
                  <a:gd name="T19" fmla="*/ 86 h 102"/>
                  <a:gd name="T20" fmla="*/ 108 w 153"/>
                  <a:gd name="T21" fmla="*/ 86 h 102"/>
                  <a:gd name="T22" fmla="*/ 79 w 153"/>
                  <a:gd name="T23" fmla="*/ 66 h 102"/>
                  <a:gd name="T24" fmla="*/ 44 w 153"/>
                  <a:gd name="T25" fmla="*/ 96 h 102"/>
                  <a:gd name="T26" fmla="*/ 38 w 153"/>
                  <a:gd name="T27" fmla="*/ 102 h 102"/>
                  <a:gd name="T28" fmla="*/ 32 w 153"/>
                  <a:gd name="T29" fmla="*/ 86 h 102"/>
                  <a:gd name="T30" fmla="*/ 0 w 153"/>
                  <a:gd name="T31" fmla="*/ 86 h 102"/>
                  <a:gd name="T32" fmla="*/ 11 w 153"/>
                  <a:gd name="T33" fmla="*/ 70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53" h="102">
                    <a:moveTo>
                      <a:pt x="11" y="70"/>
                    </a:moveTo>
                    <a:cubicBezTo>
                      <a:pt x="15" y="67"/>
                      <a:pt x="19" y="65"/>
                      <a:pt x="19" y="60"/>
                    </a:cubicBezTo>
                    <a:cubicBezTo>
                      <a:pt x="19" y="53"/>
                      <a:pt x="19" y="55"/>
                      <a:pt x="19" y="48"/>
                    </a:cubicBezTo>
                    <a:cubicBezTo>
                      <a:pt x="19" y="35"/>
                      <a:pt x="22" y="3"/>
                      <a:pt x="44" y="0"/>
                    </a:cubicBezTo>
                    <a:cubicBezTo>
                      <a:pt x="47" y="12"/>
                      <a:pt x="51" y="15"/>
                      <a:pt x="55" y="23"/>
                    </a:cubicBezTo>
                    <a:cubicBezTo>
                      <a:pt x="57" y="20"/>
                      <a:pt x="59" y="18"/>
                      <a:pt x="62" y="16"/>
                    </a:cubicBezTo>
                    <a:cubicBezTo>
                      <a:pt x="78" y="37"/>
                      <a:pt x="102" y="29"/>
                      <a:pt x="116" y="48"/>
                    </a:cubicBezTo>
                    <a:cubicBezTo>
                      <a:pt x="119" y="54"/>
                      <a:pt x="117" y="59"/>
                      <a:pt x="121" y="63"/>
                    </a:cubicBezTo>
                    <a:cubicBezTo>
                      <a:pt x="133" y="72"/>
                      <a:pt x="147" y="68"/>
                      <a:pt x="153" y="78"/>
                    </a:cubicBezTo>
                    <a:cubicBezTo>
                      <a:pt x="145" y="83"/>
                      <a:pt x="138" y="86"/>
                      <a:pt x="128" y="86"/>
                    </a:cubicBezTo>
                    <a:cubicBezTo>
                      <a:pt x="119" y="86"/>
                      <a:pt x="116" y="86"/>
                      <a:pt x="108" y="86"/>
                    </a:cubicBezTo>
                    <a:cubicBezTo>
                      <a:pt x="108" y="86"/>
                      <a:pt x="84" y="68"/>
                      <a:pt x="79" y="66"/>
                    </a:cubicBezTo>
                    <a:cubicBezTo>
                      <a:pt x="79" y="84"/>
                      <a:pt x="54" y="101"/>
                      <a:pt x="44" y="96"/>
                    </a:cubicBezTo>
                    <a:cubicBezTo>
                      <a:pt x="41" y="100"/>
                      <a:pt x="41" y="102"/>
                      <a:pt x="38" y="102"/>
                    </a:cubicBezTo>
                    <a:cubicBezTo>
                      <a:pt x="28" y="102"/>
                      <a:pt x="31" y="94"/>
                      <a:pt x="32" y="86"/>
                    </a:cubicBezTo>
                    <a:cubicBezTo>
                      <a:pt x="20" y="83"/>
                      <a:pt x="6" y="86"/>
                      <a:pt x="0" y="86"/>
                    </a:cubicBezTo>
                    <a:cubicBezTo>
                      <a:pt x="0" y="73"/>
                      <a:pt x="10" y="74"/>
                      <a:pt x="11" y="7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84" name="Freeform 143">
                <a:extLst>
                  <a:ext uri="{FF2B5EF4-FFF2-40B4-BE49-F238E27FC236}">
                    <a16:creationId xmlns:a16="http://schemas.microsoft.com/office/drawing/2014/main" id="{455B443F-48D2-43DD-BB64-FD6012FADD8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914359" y="2093276"/>
                <a:ext cx="53565" cy="56626"/>
              </a:xfrm>
              <a:custGeom>
                <a:avLst/>
                <a:gdLst>
                  <a:gd name="T0" fmla="*/ 47 w 47"/>
                  <a:gd name="T1" fmla="*/ 31 h 49"/>
                  <a:gd name="T2" fmla="*/ 19 w 47"/>
                  <a:gd name="T3" fmla="*/ 49 h 49"/>
                  <a:gd name="T4" fmla="*/ 0 w 47"/>
                  <a:gd name="T5" fmla="*/ 31 h 49"/>
                  <a:gd name="T6" fmla="*/ 47 w 47"/>
                  <a:gd name="T7" fmla="*/ 31 h 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7" h="49">
                    <a:moveTo>
                      <a:pt x="47" y="31"/>
                    </a:moveTo>
                    <a:cubicBezTo>
                      <a:pt x="47" y="42"/>
                      <a:pt x="28" y="49"/>
                      <a:pt x="19" y="49"/>
                    </a:cubicBezTo>
                    <a:cubicBezTo>
                      <a:pt x="7" y="49"/>
                      <a:pt x="0" y="41"/>
                      <a:pt x="0" y="31"/>
                    </a:cubicBezTo>
                    <a:cubicBezTo>
                      <a:pt x="0" y="0"/>
                      <a:pt x="47" y="5"/>
                      <a:pt x="47" y="31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85" name="Freeform 144">
                <a:extLst>
                  <a:ext uri="{FF2B5EF4-FFF2-40B4-BE49-F238E27FC236}">
                    <a16:creationId xmlns:a16="http://schemas.microsoft.com/office/drawing/2014/main" id="{0415BBA5-C6F5-4BEE-9BE0-64694CB1BA5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753663" y="2330492"/>
                <a:ext cx="42852" cy="35200"/>
              </a:xfrm>
              <a:custGeom>
                <a:avLst/>
                <a:gdLst>
                  <a:gd name="T0" fmla="*/ 16 w 38"/>
                  <a:gd name="T1" fmla="*/ 1 h 31"/>
                  <a:gd name="T2" fmla="*/ 38 w 38"/>
                  <a:gd name="T3" fmla="*/ 4 h 31"/>
                  <a:gd name="T4" fmla="*/ 0 w 38"/>
                  <a:gd name="T5" fmla="*/ 31 h 31"/>
                  <a:gd name="T6" fmla="*/ 0 w 38"/>
                  <a:gd name="T7" fmla="*/ 21 h 31"/>
                  <a:gd name="T8" fmla="*/ 16 w 38"/>
                  <a:gd name="T9" fmla="*/ 1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8" h="31">
                    <a:moveTo>
                      <a:pt x="16" y="1"/>
                    </a:moveTo>
                    <a:cubicBezTo>
                      <a:pt x="31" y="0"/>
                      <a:pt x="28" y="0"/>
                      <a:pt x="38" y="4"/>
                    </a:cubicBezTo>
                    <a:cubicBezTo>
                      <a:pt x="31" y="14"/>
                      <a:pt x="12" y="29"/>
                      <a:pt x="0" y="31"/>
                    </a:cubicBezTo>
                    <a:cubicBezTo>
                      <a:pt x="0" y="21"/>
                      <a:pt x="0" y="21"/>
                      <a:pt x="0" y="21"/>
                    </a:cubicBezTo>
                    <a:cubicBezTo>
                      <a:pt x="6" y="13"/>
                      <a:pt x="16" y="6"/>
                      <a:pt x="16" y="1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86" name="Freeform 145">
                <a:extLst>
                  <a:ext uri="{FF2B5EF4-FFF2-40B4-BE49-F238E27FC236}">
                    <a16:creationId xmlns:a16="http://schemas.microsoft.com/office/drawing/2014/main" id="{5993954C-DBCA-4769-852B-8E649FD2DAF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822532" y="1840756"/>
                <a:ext cx="116313" cy="52034"/>
              </a:xfrm>
              <a:custGeom>
                <a:avLst/>
                <a:gdLst>
                  <a:gd name="T0" fmla="*/ 38 w 102"/>
                  <a:gd name="T1" fmla="*/ 46 h 46"/>
                  <a:gd name="T2" fmla="*/ 15 w 102"/>
                  <a:gd name="T3" fmla="*/ 28 h 46"/>
                  <a:gd name="T4" fmla="*/ 0 w 102"/>
                  <a:gd name="T5" fmla="*/ 11 h 46"/>
                  <a:gd name="T6" fmla="*/ 13 w 102"/>
                  <a:gd name="T7" fmla="*/ 0 h 46"/>
                  <a:gd name="T8" fmla="*/ 51 w 102"/>
                  <a:gd name="T9" fmla="*/ 6 h 46"/>
                  <a:gd name="T10" fmla="*/ 102 w 102"/>
                  <a:gd name="T11" fmla="*/ 31 h 46"/>
                  <a:gd name="T12" fmla="*/ 89 w 102"/>
                  <a:gd name="T13" fmla="*/ 43 h 46"/>
                  <a:gd name="T14" fmla="*/ 66 w 102"/>
                  <a:gd name="T15" fmla="*/ 38 h 46"/>
                  <a:gd name="T16" fmla="*/ 38 w 102"/>
                  <a:gd name="T17" fmla="*/ 46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02" h="46">
                    <a:moveTo>
                      <a:pt x="38" y="46"/>
                    </a:moveTo>
                    <a:cubicBezTo>
                      <a:pt x="23" y="46"/>
                      <a:pt x="10" y="42"/>
                      <a:pt x="15" y="28"/>
                    </a:cubicBezTo>
                    <a:cubicBezTo>
                      <a:pt x="9" y="24"/>
                      <a:pt x="0" y="20"/>
                      <a:pt x="0" y="11"/>
                    </a:cubicBezTo>
                    <a:cubicBezTo>
                      <a:pt x="0" y="4"/>
                      <a:pt x="7" y="0"/>
                      <a:pt x="13" y="0"/>
                    </a:cubicBezTo>
                    <a:cubicBezTo>
                      <a:pt x="30" y="0"/>
                      <a:pt x="35" y="6"/>
                      <a:pt x="51" y="6"/>
                    </a:cubicBezTo>
                    <a:cubicBezTo>
                      <a:pt x="71" y="6"/>
                      <a:pt x="89" y="23"/>
                      <a:pt x="102" y="31"/>
                    </a:cubicBezTo>
                    <a:cubicBezTo>
                      <a:pt x="100" y="38"/>
                      <a:pt x="96" y="43"/>
                      <a:pt x="89" y="43"/>
                    </a:cubicBezTo>
                    <a:cubicBezTo>
                      <a:pt x="79" y="43"/>
                      <a:pt x="74" y="38"/>
                      <a:pt x="66" y="38"/>
                    </a:cubicBezTo>
                    <a:cubicBezTo>
                      <a:pt x="58" y="38"/>
                      <a:pt x="51" y="46"/>
                      <a:pt x="38" y="46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87" name="Freeform 146">
                <a:extLst>
                  <a:ext uri="{FF2B5EF4-FFF2-40B4-BE49-F238E27FC236}">
                    <a16:creationId xmlns:a16="http://schemas.microsoft.com/office/drawing/2014/main" id="{E014113B-5D22-43C9-9C16-428BF2AAA1E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833245" y="2353448"/>
                <a:ext cx="27548" cy="30608"/>
              </a:xfrm>
              <a:custGeom>
                <a:avLst/>
                <a:gdLst>
                  <a:gd name="T0" fmla="*/ 25 w 25"/>
                  <a:gd name="T1" fmla="*/ 9 h 27"/>
                  <a:gd name="T2" fmla="*/ 12 w 25"/>
                  <a:gd name="T3" fmla="*/ 27 h 27"/>
                  <a:gd name="T4" fmla="*/ 0 w 25"/>
                  <a:gd name="T5" fmla="*/ 15 h 27"/>
                  <a:gd name="T6" fmla="*/ 25 w 25"/>
                  <a:gd name="T7" fmla="*/ 9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" h="27">
                    <a:moveTo>
                      <a:pt x="25" y="9"/>
                    </a:moveTo>
                    <a:cubicBezTo>
                      <a:pt x="21" y="16"/>
                      <a:pt x="19" y="27"/>
                      <a:pt x="12" y="27"/>
                    </a:cubicBezTo>
                    <a:cubicBezTo>
                      <a:pt x="10" y="27"/>
                      <a:pt x="0" y="15"/>
                      <a:pt x="0" y="15"/>
                    </a:cubicBezTo>
                    <a:cubicBezTo>
                      <a:pt x="0" y="1"/>
                      <a:pt x="18" y="0"/>
                      <a:pt x="25" y="9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88" name="Freeform 147">
                <a:extLst>
                  <a:ext uri="{FF2B5EF4-FFF2-40B4-BE49-F238E27FC236}">
                    <a16:creationId xmlns:a16="http://schemas.microsoft.com/office/drawing/2014/main" id="{5D4F5F9D-C265-4C24-A1E2-34FF0BFB6AB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975576" y="2108580"/>
                <a:ext cx="29078" cy="16835"/>
              </a:xfrm>
              <a:custGeom>
                <a:avLst/>
                <a:gdLst>
                  <a:gd name="T0" fmla="*/ 10 w 25"/>
                  <a:gd name="T1" fmla="*/ 14 h 15"/>
                  <a:gd name="T2" fmla="*/ 0 w 25"/>
                  <a:gd name="T3" fmla="*/ 8 h 15"/>
                  <a:gd name="T4" fmla="*/ 10 w 25"/>
                  <a:gd name="T5" fmla="*/ 0 h 15"/>
                  <a:gd name="T6" fmla="*/ 25 w 25"/>
                  <a:gd name="T7" fmla="*/ 13 h 15"/>
                  <a:gd name="T8" fmla="*/ 10 w 25"/>
                  <a:gd name="T9" fmla="*/ 14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5" h="15">
                    <a:moveTo>
                      <a:pt x="10" y="14"/>
                    </a:moveTo>
                    <a:cubicBezTo>
                      <a:pt x="5" y="14"/>
                      <a:pt x="0" y="13"/>
                      <a:pt x="0" y="8"/>
                    </a:cubicBezTo>
                    <a:cubicBezTo>
                      <a:pt x="0" y="6"/>
                      <a:pt x="9" y="0"/>
                      <a:pt x="10" y="0"/>
                    </a:cubicBezTo>
                    <a:cubicBezTo>
                      <a:pt x="17" y="0"/>
                      <a:pt x="23" y="10"/>
                      <a:pt x="25" y="13"/>
                    </a:cubicBezTo>
                    <a:cubicBezTo>
                      <a:pt x="15" y="15"/>
                      <a:pt x="18" y="14"/>
                      <a:pt x="10" y="14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89" name="Freeform 148">
                <a:extLst>
                  <a:ext uri="{FF2B5EF4-FFF2-40B4-BE49-F238E27FC236}">
                    <a16:creationId xmlns:a16="http://schemas.microsoft.com/office/drawing/2014/main" id="{3A93EA4D-8125-4E96-8B38-2E3B1ECBF67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853141" y="2055015"/>
                <a:ext cx="29078" cy="21426"/>
              </a:xfrm>
              <a:custGeom>
                <a:avLst/>
                <a:gdLst>
                  <a:gd name="T0" fmla="*/ 9 w 26"/>
                  <a:gd name="T1" fmla="*/ 18 h 18"/>
                  <a:gd name="T2" fmla="*/ 26 w 26"/>
                  <a:gd name="T3" fmla="*/ 0 h 18"/>
                  <a:gd name="T4" fmla="*/ 9 w 26"/>
                  <a:gd name="T5" fmla="*/ 18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6" h="18">
                    <a:moveTo>
                      <a:pt x="9" y="18"/>
                    </a:moveTo>
                    <a:cubicBezTo>
                      <a:pt x="0" y="18"/>
                      <a:pt x="17" y="0"/>
                      <a:pt x="26" y="0"/>
                    </a:cubicBezTo>
                    <a:cubicBezTo>
                      <a:pt x="24" y="9"/>
                      <a:pt x="18" y="18"/>
                      <a:pt x="9" y="18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90" name="Freeform 149">
                <a:extLst>
                  <a:ext uri="{FF2B5EF4-FFF2-40B4-BE49-F238E27FC236}">
                    <a16:creationId xmlns:a16="http://schemas.microsoft.com/office/drawing/2014/main" id="{3435DEEA-6246-421D-B4B2-2A128B2B5F5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92967" y="1837695"/>
                <a:ext cx="711654" cy="540240"/>
              </a:xfrm>
              <a:custGeom>
                <a:avLst/>
                <a:gdLst>
                  <a:gd name="T0" fmla="*/ 573 w 622"/>
                  <a:gd name="T1" fmla="*/ 354 h 471"/>
                  <a:gd name="T2" fmla="*/ 482 w 622"/>
                  <a:gd name="T3" fmla="*/ 308 h 471"/>
                  <a:gd name="T4" fmla="*/ 497 w 622"/>
                  <a:gd name="T5" fmla="*/ 320 h 471"/>
                  <a:gd name="T6" fmla="*/ 486 w 622"/>
                  <a:gd name="T7" fmla="*/ 331 h 471"/>
                  <a:gd name="T8" fmla="*/ 512 w 622"/>
                  <a:gd name="T9" fmla="*/ 362 h 471"/>
                  <a:gd name="T10" fmla="*/ 546 w 622"/>
                  <a:gd name="T11" fmla="*/ 371 h 471"/>
                  <a:gd name="T12" fmla="*/ 560 w 622"/>
                  <a:gd name="T13" fmla="*/ 405 h 471"/>
                  <a:gd name="T14" fmla="*/ 478 w 622"/>
                  <a:gd name="T15" fmla="*/ 405 h 471"/>
                  <a:gd name="T16" fmla="*/ 522 w 622"/>
                  <a:gd name="T17" fmla="*/ 461 h 471"/>
                  <a:gd name="T18" fmla="*/ 507 w 622"/>
                  <a:gd name="T19" fmla="*/ 461 h 471"/>
                  <a:gd name="T20" fmla="*/ 401 w 622"/>
                  <a:gd name="T21" fmla="*/ 407 h 471"/>
                  <a:gd name="T22" fmla="*/ 327 w 622"/>
                  <a:gd name="T23" fmla="*/ 379 h 471"/>
                  <a:gd name="T24" fmla="*/ 291 w 622"/>
                  <a:gd name="T25" fmla="*/ 386 h 471"/>
                  <a:gd name="T26" fmla="*/ 289 w 622"/>
                  <a:gd name="T27" fmla="*/ 342 h 471"/>
                  <a:gd name="T28" fmla="*/ 355 w 622"/>
                  <a:gd name="T29" fmla="*/ 331 h 471"/>
                  <a:gd name="T30" fmla="*/ 361 w 622"/>
                  <a:gd name="T31" fmla="*/ 302 h 471"/>
                  <a:gd name="T32" fmla="*/ 319 w 622"/>
                  <a:gd name="T33" fmla="*/ 207 h 471"/>
                  <a:gd name="T34" fmla="*/ 289 w 622"/>
                  <a:gd name="T35" fmla="*/ 207 h 471"/>
                  <a:gd name="T36" fmla="*/ 251 w 622"/>
                  <a:gd name="T37" fmla="*/ 153 h 471"/>
                  <a:gd name="T38" fmla="*/ 209 w 622"/>
                  <a:gd name="T39" fmla="*/ 165 h 471"/>
                  <a:gd name="T40" fmla="*/ 72 w 622"/>
                  <a:gd name="T41" fmla="*/ 149 h 471"/>
                  <a:gd name="T42" fmla="*/ 18 w 622"/>
                  <a:gd name="T43" fmla="*/ 125 h 471"/>
                  <a:gd name="T44" fmla="*/ 53 w 622"/>
                  <a:gd name="T45" fmla="*/ 117 h 471"/>
                  <a:gd name="T46" fmla="*/ 0 w 622"/>
                  <a:gd name="T47" fmla="*/ 87 h 471"/>
                  <a:gd name="T48" fmla="*/ 20 w 622"/>
                  <a:gd name="T49" fmla="*/ 29 h 471"/>
                  <a:gd name="T50" fmla="*/ 106 w 622"/>
                  <a:gd name="T51" fmla="*/ 8 h 471"/>
                  <a:gd name="T52" fmla="*/ 79 w 622"/>
                  <a:gd name="T53" fmla="*/ 57 h 471"/>
                  <a:gd name="T54" fmla="*/ 87 w 622"/>
                  <a:gd name="T55" fmla="*/ 85 h 471"/>
                  <a:gd name="T56" fmla="*/ 94 w 622"/>
                  <a:gd name="T57" fmla="*/ 48 h 471"/>
                  <a:gd name="T58" fmla="*/ 206 w 622"/>
                  <a:gd name="T59" fmla="*/ 53 h 471"/>
                  <a:gd name="T60" fmla="*/ 221 w 622"/>
                  <a:gd name="T61" fmla="*/ 61 h 471"/>
                  <a:gd name="T62" fmla="*/ 268 w 622"/>
                  <a:gd name="T63" fmla="*/ 49 h 471"/>
                  <a:gd name="T64" fmla="*/ 372 w 622"/>
                  <a:gd name="T65" fmla="*/ 101 h 471"/>
                  <a:gd name="T66" fmla="*/ 416 w 622"/>
                  <a:gd name="T67" fmla="*/ 117 h 471"/>
                  <a:gd name="T68" fmla="*/ 469 w 622"/>
                  <a:gd name="T69" fmla="*/ 153 h 471"/>
                  <a:gd name="T70" fmla="*/ 503 w 622"/>
                  <a:gd name="T71" fmla="*/ 172 h 471"/>
                  <a:gd name="T72" fmla="*/ 499 w 622"/>
                  <a:gd name="T73" fmla="*/ 184 h 471"/>
                  <a:gd name="T74" fmla="*/ 486 w 622"/>
                  <a:gd name="T75" fmla="*/ 210 h 471"/>
                  <a:gd name="T76" fmla="*/ 545 w 622"/>
                  <a:gd name="T77" fmla="*/ 244 h 471"/>
                  <a:gd name="T78" fmla="*/ 588 w 622"/>
                  <a:gd name="T79" fmla="*/ 276 h 471"/>
                  <a:gd name="T80" fmla="*/ 622 w 622"/>
                  <a:gd name="T81" fmla="*/ 298 h 471"/>
                  <a:gd name="T82" fmla="*/ 599 w 622"/>
                  <a:gd name="T83" fmla="*/ 322 h 4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622" h="471">
                    <a:moveTo>
                      <a:pt x="583" y="331"/>
                    </a:moveTo>
                    <a:cubicBezTo>
                      <a:pt x="583" y="340"/>
                      <a:pt x="581" y="354"/>
                      <a:pt x="573" y="354"/>
                    </a:cubicBezTo>
                    <a:cubicBezTo>
                      <a:pt x="535" y="354"/>
                      <a:pt x="533" y="300"/>
                      <a:pt x="497" y="300"/>
                    </a:cubicBezTo>
                    <a:cubicBezTo>
                      <a:pt x="493" y="300"/>
                      <a:pt x="483" y="308"/>
                      <a:pt x="482" y="308"/>
                    </a:cubicBezTo>
                    <a:cubicBezTo>
                      <a:pt x="489" y="312"/>
                      <a:pt x="490" y="312"/>
                      <a:pt x="497" y="310"/>
                    </a:cubicBezTo>
                    <a:cubicBezTo>
                      <a:pt x="497" y="320"/>
                      <a:pt x="497" y="320"/>
                      <a:pt x="497" y="320"/>
                    </a:cubicBezTo>
                    <a:cubicBezTo>
                      <a:pt x="493" y="321"/>
                      <a:pt x="489" y="322"/>
                      <a:pt x="486" y="320"/>
                    </a:cubicBezTo>
                    <a:cubicBezTo>
                      <a:pt x="486" y="331"/>
                      <a:pt x="486" y="331"/>
                      <a:pt x="486" y="331"/>
                    </a:cubicBezTo>
                    <a:cubicBezTo>
                      <a:pt x="496" y="331"/>
                      <a:pt x="496" y="331"/>
                      <a:pt x="496" y="331"/>
                    </a:cubicBezTo>
                    <a:cubicBezTo>
                      <a:pt x="497" y="342"/>
                      <a:pt x="506" y="359"/>
                      <a:pt x="512" y="362"/>
                    </a:cubicBezTo>
                    <a:cubicBezTo>
                      <a:pt x="527" y="367"/>
                      <a:pt x="532" y="358"/>
                      <a:pt x="533" y="371"/>
                    </a:cubicBezTo>
                    <a:cubicBezTo>
                      <a:pt x="541" y="371"/>
                      <a:pt x="541" y="371"/>
                      <a:pt x="546" y="371"/>
                    </a:cubicBezTo>
                    <a:cubicBezTo>
                      <a:pt x="546" y="384"/>
                      <a:pt x="546" y="384"/>
                      <a:pt x="546" y="387"/>
                    </a:cubicBezTo>
                    <a:cubicBezTo>
                      <a:pt x="546" y="393"/>
                      <a:pt x="560" y="397"/>
                      <a:pt x="560" y="405"/>
                    </a:cubicBezTo>
                    <a:cubicBezTo>
                      <a:pt x="560" y="413"/>
                      <a:pt x="552" y="428"/>
                      <a:pt x="549" y="437"/>
                    </a:cubicBezTo>
                    <a:cubicBezTo>
                      <a:pt x="535" y="436"/>
                      <a:pt x="487" y="417"/>
                      <a:pt x="478" y="405"/>
                    </a:cubicBezTo>
                    <a:cubicBezTo>
                      <a:pt x="467" y="405"/>
                      <a:pt x="467" y="405"/>
                      <a:pt x="467" y="405"/>
                    </a:cubicBezTo>
                    <a:cubicBezTo>
                      <a:pt x="480" y="422"/>
                      <a:pt x="522" y="439"/>
                      <a:pt x="522" y="461"/>
                    </a:cubicBezTo>
                    <a:cubicBezTo>
                      <a:pt x="522" y="467"/>
                      <a:pt x="518" y="471"/>
                      <a:pt x="515" y="471"/>
                    </a:cubicBezTo>
                    <a:cubicBezTo>
                      <a:pt x="511" y="471"/>
                      <a:pt x="509" y="462"/>
                      <a:pt x="507" y="461"/>
                    </a:cubicBezTo>
                    <a:cubicBezTo>
                      <a:pt x="485" y="450"/>
                      <a:pt x="471" y="455"/>
                      <a:pt x="452" y="443"/>
                    </a:cubicBezTo>
                    <a:cubicBezTo>
                      <a:pt x="434" y="432"/>
                      <a:pt x="388" y="432"/>
                      <a:pt x="401" y="407"/>
                    </a:cubicBezTo>
                    <a:cubicBezTo>
                      <a:pt x="376" y="396"/>
                      <a:pt x="364" y="381"/>
                      <a:pt x="342" y="367"/>
                    </a:cubicBezTo>
                    <a:cubicBezTo>
                      <a:pt x="338" y="373"/>
                      <a:pt x="334" y="379"/>
                      <a:pt x="327" y="379"/>
                    </a:cubicBezTo>
                    <a:cubicBezTo>
                      <a:pt x="319" y="379"/>
                      <a:pt x="321" y="374"/>
                      <a:pt x="314" y="374"/>
                    </a:cubicBezTo>
                    <a:cubicBezTo>
                      <a:pt x="305" y="374"/>
                      <a:pt x="300" y="386"/>
                      <a:pt x="291" y="386"/>
                    </a:cubicBezTo>
                    <a:cubicBezTo>
                      <a:pt x="283" y="386"/>
                      <a:pt x="259" y="374"/>
                      <a:pt x="259" y="363"/>
                    </a:cubicBezTo>
                    <a:cubicBezTo>
                      <a:pt x="259" y="355"/>
                      <a:pt x="278" y="342"/>
                      <a:pt x="289" y="342"/>
                    </a:cubicBezTo>
                    <a:cubicBezTo>
                      <a:pt x="302" y="342"/>
                      <a:pt x="315" y="342"/>
                      <a:pt x="321" y="342"/>
                    </a:cubicBezTo>
                    <a:cubicBezTo>
                      <a:pt x="328" y="342"/>
                      <a:pt x="346" y="337"/>
                      <a:pt x="355" y="331"/>
                    </a:cubicBezTo>
                    <a:cubicBezTo>
                      <a:pt x="352" y="328"/>
                      <a:pt x="342" y="320"/>
                      <a:pt x="342" y="314"/>
                    </a:cubicBezTo>
                    <a:cubicBezTo>
                      <a:pt x="342" y="300"/>
                      <a:pt x="355" y="308"/>
                      <a:pt x="361" y="302"/>
                    </a:cubicBezTo>
                    <a:cubicBezTo>
                      <a:pt x="368" y="295"/>
                      <a:pt x="384" y="277"/>
                      <a:pt x="384" y="266"/>
                    </a:cubicBezTo>
                    <a:cubicBezTo>
                      <a:pt x="384" y="246"/>
                      <a:pt x="335" y="207"/>
                      <a:pt x="319" y="207"/>
                    </a:cubicBezTo>
                    <a:cubicBezTo>
                      <a:pt x="309" y="207"/>
                      <a:pt x="305" y="216"/>
                      <a:pt x="295" y="216"/>
                    </a:cubicBezTo>
                    <a:cubicBezTo>
                      <a:pt x="292" y="216"/>
                      <a:pt x="289" y="208"/>
                      <a:pt x="289" y="207"/>
                    </a:cubicBezTo>
                    <a:cubicBezTo>
                      <a:pt x="289" y="199"/>
                      <a:pt x="302" y="197"/>
                      <a:pt x="307" y="196"/>
                    </a:cubicBezTo>
                    <a:cubicBezTo>
                      <a:pt x="300" y="189"/>
                      <a:pt x="259" y="153"/>
                      <a:pt x="251" y="153"/>
                    </a:cubicBezTo>
                    <a:cubicBezTo>
                      <a:pt x="241" y="153"/>
                      <a:pt x="229" y="183"/>
                      <a:pt x="215" y="183"/>
                    </a:cubicBezTo>
                    <a:cubicBezTo>
                      <a:pt x="206" y="183"/>
                      <a:pt x="209" y="170"/>
                      <a:pt x="209" y="165"/>
                    </a:cubicBezTo>
                    <a:cubicBezTo>
                      <a:pt x="186" y="162"/>
                      <a:pt x="128" y="165"/>
                      <a:pt x="94" y="165"/>
                    </a:cubicBezTo>
                    <a:cubicBezTo>
                      <a:pt x="88" y="165"/>
                      <a:pt x="76" y="155"/>
                      <a:pt x="72" y="149"/>
                    </a:cubicBezTo>
                    <a:cubicBezTo>
                      <a:pt x="35" y="149"/>
                      <a:pt x="35" y="149"/>
                      <a:pt x="35" y="149"/>
                    </a:cubicBezTo>
                    <a:cubicBezTo>
                      <a:pt x="31" y="137"/>
                      <a:pt x="20" y="136"/>
                      <a:pt x="18" y="125"/>
                    </a:cubicBezTo>
                    <a:cubicBezTo>
                      <a:pt x="28" y="121"/>
                      <a:pt x="40" y="126"/>
                      <a:pt x="53" y="127"/>
                    </a:cubicBezTo>
                    <a:cubicBezTo>
                      <a:pt x="53" y="117"/>
                      <a:pt x="53" y="117"/>
                      <a:pt x="53" y="117"/>
                    </a:cubicBezTo>
                    <a:cubicBezTo>
                      <a:pt x="46" y="112"/>
                      <a:pt x="11" y="109"/>
                      <a:pt x="11" y="109"/>
                    </a:cubicBezTo>
                    <a:cubicBezTo>
                      <a:pt x="11" y="109"/>
                      <a:pt x="0" y="95"/>
                      <a:pt x="0" y="87"/>
                    </a:cubicBezTo>
                    <a:cubicBezTo>
                      <a:pt x="0" y="65"/>
                      <a:pt x="3" y="60"/>
                      <a:pt x="15" y="52"/>
                    </a:cubicBezTo>
                    <a:cubicBezTo>
                      <a:pt x="21" y="47"/>
                      <a:pt x="17" y="33"/>
                      <a:pt x="20" y="29"/>
                    </a:cubicBezTo>
                    <a:cubicBezTo>
                      <a:pt x="35" y="13"/>
                      <a:pt x="55" y="0"/>
                      <a:pt x="81" y="0"/>
                    </a:cubicBezTo>
                    <a:cubicBezTo>
                      <a:pt x="81" y="0"/>
                      <a:pt x="105" y="8"/>
                      <a:pt x="106" y="8"/>
                    </a:cubicBezTo>
                    <a:cubicBezTo>
                      <a:pt x="98" y="25"/>
                      <a:pt x="73" y="26"/>
                      <a:pt x="73" y="49"/>
                    </a:cubicBezTo>
                    <a:cubicBezTo>
                      <a:pt x="73" y="54"/>
                      <a:pt x="75" y="57"/>
                      <a:pt x="79" y="57"/>
                    </a:cubicBezTo>
                    <a:cubicBezTo>
                      <a:pt x="78" y="63"/>
                      <a:pt x="79" y="71"/>
                      <a:pt x="79" y="71"/>
                    </a:cubicBezTo>
                    <a:cubicBezTo>
                      <a:pt x="79" y="78"/>
                      <a:pt x="78" y="85"/>
                      <a:pt x="87" y="85"/>
                    </a:cubicBezTo>
                    <a:cubicBezTo>
                      <a:pt x="91" y="85"/>
                      <a:pt x="102" y="75"/>
                      <a:pt x="102" y="69"/>
                    </a:cubicBezTo>
                    <a:cubicBezTo>
                      <a:pt x="102" y="61"/>
                      <a:pt x="94" y="56"/>
                      <a:pt x="94" y="48"/>
                    </a:cubicBezTo>
                    <a:cubicBezTo>
                      <a:pt x="94" y="17"/>
                      <a:pt x="145" y="8"/>
                      <a:pt x="175" y="8"/>
                    </a:cubicBezTo>
                    <a:cubicBezTo>
                      <a:pt x="195" y="8"/>
                      <a:pt x="206" y="36"/>
                      <a:pt x="206" y="53"/>
                    </a:cubicBezTo>
                    <a:cubicBezTo>
                      <a:pt x="206" y="56"/>
                      <a:pt x="202" y="69"/>
                      <a:pt x="206" y="69"/>
                    </a:cubicBezTo>
                    <a:cubicBezTo>
                      <a:pt x="210" y="69"/>
                      <a:pt x="213" y="61"/>
                      <a:pt x="221" y="61"/>
                    </a:cubicBezTo>
                    <a:cubicBezTo>
                      <a:pt x="229" y="61"/>
                      <a:pt x="231" y="69"/>
                      <a:pt x="238" y="69"/>
                    </a:cubicBezTo>
                    <a:cubicBezTo>
                      <a:pt x="251" y="69"/>
                      <a:pt x="255" y="49"/>
                      <a:pt x="268" y="49"/>
                    </a:cubicBezTo>
                    <a:cubicBezTo>
                      <a:pt x="283" y="49"/>
                      <a:pt x="315" y="54"/>
                      <a:pt x="325" y="61"/>
                    </a:cubicBezTo>
                    <a:cubicBezTo>
                      <a:pt x="342" y="74"/>
                      <a:pt x="347" y="101"/>
                      <a:pt x="372" y="101"/>
                    </a:cubicBezTo>
                    <a:cubicBezTo>
                      <a:pt x="384" y="101"/>
                      <a:pt x="386" y="101"/>
                      <a:pt x="391" y="101"/>
                    </a:cubicBezTo>
                    <a:cubicBezTo>
                      <a:pt x="399" y="101"/>
                      <a:pt x="418" y="103"/>
                      <a:pt x="416" y="117"/>
                    </a:cubicBezTo>
                    <a:cubicBezTo>
                      <a:pt x="437" y="124"/>
                      <a:pt x="448" y="137"/>
                      <a:pt x="469" y="139"/>
                    </a:cubicBezTo>
                    <a:cubicBezTo>
                      <a:pt x="469" y="153"/>
                      <a:pt x="469" y="153"/>
                      <a:pt x="469" y="153"/>
                    </a:cubicBezTo>
                    <a:cubicBezTo>
                      <a:pt x="474" y="153"/>
                      <a:pt x="482" y="153"/>
                      <a:pt x="482" y="153"/>
                    </a:cubicBezTo>
                    <a:cubicBezTo>
                      <a:pt x="493" y="153"/>
                      <a:pt x="499" y="161"/>
                      <a:pt x="503" y="172"/>
                    </a:cubicBezTo>
                    <a:cubicBezTo>
                      <a:pt x="493" y="174"/>
                      <a:pt x="483" y="173"/>
                      <a:pt x="477" y="183"/>
                    </a:cubicBezTo>
                    <a:cubicBezTo>
                      <a:pt x="490" y="184"/>
                      <a:pt x="493" y="184"/>
                      <a:pt x="499" y="184"/>
                    </a:cubicBezTo>
                    <a:cubicBezTo>
                      <a:pt x="503" y="184"/>
                      <a:pt x="509" y="187"/>
                      <a:pt x="511" y="192"/>
                    </a:cubicBezTo>
                    <a:cubicBezTo>
                      <a:pt x="499" y="198"/>
                      <a:pt x="493" y="198"/>
                      <a:pt x="486" y="210"/>
                    </a:cubicBezTo>
                    <a:cubicBezTo>
                      <a:pt x="493" y="214"/>
                      <a:pt x="497" y="216"/>
                      <a:pt x="507" y="216"/>
                    </a:cubicBezTo>
                    <a:cubicBezTo>
                      <a:pt x="509" y="234"/>
                      <a:pt x="529" y="242"/>
                      <a:pt x="545" y="244"/>
                    </a:cubicBezTo>
                    <a:cubicBezTo>
                      <a:pt x="546" y="258"/>
                      <a:pt x="550" y="272"/>
                      <a:pt x="562" y="272"/>
                    </a:cubicBezTo>
                    <a:cubicBezTo>
                      <a:pt x="578" y="272"/>
                      <a:pt x="582" y="261"/>
                      <a:pt x="588" y="276"/>
                    </a:cubicBezTo>
                    <a:cubicBezTo>
                      <a:pt x="592" y="280"/>
                      <a:pt x="598" y="280"/>
                      <a:pt x="602" y="280"/>
                    </a:cubicBezTo>
                    <a:cubicBezTo>
                      <a:pt x="616" y="280"/>
                      <a:pt x="622" y="285"/>
                      <a:pt x="622" y="298"/>
                    </a:cubicBezTo>
                    <a:cubicBezTo>
                      <a:pt x="622" y="308"/>
                      <a:pt x="609" y="312"/>
                      <a:pt x="599" y="312"/>
                    </a:cubicBezTo>
                    <a:cubicBezTo>
                      <a:pt x="600" y="320"/>
                      <a:pt x="599" y="318"/>
                      <a:pt x="599" y="322"/>
                    </a:cubicBezTo>
                    <a:cubicBezTo>
                      <a:pt x="599" y="324"/>
                      <a:pt x="597" y="331"/>
                      <a:pt x="583" y="331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91" name="Freeform 150">
                <a:extLst>
                  <a:ext uri="{FF2B5EF4-FFF2-40B4-BE49-F238E27FC236}">
                    <a16:creationId xmlns:a16="http://schemas.microsoft.com/office/drawing/2014/main" id="{87BAF5C3-21F0-4300-99FE-D6D1F9E2E3D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885280" y="2302944"/>
                <a:ext cx="19896" cy="19896"/>
              </a:xfrm>
              <a:custGeom>
                <a:avLst/>
                <a:gdLst>
                  <a:gd name="T0" fmla="*/ 17 w 17"/>
                  <a:gd name="T1" fmla="*/ 11 h 17"/>
                  <a:gd name="T2" fmla="*/ 0 w 17"/>
                  <a:gd name="T3" fmla="*/ 11 h 17"/>
                  <a:gd name="T4" fmla="*/ 17 w 17"/>
                  <a:gd name="T5" fmla="*/ 11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7" h="17">
                    <a:moveTo>
                      <a:pt x="17" y="11"/>
                    </a:moveTo>
                    <a:cubicBezTo>
                      <a:pt x="10" y="17"/>
                      <a:pt x="7" y="17"/>
                      <a:pt x="0" y="11"/>
                    </a:cubicBezTo>
                    <a:cubicBezTo>
                      <a:pt x="7" y="0"/>
                      <a:pt x="8" y="6"/>
                      <a:pt x="17" y="11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92" name="Freeform 151">
                <a:extLst>
                  <a:ext uri="{FF2B5EF4-FFF2-40B4-BE49-F238E27FC236}">
                    <a16:creationId xmlns:a16="http://schemas.microsoft.com/office/drawing/2014/main" id="{98970780-4B98-4729-84A7-7992457424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739889" y="2198875"/>
                <a:ext cx="16835" cy="19896"/>
              </a:xfrm>
              <a:custGeom>
                <a:avLst/>
                <a:gdLst>
                  <a:gd name="T0" fmla="*/ 0 w 15"/>
                  <a:gd name="T1" fmla="*/ 5 h 17"/>
                  <a:gd name="T2" fmla="*/ 15 w 15"/>
                  <a:gd name="T3" fmla="*/ 17 h 17"/>
                  <a:gd name="T4" fmla="*/ 0 w 15"/>
                  <a:gd name="T5" fmla="*/ 5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5" h="17">
                    <a:moveTo>
                      <a:pt x="0" y="5"/>
                    </a:moveTo>
                    <a:cubicBezTo>
                      <a:pt x="10" y="0"/>
                      <a:pt x="10" y="10"/>
                      <a:pt x="15" y="17"/>
                    </a:cubicBezTo>
                    <a:cubicBezTo>
                      <a:pt x="6" y="16"/>
                      <a:pt x="0" y="10"/>
                      <a:pt x="0" y="5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93" name="Freeform 152">
                <a:extLst>
                  <a:ext uri="{FF2B5EF4-FFF2-40B4-BE49-F238E27FC236}">
                    <a16:creationId xmlns:a16="http://schemas.microsoft.com/office/drawing/2014/main" id="{E188BD99-F993-4CC9-BA64-2DE78352FDA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50114" y="1297455"/>
                <a:ext cx="759098" cy="417806"/>
              </a:xfrm>
              <a:custGeom>
                <a:avLst/>
                <a:gdLst>
                  <a:gd name="T0" fmla="*/ 528 w 664"/>
                  <a:gd name="T1" fmla="*/ 28 h 366"/>
                  <a:gd name="T2" fmla="*/ 602 w 664"/>
                  <a:gd name="T3" fmla="*/ 16 h 366"/>
                  <a:gd name="T4" fmla="*/ 664 w 664"/>
                  <a:gd name="T5" fmla="*/ 49 h 366"/>
                  <a:gd name="T6" fmla="*/ 537 w 664"/>
                  <a:gd name="T7" fmla="*/ 91 h 366"/>
                  <a:gd name="T8" fmla="*/ 507 w 664"/>
                  <a:gd name="T9" fmla="*/ 133 h 366"/>
                  <a:gd name="T10" fmla="*/ 397 w 664"/>
                  <a:gd name="T11" fmla="*/ 195 h 366"/>
                  <a:gd name="T12" fmla="*/ 371 w 664"/>
                  <a:gd name="T13" fmla="*/ 212 h 366"/>
                  <a:gd name="T14" fmla="*/ 371 w 664"/>
                  <a:gd name="T15" fmla="*/ 246 h 366"/>
                  <a:gd name="T16" fmla="*/ 299 w 664"/>
                  <a:gd name="T17" fmla="*/ 282 h 366"/>
                  <a:gd name="T18" fmla="*/ 272 w 664"/>
                  <a:gd name="T19" fmla="*/ 331 h 366"/>
                  <a:gd name="T20" fmla="*/ 303 w 664"/>
                  <a:gd name="T21" fmla="*/ 338 h 366"/>
                  <a:gd name="T22" fmla="*/ 217 w 664"/>
                  <a:gd name="T23" fmla="*/ 354 h 366"/>
                  <a:gd name="T24" fmla="*/ 138 w 664"/>
                  <a:gd name="T25" fmla="*/ 362 h 366"/>
                  <a:gd name="T26" fmla="*/ 56 w 664"/>
                  <a:gd name="T27" fmla="*/ 354 h 366"/>
                  <a:gd name="T28" fmla="*/ 104 w 664"/>
                  <a:gd name="T29" fmla="*/ 316 h 366"/>
                  <a:gd name="T30" fmla="*/ 98 w 664"/>
                  <a:gd name="T31" fmla="*/ 284 h 366"/>
                  <a:gd name="T32" fmla="*/ 159 w 664"/>
                  <a:gd name="T33" fmla="*/ 306 h 366"/>
                  <a:gd name="T34" fmla="*/ 113 w 664"/>
                  <a:gd name="T35" fmla="*/ 266 h 366"/>
                  <a:gd name="T36" fmla="*/ 94 w 664"/>
                  <a:gd name="T37" fmla="*/ 272 h 366"/>
                  <a:gd name="T38" fmla="*/ 117 w 664"/>
                  <a:gd name="T39" fmla="*/ 236 h 366"/>
                  <a:gd name="T40" fmla="*/ 107 w 664"/>
                  <a:gd name="T41" fmla="*/ 175 h 366"/>
                  <a:gd name="T42" fmla="*/ 115 w 664"/>
                  <a:gd name="T43" fmla="*/ 159 h 366"/>
                  <a:gd name="T44" fmla="*/ 166 w 664"/>
                  <a:gd name="T45" fmla="*/ 161 h 366"/>
                  <a:gd name="T46" fmla="*/ 185 w 664"/>
                  <a:gd name="T47" fmla="*/ 163 h 366"/>
                  <a:gd name="T48" fmla="*/ 228 w 664"/>
                  <a:gd name="T49" fmla="*/ 155 h 366"/>
                  <a:gd name="T50" fmla="*/ 253 w 664"/>
                  <a:gd name="T51" fmla="*/ 133 h 366"/>
                  <a:gd name="T52" fmla="*/ 170 w 664"/>
                  <a:gd name="T53" fmla="*/ 145 h 366"/>
                  <a:gd name="T54" fmla="*/ 125 w 664"/>
                  <a:gd name="T55" fmla="*/ 137 h 366"/>
                  <a:gd name="T56" fmla="*/ 98 w 664"/>
                  <a:gd name="T57" fmla="*/ 145 h 366"/>
                  <a:gd name="T58" fmla="*/ 77 w 664"/>
                  <a:gd name="T59" fmla="*/ 119 h 366"/>
                  <a:gd name="T60" fmla="*/ 88 w 664"/>
                  <a:gd name="T61" fmla="*/ 95 h 366"/>
                  <a:gd name="T62" fmla="*/ 43 w 664"/>
                  <a:gd name="T63" fmla="*/ 107 h 366"/>
                  <a:gd name="T64" fmla="*/ 50 w 664"/>
                  <a:gd name="T65" fmla="*/ 87 h 366"/>
                  <a:gd name="T66" fmla="*/ 16 w 664"/>
                  <a:gd name="T67" fmla="*/ 93 h 366"/>
                  <a:gd name="T68" fmla="*/ 75 w 664"/>
                  <a:gd name="T69" fmla="*/ 64 h 366"/>
                  <a:gd name="T70" fmla="*/ 98 w 664"/>
                  <a:gd name="T71" fmla="*/ 57 h 366"/>
                  <a:gd name="T72" fmla="*/ 179 w 664"/>
                  <a:gd name="T73" fmla="*/ 57 h 366"/>
                  <a:gd name="T74" fmla="*/ 232 w 664"/>
                  <a:gd name="T75" fmla="*/ 20 h 366"/>
                  <a:gd name="T76" fmla="*/ 337 w 664"/>
                  <a:gd name="T77" fmla="*/ 9 h 366"/>
                  <a:gd name="T78" fmla="*/ 375 w 664"/>
                  <a:gd name="T79" fmla="*/ 13 h 366"/>
                  <a:gd name="T80" fmla="*/ 422 w 664"/>
                  <a:gd name="T81" fmla="*/ 5 h 366"/>
                  <a:gd name="T82" fmla="*/ 541 w 664"/>
                  <a:gd name="T83" fmla="*/ 19 h 3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664" h="366">
                    <a:moveTo>
                      <a:pt x="541" y="19"/>
                    </a:moveTo>
                    <a:cubicBezTo>
                      <a:pt x="536" y="25"/>
                      <a:pt x="534" y="26"/>
                      <a:pt x="528" y="28"/>
                    </a:cubicBezTo>
                    <a:cubicBezTo>
                      <a:pt x="588" y="9"/>
                      <a:pt x="588" y="9"/>
                      <a:pt x="588" y="9"/>
                    </a:cubicBezTo>
                    <a:cubicBezTo>
                      <a:pt x="593" y="13"/>
                      <a:pt x="596" y="14"/>
                      <a:pt x="602" y="16"/>
                    </a:cubicBezTo>
                    <a:cubicBezTo>
                      <a:pt x="610" y="18"/>
                      <a:pt x="610" y="25"/>
                      <a:pt x="615" y="29"/>
                    </a:cubicBezTo>
                    <a:cubicBezTo>
                      <a:pt x="624" y="39"/>
                      <a:pt x="664" y="35"/>
                      <a:pt x="664" y="49"/>
                    </a:cubicBezTo>
                    <a:cubicBezTo>
                      <a:pt x="664" y="60"/>
                      <a:pt x="650" y="57"/>
                      <a:pt x="645" y="61"/>
                    </a:cubicBezTo>
                    <a:cubicBezTo>
                      <a:pt x="615" y="85"/>
                      <a:pt x="578" y="71"/>
                      <a:pt x="537" y="91"/>
                    </a:cubicBezTo>
                    <a:cubicBezTo>
                      <a:pt x="545" y="99"/>
                      <a:pt x="575" y="93"/>
                      <a:pt x="594" y="94"/>
                    </a:cubicBezTo>
                    <a:cubicBezTo>
                      <a:pt x="577" y="112"/>
                      <a:pt x="534" y="123"/>
                      <a:pt x="507" y="133"/>
                    </a:cubicBezTo>
                    <a:cubicBezTo>
                      <a:pt x="477" y="143"/>
                      <a:pt x="459" y="175"/>
                      <a:pt x="437" y="192"/>
                    </a:cubicBezTo>
                    <a:cubicBezTo>
                      <a:pt x="426" y="200"/>
                      <a:pt x="409" y="191"/>
                      <a:pt x="397" y="195"/>
                    </a:cubicBezTo>
                    <a:cubicBezTo>
                      <a:pt x="381" y="200"/>
                      <a:pt x="362" y="202"/>
                      <a:pt x="350" y="212"/>
                    </a:cubicBezTo>
                    <a:cubicBezTo>
                      <a:pt x="371" y="212"/>
                      <a:pt x="371" y="212"/>
                      <a:pt x="371" y="212"/>
                    </a:cubicBezTo>
                    <a:cubicBezTo>
                      <a:pt x="372" y="230"/>
                      <a:pt x="363" y="228"/>
                      <a:pt x="349" y="227"/>
                    </a:cubicBezTo>
                    <a:cubicBezTo>
                      <a:pt x="358" y="231"/>
                      <a:pt x="366" y="234"/>
                      <a:pt x="371" y="246"/>
                    </a:cubicBezTo>
                    <a:cubicBezTo>
                      <a:pt x="355" y="254"/>
                      <a:pt x="350" y="273"/>
                      <a:pt x="337" y="282"/>
                    </a:cubicBezTo>
                    <a:cubicBezTo>
                      <a:pt x="304" y="282"/>
                      <a:pt x="305" y="282"/>
                      <a:pt x="299" y="282"/>
                    </a:cubicBezTo>
                    <a:cubicBezTo>
                      <a:pt x="300" y="288"/>
                      <a:pt x="304" y="289"/>
                      <a:pt x="304" y="294"/>
                    </a:cubicBezTo>
                    <a:cubicBezTo>
                      <a:pt x="304" y="319"/>
                      <a:pt x="272" y="304"/>
                      <a:pt x="272" y="331"/>
                    </a:cubicBezTo>
                    <a:cubicBezTo>
                      <a:pt x="284" y="331"/>
                      <a:pt x="286" y="331"/>
                      <a:pt x="291" y="331"/>
                    </a:cubicBezTo>
                    <a:cubicBezTo>
                      <a:pt x="294" y="331"/>
                      <a:pt x="303" y="331"/>
                      <a:pt x="303" y="338"/>
                    </a:cubicBezTo>
                    <a:cubicBezTo>
                      <a:pt x="303" y="351"/>
                      <a:pt x="259" y="366"/>
                      <a:pt x="242" y="366"/>
                    </a:cubicBezTo>
                    <a:cubicBezTo>
                      <a:pt x="225" y="366"/>
                      <a:pt x="232" y="354"/>
                      <a:pt x="217" y="354"/>
                    </a:cubicBezTo>
                    <a:cubicBezTo>
                      <a:pt x="195" y="354"/>
                      <a:pt x="179" y="354"/>
                      <a:pt x="160" y="354"/>
                    </a:cubicBezTo>
                    <a:cubicBezTo>
                      <a:pt x="153" y="354"/>
                      <a:pt x="149" y="362"/>
                      <a:pt x="138" y="362"/>
                    </a:cubicBezTo>
                    <a:cubicBezTo>
                      <a:pt x="113" y="362"/>
                      <a:pt x="92" y="355"/>
                      <a:pt x="66" y="346"/>
                    </a:cubicBezTo>
                    <a:cubicBezTo>
                      <a:pt x="63" y="350"/>
                      <a:pt x="60" y="354"/>
                      <a:pt x="56" y="354"/>
                    </a:cubicBezTo>
                    <a:cubicBezTo>
                      <a:pt x="51" y="354"/>
                      <a:pt x="49" y="350"/>
                      <a:pt x="49" y="347"/>
                    </a:cubicBezTo>
                    <a:cubicBezTo>
                      <a:pt x="49" y="316"/>
                      <a:pt x="88" y="327"/>
                      <a:pt x="104" y="316"/>
                    </a:cubicBezTo>
                    <a:cubicBezTo>
                      <a:pt x="95" y="308"/>
                      <a:pt x="79" y="306"/>
                      <a:pt x="79" y="292"/>
                    </a:cubicBezTo>
                    <a:cubicBezTo>
                      <a:pt x="79" y="281"/>
                      <a:pt x="91" y="284"/>
                      <a:pt x="98" y="284"/>
                    </a:cubicBezTo>
                    <a:cubicBezTo>
                      <a:pt x="122" y="284"/>
                      <a:pt x="131" y="297"/>
                      <a:pt x="145" y="306"/>
                    </a:cubicBezTo>
                    <a:cubicBezTo>
                      <a:pt x="159" y="306"/>
                      <a:pt x="159" y="306"/>
                      <a:pt x="159" y="306"/>
                    </a:cubicBezTo>
                    <a:cubicBezTo>
                      <a:pt x="148" y="295"/>
                      <a:pt x="125" y="285"/>
                      <a:pt x="125" y="266"/>
                    </a:cubicBezTo>
                    <a:cubicBezTo>
                      <a:pt x="113" y="266"/>
                      <a:pt x="113" y="266"/>
                      <a:pt x="113" y="266"/>
                    </a:cubicBezTo>
                    <a:cubicBezTo>
                      <a:pt x="109" y="269"/>
                      <a:pt x="109" y="269"/>
                      <a:pt x="106" y="272"/>
                    </a:cubicBezTo>
                    <a:cubicBezTo>
                      <a:pt x="94" y="272"/>
                      <a:pt x="94" y="272"/>
                      <a:pt x="94" y="272"/>
                    </a:cubicBezTo>
                    <a:cubicBezTo>
                      <a:pt x="94" y="262"/>
                      <a:pt x="94" y="262"/>
                      <a:pt x="94" y="262"/>
                    </a:cubicBezTo>
                    <a:cubicBezTo>
                      <a:pt x="100" y="249"/>
                      <a:pt x="106" y="240"/>
                      <a:pt x="117" y="236"/>
                    </a:cubicBezTo>
                    <a:cubicBezTo>
                      <a:pt x="136" y="230"/>
                      <a:pt x="159" y="237"/>
                      <a:pt x="159" y="215"/>
                    </a:cubicBezTo>
                    <a:cubicBezTo>
                      <a:pt x="159" y="189"/>
                      <a:pt x="107" y="189"/>
                      <a:pt x="107" y="175"/>
                    </a:cubicBezTo>
                    <a:cubicBezTo>
                      <a:pt x="107" y="167"/>
                      <a:pt x="119" y="168"/>
                      <a:pt x="126" y="168"/>
                    </a:cubicBezTo>
                    <a:cubicBezTo>
                      <a:pt x="118" y="168"/>
                      <a:pt x="116" y="165"/>
                      <a:pt x="115" y="159"/>
                    </a:cubicBezTo>
                    <a:cubicBezTo>
                      <a:pt x="119" y="157"/>
                      <a:pt x="122" y="159"/>
                      <a:pt x="126" y="159"/>
                    </a:cubicBezTo>
                    <a:cubicBezTo>
                      <a:pt x="134" y="159"/>
                      <a:pt x="151" y="156"/>
                      <a:pt x="166" y="161"/>
                    </a:cubicBezTo>
                    <a:cubicBezTo>
                      <a:pt x="185" y="167"/>
                      <a:pt x="192" y="190"/>
                      <a:pt x="213" y="188"/>
                    </a:cubicBezTo>
                    <a:cubicBezTo>
                      <a:pt x="209" y="184"/>
                      <a:pt x="185" y="168"/>
                      <a:pt x="185" y="163"/>
                    </a:cubicBezTo>
                    <a:cubicBezTo>
                      <a:pt x="185" y="160"/>
                      <a:pt x="189" y="157"/>
                      <a:pt x="191" y="155"/>
                    </a:cubicBezTo>
                    <a:cubicBezTo>
                      <a:pt x="228" y="155"/>
                      <a:pt x="228" y="155"/>
                      <a:pt x="228" y="155"/>
                    </a:cubicBezTo>
                    <a:cubicBezTo>
                      <a:pt x="243" y="149"/>
                      <a:pt x="256" y="145"/>
                      <a:pt x="265" y="133"/>
                    </a:cubicBezTo>
                    <a:cubicBezTo>
                      <a:pt x="253" y="133"/>
                      <a:pt x="253" y="133"/>
                      <a:pt x="253" y="133"/>
                    </a:cubicBezTo>
                    <a:cubicBezTo>
                      <a:pt x="238" y="145"/>
                      <a:pt x="221" y="151"/>
                      <a:pt x="197" y="151"/>
                    </a:cubicBezTo>
                    <a:cubicBezTo>
                      <a:pt x="182" y="151"/>
                      <a:pt x="178" y="145"/>
                      <a:pt x="170" y="145"/>
                    </a:cubicBezTo>
                    <a:cubicBezTo>
                      <a:pt x="164" y="145"/>
                      <a:pt x="161" y="153"/>
                      <a:pt x="155" y="153"/>
                    </a:cubicBezTo>
                    <a:cubicBezTo>
                      <a:pt x="140" y="153"/>
                      <a:pt x="120" y="147"/>
                      <a:pt x="125" y="137"/>
                    </a:cubicBezTo>
                    <a:cubicBezTo>
                      <a:pt x="115" y="137"/>
                      <a:pt x="115" y="137"/>
                      <a:pt x="115" y="137"/>
                    </a:cubicBezTo>
                    <a:cubicBezTo>
                      <a:pt x="110" y="141"/>
                      <a:pt x="105" y="145"/>
                      <a:pt x="98" y="145"/>
                    </a:cubicBezTo>
                    <a:cubicBezTo>
                      <a:pt x="83" y="145"/>
                      <a:pt x="62" y="135"/>
                      <a:pt x="56" y="128"/>
                    </a:cubicBezTo>
                    <a:cubicBezTo>
                      <a:pt x="62" y="124"/>
                      <a:pt x="67" y="120"/>
                      <a:pt x="77" y="119"/>
                    </a:cubicBezTo>
                    <a:cubicBezTo>
                      <a:pt x="63" y="119"/>
                      <a:pt x="47" y="118"/>
                      <a:pt x="41" y="119"/>
                    </a:cubicBezTo>
                    <a:cubicBezTo>
                      <a:pt x="50" y="99"/>
                      <a:pt x="69" y="101"/>
                      <a:pt x="88" y="95"/>
                    </a:cubicBezTo>
                    <a:cubicBezTo>
                      <a:pt x="81" y="93"/>
                      <a:pt x="79" y="93"/>
                      <a:pt x="73" y="93"/>
                    </a:cubicBezTo>
                    <a:cubicBezTo>
                      <a:pt x="58" y="93"/>
                      <a:pt x="57" y="107"/>
                      <a:pt x="43" y="107"/>
                    </a:cubicBezTo>
                    <a:cubicBezTo>
                      <a:pt x="39" y="107"/>
                      <a:pt x="31" y="102"/>
                      <a:pt x="29" y="101"/>
                    </a:cubicBezTo>
                    <a:cubicBezTo>
                      <a:pt x="37" y="93"/>
                      <a:pt x="41" y="91"/>
                      <a:pt x="50" y="87"/>
                    </a:cubicBezTo>
                    <a:cubicBezTo>
                      <a:pt x="28" y="87"/>
                      <a:pt x="28" y="87"/>
                      <a:pt x="28" y="87"/>
                    </a:cubicBezTo>
                    <a:cubicBezTo>
                      <a:pt x="23" y="89"/>
                      <a:pt x="19" y="91"/>
                      <a:pt x="16" y="93"/>
                    </a:cubicBezTo>
                    <a:cubicBezTo>
                      <a:pt x="13" y="93"/>
                      <a:pt x="4" y="93"/>
                      <a:pt x="0" y="93"/>
                    </a:cubicBezTo>
                    <a:cubicBezTo>
                      <a:pt x="4" y="73"/>
                      <a:pt x="53" y="64"/>
                      <a:pt x="75" y="64"/>
                    </a:cubicBezTo>
                    <a:cubicBezTo>
                      <a:pt x="85" y="64"/>
                      <a:pt x="91" y="64"/>
                      <a:pt x="92" y="64"/>
                    </a:cubicBezTo>
                    <a:cubicBezTo>
                      <a:pt x="95" y="64"/>
                      <a:pt x="98" y="60"/>
                      <a:pt x="98" y="57"/>
                    </a:cubicBezTo>
                    <a:cubicBezTo>
                      <a:pt x="122" y="57"/>
                      <a:pt x="113" y="40"/>
                      <a:pt x="128" y="40"/>
                    </a:cubicBezTo>
                    <a:cubicBezTo>
                      <a:pt x="143" y="40"/>
                      <a:pt x="172" y="55"/>
                      <a:pt x="179" y="57"/>
                    </a:cubicBezTo>
                    <a:cubicBezTo>
                      <a:pt x="186" y="38"/>
                      <a:pt x="195" y="21"/>
                      <a:pt x="217" y="21"/>
                    </a:cubicBezTo>
                    <a:cubicBezTo>
                      <a:pt x="230" y="21"/>
                      <a:pt x="222" y="29"/>
                      <a:pt x="232" y="20"/>
                    </a:cubicBezTo>
                    <a:cubicBezTo>
                      <a:pt x="236" y="12"/>
                      <a:pt x="242" y="9"/>
                      <a:pt x="250" y="9"/>
                    </a:cubicBezTo>
                    <a:cubicBezTo>
                      <a:pt x="289" y="9"/>
                      <a:pt x="297" y="9"/>
                      <a:pt x="337" y="9"/>
                    </a:cubicBezTo>
                    <a:cubicBezTo>
                      <a:pt x="338" y="6"/>
                      <a:pt x="342" y="4"/>
                      <a:pt x="346" y="4"/>
                    </a:cubicBezTo>
                    <a:cubicBezTo>
                      <a:pt x="359" y="4"/>
                      <a:pt x="363" y="13"/>
                      <a:pt x="375" y="13"/>
                    </a:cubicBezTo>
                    <a:cubicBezTo>
                      <a:pt x="385" y="13"/>
                      <a:pt x="388" y="0"/>
                      <a:pt x="399" y="0"/>
                    </a:cubicBezTo>
                    <a:cubicBezTo>
                      <a:pt x="410" y="0"/>
                      <a:pt x="415" y="5"/>
                      <a:pt x="422" y="5"/>
                    </a:cubicBezTo>
                    <a:cubicBezTo>
                      <a:pt x="431" y="5"/>
                      <a:pt x="435" y="5"/>
                      <a:pt x="443" y="5"/>
                    </a:cubicBezTo>
                    <a:cubicBezTo>
                      <a:pt x="461" y="5"/>
                      <a:pt x="526" y="3"/>
                      <a:pt x="541" y="19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94" name="Freeform 153">
                <a:extLst>
                  <a:ext uri="{FF2B5EF4-FFF2-40B4-BE49-F238E27FC236}">
                    <a16:creationId xmlns:a16="http://schemas.microsoft.com/office/drawing/2014/main" id="{3DC15037-41D0-4EC8-8918-4E26DF27390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026081" y="1257664"/>
                <a:ext cx="1486057" cy="1186079"/>
              </a:xfrm>
              <a:custGeom>
                <a:avLst/>
                <a:gdLst>
                  <a:gd name="T0" fmla="*/ 481 w 1299"/>
                  <a:gd name="T1" fmla="*/ 670 h 1036"/>
                  <a:gd name="T2" fmla="*/ 458 w 1299"/>
                  <a:gd name="T3" fmla="*/ 648 h 1036"/>
                  <a:gd name="T4" fmla="*/ 392 w 1299"/>
                  <a:gd name="T5" fmla="*/ 604 h 1036"/>
                  <a:gd name="T6" fmla="*/ 369 w 1299"/>
                  <a:gd name="T7" fmla="*/ 543 h 1036"/>
                  <a:gd name="T8" fmla="*/ 187 w 1299"/>
                  <a:gd name="T9" fmla="*/ 393 h 1036"/>
                  <a:gd name="T10" fmla="*/ 125 w 1299"/>
                  <a:gd name="T11" fmla="*/ 400 h 1036"/>
                  <a:gd name="T12" fmla="*/ 74 w 1299"/>
                  <a:gd name="T13" fmla="*/ 390 h 1036"/>
                  <a:gd name="T14" fmla="*/ 32 w 1299"/>
                  <a:gd name="T15" fmla="*/ 364 h 1036"/>
                  <a:gd name="T16" fmla="*/ 87 w 1299"/>
                  <a:gd name="T17" fmla="*/ 342 h 1036"/>
                  <a:gd name="T18" fmla="*/ 110 w 1299"/>
                  <a:gd name="T19" fmla="*/ 324 h 1036"/>
                  <a:gd name="T20" fmla="*/ 0 w 1299"/>
                  <a:gd name="T21" fmla="*/ 298 h 1036"/>
                  <a:gd name="T22" fmla="*/ 144 w 1299"/>
                  <a:gd name="T23" fmla="*/ 253 h 1036"/>
                  <a:gd name="T24" fmla="*/ 123 w 1299"/>
                  <a:gd name="T25" fmla="*/ 183 h 1036"/>
                  <a:gd name="T26" fmla="*/ 248 w 1299"/>
                  <a:gd name="T27" fmla="*/ 105 h 1036"/>
                  <a:gd name="T28" fmla="*/ 407 w 1299"/>
                  <a:gd name="T29" fmla="*/ 99 h 1036"/>
                  <a:gd name="T30" fmla="*/ 447 w 1299"/>
                  <a:gd name="T31" fmla="*/ 95 h 1036"/>
                  <a:gd name="T32" fmla="*/ 471 w 1299"/>
                  <a:gd name="T33" fmla="*/ 67 h 1036"/>
                  <a:gd name="T34" fmla="*/ 530 w 1299"/>
                  <a:gd name="T35" fmla="*/ 63 h 1036"/>
                  <a:gd name="T36" fmla="*/ 610 w 1299"/>
                  <a:gd name="T37" fmla="*/ 26 h 1036"/>
                  <a:gd name="T38" fmla="*/ 672 w 1299"/>
                  <a:gd name="T39" fmla="*/ 22 h 1036"/>
                  <a:gd name="T40" fmla="*/ 917 w 1299"/>
                  <a:gd name="T41" fmla="*/ 0 h 1036"/>
                  <a:gd name="T42" fmla="*/ 1020 w 1299"/>
                  <a:gd name="T43" fmla="*/ 86 h 1036"/>
                  <a:gd name="T44" fmla="*/ 979 w 1299"/>
                  <a:gd name="T45" fmla="*/ 135 h 1036"/>
                  <a:gd name="T46" fmla="*/ 1036 w 1299"/>
                  <a:gd name="T47" fmla="*/ 183 h 1036"/>
                  <a:gd name="T48" fmla="*/ 1174 w 1299"/>
                  <a:gd name="T49" fmla="*/ 117 h 1036"/>
                  <a:gd name="T50" fmla="*/ 1254 w 1299"/>
                  <a:gd name="T51" fmla="*/ 91 h 1036"/>
                  <a:gd name="T52" fmla="*/ 1205 w 1299"/>
                  <a:gd name="T53" fmla="*/ 169 h 1036"/>
                  <a:gd name="T54" fmla="*/ 1187 w 1299"/>
                  <a:gd name="T55" fmla="*/ 205 h 1036"/>
                  <a:gd name="T56" fmla="*/ 1123 w 1299"/>
                  <a:gd name="T57" fmla="*/ 270 h 1036"/>
                  <a:gd name="T58" fmla="*/ 1163 w 1299"/>
                  <a:gd name="T59" fmla="*/ 319 h 1036"/>
                  <a:gd name="T60" fmla="*/ 1129 w 1299"/>
                  <a:gd name="T61" fmla="*/ 364 h 1036"/>
                  <a:gd name="T62" fmla="*/ 1149 w 1299"/>
                  <a:gd name="T63" fmla="*/ 423 h 1036"/>
                  <a:gd name="T64" fmla="*/ 1155 w 1299"/>
                  <a:gd name="T65" fmla="*/ 467 h 1036"/>
                  <a:gd name="T66" fmla="*/ 1087 w 1299"/>
                  <a:gd name="T67" fmla="*/ 531 h 1036"/>
                  <a:gd name="T68" fmla="*/ 1095 w 1299"/>
                  <a:gd name="T69" fmla="*/ 548 h 1036"/>
                  <a:gd name="T70" fmla="*/ 1032 w 1299"/>
                  <a:gd name="T71" fmla="*/ 535 h 1036"/>
                  <a:gd name="T72" fmla="*/ 1087 w 1299"/>
                  <a:gd name="T73" fmla="*/ 644 h 1036"/>
                  <a:gd name="T74" fmla="*/ 1024 w 1299"/>
                  <a:gd name="T75" fmla="*/ 624 h 1036"/>
                  <a:gd name="T76" fmla="*/ 1058 w 1299"/>
                  <a:gd name="T77" fmla="*/ 675 h 1036"/>
                  <a:gd name="T78" fmla="*/ 890 w 1299"/>
                  <a:gd name="T79" fmla="*/ 734 h 1036"/>
                  <a:gd name="T80" fmla="*/ 830 w 1299"/>
                  <a:gd name="T81" fmla="*/ 801 h 1036"/>
                  <a:gd name="T82" fmla="*/ 761 w 1299"/>
                  <a:gd name="T83" fmla="*/ 809 h 1036"/>
                  <a:gd name="T84" fmla="*/ 691 w 1299"/>
                  <a:gd name="T85" fmla="*/ 873 h 1036"/>
                  <a:gd name="T86" fmla="*/ 659 w 1299"/>
                  <a:gd name="T87" fmla="*/ 942 h 1036"/>
                  <a:gd name="T88" fmla="*/ 621 w 1299"/>
                  <a:gd name="T89" fmla="*/ 1028 h 1036"/>
                  <a:gd name="T90" fmla="*/ 538 w 1299"/>
                  <a:gd name="T91" fmla="*/ 1008 h 1036"/>
                  <a:gd name="T92" fmla="*/ 464 w 1299"/>
                  <a:gd name="T93" fmla="*/ 898 h 1036"/>
                  <a:gd name="T94" fmla="*/ 439 w 1299"/>
                  <a:gd name="T95" fmla="*/ 854 h 1036"/>
                  <a:gd name="T96" fmla="*/ 407 w 1299"/>
                  <a:gd name="T97" fmla="*/ 789 h 1036"/>
                  <a:gd name="T98" fmla="*/ 437 w 1299"/>
                  <a:gd name="T99" fmla="*/ 726 h 10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1299" h="1036">
                    <a:moveTo>
                      <a:pt x="437" y="726"/>
                    </a:moveTo>
                    <a:cubicBezTo>
                      <a:pt x="448" y="720"/>
                      <a:pt x="448" y="719"/>
                      <a:pt x="458" y="724"/>
                    </a:cubicBezTo>
                    <a:cubicBezTo>
                      <a:pt x="463" y="700"/>
                      <a:pt x="474" y="692"/>
                      <a:pt x="481" y="670"/>
                    </a:cubicBezTo>
                    <a:cubicBezTo>
                      <a:pt x="458" y="662"/>
                      <a:pt x="402" y="658"/>
                      <a:pt x="399" y="636"/>
                    </a:cubicBezTo>
                    <a:cubicBezTo>
                      <a:pt x="407" y="633"/>
                      <a:pt x="406" y="636"/>
                      <a:pt x="413" y="636"/>
                    </a:cubicBezTo>
                    <a:cubicBezTo>
                      <a:pt x="429" y="636"/>
                      <a:pt x="440" y="648"/>
                      <a:pt x="458" y="648"/>
                    </a:cubicBezTo>
                    <a:cubicBezTo>
                      <a:pt x="466" y="648"/>
                      <a:pt x="465" y="641"/>
                      <a:pt x="466" y="636"/>
                    </a:cubicBezTo>
                    <a:cubicBezTo>
                      <a:pt x="443" y="628"/>
                      <a:pt x="436" y="590"/>
                      <a:pt x="411" y="590"/>
                    </a:cubicBezTo>
                    <a:cubicBezTo>
                      <a:pt x="404" y="590"/>
                      <a:pt x="402" y="604"/>
                      <a:pt x="392" y="604"/>
                    </a:cubicBezTo>
                    <a:cubicBezTo>
                      <a:pt x="378" y="604"/>
                      <a:pt x="371" y="602"/>
                      <a:pt x="371" y="590"/>
                    </a:cubicBezTo>
                    <a:cubicBezTo>
                      <a:pt x="371" y="573"/>
                      <a:pt x="388" y="575"/>
                      <a:pt x="388" y="556"/>
                    </a:cubicBezTo>
                    <a:cubicBezTo>
                      <a:pt x="388" y="544"/>
                      <a:pt x="376" y="544"/>
                      <a:pt x="369" y="543"/>
                    </a:cubicBezTo>
                    <a:cubicBezTo>
                      <a:pt x="369" y="531"/>
                      <a:pt x="369" y="531"/>
                      <a:pt x="369" y="531"/>
                    </a:cubicBezTo>
                    <a:cubicBezTo>
                      <a:pt x="348" y="462"/>
                      <a:pt x="295" y="393"/>
                      <a:pt x="210" y="393"/>
                    </a:cubicBezTo>
                    <a:cubicBezTo>
                      <a:pt x="197" y="393"/>
                      <a:pt x="194" y="393"/>
                      <a:pt x="187" y="393"/>
                    </a:cubicBezTo>
                    <a:cubicBezTo>
                      <a:pt x="177" y="393"/>
                      <a:pt x="173" y="404"/>
                      <a:pt x="163" y="404"/>
                    </a:cubicBezTo>
                    <a:cubicBezTo>
                      <a:pt x="156" y="404"/>
                      <a:pt x="149" y="397"/>
                      <a:pt x="140" y="397"/>
                    </a:cubicBezTo>
                    <a:cubicBezTo>
                      <a:pt x="132" y="397"/>
                      <a:pt x="129" y="399"/>
                      <a:pt x="125" y="400"/>
                    </a:cubicBezTo>
                    <a:cubicBezTo>
                      <a:pt x="127" y="403"/>
                      <a:pt x="131" y="406"/>
                      <a:pt x="133" y="407"/>
                    </a:cubicBezTo>
                    <a:cubicBezTo>
                      <a:pt x="128" y="412"/>
                      <a:pt x="129" y="409"/>
                      <a:pt x="123" y="409"/>
                    </a:cubicBezTo>
                    <a:cubicBezTo>
                      <a:pt x="107" y="409"/>
                      <a:pt x="83" y="402"/>
                      <a:pt x="74" y="390"/>
                    </a:cubicBezTo>
                    <a:cubicBezTo>
                      <a:pt x="81" y="385"/>
                      <a:pt x="86" y="384"/>
                      <a:pt x="89" y="377"/>
                    </a:cubicBezTo>
                    <a:cubicBezTo>
                      <a:pt x="77" y="373"/>
                      <a:pt x="68" y="364"/>
                      <a:pt x="59" y="364"/>
                    </a:cubicBezTo>
                    <a:cubicBezTo>
                      <a:pt x="42" y="364"/>
                      <a:pt x="46" y="369"/>
                      <a:pt x="32" y="364"/>
                    </a:cubicBezTo>
                    <a:cubicBezTo>
                      <a:pt x="34" y="353"/>
                      <a:pt x="49" y="348"/>
                      <a:pt x="55" y="348"/>
                    </a:cubicBezTo>
                    <a:cubicBezTo>
                      <a:pt x="63" y="348"/>
                      <a:pt x="68" y="348"/>
                      <a:pt x="74" y="348"/>
                    </a:cubicBezTo>
                    <a:cubicBezTo>
                      <a:pt x="81" y="348"/>
                      <a:pt x="84" y="347"/>
                      <a:pt x="87" y="342"/>
                    </a:cubicBezTo>
                    <a:cubicBezTo>
                      <a:pt x="131" y="342"/>
                      <a:pt x="131" y="342"/>
                      <a:pt x="131" y="342"/>
                    </a:cubicBezTo>
                    <a:cubicBezTo>
                      <a:pt x="138" y="336"/>
                      <a:pt x="138" y="333"/>
                      <a:pt x="140" y="324"/>
                    </a:cubicBezTo>
                    <a:cubicBezTo>
                      <a:pt x="110" y="324"/>
                      <a:pt x="110" y="324"/>
                      <a:pt x="110" y="324"/>
                    </a:cubicBezTo>
                    <a:cubicBezTo>
                      <a:pt x="109" y="328"/>
                      <a:pt x="106" y="332"/>
                      <a:pt x="102" y="332"/>
                    </a:cubicBezTo>
                    <a:cubicBezTo>
                      <a:pt x="90" y="332"/>
                      <a:pt x="86" y="332"/>
                      <a:pt x="76" y="332"/>
                    </a:cubicBezTo>
                    <a:cubicBezTo>
                      <a:pt x="73" y="332"/>
                      <a:pt x="0" y="311"/>
                      <a:pt x="0" y="298"/>
                    </a:cubicBezTo>
                    <a:cubicBezTo>
                      <a:pt x="0" y="273"/>
                      <a:pt x="27" y="282"/>
                      <a:pt x="43" y="276"/>
                    </a:cubicBezTo>
                    <a:cubicBezTo>
                      <a:pt x="57" y="272"/>
                      <a:pt x="65" y="263"/>
                      <a:pt x="80" y="258"/>
                    </a:cubicBezTo>
                    <a:cubicBezTo>
                      <a:pt x="100" y="251"/>
                      <a:pt x="127" y="263"/>
                      <a:pt x="144" y="253"/>
                    </a:cubicBezTo>
                    <a:cubicBezTo>
                      <a:pt x="156" y="245"/>
                      <a:pt x="165" y="230"/>
                      <a:pt x="165" y="210"/>
                    </a:cubicBezTo>
                    <a:cubicBezTo>
                      <a:pt x="151" y="209"/>
                      <a:pt x="108" y="210"/>
                      <a:pt x="108" y="195"/>
                    </a:cubicBezTo>
                    <a:cubicBezTo>
                      <a:pt x="108" y="187"/>
                      <a:pt x="119" y="183"/>
                      <a:pt x="123" y="183"/>
                    </a:cubicBezTo>
                    <a:cubicBezTo>
                      <a:pt x="149" y="174"/>
                      <a:pt x="183" y="155"/>
                      <a:pt x="198" y="139"/>
                    </a:cubicBezTo>
                    <a:cubicBezTo>
                      <a:pt x="204" y="144"/>
                      <a:pt x="210" y="145"/>
                      <a:pt x="218" y="145"/>
                    </a:cubicBezTo>
                    <a:cubicBezTo>
                      <a:pt x="244" y="145"/>
                      <a:pt x="224" y="109"/>
                      <a:pt x="248" y="105"/>
                    </a:cubicBezTo>
                    <a:cubicBezTo>
                      <a:pt x="278" y="102"/>
                      <a:pt x="290" y="94"/>
                      <a:pt x="318" y="94"/>
                    </a:cubicBezTo>
                    <a:cubicBezTo>
                      <a:pt x="339" y="88"/>
                      <a:pt x="355" y="75"/>
                      <a:pt x="375" y="75"/>
                    </a:cubicBezTo>
                    <a:cubicBezTo>
                      <a:pt x="389" y="75"/>
                      <a:pt x="393" y="99"/>
                      <a:pt x="407" y="99"/>
                    </a:cubicBezTo>
                    <a:cubicBezTo>
                      <a:pt x="407" y="94"/>
                      <a:pt x="403" y="89"/>
                      <a:pt x="403" y="83"/>
                    </a:cubicBezTo>
                    <a:cubicBezTo>
                      <a:pt x="411" y="75"/>
                      <a:pt x="411" y="75"/>
                      <a:pt x="411" y="75"/>
                    </a:cubicBezTo>
                    <a:cubicBezTo>
                      <a:pt x="419" y="90"/>
                      <a:pt x="432" y="89"/>
                      <a:pt x="447" y="95"/>
                    </a:cubicBezTo>
                    <a:cubicBezTo>
                      <a:pt x="451" y="95"/>
                      <a:pt x="458" y="95"/>
                      <a:pt x="458" y="95"/>
                    </a:cubicBezTo>
                    <a:cubicBezTo>
                      <a:pt x="456" y="89"/>
                      <a:pt x="452" y="84"/>
                      <a:pt x="452" y="78"/>
                    </a:cubicBezTo>
                    <a:cubicBezTo>
                      <a:pt x="452" y="68"/>
                      <a:pt x="464" y="67"/>
                      <a:pt x="471" y="67"/>
                    </a:cubicBezTo>
                    <a:cubicBezTo>
                      <a:pt x="502" y="67"/>
                      <a:pt x="521" y="86"/>
                      <a:pt x="539" y="95"/>
                    </a:cubicBezTo>
                    <a:cubicBezTo>
                      <a:pt x="574" y="95"/>
                      <a:pt x="574" y="95"/>
                      <a:pt x="574" y="95"/>
                    </a:cubicBezTo>
                    <a:cubicBezTo>
                      <a:pt x="561" y="89"/>
                      <a:pt x="530" y="78"/>
                      <a:pt x="530" y="63"/>
                    </a:cubicBezTo>
                    <a:cubicBezTo>
                      <a:pt x="530" y="51"/>
                      <a:pt x="554" y="55"/>
                      <a:pt x="561" y="54"/>
                    </a:cubicBezTo>
                    <a:cubicBezTo>
                      <a:pt x="555" y="48"/>
                      <a:pt x="549" y="47"/>
                      <a:pt x="546" y="42"/>
                    </a:cubicBezTo>
                    <a:cubicBezTo>
                      <a:pt x="566" y="32"/>
                      <a:pt x="585" y="26"/>
                      <a:pt x="610" y="26"/>
                    </a:cubicBezTo>
                    <a:cubicBezTo>
                      <a:pt x="628" y="26"/>
                      <a:pt x="640" y="25"/>
                      <a:pt x="657" y="32"/>
                    </a:cubicBezTo>
                    <a:cubicBezTo>
                      <a:pt x="672" y="32"/>
                      <a:pt x="672" y="32"/>
                      <a:pt x="672" y="32"/>
                    </a:cubicBezTo>
                    <a:cubicBezTo>
                      <a:pt x="672" y="22"/>
                      <a:pt x="672" y="22"/>
                      <a:pt x="672" y="22"/>
                    </a:cubicBezTo>
                    <a:cubicBezTo>
                      <a:pt x="683" y="20"/>
                      <a:pt x="691" y="22"/>
                      <a:pt x="702" y="22"/>
                    </a:cubicBezTo>
                    <a:cubicBezTo>
                      <a:pt x="739" y="22"/>
                      <a:pt x="768" y="0"/>
                      <a:pt x="807" y="0"/>
                    </a:cubicBezTo>
                    <a:cubicBezTo>
                      <a:pt x="849" y="0"/>
                      <a:pt x="879" y="0"/>
                      <a:pt x="917" y="0"/>
                    </a:cubicBezTo>
                    <a:cubicBezTo>
                      <a:pt x="961" y="0"/>
                      <a:pt x="995" y="30"/>
                      <a:pt x="1030" y="46"/>
                    </a:cubicBezTo>
                    <a:cubicBezTo>
                      <a:pt x="1051" y="55"/>
                      <a:pt x="1077" y="49"/>
                      <a:pt x="1096" y="54"/>
                    </a:cubicBezTo>
                    <a:cubicBezTo>
                      <a:pt x="1092" y="82"/>
                      <a:pt x="1041" y="78"/>
                      <a:pt x="1020" y="86"/>
                    </a:cubicBezTo>
                    <a:cubicBezTo>
                      <a:pt x="854" y="95"/>
                      <a:pt x="854" y="95"/>
                      <a:pt x="854" y="95"/>
                    </a:cubicBezTo>
                    <a:cubicBezTo>
                      <a:pt x="867" y="105"/>
                      <a:pt x="994" y="90"/>
                      <a:pt x="1007" y="95"/>
                    </a:cubicBezTo>
                    <a:cubicBezTo>
                      <a:pt x="1006" y="102"/>
                      <a:pt x="973" y="135"/>
                      <a:pt x="979" y="135"/>
                    </a:cubicBezTo>
                    <a:cubicBezTo>
                      <a:pt x="998" y="135"/>
                      <a:pt x="1043" y="90"/>
                      <a:pt x="1068" y="90"/>
                    </a:cubicBezTo>
                    <a:cubicBezTo>
                      <a:pt x="1082" y="90"/>
                      <a:pt x="1087" y="102"/>
                      <a:pt x="1087" y="113"/>
                    </a:cubicBezTo>
                    <a:cubicBezTo>
                      <a:pt x="1087" y="121"/>
                      <a:pt x="1038" y="175"/>
                      <a:pt x="1036" y="183"/>
                    </a:cubicBezTo>
                    <a:cubicBezTo>
                      <a:pt x="1056" y="177"/>
                      <a:pt x="1094" y="125"/>
                      <a:pt x="1106" y="115"/>
                    </a:cubicBezTo>
                    <a:cubicBezTo>
                      <a:pt x="1126" y="115"/>
                      <a:pt x="1157" y="115"/>
                      <a:pt x="1157" y="115"/>
                    </a:cubicBezTo>
                    <a:cubicBezTo>
                      <a:pt x="1157" y="115"/>
                      <a:pt x="1171" y="118"/>
                      <a:pt x="1174" y="117"/>
                    </a:cubicBezTo>
                    <a:cubicBezTo>
                      <a:pt x="1188" y="112"/>
                      <a:pt x="1190" y="108"/>
                      <a:pt x="1202" y="102"/>
                    </a:cubicBezTo>
                    <a:cubicBezTo>
                      <a:pt x="1239" y="102"/>
                      <a:pt x="1239" y="102"/>
                      <a:pt x="1239" y="102"/>
                    </a:cubicBezTo>
                    <a:cubicBezTo>
                      <a:pt x="1241" y="92"/>
                      <a:pt x="1246" y="91"/>
                      <a:pt x="1254" y="91"/>
                    </a:cubicBezTo>
                    <a:cubicBezTo>
                      <a:pt x="1263" y="91"/>
                      <a:pt x="1299" y="109"/>
                      <a:pt x="1299" y="119"/>
                    </a:cubicBezTo>
                    <a:cubicBezTo>
                      <a:pt x="1299" y="129"/>
                      <a:pt x="1285" y="136"/>
                      <a:pt x="1280" y="137"/>
                    </a:cubicBezTo>
                    <a:cubicBezTo>
                      <a:pt x="1255" y="146"/>
                      <a:pt x="1239" y="169"/>
                      <a:pt x="1205" y="169"/>
                    </a:cubicBezTo>
                    <a:cubicBezTo>
                      <a:pt x="1214" y="174"/>
                      <a:pt x="1215" y="174"/>
                      <a:pt x="1221" y="169"/>
                    </a:cubicBezTo>
                    <a:cubicBezTo>
                      <a:pt x="1221" y="191"/>
                      <a:pt x="1201" y="191"/>
                      <a:pt x="1187" y="195"/>
                    </a:cubicBezTo>
                    <a:cubicBezTo>
                      <a:pt x="1192" y="206"/>
                      <a:pt x="1187" y="197"/>
                      <a:pt x="1187" y="205"/>
                    </a:cubicBezTo>
                    <a:cubicBezTo>
                      <a:pt x="1187" y="218"/>
                      <a:pt x="1167" y="221"/>
                      <a:pt x="1153" y="225"/>
                    </a:cubicBezTo>
                    <a:cubicBezTo>
                      <a:pt x="1154" y="233"/>
                      <a:pt x="1153" y="233"/>
                      <a:pt x="1153" y="237"/>
                    </a:cubicBezTo>
                    <a:cubicBezTo>
                      <a:pt x="1153" y="253"/>
                      <a:pt x="1137" y="259"/>
                      <a:pt x="1123" y="270"/>
                    </a:cubicBezTo>
                    <a:cubicBezTo>
                      <a:pt x="1114" y="277"/>
                      <a:pt x="1114" y="296"/>
                      <a:pt x="1110" y="304"/>
                    </a:cubicBezTo>
                    <a:cubicBezTo>
                      <a:pt x="1118" y="308"/>
                      <a:pt x="1124" y="304"/>
                      <a:pt x="1132" y="304"/>
                    </a:cubicBezTo>
                    <a:cubicBezTo>
                      <a:pt x="1145" y="304"/>
                      <a:pt x="1155" y="313"/>
                      <a:pt x="1163" y="319"/>
                    </a:cubicBezTo>
                    <a:cubicBezTo>
                      <a:pt x="1159" y="322"/>
                      <a:pt x="1154" y="324"/>
                      <a:pt x="1149" y="324"/>
                    </a:cubicBezTo>
                    <a:cubicBezTo>
                      <a:pt x="1152" y="337"/>
                      <a:pt x="1182" y="333"/>
                      <a:pt x="1182" y="352"/>
                    </a:cubicBezTo>
                    <a:cubicBezTo>
                      <a:pt x="1182" y="371"/>
                      <a:pt x="1142" y="364"/>
                      <a:pt x="1129" y="364"/>
                    </a:cubicBezTo>
                    <a:cubicBezTo>
                      <a:pt x="1120" y="364"/>
                      <a:pt x="1114" y="370"/>
                      <a:pt x="1114" y="376"/>
                    </a:cubicBezTo>
                    <a:cubicBezTo>
                      <a:pt x="1114" y="389"/>
                      <a:pt x="1127" y="389"/>
                      <a:pt x="1138" y="389"/>
                    </a:cubicBezTo>
                    <a:cubicBezTo>
                      <a:pt x="1138" y="407"/>
                      <a:pt x="1149" y="412"/>
                      <a:pt x="1149" y="423"/>
                    </a:cubicBezTo>
                    <a:cubicBezTo>
                      <a:pt x="1149" y="430"/>
                      <a:pt x="1145" y="436"/>
                      <a:pt x="1149" y="441"/>
                    </a:cubicBezTo>
                    <a:cubicBezTo>
                      <a:pt x="1137" y="441"/>
                      <a:pt x="1125" y="441"/>
                      <a:pt x="1125" y="451"/>
                    </a:cubicBezTo>
                    <a:cubicBezTo>
                      <a:pt x="1125" y="465"/>
                      <a:pt x="1146" y="464"/>
                      <a:pt x="1155" y="467"/>
                    </a:cubicBezTo>
                    <a:cubicBezTo>
                      <a:pt x="1151" y="480"/>
                      <a:pt x="1136" y="487"/>
                      <a:pt x="1121" y="489"/>
                    </a:cubicBezTo>
                    <a:cubicBezTo>
                      <a:pt x="1121" y="494"/>
                      <a:pt x="1125" y="499"/>
                      <a:pt x="1129" y="501"/>
                    </a:cubicBezTo>
                    <a:cubicBezTo>
                      <a:pt x="1123" y="524"/>
                      <a:pt x="1093" y="514"/>
                      <a:pt x="1087" y="531"/>
                    </a:cubicBezTo>
                    <a:cubicBezTo>
                      <a:pt x="1079" y="525"/>
                      <a:pt x="1070" y="521"/>
                      <a:pt x="1064" y="513"/>
                    </a:cubicBezTo>
                    <a:cubicBezTo>
                      <a:pt x="1053" y="513"/>
                      <a:pt x="1053" y="513"/>
                      <a:pt x="1053" y="513"/>
                    </a:cubicBezTo>
                    <a:cubicBezTo>
                      <a:pt x="1061" y="534"/>
                      <a:pt x="1095" y="527"/>
                      <a:pt x="1095" y="548"/>
                    </a:cubicBezTo>
                    <a:cubicBezTo>
                      <a:pt x="1095" y="558"/>
                      <a:pt x="1092" y="571"/>
                      <a:pt x="1083" y="571"/>
                    </a:cubicBezTo>
                    <a:cubicBezTo>
                      <a:pt x="1070" y="571"/>
                      <a:pt x="1046" y="550"/>
                      <a:pt x="1042" y="535"/>
                    </a:cubicBezTo>
                    <a:cubicBezTo>
                      <a:pt x="1036" y="536"/>
                      <a:pt x="1033" y="535"/>
                      <a:pt x="1032" y="535"/>
                    </a:cubicBezTo>
                    <a:cubicBezTo>
                      <a:pt x="1032" y="547"/>
                      <a:pt x="1032" y="547"/>
                      <a:pt x="1032" y="547"/>
                    </a:cubicBezTo>
                    <a:cubicBezTo>
                      <a:pt x="1059" y="575"/>
                      <a:pt x="1107" y="589"/>
                      <a:pt x="1107" y="634"/>
                    </a:cubicBezTo>
                    <a:cubicBezTo>
                      <a:pt x="1107" y="643"/>
                      <a:pt x="1095" y="644"/>
                      <a:pt x="1087" y="644"/>
                    </a:cubicBezTo>
                    <a:cubicBezTo>
                      <a:pt x="1051" y="644"/>
                      <a:pt x="1059" y="604"/>
                      <a:pt x="1028" y="604"/>
                    </a:cubicBezTo>
                    <a:cubicBezTo>
                      <a:pt x="1024" y="604"/>
                      <a:pt x="1020" y="606"/>
                      <a:pt x="1017" y="604"/>
                    </a:cubicBezTo>
                    <a:cubicBezTo>
                      <a:pt x="1017" y="615"/>
                      <a:pt x="1024" y="617"/>
                      <a:pt x="1024" y="624"/>
                    </a:cubicBezTo>
                    <a:cubicBezTo>
                      <a:pt x="1024" y="631"/>
                      <a:pt x="1011" y="633"/>
                      <a:pt x="1007" y="634"/>
                    </a:cubicBezTo>
                    <a:cubicBezTo>
                      <a:pt x="1007" y="658"/>
                      <a:pt x="1075" y="655"/>
                      <a:pt x="1091" y="660"/>
                    </a:cubicBezTo>
                    <a:cubicBezTo>
                      <a:pt x="1079" y="670"/>
                      <a:pt x="1072" y="671"/>
                      <a:pt x="1058" y="675"/>
                    </a:cubicBezTo>
                    <a:cubicBezTo>
                      <a:pt x="1033" y="684"/>
                      <a:pt x="1026" y="706"/>
                      <a:pt x="1004" y="714"/>
                    </a:cubicBezTo>
                    <a:cubicBezTo>
                      <a:pt x="976" y="723"/>
                      <a:pt x="954" y="721"/>
                      <a:pt x="926" y="734"/>
                    </a:cubicBezTo>
                    <a:cubicBezTo>
                      <a:pt x="890" y="734"/>
                      <a:pt x="890" y="734"/>
                      <a:pt x="890" y="734"/>
                    </a:cubicBezTo>
                    <a:cubicBezTo>
                      <a:pt x="883" y="738"/>
                      <a:pt x="875" y="741"/>
                      <a:pt x="875" y="747"/>
                    </a:cubicBezTo>
                    <a:cubicBezTo>
                      <a:pt x="856" y="761"/>
                      <a:pt x="856" y="761"/>
                      <a:pt x="856" y="761"/>
                    </a:cubicBezTo>
                    <a:cubicBezTo>
                      <a:pt x="842" y="773"/>
                      <a:pt x="841" y="789"/>
                      <a:pt x="830" y="801"/>
                    </a:cubicBezTo>
                    <a:cubicBezTo>
                      <a:pt x="814" y="817"/>
                      <a:pt x="789" y="813"/>
                      <a:pt x="773" y="825"/>
                    </a:cubicBezTo>
                    <a:cubicBezTo>
                      <a:pt x="761" y="825"/>
                      <a:pt x="761" y="825"/>
                      <a:pt x="761" y="825"/>
                    </a:cubicBezTo>
                    <a:cubicBezTo>
                      <a:pt x="761" y="809"/>
                      <a:pt x="761" y="809"/>
                      <a:pt x="761" y="809"/>
                    </a:cubicBezTo>
                    <a:cubicBezTo>
                      <a:pt x="750" y="814"/>
                      <a:pt x="753" y="822"/>
                      <a:pt x="746" y="829"/>
                    </a:cubicBezTo>
                    <a:cubicBezTo>
                      <a:pt x="730" y="846"/>
                      <a:pt x="689" y="838"/>
                      <a:pt x="689" y="865"/>
                    </a:cubicBezTo>
                    <a:cubicBezTo>
                      <a:pt x="689" y="867"/>
                      <a:pt x="691" y="870"/>
                      <a:pt x="691" y="873"/>
                    </a:cubicBezTo>
                    <a:cubicBezTo>
                      <a:pt x="689" y="876"/>
                      <a:pt x="686" y="878"/>
                      <a:pt x="686" y="882"/>
                    </a:cubicBezTo>
                    <a:cubicBezTo>
                      <a:pt x="686" y="888"/>
                      <a:pt x="695" y="892"/>
                      <a:pt x="695" y="900"/>
                    </a:cubicBezTo>
                    <a:cubicBezTo>
                      <a:pt x="695" y="927"/>
                      <a:pt x="659" y="919"/>
                      <a:pt x="659" y="942"/>
                    </a:cubicBezTo>
                    <a:cubicBezTo>
                      <a:pt x="659" y="956"/>
                      <a:pt x="658" y="977"/>
                      <a:pt x="659" y="986"/>
                    </a:cubicBezTo>
                    <a:cubicBezTo>
                      <a:pt x="642" y="994"/>
                      <a:pt x="651" y="1036"/>
                      <a:pt x="630" y="1036"/>
                    </a:cubicBezTo>
                    <a:cubicBezTo>
                      <a:pt x="625" y="1036"/>
                      <a:pt x="623" y="1032"/>
                      <a:pt x="621" y="1028"/>
                    </a:cubicBezTo>
                    <a:cubicBezTo>
                      <a:pt x="612" y="1028"/>
                      <a:pt x="611" y="1033"/>
                      <a:pt x="606" y="1033"/>
                    </a:cubicBezTo>
                    <a:cubicBezTo>
                      <a:pt x="587" y="1033"/>
                      <a:pt x="589" y="997"/>
                      <a:pt x="570" y="997"/>
                    </a:cubicBezTo>
                    <a:cubicBezTo>
                      <a:pt x="559" y="997"/>
                      <a:pt x="547" y="1007"/>
                      <a:pt x="538" y="1008"/>
                    </a:cubicBezTo>
                    <a:cubicBezTo>
                      <a:pt x="533" y="989"/>
                      <a:pt x="525" y="995"/>
                      <a:pt x="513" y="986"/>
                    </a:cubicBezTo>
                    <a:cubicBezTo>
                      <a:pt x="508" y="982"/>
                      <a:pt x="510" y="971"/>
                      <a:pt x="508" y="970"/>
                    </a:cubicBezTo>
                    <a:cubicBezTo>
                      <a:pt x="493" y="957"/>
                      <a:pt x="464" y="921"/>
                      <a:pt x="464" y="898"/>
                    </a:cubicBezTo>
                    <a:cubicBezTo>
                      <a:pt x="464" y="888"/>
                      <a:pt x="470" y="889"/>
                      <a:pt x="475" y="883"/>
                    </a:cubicBezTo>
                    <a:cubicBezTo>
                      <a:pt x="464" y="868"/>
                      <a:pt x="460" y="888"/>
                      <a:pt x="447" y="881"/>
                    </a:cubicBezTo>
                    <a:cubicBezTo>
                      <a:pt x="444" y="877"/>
                      <a:pt x="442" y="862"/>
                      <a:pt x="439" y="854"/>
                    </a:cubicBezTo>
                    <a:cubicBezTo>
                      <a:pt x="435" y="839"/>
                      <a:pt x="415" y="830"/>
                      <a:pt x="415" y="809"/>
                    </a:cubicBezTo>
                    <a:cubicBezTo>
                      <a:pt x="415" y="801"/>
                      <a:pt x="420" y="797"/>
                      <a:pt x="422" y="789"/>
                    </a:cubicBezTo>
                    <a:cubicBezTo>
                      <a:pt x="417" y="786"/>
                      <a:pt x="411" y="785"/>
                      <a:pt x="407" y="789"/>
                    </a:cubicBezTo>
                    <a:cubicBezTo>
                      <a:pt x="407" y="771"/>
                      <a:pt x="407" y="771"/>
                      <a:pt x="407" y="771"/>
                    </a:cubicBezTo>
                    <a:cubicBezTo>
                      <a:pt x="418" y="756"/>
                      <a:pt x="422" y="740"/>
                      <a:pt x="437" y="727"/>
                    </a:cubicBezTo>
                    <a:lnTo>
                      <a:pt x="437" y="726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95" name="Freeform 154">
                <a:extLst>
                  <a:ext uri="{FF2B5EF4-FFF2-40B4-BE49-F238E27FC236}">
                    <a16:creationId xmlns:a16="http://schemas.microsoft.com/office/drawing/2014/main" id="{BCDB9761-C07E-4786-9964-E96BF6A8A5D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466847" y="2004511"/>
                <a:ext cx="71931" cy="48974"/>
              </a:xfrm>
              <a:custGeom>
                <a:avLst/>
                <a:gdLst>
                  <a:gd name="T0" fmla="*/ 16 w 63"/>
                  <a:gd name="T1" fmla="*/ 43 h 43"/>
                  <a:gd name="T2" fmla="*/ 0 w 63"/>
                  <a:gd name="T3" fmla="*/ 16 h 43"/>
                  <a:gd name="T4" fmla="*/ 17 w 63"/>
                  <a:gd name="T5" fmla="*/ 0 h 43"/>
                  <a:gd name="T6" fmla="*/ 63 w 63"/>
                  <a:gd name="T7" fmla="*/ 27 h 43"/>
                  <a:gd name="T8" fmla="*/ 32 w 63"/>
                  <a:gd name="T9" fmla="*/ 43 h 43"/>
                  <a:gd name="T10" fmla="*/ 16 w 63"/>
                  <a:gd name="T11" fmla="*/ 43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3" h="43">
                    <a:moveTo>
                      <a:pt x="16" y="43"/>
                    </a:moveTo>
                    <a:cubicBezTo>
                      <a:pt x="9" y="43"/>
                      <a:pt x="0" y="25"/>
                      <a:pt x="0" y="16"/>
                    </a:cubicBezTo>
                    <a:cubicBezTo>
                      <a:pt x="0" y="4"/>
                      <a:pt x="10" y="0"/>
                      <a:pt x="17" y="0"/>
                    </a:cubicBezTo>
                    <a:cubicBezTo>
                      <a:pt x="37" y="0"/>
                      <a:pt x="43" y="21"/>
                      <a:pt x="63" y="27"/>
                    </a:cubicBezTo>
                    <a:cubicBezTo>
                      <a:pt x="61" y="41"/>
                      <a:pt x="45" y="43"/>
                      <a:pt x="32" y="43"/>
                    </a:cubicBezTo>
                    <a:lnTo>
                      <a:pt x="16" y="43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96" name="Freeform 155">
                <a:extLst>
                  <a:ext uri="{FF2B5EF4-FFF2-40B4-BE49-F238E27FC236}">
                    <a16:creationId xmlns:a16="http://schemas.microsoft.com/office/drawing/2014/main" id="{9396D718-9ED0-45D3-96E3-F5EAFE56723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52972" y="1748930"/>
                <a:ext cx="39791" cy="24487"/>
              </a:xfrm>
              <a:custGeom>
                <a:avLst/>
                <a:gdLst>
                  <a:gd name="T0" fmla="*/ 10 w 35"/>
                  <a:gd name="T1" fmla="*/ 22 h 22"/>
                  <a:gd name="T2" fmla="*/ 0 w 35"/>
                  <a:gd name="T3" fmla="*/ 10 h 22"/>
                  <a:gd name="T4" fmla="*/ 8 w 35"/>
                  <a:gd name="T5" fmla="*/ 0 h 22"/>
                  <a:gd name="T6" fmla="*/ 22 w 35"/>
                  <a:gd name="T7" fmla="*/ 0 h 22"/>
                  <a:gd name="T8" fmla="*/ 22 w 35"/>
                  <a:gd name="T9" fmla="*/ 10 h 22"/>
                  <a:gd name="T10" fmla="*/ 35 w 35"/>
                  <a:gd name="T11" fmla="*/ 10 h 22"/>
                  <a:gd name="T12" fmla="*/ 10 w 35"/>
                  <a:gd name="T13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5" h="22">
                    <a:moveTo>
                      <a:pt x="10" y="22"/>
                    </a:moveTo>
                    <a:cubicBezTo>
                      <a:pt x="5" y="22"/>
                      <a:pt x="0" y="14"/>
                      <a:pt x="0" y="10"/>
                    </a:cubicBezTo>
                    <a:cubicBezTo>
                      <a:pt x="0" y="6"/>
                      <a:pt x="6" y="2"/>
                      <a:pt x="8" y="0"/>
                    </a:cubicBezTo>
                    <a:cubicBezTo>
                      <a:pt x="22" y="0"/>
                      <a:pt x="22" y="0"/>
                      <a:pt x="22" y="0"/>
                    </a:cubicBezTo>
                    <a:cubicBezTo>
                      <a:pt x="22" y="6"/>
                      <a:pt x="22" y="7"/>
                      <a:pt x="22" y="10"/>
                    </a:cubicBezTo>
                    <a:cubicBezTo>
                      <a:pt x="35" y="10"/>
                      <a:pt x="35" y="10"/>
                      <a:pt x="35" y="10"/>
                    </a:cubicBezTo>
                    <a:cubicBezTo>
                      <a:pt x="31" y="13"/>
                      <a:pt x="18" y="22"/>
                      <a:pt x="10" y="22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97" name="Freeform 156">
                <a:extLst>
                  <a:ext uri="{FF2B5EF4-FFF2-40B4-BE49-F238E27FC236}">
                    <a16:creationId xmlns:a16="http://schemas.microsoft.com/office/drawing/2014/main" id="{226D1452-FFA7-44D8-994A-6F8690119E2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61247" y="2755950"/>
                <a:ext cx="160696" cy="165286"/>
              </a:xfrm>
              <a:custGeom>
                <a:avLst/>
                <a:gdLst>
                  <a:gd name="T0" fmla="*/ 8 w 141"/>
                  <a:gd name="T1" fmla="*/ 121 h 145"/>
                  <a:gd name="T2" fmla="*/ 0 w 141"/>
                  <a:gd name="T3" fmla="*/ 113 h 145"/>
                  <a:gd name="T4" fmla="*/ 14 w 141"/>
                  <a:gd name="T5" fmla="*/ 98 h 145"/>
                  <a:gd name="T6" fmla="*/ 14 w 141"/>
                  <a:gd name="T7" fmla="*/ 93 h 145"/>
                  <a:gd name="T8" fmla="*/ 8 w 141"/>
                  <a:gd name="T9" fmla="*/ 89 h 145"/>
                  <a:gd name="T10" fmla="*/ 49 w 141"/>
                  <a:gd name="T11" fmla="*/ 24 h 145"/>
                  <a:gd name="T12" fmla="*/ 72 w 141"/>
                  <a:gd name="T13" fmla="*/ 0 h 145"/>
                  <a:gd name="T14" fmla="*/ 77 w 141"/>
                  <a:gd name="T15" fmla="*/ 8 h 145"/>
                  <a:gd name="T16" fmla="*/ 56 w 141"/>
                  <a:gd name="T17" fmla="*/ 49 h 145"/>
                  <a:gd name="T18" fmla="*/ 56 w 141"/>
                  <a:gd name="T19" fmla="*/ 56 h 145"/>
                  <a:gd name="T20" fmla="*/ 68 w 141"/>
                  <a:gd name="T21" fmla="*/ 49 h 145"/>
                  <a:gd name="T22" fmla="*/ 80 w 141"/>
                  <a:gd name="T23" fmla="*/ 53 h 145"/>
                  <a:gd name="T24" fmla="*/ 76 w 141"/>
                  <a:gd name="T25" fmla="*/ 57 h 145"/>
                  <a:gd name="T26" fmla="*/ 76 w 141"/>
                  <a:gd name="T27" fmla="*/ 65 h 145"/>
                  <a:gd name="T28" fmla="*/ 90 w 141"/>
                  <a:gd name="T29" fmla="*/ 65 h 145"/>
                  <a:gd name="T30" fmla="*/ 90 w 141"/>
                  <a:gd name="T31" fmla="*/ 68 h 145"/>
                  <a:gd name="T32" fmla="*/ 99 w 141"/>
                  <a:gd name="T33" fmla="*/ 65 h 145"/>
                  <a:gd name="T34" fmla="*/ 121 w 141"/>
                  <a:gd name="T35" fmla="*/ 65 h 145"/>
                  <a:gd name="T36" fmla="*/ 120 w 141"/>
                  <a:gd name="T37" fmla="*/ 91 h 145"/>
                  <a:gd name="T38" fmla="*/ 128 w 141"/>
                  <a:gd name="T39" fmla="*/ 89 h 145"/>
                  <a:gd name="T40" fmla="*/ 121 w 141"/>
                  <a:gd name="T41" fmla="*/ 101 h 145"/>
                  <a:gd name="T42" fmla="*/ 126 w 141"/>
                  <a:gd name="T43" fmla="*/ 114 h 145"/>
                  <a:gd name="T44" fmla="*/ 136 w 141"/>
                  <a:gd name="T45" fmla="*/ 109 h 145"/>
                  <a:gd name="T46" fmla="*/ 141 w 141"/>
                  <a:gd name="T47" fmla="*/ 126 h 145"/>
                  <a:gd name="T48" fmla="*/ 129 w 141"/>
                  <a:gd name="T49" fmla="*/ 145 h 145"/>
                  <a:gd name="T50" fmla="*/ 122 w 141"/>
                  <a:gd name="T51" fmla="*/ 135 h 145"/>
                  <a:gd name="T52" fmla="*/ 116 w 141"/>
                  <a:gd name="T53" fmla="*/ 134 h 145"/>
                  <a:gd name="T54" fmla="*/ 109 w 141"/>
                  <a:gd name="T55" fmla="*/ 112 h 145"/>
                  <a:gd name="T56" fmla="*/ 87 w 141"/>
                  <a:gd name="T57" fmla="*/ 134 h 145"/>
                  <a:gd name="T58" fmla="*/ 82 w 141"/>
                  <a:gd name="T59" fmla="*/ 134 h 145"/>
                  <a:gd name="T60" fmla="*/ 90 w 141"/>
                  <a:gd name="T61" fmla="*/ 121 h 145"/>
                  <a:gd name="T62" fmla="*/ 69 w 141"/>
                  <a:gd name="T63" fmla="*/ 118 h 145"/>
                  <a:gd name="T64" fmla="*/ 54 w 141"/>
                  <a:gd name="T65" fmla="*/ 122 h 145"/>
                  <a:gd name="T66" fmla="*/ 31 w 141"/>
                  <a:gd name="T67" fmla="*/ 116 h 145"/>
                  <a:gd name="T68" fmla="*/ 8 w 141"/>
                  <a:gd name="T69" fmla="*/ 121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41" h="145">
                    <a:moveTo>
                      <a:pt x="8" y="121"/>
                    </a:moveTo>
                    <a:cubicBezTo>
                      <a:pt x="4" y="121"/>
                      <a:pt x="0" y="115"/>
                      <a:pt x="0" y="113"/>
                    </a:cubicBezTo>
                    <a:cubicBezTo>
                      <a:pt x="0" y="110"/>
                      <a:pt x="14" y="99"/>
                      <a:pt x="14" y="98"/>
                    </a:cubicBezTo>
                    <a:cubicBezTo>
                      <a:pt x="14" y="93"/>
                      <a:pt x="14" y="93"/>
                      <a:pt x="14" y="93"/>
                    </a:cubicBezTo>
                    <a:cubicBezTo>
                      <a:pt x="12" y="93"/>
                      <a:pt x="9" y="91"/>
                      <a:pt x="8" y="89"/>
                    </a:cubicBezTo>
                    <a:cubicBezTo>
                      <a:pt x="29" y="78"/>
                      <a:pt x="37" y="42"/>
                      <a:pt x="49" y="24"/>
                    </a:cubicBezTo>
                    <a:cubicBezTo>
                      <a:pt x="55" y="14"/>
                      <a:pt x="59" y="0"/>
                      <a:pt x="72" y="0"/>
                    </a:cubicBezTo>
                    <a:cubicBezTo>
                      <a:pt x="75" y="0"/>
                      <a:pt x="77" y="5"/>
                      <a:pt x="77" y="8"/>
                    </a:cubicBezTo>
                    <a:cubicBezTo>
                      <a:pt x="77" y="26"/>
                      <a:pt x="61" y="34"/>
                      <a:pt x="56" y="49"/>
                    </a:cubicBezTo>
                    <a:cubicBezTo>
                      <a:pt x="56" y="56"/>
                      <a:pt x="56" y="56"/>
                      <a:pt x="56" y="56"/>
                    </a:cubicBezTo>
                    <a:cubicBezTo>
                      <a:pt x="62" y="54"/>
                      <a:pt x="62" y="49"/>
                      <a:pt x="68" y="49"/>
                    </a:cubicBezTo>
                    <a:cubicBezTo>
                      <a:pt x="72" y="49"/>
                      <a:pt x="77" y="50"/>
                      <a:pt x="80" y="53"/>
                    </a:cubicBezTo>
                    <a:cubicBezTo>
                      <a:pt x="76" y="57"/>
                      <a:pt x="76" y="57"/>
                      <a:pt x="76" y="57"/>
                    </a:cubicBezTo>
                    <a:cubicBezTo>
                      <a:pt x="76" y="65"/>
                      <a:pt x="76" y="65"/>
                      <a:pt x="76" y="65"/>
                    </a:cubicBezTo>
                    <a:cubicBezTo>
                      <a:pt x="90" y="65"/>
                      <a:pt x="90" y="65"/>
                      <a:pt x="90" y="65"/>
                    </a:cubicBezTo>
                    <a:cubicBezTo>
                      <a:pt x="90" y="65"/>
                      <a:pt x="90" y="68"/>
                      <a:pt x="90" y="68"/>
                    </a:cubicBezTo>
                    <a:cubicBezTo>
                      <a:pt x="99" y="65"/>
                      <a:pt x="99" y="65"/>
                      <a:pt x="99" y="65"/>
                    </a:cubicBezTo>
                    <a:cubicBezTo>
                      <a:pt x="107" y="68"/>
                      <a:pt x="117" y="68"/>
                      <a:pt x="121" y="65"/>
                    </a:cubicBezTo>
                    <a:cubicBezTo>
                      <a:pt x="121" y="72"/>
                      <a:pt x="120" y="80"/>
                      <a:pt x="120" y="91"/>
                    </a:cubicBezTo>
                    <a:cubicBezTo>
                      <a:pt x="122" y="90"/>
                      <a:pt x="125" y="89"/>
                      <a:pt x="128" y="89"/>
                    </a:cubicBezTo>
                    <a:cubicBezTo>
                      <a:pt x="128" y="96"/>
                      <a:pt x="121" y="98"/>
                      <a:pt x="121" y="101"/>
                    </a:cubicBezTo>
                    <a:cubicBezTo>
                      <a:pt x="121" y="105"/>
                      <a:pt x="126" y="108"/>
                      <a:pt x="126" y="114"/>
                    </a:cubicBezTo>
                    <a:cubicBezTo>
                      <a:pt x="134" y="114"/>
                      <a:pt x="131" y="112"/>
                      <a:pt x="136" y="109"/>
                    </a:cubicBezTo>
                    <a:cubicBezTo>
                      <a:pt x="136" y="119"/>
                      <a:pt x="141" y="118"/>
                      <a:pt x="141" y="126"/>
                    </a:cubicBezTo>
                    <a:cubicBezTo>
                      <a:pt x="141" y="135"/>
                      <a:pt x="137" y="145"/>
                      <a:pt x="129" y="145"/>
                    </a:cubicBezTo>
                    <a:cubicBezTo>
                      <a:pt x="124" y="145"/>
                      <a:pt x="122" y="138"/>
                      <a:pt x="122" y="135"/>
                    </a:cubicBezTo>
                    <a:cubicBezTo>
                      <a:pt x="120" y="135"/>
                      <a:pt x="118" y="134"/>
                      <a:pt x="116" y="134"/>
                    </a:cubicBezTo>
                    <a:cubicBezTo>
                      <a:pt x="110" y="134"/>
                      <a:pt x="115" y="119"/>
                      <a:pt x="109" y="112"/>
                    </a:cubicBezTo>
                    <a:cubicBezTo>
                      <a:pt x="103" y="122"/>
                      <a:pt x="96" y="134"/>
                      <a:pt x="87" y="134"/>
                    </a:cubicBezTo>
                    <a:cubicBezTo>
                      <a:pt x="85" y="134"/>
                      <a:pt x="82" y="135"/>
                      <a:pt x="82" y="134"/>
                    </a:cubicBezTo>
                    <a:cubicBezTo>
                      <a:pt x="82" y="126"/>
                      <a:pt x="88" y="126"/>
                      <a:pt x="90" y="121"/>
                    </a:cubicBezTo>
                    <a:cubicBezTo>
                      <a:pt x="83" y="121"/>
                      <a:pt x="73" y="126"/>
                      <a:pt x="69" y="118"/>
                    </a:cubicBezTo>
                    <a:cubicBezTo>
                      <a:pt x="64" y="120"/>
                      <a:pt x="59" y="122"/>
                      <a:pt x="54" y="122"/>
                    </a:cubicBezTo>
                    <a:cubicBezTo>
                      <a:pt x="44" y="122"/>
                      <a:pt x="40" y="116"/>
                      <a:pt x="31" y="116"/>
                    </a:cubicBezTo>
                    <a:cubicBezTo>
                      <a:pt x="20" y="116"/>
                      <a:pt x="17" y="121"/>
                      <a:pt x="8" y="121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98" name="Freeform 157">
                <a:extLst>
                  <a:ext uri="{FF2B5EF4-FFF2-40B4-BE49-F238E27FC236}">
                    <a16:creationId xmlns:a16="http://schemas.microsoft.com/office/drawing/2014/main" id="{87A711A7-81F2-4A77-949E-B087F1CAF64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197435" y="1696896"/>
                <a:ext cx="191305" cy="76521"/>
              </a:xfrm>
              <a:custGeom>
                <a:avLst/>
                <a:gdLst>
                  <a:gd name="T0" fmla="*/ 132 w 166"/>
                  <a:gd name="T1" fmla="*/ 51 h 67"/>
                  <a:gd name="T2" fmla="*/ 113 w 166"/>
                  <a:gd name="T3" fmla="*/ 59 h 67"/>
                  <a:gd name="T4" fmla="*/ 100 w 166"/>
                  <a:gd name="T5" fmla="*/ 51 h 67"/>
                  <a:gd name="T6" fmla="*/ 84 w 166"/>
                  <a:gd name="T7" fmla="*/ 57 h 67"/>
                  <a:gd name="T8" fmla="*/ 68 w 166"/>
                  <a:gd name="T9" fmla="*/ 63 h 67"/>
                  <a:gd name="T10" fmla="*/ 54 w 166"/>
                  <a:gd name="T11" fmla="*/ 55 h 67"/>
                  <a:gd name="T12" fmla="*/ 37 w 166"/>
                  <a:gd name="T13" fmla="*/ 67 h 67"/>
                  <a:gd name="T14" fmla="*/ 0 w 166"/>
                  <a:gd name="T15" fmla="*/ 31 h 67"/>
                  <a:gd name="T16" fmla="*/ 34 w 166"/>
                  <a:gd name="T17" fmla="*/ 0 h 67"/>
                  <a:gd name="T18" fmla="*/ 79 w 166"/>
                  <a:gd name="T19" fmla="*/ 25 h 67"/>
                  <a:gd name="T20" fmla="*/ 92 w 166"/>
                  <a:gd name="T21" fmla="*/ 4 h 67"/>
                  <a:gd name="T22" fmla="*/ 166 w 166"/>
                  <a:gd name="T23" fmla="*/ 25 h 67"/>
                  <a:gd name="T24" fmla="*/ 153 w 166"/>
                  <a:gd name="T25" fmla="*/ 51 h 67"/>
                  <a:gd name="T26" fmla="*/ 132 w 166"/>
                  <a:gd name="T27" fmla="*/ 51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6" h="67">
                    <a:moveTo>
                      <a:pt x="132" y="51"/>
                    </a:moveTo>
                    <a:cubicBezTo>
                      <a:pt x="126" y="51"/>
                      <a:pt x="122" y="59"/>
                      <a:pt x="113" y="59"/>
                    </a:cubicBezTo>
                    <a:cubicBezTo>
                      <a:pt x="108" y="59"/>
                      <a:pt x="105" y="51"/>
                      <a:pt x="100" y="51"/>
                    </a:cubicBezTo>
                    <a:cubicBezTo>
                      <a:pt x="93" y="51"/>
                      <a:pt x="90" y="57"/>
                      <a:pt x="84" y="57"/>
                    </a:cubicBezTo>
                    <a:cubicBezTo>
                      <a:pt x="80" y="57"/>
                      <a:pt x="75" y="63"/>
                      <a:pt x="68" y="63"/>
                    </a:cubicBezTo>
                    <a:cubicBezTo>
                      <a:pt x="61" y="63"/>
                      <a:pt x="58" y="60"/>
                      <a:pt x="54" y="55"/>
                    </a:cubicBezTo>
                    <a:cubicBezTo>
                      <a:pt x="49" y="60"/>
                      <a:pt x="45" y="67"/>
                      <a:pt x="37" y="67"/>
                    </a:cubicBezTo>
                    <a:cubicBezTo>
                      <a:pt x="18" y="67"/>
                      <a:pt x="0" y="51"/>
                      <a:pt x="0" y="31"/>
                    </a:cubicBezTo>
                    <a:cubicBezTo>
                      <a:pt x="0" y="13"/>
                      <a:pt x="18" y="0"/>
                      <a:pt x="34" y="0"/>
                    </a:cubicBezTo>
                    <a:cubicBezTo>
                      <a:pt x="57" y="0"/>
                      <a:pt x="59" y="25"/>
                      <a:pt x="79" y="25"/>
                    </a:cubicBezTo>
                    <a:cubicBezTo>
                      <a:pt x="79" y="13"/>
                      <a:pt x="83" y="4"/>
                      <a:pt x="92" y="4"/>
                    </a:cubicBezTo>
                    <a:cubicBezTo>
                      <a:pt x="106" y="4"/>
                      <a:pt x="150" y="20"/>
                      <a:pt x="166" y="25"/>
                    </a:cubicBezTo>
                    <a:cubicBezTo>
                      <a:pt x="163" y="36"/>
                      <a:pt x="153" y="45"/>
                      <a:pt x="153" y="51"/>
                    </a:cubicBezTo>
                    <a:lnTo>
                      <a:pt x="132" y="51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99" name="Freeform 158">
                <a:extLst>
                  <a:ext uri="{FF2B5EF4-FFF2-40B4-BE49-F238E27FC236}">
                    <a16:creationId xmlns:a16="http://schemas.microsoft.com/office/drawing/2014/main" id="{3F282F5A-BD5F-4DD6-A58D-D777D0E8AFA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30286" y="3354346"/>
                <a:ext cx="988664" cy="697874"/>
              </a:xfrm>
              <a:custGeom>
                <a:avLst/>
                <a:gdLst>
                  <a:gd name="T0" fmla="*/ 430 w 865"/>
                  <a:gd name="T1" fmla="*/ 177 h 610"/>
                  <a:gd name="T2" fmla="*/ 422 w 865"/>
                  <a:gd name="T3" fmla="*/ 254 h 610"/>
                  <a:gd name="T4" fmla="*/ 430 w 865"/>
                  <a:gd name="T5" fmla="*/ 289 h 610"/>
                  <a:gd name="T6" fmla="*/ 482 w 865"/>
                  <a:gd name="T7" fmla="*/ 346 h 610"/>
                  <a:gd name="T8" fmla="*/ 536 w 865"/>
                  <a:gd name="T9" fmla="*/ 344 h 610"/>
                  <a:gd name="T10" fmla="*/ 561 w 865"/>
                  <a:gd name="T11" fmla="*/ 336 h 610"/>
                  <a:gd name="T12" fmla="*/ 623 w 865"/>
                  <a:gd name="T13" fmla="*/ 274 h 610"/>
                  <a:gd name="T14" fmla="*/ 655 w 865"/>
                  <a:gd name="T15" fmla="*/ 278 h 610"/>
                  <a:gd name="T16" fmla="*/ 642 w 865"/>
                  <a:gd name="T17" fmla="*/ 325 h 610"/>
                  <a:gd name="T18" fmla="*/ 633 w 865"/>
                  <a:gd name="T19" fmla="*/ 346 h 610"/>
                  <a:gd name="T20" fmla="*/ 627 w 865"/>
                  <a:gd name="T21" fmla="*/ 384 h 610"/>
                  <a:gd name="T22" fmla="*/ 614 w 865"/>
                  <a:gd name="T23" fmla="*/ 404 h 610"/>
                  <a:gd name="T24" fmla="*/ 695 w 865"/>
                  <a:gd name="T25" fmla="*/ 408 h 610"/>
                  <a:gd name="T26" fmla="*/ 731 w 865"/>
                  <a:gd name="T27" fmla="*/ 437 h 610"/>
                  <a:gd name="T28" fmla="*/ 726 w 865"/>
                  <a:gd name="T29" fmla="*/ 520 h 610"/>
                  <a:gd name="T30" fmla="*/ 775 w 865"/>
                  <a:gd name="T31" fmla="*/ 570 h 610"/>
                  <a:gd name="T32" fmla="*/ 865 w 865"/>
                  <a:gd name="T33" fmla="*/ 580 h 610"/>
                  <a:gd name="T34" fmla="*/ 838 w 865"/>
                  <a:gd name="T35" fmla="*/ 592 h 610"/>
                  <a:gd name="T36" fmla="*/ 823 w 865"/>
                  <a:gd name="T37" fmla="*/ 570 h 610"/>
                  <a:gd name="T38" fmla="*/ 803 w 865"/>
                  <a:gd name="T39" fmla="*/ 598 h 610"/>
                  <a:gd name="T40" fmla="*/ 766 w 865"/>
                  <a:gd name="T41" fmla="*/ 588 h 610"/>
                  <a:gd name="T42" fmla="*/ 739 w 865"/>
                  <a:gd name="T43" fmla="*/ 583 h 610"/>
                  <a:gd name="T44" fmla="*/ 697 w 865"/>
                  <a:gd name="T45" fmla="*/ 545 h 610"/>
                  <a:gd name="T46" fmla="*/ 689 w 865"/>
                  <a:gd name="T47" fmla="*/ 552 h 610"/>
                  <a:gd name="T48" fmla="*/ 672 w 865"/>
                  <a:gd name="T49" fmla="*/ 507 h 610"/>
                  <a:gd name="T50" fmla="*/ 638 w 865"/>
                  <a:gd name="T51" fmla="*/ 468 h 610"/>
                  <a:gd name="T52" fmla="*/ 592 w 865"/>
                  <a:gd name="T53" fmla="*/ 459 h 610"/>
                  <a:gd name="T54" fmla="*/ 505 w 865"/>
                  <a:gd name="T55" fmla="*/ 407 h 610"/>
                  <a:gd name="T56" fmla="*/ 483 w 865"/>
                  <a:gd name="T57" fmla="*/ 401 h 610"/>
                  <a:gd name="T58" fmla="*/ 439 w 865"/>
                  <a:gd name="T59" fmla="*/ 410 h 610"/>
                  <a:gd name="T60" fmla="*/ 380 w 865"/>
                  <a:gd name="T61" fmla="*/ 385 h 610"/>
                  <a:gd name="T62" fmla="*/ 334 w 865"/>
                  <a:gd name="T63" fmla="*/ 365 h 610"/>
                  <a:gd name="T64" fmla="*/ 301 w 865"/>
                  <a:gd name="T65" fmla="*/ 352 h 610"/>
                  <a:gd name="T66" fmla="*/ 255 w 865"/>
                  <a:gd name="T67" fmla="*/ 310 h 610"/>
                  <a:gd name="T68" fmla="*/ 255 w 865"/>
                  <a:gd name="T69" fmla="*/ 270 h 610"/>
                  <a:gd name="T70" fmla="*/ 176 w 865"/>
                  <a:gd name="T71" fmla="*/ 181 h 610"/>
                  <a:gd name="T72" fmla="*/ 141 w 865"/>
                  <a:gd name="T73" fmla="*/ 123 h 610"/>
                  <a:gd name="T74" fmla="*/ 107 w 865"/>
                  <a:gd name="T75" fmla="*/ 96 h 610"/>
                  <a:gd name="T76" fmla="*/ 84 w 865"/>
                  <a:gd name="T77" fmla="*/ 40 h 610"/>
                  <a:gd name="T78" fmla="*/ 48 w 865"/>
                  <a:gd name="T79" fmla="*/ 34 h 610"/>
                  <a:gd name="T80" fmla="*/ 84 w 865"/>
                  <a:gd name="T81" fmla="*/ 95 h 610"/>
                  <a:gd name="T82" fmla="*/ 126 w 865"/>
                  <a:gd name="T83" fmla="*/ 171 h 610"/>
                  <a:gd name="T84" fmla="*/ 165 w 865"/>
                  <a:gd name="T85" fmla="*/ 234 h 610"/>
                  <a:gd name="T86" fmla="*/ 148 w 865"/>
                  <a:gd name="T87" fmla="*/ 229 h 610"/>
                  <a:gd name="T88" fmla="*/ 111 w 865"/>
                  <a:gd name="T89" fmla="*/ 197 h 610"/>
                  <a:gd name="T90" fmla="*/ 89 w 865"/>
                  <a:gd name="T91" fmla="*/ 151 h 610"/>
                  <a:gd name="T92" fmla="*/ 69 w 865"/>
                  <a:gd name="T93" fmla="*/ 124 h 610"/>
                  <a:gd name="T94" fmla="*/ 19 w 865"/>
                  <a:gd name="T95" fmla="*/ 43 h 610"/>
                  <a:gd name="T96" fmla="*/ 0 w 865"/>
                  <a:gd name="T97" fmla="*/ 0 h 610"/>
                  <a:gd name="T98" fmla="*/ 130 w 865"/>
                  <a:gd name="T99" fmla="*/ 28 h 610"/>
                  <a:gd name="T100" fmla="*/ 193 w 865"/>
                  <a:gd name="T101" fmla="*/ 18 h 610"/>
                  <a:gd name="T102" fmla="*/ 261 w 865"/>
                  <a:gd name="T103" fmla="*/ 52 h 610"/>
                  <a:gd name="T104" fmla="*/ 322 w 865"/>
                  <a:gd name="T105" fmla="*/ 68 h 610"/>
                  <a:gd name="T106" fmla="*/ 428 w 865"/>
                  <a:gd name="T107" fmla="*/ 163 h 610"/>
                  <a:gd name="T108" fmla="*/ 424 w 865"/>
                  <a:gd name="T109" fmla="*/ 155 h 6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865" h="610">
                    <a:moveTo>
                      <a:pt x="427" y="165"/>
                    </a:moveTo>
                    <a:cubicBezTo>
                      <a:pt x="428" y="170"/>
                      <a:pt x="430" y="173"/>
                      <a:pt x="430" y="177"/>
                    </a:cubicBezTo>
                    <a:cubicBezTo>
                      <a:pt x="430" y="192"/>
                      <a:pt x="424" y="197"/>
                      <a:pt x="422" y="209"/>
                    </a:cubicBezTo>
                    <a:cubicBezTo>
                      <a:pt x="422" y="254"/>
                      <a:pt x="422" y="254"/>
                      <a:pt x="422" y="254"/>
                    </a:cubicBezTo>
                    <a:cubicBezTo>
                      <a:pt x="421" y="260"/>
                      <a:pt x="427" y="266"/>
                      <a:pt x="428" y="270"/>
                    </a:cubicBezTo>
                    <a:cubicBezTo>
                      <a:pt x="431" y="277"/>
                      <a:pt x="427" y="282"/>
                      <a:pt x="430" y="289"/>
                    </a:cubicBezTo>
                    <a:cubicBezTo>
                      <a:pt x="433" y="295"/>
                      <a:pt x="443" y="306"/>
                      <a:pt x="449" y="312"/>
                    </a:cubicBezTo>
                    <a:cubicBezTo>
                      <a:pt x="462" y="326"/>
                      <a:pt x="462" y="340"/>
                      <a:pt x="482" y="346"/>
                    </a:cubicBezTo>
                    <a:cubicBezTo>
                      <a:pt x="489" y="348"/>
                      <a:pt x="489" y="356"/>
                      <a:pt x="495" y="356"/>
                    </a:cubicBezTo>
                    <a:cubicBezTo>
                      <a:pt x="509" y="356"/>
                      <a:pt x="521" y="344"/>
                      <a:pt x="536" y="344"/>
                    </a:cubicBezTo>
                    <a:cubicBezTo>
                      <a:pt x="545" y="344"/>
                      <a:pt x="548" y="349"/>
                      <a:pt x="551" y="349"/>
                    </a:cubicBezTo>
                    <a:cubicBezTo>
                      <a:pt x="557" y="349"/>
                      <a:pt x="561" y="340"/>
                      <a:pt x="561" y="336"/>
                    </a:cubicBezTo>
                    <a:cubicBezTo>
                      <a:pt x="564" y="327"/>
                      <a:pt x="577" y="317"/>
                      <a:pt x="577" y="305"/>
                    </a:cubicBezTo>
                    <a:cubicBezTo>
                      <a:pt x="577" y="282"/>
                      <a:pt x="602" y="274"/>
                      <a:pt x="623" y="274"/>
                    </a:cubicBezTo>
                    <a:cubicBezTo>
                      <a:pt x="630" y="274"/>
                      <a:pt x="635" y="274"/>
                      <a:pt x="638" y="276"/>
                    </a:cubicBezTo>
                    <a:cubicBezTo>
                      <a:pt x="641" y="277"/>
                      <a:pt x="651" y="278"/>
                      <a:pt x="655" y="278"/>
                    </a:cubicBezTo>
                    <a:cubicBezTo>
                      <a:pt x="655" y="280"/>
                      <a:pt x="655" y="282"/>
                      <a:pt x="655" y="285"/>
                    </a:cubicBezTo>
                    <a:cubicBezTo>
                      <a:pt x="655" y="296"/>
                      <a:pt x="642" y="310"/>
                      <a:pt x="642" y="325"/>
                    </a:cubicBezTo>
                    <a:cubicBezTo>
                      <a:pt x="642" y="338"/>
                      <a:pt x="638" y="344"/>
                      <a:pt x="633" y="352"/>
                    </a:cubicBezTo>
                    <a:cubicBezTo>
                      <a:pt x="633" y="350"/>
                      <a:pt x="633" y="348"/>
                      <a:pt x="633" y="346"/>
                    </a:cubicBezTo>
                    <a:cubicBezTo>
                      <a:pt x="631" y="346"/>
                      <a:pt x="630" y="346"/>
                      <a:pt x="627" y="346"/>
                    </a:cubicBezTo>
                    <a:cubicBezTo>
                      <a:pt x="627" y="355"/>
                      <a:pt x="627" y="373"/>
                      <a:pt x="627" y="384"/>
                    </a:cubicBezTo>
                    <a:cubicBezTo>
                      <a:pt x="627" y="392"/>
                      <a:pt x="618" y="395"/>
                      <a:pt x="614" y="400"/>
                    </a:cubicBezTo>
                    <a:cubicBezTo>
                      <a:pt x="614" y="402"/>
                      <a:pt x="614" y="402"/>
                      <a:pt x="614" y="404"/>
                    </a:cubicBezTo>
                    <a:cubicBezTo>
                      <a:pt x="614" y="410"/>
                      <a:pt x="618" y="413"/>
                      <a:pt x="623" y="413"/>
                    </a:cubicBezTo>
                    <a:cubicBezTo>
                      <a:pt x="648" y="413"/>
                      <a:pt x="668" y="408"/>
                      <a:pt x="695" y="408"/>
                    </a:cubicBezTo>
                    <a:cubicBezTo>
                      <a:pt x="713" y="408"/>
                      <a:pt x="717" y="422"/>
                      <a:pt x="731" y="425"/>
                    </a:cubicBezTo>
                    <a:cubicBezTo>
                      <a:pt x="731" y="429"/>
                      <a:pt x="731" y="433"/>
                      <a:pt x="731" y="437"/>
                    </a:cubicBezTo>
                    <a:cubicBezTo>
                      <a:pt x="731" y="444"/>
                      <a:pt x="730" y="464"/>
                      <a:pt x="726" y="472"/>
                    </a:cubicBezTo>
                    <a:cubicBezTo>
                      <a:pt x="726" y="490"/>
                      <a:pt x="726" y="507"/>
                      <a:pt x="726" y="520"/>
                    </a:cubicBezTo>
                    <a:cubicBezTo>
                      <a:pt x="726" y="538"/>
                      <a:pt x="742" y="545"/>
                      <a:pt x="754" y="551"/>
                    </a:cubicBezTo>
                    <a:cubicBezTo>
                      <a:pt x="762" y="555"/>
                      <a:pt x="762" y="570"/>
                      <a:pt x="775" y="570"/>
                    </a:cubicBezTo>
                    <a:cubicBezTo>
                      <a:pt x="795" y="570"/>
                      <a:pt x="805" y="554"/>
                      <a:pt x="823" y="554"/>
                    </a:cubicBezTo>
                    <a:cubicBezTo>
                      <a:pt x="844" y="554"/>
                      <a:pt x="853" y="570"/>
                      <a:pt x="865" y="580"/>
                    </a:cubicBezTo>
                    <a:cubicBezTo>
                      <a:pt x="864" y="582"/>
                      <a:pt x="848" y="600"/>
                      <a:pt x="846" y="599"/>
                    </a:cubicBezTo>
                    <a:cubicBezTo>
                      <a:pt x="845" y="597"/>
                      <a:pt x="838" y="595"/>
                      <a:pt x="838" y="592"/>
                    </a:cubicBezTo>
                    <a:cubicBezTo>
                      <a:pt x="838" y="589"/>
                      <a:pt x="841" y="588"/>
                      <a:pt x="842" y="584"/>
                    </a:cubicBezTo>
                    <a:cubicBezTo>
                      <a:pt x="834" y="580"/>
                      <a:pt x="832" y="570"/>
                      <a:pt x="823" y="570"/>
                    </a:cubicBezTo>
                    <a:cubicBezTo>
                      <a:pt x="818" y="570"/>
                      <a:pt x="797" y="586"/>
                      <a:pt x="797" y="591"/>
                    </a:cubicBezTo>
                    <a:cubicBezTo>
                      <a:pt x="797" y="594"/>
                      <a:pt x="801" y="597"/>
                      <a:pt x="803" y="598"/>
                    </a:cubicBezTo>
                    <a:cubicBezTo>
                      <a:pt x="801" y="606"/>
                      <a:pt x="798" y="610"/>
                      <a:pt x="792" y="610"/>
                    </a:cubicBezTo>
                    <a:cubicBezTo>
                      <a:pt x="779" y="610"/>
                      <a:pt x="772" y="595"/>
                      <a:pt x="766" y="588"/>
                    </a:cubicBezTo>
                    <a:cubicBezTo>
                      <a:pt x="761" y="583"/>
                      <a:pt x="748" y="588"/>
                      <a:pt x="743" y="588"/>
                    </a:cubicBezTo>
                    <a:cubicBezTo>
                      <a:pt x="742" y="588"/>
                      <a:pt x="739" y="584"/>
                      <a:pt x="739" y="583"/>
                    </a:cubicBezTo>
                    <a:cubicBezTo>
                      <a:pt x="729" y="580"/>
                      <a:pt x="729" y="573"/>
                      <a:pt x="726" y="566"/>
                    </a:cubicBezTo>
                    <a:cubicBezTo>
                      <a:pt x="723" y="561"/>
                      <a:pt x="698" y="545"/>
                      <a:pt x="697" y="545"/>
                    </a:cubicBezTo>
                    <a:cubicBezTo>
                      <a:pt x="695" y="547"/>
                      <a:pt x="695" y="550"/>
                      <a:pt x="697" y="552"/>
                    </a:cubicBezTo>
                    <a:cubicBezTo>
                      <a:pt x="689" y="552"/>
                      <a:pt x="689" y="552"/>
                      <a:pt x="689" y="552"/>
                    </a:cubicBezTo>
                    <a:cubicBezTo>
                      <a:pt x="678" y="544"/>
                      <a:pt x="686" y="533"/>
                      <a:pt x="682" y="521"/>
                    </a:cubicBezTo>
                    <a:cubicBezTo>
                      <a:pt x="680" y="513"/>
                      <a:pt x="676" y="511"/>
                      <a:pt x="672" y="507"/>
                    </a:cubicBezTo>
                    <a:cubicBezTo>
                      <a:pt x="660" y="495"/>
                      <a:pt x="647" y="487"/>
                      <a:pt x="642" y="468"/>
                    </a:cubicBezTo>
                    <a:cubicBezTo>
                      <a:pt x="641" y="468"/>
                      <a:pt x="639" y="468"/>
                      <a:pt x="638" y="468"/>
                    </a:cubicBezTo>
                    <a:cubicBezTo>
                      <a:pt x="633" y="468"/>
                      <a:pt x="629" y="472"/>
                      <a:pt x="623" y="472"/>
                    </a:cubicBezTo>
                    <a:cubicBezTo>
                      <a:pt x="609" y="472"/>
                      <a:pt x="602" y="464"/>
                      <a:pt x="592" y="459"/>
                    </a:cubicBezTo>
                    <a:cubicBezTo>
                      <a:pt x="577" y="452"/>
                      <a:pt x="567" y="456"/>
                      <a:pt x="552" y="448"/>
                    </a:cubicBezTo>
                    <a:cubicBezTo>
                      <a:pt x="528" y="436"/>
                      <a:pt x="525" y="418"/>
                      <a:pt x="505" y="407"/>
                    </a:cubicBezTo>
                    <a:cubicBezTo>
                      <a:pt x="500" y="407"/>
                      <a:pt x="500" y="407"/>
                      <a:pt x="500" y="407"/>
                    </a:cubicBezTo>
                    <a:cubicBezTo>
                      <a:pt x="494" y="403"/>
                      <a:pt x="489" y="401"/>
                      <a:pt x="483" y="401"/>
                    </a:cubicBezTo>
                    <a:cubicBezTo>
                      <a:pt x="470" y="401"/>
                      <a:pt x="467" y="417"/>
                      <a:pt x="455" y="417"/>
                    </a:cubicBezTo>
                    <a:cubicBezTo>
                      <a:pt x="449" y="417"/>
                      <a:pt x="442" y="411"/>
                      <a:pt x="439" y="410"/>
                    </a:cubicBezTo>
                    <a:cubicBezTo>
                      <a:pt x="433" y="406"/>
                      <a:pt x="428" y="408"/>
                      <a:pt x="422" y="408"/>
                    </a:cubicBezTo>
                    <a:cubicBezTo>
                      <a:pt x="413" y="408"/>
                      <a:pt x="387" y="389"/>
                      <a:pt x="380" y="385"/>
                    </a:cubicBezTo>
                    <a:cubicBezTo>
                      <a:pt x="371" y="381"/>
                      <a:pt x="366" y="386"/>
                      <a:pt x="358" y="383"/>
                    </a:cubicBezTo>
                    <a:cubicBezTo>
                      <a:pt x="347" y="380"/>
                      <a:pt x="345" y="371"/>
                      <a:pt x="334" y="365"/>
                    </a:cubicBezTo>
                    <a:cubicBezTo>
                      <a:pt x="324" y="360"/>
                      <a:pt x="319" y="362"/>
                      <a:pt x="309" y="357"/>
                    </a:cubicBezTo>
                    <a:cubicBezTo>
                      <a:pt x="305" y="355"/>
                      <a:pt x="303" y="354"/>
                      <a:pt x="301" y="352"/>
                    </a:cubicBezTo>
                    <a:cubicBezTo>
                      <a:pt x="292" y="342"/>
                      <a:pt x="268" y="336"/>
                      <a:pt x="266" y="326"/>
                    </a:cubicBezTo>
                    <a:cubicBezTo>
                      <a:pt x="259" y="326"/>
                      <a:pt x="255" y="317"/>
                      <a:pt x="255" y="310"/>
                    </a:cubicBezTo>
                    <a:cubicBezTo>
                      <a:pt x="255" y="301"/>
                      <a:pt x="262" y="297"/>
                      <a:pt x="262" y="288"/>
                    </a:cubicBezTo>
                    <a:cubicBezTo>
                      <a:pt x="262" y="278"/>
                      <a:pt x="256" y="275"/>
                      <a:pt x="255" y="270"/>
                    </a:cubicBezTo>
                    <a:cubicBezTo>
                      <a:pt x="246" y="241"/>
                      <a:pt x="220" y="218"/>
                      <a:pt x="203" y="200"/>
                    </a:cubicBezTo>
                    <a:cubicBezTo>
                      <a:pt x="196" y="193"/>
                      <a:pt x="183" y="189"/>
                      <a:pt x="176" y="181"/>
                    </a:cubicBezTo>
                    <a:cubicBezTo>
                      <a:pt x="170" y="175"/>
                      <a:pt x="175" y="167"/>
                      <a:pt x="171" y="158"/>
                    </a:cubicBezTo>
                    <a:cubicBezTo>
                      <a:pt x="165" y="144"/>
                      <a:pt x="141" y="142"/>
                      <a:pt x="141" y="123"/>
                    </a:cubicBezTo>
                    <a:cubicBezTo>
                      <a:pt x="134" y="122"/>
                      <a:pt x="135" y="121"/>
                      <a:pt x="133" y="123"/>
                    </a:cubicBezTo>
                    <a:cubicBezTo>
                      <a:pt x="123" y="113"/>
                      <a:pt x="115" y="104"/>
                      <a:pt x="107" y="96"/>
                    </a:cubicBezTo>
                    <a:cubicBezTo>
                      <a:pt x="100" y="88"/>
                      <a:pt x="102" y="75"/>
                      <a:pt x="96" y="68"/>
                    </a:cubicBezTo>
                    <a:cubicBezTo>
                      <a:pt x="89" y="61"/>
                      <a:pt x="90" y="43"/>
                      <a:pt x="84" y="40"/>
                    </a:cubicBezTo>
                    <a:cubicBezTo>
                      <a:pt x="71" y="34"/>
                      <a:pt x="59" y="34"/>
                      <a:pt x="49" y="24"/>
                    </a:cubicBezTo>
                    <a:cubicBezTo>
                      <a:pt x="47" y="27"/>
                      <a:pt x="48" y="32"/>
                      <a:pt x="48" y="34"/>
                    </a:cubicBezTo>
                    <a:cubicBezTo>
                      <a:pt x="48" y="51"/>
                      <a:pt x="55" y="61"/>
                      <a:pt x="61" y="75"/>
                    </a:cubicBezTo>
                    <a:cubicBezTo>
                      <a:pt x="67" y="87"/>
                      <a:pt x="77" y="87"/>
                      <a:pt x="84" y="95"/>
                    </a:cubicBezTo>
                    <a:cubicBezTo>
                      <a:pt x="95" y="106"/>
                      <a:pt x="96" y="114"/>
                      <a:pt x="100" y="127"/>
                    </a:cubicBezTo>
                    <a:cubicBezTo>
                      <a:pt x="105" y="146"/>
                      <a:pt x="121" y="154"/>
                      <a:pt x="126" y="171"/>
                    </a:cubicBezTo>
                    <a:cubicBezTo>
                      <a:pt x="132" y="190"/>
                      <a:pt x="137" y="211"/>
                      <a:pt x="150" y="220"/>
                    </a:cubicBezTo>
                    <a:cubicBezTo>
                      <a:pt x="156" y="214"/>
                      <a:pt x="165" y="228"/>
                      <a:pt x="165" y="234"/>
                    </a:cubicBezTo>
                    <a:cubicBezTo>
                      <a:pt x="165" y="238"/>
                      <a:pt x="162" y="246"/>
                      <a:pt x="160" y="246"/>
                    </a:cubicBezTo>
                    <a:cubicBezTo>
                      <a:pt x="158" y="246"/>
                      <a:pt x="148" y="232"/>
                      <a:pt x="148" y="229"/>
                    </a:cubicBezTo>
                    <a:cubicBezTo>
                      <a:pt x="134" y="229"/>
                      <a:pt x="127" y="210"/>
                      <a:pt x="118" y="204"/>
                    </a:cubicBezTo>
                    <a:cubicBezTo>
                      <a:pt x="114" y="201"/>
                      <a:pt x="113" y="201"/>
                      <a:pt x="111" y="197"/>
                    </a:cubicBezTo>
                    <a:cubicBezTo>
                      <a:pt x="111" y="177"/>
                      <a:pt x="111" y="177"/>
                      <a:pt x="111" y="177"/>
                    </a:cubicBezTo>
                    <a:cubicBezTo>
                      <a:pt x="102" y="168"/>
                      <a:pt x="96" y="159"/>
                      <a:pt x="89" y="151"/>
                    </a:cubicBezTo>
                    <a:cubicBezTo>
                      <a:pt x="78" y="140"/>
                      <a:pt x="62" y="142"/>
                      <a:pt x="54" y="131"/>
                    </a:cubicBezTo>
                    <a:cubicBezTo>
                      <a:pt x="58" y="131"/>
                      <a:pt x="76" y="133"/>
                      <a:pt x="69" y="124"/>
                    </a:cubicBezTo>
                    <a:cubicBezTo>
                      <a:pt x="58" y="107"/>
                      <a:pt x="45" y="90"/>
                      <a:pt x="32" y="81"/>
                    </a:cubicBezTo>
                    <a:cubicBezTo>
                      <a:pt x="23" y="75"/>
                      <a:pt x="24" y="53"/>
                      <a:pt x="19" y="43"/>
                    </a:cubicBezTo>
                    <a:cubicBezTo>
                      <a:pt x="12" y="29"/>
                      <a:pt x="6" y="24"/>
                      <a:pt x="0" y="6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130" y="28"/>
                      <a:pt x="130" y="28"/>
                      <a:pt x="130" y="28"/>
                    </a:cubicBezTo>
                    <a:cubicBezTo>
                      <a:pt x="193" y="28"/>
                      <a:pt x="193" y="28"/>
                      <a:pt x="193" y="28"/>
                    </a:cubicBezTo>
                    <a:cubicBezTo>
                      <a:pt x="193" y="18"/>
                      <a:pt x="193" y="18"/>
                      <a:pt x="193" y="18"/>
                    </a:cubicBezTo>
                    <a:cubicBezTo>
                      <a:pt x="208" y="18"/>
                      <a:pt x="208" y="18"/>
                      <a:pt x="208" y="18"/>
                    </a:cubicBezTo>
                    <a:cubicBezTo>
                      <a:pt x="234" y="26"/>
                      <a:pt x="249" y="29"/>
                      <a:pt x="261" y="52"/>
                    </a:cubicBezTo>
                    <a:cubicBezTo>
                      <a:pt x="268" y="63"/>
                      <a:pt x="280" y="90"/>
                      <a:pt x="296" y="90"/>
                    </a:cubicBezTo>
                    <a:cubicBezTo>
                      <a:pt x="310" y="90"/>
                      <a:pt x="305" y="68"/>
                      <a:pt x="322" y="68"/>
                    </a:cubicBezTo>
                    <a:cubicBezTo>
                      <a:pt x="367" y="68"/>
                      <a:pt x="366" y="126"/>
                      <a:pt x="390" y="151"/>
                    </a:cubicBezTo>
                    <a:cubicBezTo>
                      <a:pt x="396" y="158"/>
                      <a:pt x="415" y="162"/>
                      <a:pt x="428" y="163"/>
                    </a:cubicBezTo>
                    <a:cubicBezTo>
                      <a:pt x="428" y="161"/>
                      <a:pt x="424" y="158"/>
                      <a:pt x="424" y="155"/>
                    </a:cubicBezTo>
                    <a:cubicBezTo>
                      <a:pt x="424" y="155"/>
                      <a:pt x="424" y="155"/>
                      <a:pt x="424" y="155"/>
                    </a:cubicBezTo>
                    <a:lnTo>
                      <a:pt x="427" y="165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00" name="Freeform 159">
                <a:extLst>
                  <a:ext uri="{FF2B5EF4-FFF2-40B4-BE49-F238E27FC236}">
                    <a16:creationId xmlns:a16="http://schemas.microsoft.com/office/drawing/2014/main" id="{F1501DFE-756B-442F-9209-D3C24F8DF4D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799576" y="2703915"/>
                <a:ext cx="29078" cy="16835"/>
              </a:xfrm>
              <a:custGeom>
                <a:avLst/>
                <a:gdLst>
                  <a:gd name="T0" fmla="*/ 0 w 26"/>
                  <a:gd name="T1" fmla="*/ 0 h 14"/>
                  <a:gd name="T2" fmla="*/ 26 w 26"/>
                  <a:gd name="T3" fmla="*/ 13 h 14"/>
                  <a:gd name="T4" fmla="*/ 22 w 26"/>
                  <a:gd name="T5" fmla="*/ 13 h 14"/>
                  <a:gd name="T6" fmla="*/ 0 w 26"/>
                  <a:gd name="T7" fmla="*/ 5 h 14"/>
                  <a:gd name="T8" fmla="*/ 0 w 26"/>
                  <a:gd name="T9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6" h="14">
                    <a:moveTo>
                      <a:pt x="0" y="0"/>
                    </a:moveTo>
                    <a:cubicBezTo>
                      <a:pt x="13" y="0"/>
                      <a:pt x="26" y="2"/>
                      <a:pt x="26" y="13"/>
                    </a:cubicBezTo>
                    <a:cubicBezTo>
                      <a:pt x="26" y="14"/>
                      <a:pt x="23" y="13"/>
                      <a:pt x="22" y="13"/>
                    </a:cubicBezTo>
                    <a:cubicBezTo>
                      <a:pt x="15" y="13"/>
                      <a:pt x="4" y="10"/>
                      <a:pt x="0" y="5"/>
                    </a:cubicBezTo>
                    <a:cubicBezTo>
                      <a:pt x="1" y="4"/>
                      <a:pt x="1" y="1"/>
                      <a:pt x="0" y="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01" name="Freeform 160">
                <a:extLst>
                  <a:ext uri="{FF2B5EF4-FFF2-40B4-BE49-F238E27FC236}">
                    <a16:creationId xmlns:a16="http://schemas.microsoft.com/office/drawing/2014/main" id="{FA6DC487-233B-46E4-A844-9716313B2A7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54807" y="2789619"/>
                <a:ext cx="116313" cy="79582"/>
              </a:xfrm>
              <a:custGeom>
                <a:avLst/>
                <a:gdLst>
                  <a:gd name="T0" fmla="*/ 0 w 102"/>
                  <a:gd name="T1" fmla="*/ 4 h 69"/>
                  <a:gd name="T2" fmla="*/ 11 w 102"/>
                  <a:gd name="T3" fmla="*/ 0 h 69"/>
                  <a:gd name="T4" fmla="*/ 31 w 102"/>
                  <a:gd name="T5" fmla="*/ 11 h 69"/>
                  <a:gd name="T6" fmla="*/ 102 w 102"/>
                  <a:gd name="T7" fmla="*/ 62 h 69"/>
                  <a:gd name="T8" fmla="*/ 102 w 102"/>
                  <a:gd name="T9" fmla="*/ 69 h 69"/>
                  <a:gd name="T10" fmla="*/ 95 w 102"/>
                  <a:gd name="T11" fmla="*/ 69 h 69"/>
                  <a:gd name="T12" fmla="*/ 39 w 102"/>
                  <a:gd name="T13" fmla="*/ 40 h 69"/>
                  <a:gd name="T14" fmla="*/ 47 w 102"/>
                  <a:gd name="T15" fmla="*/ 32 h 69"/>
                  <a:gd name="T16" fmla="*/ 7 w 102"/>
                  <a:gd name="T17" fmla="*/ 15 h 69"/>
                  <a:gd name="T18" fmla="*/ 15 w 102"/>
                  <a:gd name="T19" fmla="*/ 7 h 69"/>
                  <a:gd name="T20" fmla="*/ 3 w 102"/>
                  <a:gd name="T21" fmla="*/ 4 h 69"/>
                  <a:gd name="T22" fmla="*/ 0 w 102"/>
                  <a:gd name="T23" fmla="*/ 4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02" h="69">
                    <a:moveTo>
                      <a:pt x="0" y="4"/>
                    </a:moveTo>
                    <a:cubicBezTo>
                      <a:pt x="3" y="3"/>
                      <a:pt x="7" y="0"/>
                      <a:pt x="11" y="0"/>
                    </a:cubicBezTo>
                    <a:cubicBezTo>
                      <a:pt x="19" y="0"/>
                      <a:pt x="26" y="10"/>
                      <a:pt x="31" y="11"/>
                    </a:cubicBezTo>
                    <a:cubicBezTo>
                      <a:pt x="64" y="23"/>
                      <a:pt x="82" y="42"/>
                      <a:pt x="102" y="62"/>
                    </a:cubicBezTo>
                    <a:cubicBezTo>
                      <a:pt x="102" y="69"/>
                      <a:pt x="102" y="69"/>
                      <a:pt x="102" y="69"/>
                    </a:cubicBezTo>
                    <a:cubicBezTo>
                      <a:pt x="100" y="69"/>
                      <a:pt x="97" y="69"/>
                      <a:pt x="95" y="69"/>
                    </a:cubicBezTo>
                    <a:cubicBezTo>
                      <a:pt x="78" y="69"/>
                      <a:pt x="51" y="48"/>
                      <a:pt x="39" y="40"/>
                    </a:cubicBezTo>
                    <a:cubicBezTo>
                      <a:pt x="40" y="35"/>
                      <a:pt x="44" y="35"/>
                      <a:pt x="47" y="32"/>
                    </a:cubicBezTo>
                    <a:cubicBezTo>
                      <a:pt x="31" y="32"/>
                      <a:pt x="10" y="24"/>
                      <a:pt x="7" y="15"/>
                    </a:cubicBezTo>
                    <a:cubicBezTo>
                      <a:pt x="11" y="13"/>
                      <a:pt x="14" y="10"/>
                      <a:pt x="15" y="7"/>
                    </a:cubicBezTo>
                    <a:cubicBezTo>
                      <a:pt x="11" y="7"/>
                      <a:pt x="3" y="4"/>
                      <a:pt x="3" y="4"/>
                    </a:cubicBezTo>
                    <a:lnTo>
                      <a:pt x="0" y="4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02" name="Freeform 161">
                <a:extLst>
                  <a:ext uri="{FF2B5EF4-FFF2-40B4-BE49-F238E27FC236}">
                    <a16:creationId xmlns:a16="http://schemas.microsoft.com/office/drawing/2014/main" id="{843134C4-F744-4B8B-A118-D2D8DAB7363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38494" y="2676368"/>
                <a:ext cx="41322" cy="62747"/>
              </a:xfrm>
              <a:custGeom>
                <a:avLst/>
                <a:gdLst>
                  <a:gd name="T0" fmla="*/ 9 w 36"/>
                  <a:gd name="T1" fmla="*/ 21 h 55"/>
                  <a:gd name="T2" fmla="*/ 0 w 36"/>
                  <a:gd name="T3" fmla="*/ 7 h 55"/>
                  <a:gd name="T4" fmla="*/ 0 w 36"/>
                  <a:gd name="T5" fmla="*/ 0 h 55"/>
                  <a:gd name="T6" fmla="*/ 17 w 36"/>
                  <a:gd name="T7" fmla="*/ 6 h 55"/>
                  <a:gd name="T8" fmla="*/ 13 w 36"/>
                  <a:gd name="T9" fmla="*/ 15 h 55"/>
                  <a:gd name="T10" fmla="*/ 23 w 36"/>
                  <a:gd name="T11" fmla="*/ 5 h 55"/>
                  <a:gd name="T12" fmla="*/ 23 w 36"/>
                  <a:gd name="T13" fmla="*/ 22 h 55"/>
                  <a:gd name="T14" fmla="*/ 26 w 36"/>
                  <a:gd name="T15" fmla="*/ 32 h 55"/>
                  <a:gd name="T16" fmla="*/ 23 w 36"/>
                  <a:gd name="T17" fmla="*/ 40 h 55"/>
                  <a:gd name="T18" fmla="*/ 29 w 36"/>
                  <a:gd name="T19" fmla="*/ 55 h 55"/>
                  <a:gd name="T20" fmla="*/ 18 w 36"/>
                  <a:gd name="T21" fmla="*/ 40 h 55"/>
                  <a:gd name="T22" fmla="*/ 21 w 36"/>
                  <a:gd name="T23" fmla="*/ 31 h 55"/>
                  <a:gd name="T24" fmla="*/ 9 w 36"/>
                  <a:gd name="T25" fmla="*/ 21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36" h="55">
                    <a:moveTo>
                      <a:pt x="9" y="21"/>
                    </a:moveTo>
                    <a:cubicBezTo>
                      <a:pt x="6" y="21"/>
                      <a:pt x="3" y="11"/>
                      <a:pt x="0" y="7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7" y="0"/>
                      <a:pt x="10" y="5"/>
                      <a:pt x="17" y="6"/>
                    </a:cubicBezTo>
                    <a:cubicBezTo>
                      <a:pt x="17" y="7"/>
                      <a:pt x="8" y="15"/>
                      <a:pt x="13" y="15"/>
                    </a:cubicBezTo>
                    <a:cubicBezTo>
                      <a:pt x="18" y="15"/>
                      <a:pt x="21" y="9"/>
                      <a:pt x="23" y="5"/>
                    </a:cubicBezTo>
                    <a:cubicBezTo>
                      <a:pt x="24" y="10"/>
                      <a:pt x="23" y="14"/>
                      <a:pt x="23" y="22"/>
                    </a:cubicBezTo>
                    <a:cubicBezTo>
                      <a:pt x="23" y="26"/>
                      <a:pt x="26" y="28"/>
                      <a:pt x="26" y="32"/>
                    </a:cubicBezTo>
                    <a:cubicBezTo>
                      <a:pt x="26" y="35"/>
                      <a:pt x="23" y="37"/>
                      <a:pt x="23" y="40"/>
                    </a:cubicBezTo>
                    <a:cubicBezTo>
                      <a:pt x="23" y="43"/>
                      <a:pt x="36" y="55"/>
                      <a:pt x="29" y="55"/>
                    </a:cubicBezTo>
                    <a:cubicBezTo>
                      <a:pt x="23" y="55"/>
                      <a:pt x="18" y="46"/>
                      <a:pt x="18" y="40"/>
                    </a:cubicBezTo>
                    <a:cubicBezTo>
                      <a:pt x="18" y="35"/>
                      <a:pt x="21" y="33"/>
                      <a:pt x="21" y="31"/>
                    </a:cubicBezTo>
                    <a:cubicBezTo>
                      <a:pt x="15" y="30"/>
                      <a:pt x="14" y="21"/>
                      <a:pt x="9" y="21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03" name="Freeform 162">
                <a:extLst>
                  <a:ext uri="{FF2B5EF4-FFF2-40B4-BE49-F238E27FC236}">
                    <a16:creationId xmlns:a16="http://schemas.microsoft.com/office/drawing/2014/main" id="{0E6DCA06-1C36-4FA0-8C10-3569FA67FA6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008962" y="2538629"/>
                <a:ext cx="53565" cy="36730"/>
              </a:xfrm>
              <a:custGeom>
                <a:avLst/>
                <a:gdLst>
                  <a:gd name="T0" fmla="*/ 36 w 46"/>
                  <a:gd name="T1" fmla="*/ 0 h 32"/>
                  <a:gd name="T2" fmla="*/ 46 w 46"/>
                  <a:gd name="T3" fmla="*/ 0 h 32"/>
                  <a:gd name="T4" fmla="*/ 46 w 46"/>
                  <a:gd name="T5" fmla="*/ 10 h 32"/>
                  <a:gd name="T6" fmla="*/ 16 w 46"/>
                  <a:gd name="T7" fmla="*/ 32 h 32"/>
                  <a:gd name="T8" fmla="*/ 0 w 46"/>
                  <a:gd name="T9" fmla="*/ 22 h 32"/>
                  <a:gd name="T10" fmla="*/ 0 w 46"/>
                  <a:gd name="T11" fmla="*/ 12 h 32"/>
                  <a:gd name="T12" fmla="*/ 36 w 46"/>
                  <a:gd name="T13" fmla="*/ 0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6" h="32">
                    <a:moveTo>
                      <a:pt x="36" y="0"/>
                    </a:moveTo>
                    <a:cubicBezTo>
                      <a:pt x="42" y="0"/>
                      <a:pt x="42" y="0"/>
                      <a:pt x="46" y="0"/>
                    </a:cubicBezTo>
                    <a:cubicBezTo>
                      <a:pt x="46" y="10"/>
                      <a:pt x="46" y="10"/>
                      <a:pt x="46" y="10"/>
                    </a:cubicBezTo>
                    <a:cubicBezTo>
                      <a:pt x="32" y="17"/>
                      <a:pt x="27" y="22"/>
                      <a:pt x="16" y="32"/>
                    </a:cubicBezTo>
                    <a:cubicBezTo>
                      <a:pt x="9" y="26"/>
                      <a:pt x="5" y="26"/>
                      <a:pt x="0" y="22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13" y="8"/>
                      <a:pt x="23" y="0"/>
                      <a:pt x="36" y="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04" name="Freeform 163">
                <a:extLst>
                  <a:ext uri="{FF2B5EF4-FFF2-40B4-BE49-F238E27FC236}">
                    <a16:creationId xmlns:a16="http://schemas.microsoft.com/office/drawing/2014/main" id="{CFCB7A43-A321-410C-AF14-FB2F8098654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124313" y="3181408"/>
                <a:ext cx="67339" cy="47443"/>
              </a:xfrm>
              <a:custGeom>
                <a:avLst/>
                <a:gdLst>
                  <a:gd name="T0" fmla="*/ 0 w 59"/>
                  <a:gd name="T1" fmla="*/ 8 h 41"/>
                  <a:gd name="T2" fmla="*/ 0 w 59"/>
                  <a:gd name="T3" fmla="*/ 14 h 41"/>
                  <a:gd name="T4" fmla="*/ 10 w 59"/>
                  <a:gd name="T5" fmla="*/ 18 h 41"/>
                  <a:gd name="T6" fmla="*/ 45 w 59"/>
                  <a:gd name="T7" fmla="*/ 38 h 41"/>
                  <a:gd name="T8" fmla="*/ 51 w 59"/>
                  <a:gd name="T9" fmla="*/ 41 h 41"/>
                  <a:gd name="T10" fmla="*/ 56 w 59"/>
                  <a:gd name="T11" fmla="*/ 36 h 41"/>
                  <a:gd name="T12" fmla="*/ 52 w 59"/>
                  <a:gd name="T13" fmla="*/ 23 h 41"/>
                  <a:gd name="T14" fmla="*/ 56 w 59"/>
                  <a:gd name="T15" fmla="*/ 14 h 41"/>
                  <a:gd name="T16" fmla="*/ 59 w 59"/>
                  <a:gd name="T17" fmla="*/ 5 h 41"/>
                  <a:gd name="T18" fmla="*/ 33 w 59"/>
                  <a:gd name="T19" fmla="*/ 10 h 41"/>
                  <a:gd name="T20" fmla="*/ 0 w 59"/>
                  <a:gd name="T21" fmla="*/ 8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59" h="41">
                    <a:moveTo>
                      <a:pt x="0" y="8"/>
                    </a:moveTo>
                    <a:cubicBezTo>
                      <a:pt x="0" y="14"/>
                      <a:pt x="0" y="14"/>
                      <a:pt x="0" y="14"/>
                    </a:cubicBezTo>
                    <a:cubicBezTo>
                      <a:pt x="2" y="18"/>
                      <a:pt x="8" y="17"/>
                      <a:pt x="10" y="18"/>
                    </a:cubicBezTo>
                    <a:cubicBezTo>
                      <a:pt x="22" y="22"/>
                      <a:pt x="32" y="35"/>
                      <a:pt x="45" y="38"/>
                    </a:cubicBezTo>
                    <a:cubicBezTo>
                      <a:pt x="45" y="41"/>
                      <a:pt x="49" y="41"/>
                      <a:pt x="51" y="41"/>
                    </a:cubicBezTo>
                    <a:cubicBezTo>
                      <a:pt x="53" y="41"/>
                      <a:pt x="56" y="38"/>
                      <a:pt x="56" y="36"/>
                    </a:cubicBezTo>
                    <a:cubicBezTo>
                      <a:pt x="56" y="30"/>
                      <a:pt x="52" y="29"/>
                      <a:pt x="52" y="23"/>
                    </a:cubicBezTo>
                    <a:cubicBezTo>
                      <a:pt x="52" y="20"/>
                      <a:pt x="56" y="14"/>
                      <a:pt x="56" y="14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47" y="3"/>
                      <a:pt x="43" y="10"/>
                      <a:pt x="33" y="10"/>
                    </a:cubicBezTo>
                    <a:cubicBezTo>
                      <a:pt x="22" y="10"/>
                      <a:pt x="15" y="0"/>
                      <a:pt x="0" y="8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05" name="Freeform 164">
                <a:extLst>
                  <a:ext uri="{FF2B5EF4-FFF2-40B4-BE49-F238E27FC236}">
                    <a16:creationId xmlns:a16="http://schemas.microsoft.com/office/drawing/2014/main" id="{43677384-9E3D-417A-910D-8D1D2B40947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029426" y="3039078"/>
                <a:ext cx="22957" cy="47443"/>
              </a:xfrm>
              <a:custGeom>
                <a:avLst/>
                <a:gdLst>
                  <a:gd name="T0" fmla="*/ 5 w 20"/>
                  <a:gd name="T1" fmla="*/ 8 h 41"/>
                  <a:gd name="T2" fmla="*/ 17 w 20"/>
                  <a:gd name="T3" fmla="*/ 0 h 41"/>
                  <a:gd name="T4" fmla="*/ 20 w 20"/>
                  <a:gd name="T5" fmla="*/ 9 h 41"/>
                  <a:gd name="T6" fmla="*/ 14 w 20"/>
                  <a:gd name="T7" fmla="*/ 41 h 41"/>
                  <a:gd name="T8" fmla="*/ 0 w 20"/>
                  <a:gd name="T9" fmla="*/ 10 h 41"/>
                  <a:gd name="T10" fmla="*/ 5 w 20"/>
                  <a:gd name="T11" fmla="*/ 8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0" h="41">
                    <a:moveTo>
                      <a:pt x="5" y="8"/>
                    </a:moveTo>
                    <a:cubicBezTo>
                      <a:pt x="11" y="8"/>
                      <a:pt x="14" y="1"/>
                      <a:pt x="17" y="0"/>
                    </a:cubicBezTo>
                    <a:cubicBezTo>
                      <a:pt x="17" y="4"/>
                      <a:pt x="18" y="8"/>
                      <a:pt x="20" y="9"/>
                    </a:cubicBezTo>
                    <a:cubicBezTo>
                      <a:pt x="18" y="18"/>
                      <a:pt x="16" y="36"/>
                      <a:pt x="14" y="41"/>
                    </a:cubicBezTo>
                    <a:cubicBezTo>
                      <a:pt x="6" y="39"/>
                      <a:pt x="4" y="16"/>
                      <a:pt x="0" y="10"/>
                    </a:cubicBezTo>
                    <a:cubicBezTo>
                      <a:pt x="1" y="10"/>
                      <a:pt x="4" y="8"/>
                      <a:pt x="5" y="8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06" name="Freeform 165">
                <a:extLst>
                  <a:ext uri="{FF2B5EF4-FFF2-40B4-BE49-F238E27FC236}">
                    <a16:creationId xmlns:a16="http://schemas.microsoft.com/office/drawing/2014/main" id="{D094A4C3-6F00-4862-977C-32909253CCB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024835" y="3092643"/>
                <a:ext cx="35200" cy="68869"/>
              </a:xfrm>
              <a:custGeom>
                <a:avLst/>
                <a:gdLst>
                  <a:gd name="T0" fmla="*/ 7 w 32"/>
                  <a:gd name="T1" fmla="*/ 27 h 60"/>
                  <a:gd name="T2" fmla="*/ 0 w 32"/>
                  <a:gd name="T3" fmla="*/ 11 h 60"/>
                  <a:gd name="T4" fmla="*/ 16 w 32"/>
                  <a:gd name="T5" fmla="*/ 0 h 60"/>
                  <a:gd name="T6" fmla="*/ 25 w 32"/>
                  <a:gd name="T7" fmla="*/ 5 h 60"/>
                  <a:gd name="T8" fmla="*/ 30 w 32"/>
                  <a:gd name="T9" fmla="*/ 38 h 60"/>
                  <a:gd name="T10" fmla="*/ 10 w 32"/>
                  <a:gd name="T11" fmla="*/ 60 h 60"/>
                  <a:gd name="T12" fmla="*/ 3 w 32"/>
                  <a:gd name="T13" fmla="*/ 43 h 60"/>
                  <a:gd name="T14" fmla="*/ 7 w 32"/>
                  <a:gd name="T15" fmla="*/ 27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2" h="60">
                    <a:moveTo>
                      <a:pt x="7" y="27"/>
                    </a:moveTo>
                    <a:cubicBezTo>
                      <a:pt x="7" y="21"/>
                      <a:pt x="0" y="17"/>
                      <a:pt x="0" y="11"/>
                    </a:cubicBezTo>
                    <a:cubicBezTo>
                      <a:pt x="8" y="8"/>
                      <a:pt x="9" y="0"/>
                      <a:pt x="16" y="0"/>
                    </a:cubicBezTo>
                    <a:cubicBezTo>
                      <a:pt x="21" y="0"/>
                      <a:pt x="23" y="5"/>
                      <a:pt x="25" y="5"/>
                    </a:cubicBezTo>
                    <a:cubicBezTo>
                      <a:pt x="32" y="18"/>
                      <a:pt x="30" y="25"/>
                      <a:pt x="30" y="38"/>
                    </a:cubicBezTo>
                    <a:cubicBezTo>
                      <a:pt x="30" y="49"/>
                      <a:pt x="16" y="60"/>
                      <a:pt x="10" y="60"/>
                    </a:cubicBezTo>
                    <a:cubicBezTo>
                      <a:pt x="3" y="60"/>
                      <a:pt x="3" y="50"/>
                      <a:pt x="3" y="43"/>
                    </a:cubicBezTo>
                    <a:cubicBezTo>
                      <a:pt x="3" y="37"/>
                      <a:pt x="7" y="33"/>
                      <a:pt x="7" y="27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07" name="Freeform 166">
                <a:extLst>
                  <a:ext uri="{FF2B5EF4-FFF2-40B4-BE49-F238E27FC236}">
                    <a16:creationId xmlns:a16="http://schemas.microsoft.com/office/drawing/2014/main" id="{1C658F80-5262-47FE-8C3D-660A92C871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84034" y="3133965"/>
                <a:ext cx="18365" cy="13774"/>
              </a:xfrm>
              <a:custGeom>
                <a:avLst/>
                <a:gdLst>
                  <a:gd name="T0" fmla="*/ 16 w 16"/>
                  <a:gd name="T1" fmla="*/ 9 h 13"/>
                  <a:gd name="T2" fmla="*/ 10 w 16"/>
                  <a:gd name="T3" fmla="*/ 13 h 13"/>
                  <a:gd name="T4" fmla="*/ 0 w 16"/>
                  <a:gd name="T5" fmla="*/ 6 h 13"/>
                  <a:gd name="T6" fmla="*/ 12 w 16"/>
                  <a:gd name="T7" fmla="*/ 0 h 13"/>
                  <a:gd name="T8" fmla="*/ 16 w 16"/>
                  <a:gd name="T9" fmla="*/ 9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6" h="13">
                    <a:moveTo>
                      <a:pt x="16" y="9"/>
                    </a:moveTo>
                    <a:cubicBezTo>
                      <a:pt x="16" y="11"/>
                      <a:pt x="12" y="13"/>
                      <a:pt x="10" y="13"/>
                    </a:cubicBezTo>
                    <a:cubicBezTo>
                      <a:pt x="7" y="13"/>
                      <a:pt x="0" y="6"/>
                      <a:pt x="0" y="6"/>
                    </a:cubicBezTo>
                    <a:cubicBezTo>
                      <a:pt x="4" y="3"/>
                      <a:pt x="7" y="1"/>
                      <a:pt x="12" y="0"/>
                    </a:cubicBezTo>
                    <a:cubicBezTo>
                      <a:pt x="12" y="2"/>
                      <a:pt x="16" y="6"/>
                      <a:pt x="16" y="9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08" name="Freeform 167">
                <a:extLst>
                  <a:ext uri="{FF2B5EF4-FFF2-40B4-BE49-F238E27FC236}">
                    <a16:creationId xmlns:a16="http://schemas.microsoft.com/office/drawing/2014/main" id="{B448F5F3-AB33-446F-A305-4EF601452C3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063096" y="2610559"/>
                <a:ext cx="22957" cy="29078"/>
              </a:xfrm>
              <a:custGeom>
                <a:avLst/>
                <a:gdLst>
                  <a:gd name="T0" fmla="*/ 18 w 20"/>
                  <a:gd name="T1" fmla="*/ 18 h 25"/>
                  <a:gd name="T2" fmla="*/ 0 w 20"/>
                  <a:gd name="T3" fmla="*/ 8 h 25"/>
                  <a:gd name="T4" fmla="*/ 0 w 20"/>
                  <a:gd name="T5" fmla="*/ 0 h 25"/>
                  <a:gd name="T6" fmla="*/ 15 w 20"/>
                  <a:gd name="T7" fmla="*/ 0 h 25"/>
                  <a:gd name="T8" fmla="*/ 20 w 20"/>
                  <a:gd name="T9" fmla="*/ 16 h 25"/>
                  <a:gd name="T10" fmla="*/ 18 w 20"/>
                  <a:gd name="T11" fmla="*/ 25 h 25"/>
                  <a:gd name="T12" fmla="*/ 18 w 20"/>
                  <a:gd name="T13" fmla="*/ 18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" h="25">
                    <a:moveTo>
                      <a:pt x="18" y="18"/>
                    </a:moveTo>
                    <a:cubicBezTo>
                      <a:pt x="9" y="18"/>
                      <a:pt x="0" y="16"/>
                      <a:pt x="0" y="8"/>
                    </a:cubicBezTo>
                    <a:cubicBezTo>
                      <a:pt x="0" y="5"/>
                      <a:pt x="0" y="2"/>
                      <a:pt x="0" y="0"/>
                    </a:cubicBezTo>
                    <a:cubicBezTo>
                      <a:pt x="15" y="0"/>
                      <a:pt x="15" y="0"/>
                      <a:pt x="15" y="0"/>
                    </a:cubicBezTo>
                    <a:cubicBezTo>
                      <a:pt x="15" y="9"/>
                      <a:pt x="20" y="8"/>
                      <a:pt x="20" y="16"/>
                    </a:cubicBezTo>
                    <a:cubicBezTo>
                      <a:pt x="20" y="22"/>
                      <a:pt x="19" y="21"/>
                      <a:pt x="18" y="25"/>
                    </a:cubicBezTo>
                    <a:cubicBezTo>
                      <a:pt x="18" y="22"/>
                      <a:pt x="18" y="21"/>
                      <a:pt x="18" y="18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09" name="Freeform 168">
                <a:extLst>
                  <a:ext uri="{FF2B5EF4-FFF2-40B4-BE49-F238E27FC236}">
                    <a16:creationId xmlns:a16="http://schemas.microsoft.com/office/drawing/2014/main" id="{215ABE0A-71C3-4C78-9CB4-69FF4D29259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090643" y="2584542"/>
                <a:ext cx="38261" cy="59687"/>
              </a:xfrm>
              <a:custGeom>
                <a:avLst/>
                <a:gdLst>
                  <a:gd name="T0" fmla="*/ 5 w 34"/>
                  <a:gd name="T1" fmla="*/ 47 h 52"/>
                  <a:gd name="T2" fmla="*/ 16 w 34"/>
                  <a:gd name="T3" fmla="*/ 36 h 52"/>
                  <a:gd name="T4" fmla="*/ 0 w 34"/>
                  <a:gd name="T5" fmla="*/ 24 h 52"/>
                  <a:gd name="T6" fmla="*/ 14 w 34"/>
                  <a:gd name="T7" fmla="*/ 0 h 52"/>
                  <a:gd name="T8" fmla="*/ 34 w 34"/>
                  <a:gd name="T9" fmla="*/ 20 h 52"/>
                  <a:gd name="T10" fmla="*/ 11 w 34"/>
                  <a:gd name="T11" fmla="*/ 52 h 52"/>
                  <a:gd name="T12" fmla="*/ 0 w 34"/>
                  <a:gd name="T13" fmla="*/ 48 h 52"/>
                  <a:gd name="T14" fmla="*/ 4 w 34"/>
                  <a:gd name="T15" fmla="*/ 44 h 52"/>
                  <a:gd name="T16" fmla="*/ 5 w 34"/>
                  <a:gd name="T17" fmla="*/ 47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4" h="52">
                    <a:moveTo>
                      <a:pt x="5" y="47"/>
                    </a:moveTo>
                    <a:cubicBezTo>
                      <a:pt x="11" y="46"/>
                      <a:pt x="16" y="40"/>
                      <a:pt x="16" y="36"/>
                    </a:cubicBezTo>
                    <a:cubicBezTo>
                      <a:pt x="8" y="35"/>
                      <a:pt x="0" y="28"/>
                      <a:pt x="0" y="24"/>
                    </a:cubicBezTo>
                    <a:cubicBezTo>
                      <a:pt x="0" y="20"/>
                      <a:pt x="9" y="0"/>
                      <a:pt x="14" y="0"/>
                    </a:cubicBezTo>
                    <a:cubicBezTo>
                      <a:pt x="30" y="0"/>
                      <a:pt x="30" y="7"/>
                      <a:pt x="34" y="20"/>
                    </a:cubicBezTo>
                    <a:cubicBezTo>
                      <a:pt x="21" y="24"/>
                      <a:pt x="27" y="52"/>
                      <a:pt x="11" y="52"/>
                    </a:cubicBezTo>
                    <a:cubicBezTo>
                      <a:pt x="5" y="52"/>
                      <a:pt x="1" y="48"/>
                      <a:pt x="0" y="48"/>
                    </a:cubicBezTo>
                    <a:cubicBezTo>
                      <a:pt x="1" y="46"/>
                      <a:pt x="3" y="44"/>
                      <a:pt x="4" y="44"/>
                    </a:cubicBezTo>
                    <a:lnTo>
                      <a:pt x="5" y="47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10" name="Freeform 169">
                <a:extLst>
                  <a:ext uri="{FF2B5EF4-FFF2-40B4-BE49-F238E27FC236}">
                    <a16:creationId xmlns:a16="http://schemas.microsoft.com/office/drawing/2014/main" id="{9EA5B794-ECB9-427A-9F92-1FBEEA46FEA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58992" y="2517204"/>
                <a:ext cx="22957" cy="35200"/>
              </a:xfrm>
              <a:custGeom>
                <a:avLst/>
                <a:gdLst>
                  <a:gd name="T0" fmla="*/ 14 w 20"/>
                  <a:gd name="T1" fmla="*/ 10 h 30"/>
                  <a:gd name="T2" fmla="*/ 3 w 20"/>
                  <a:gd name="T3" fmla="*/ 30 h 30"/>
                  <a:gd name="T4" fmla="*/ 3 w 20"/>
                  <a:gd name="T5" fmla="*/ 20 h 30"/>
                  <a:gd name="T6" fmla="*/ 20 w 20"/>
                  <a:gd name="T7" fmla="*/ 0 h 30"/>
                  <a:gd name="T8" fmla="*/ 14 w 20"/>
                  <a:gd name="T9" fmla="*/ 1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30">
                    <a:moveTo>
                      <a:pt x="14" y="10"/>
                    </a:moveTo>
                    <a:cubicBezTo>
                      <a:pt x="14" y="19"/>
                      <a:pt x="8" y="23"/>
                      <a:pt x="3" y="30"/>
                    </a:cubicBezTo>
                    <a:cubicBezTo>
                      <a:pt x="0" y="27"/>
                      <a:pt x="3" y="24"/>
                      <a:pt x="3" y="20"/>
                    </a:cubicBezTo>
                    <a:cubicBezTo>
                      <a:pt x="3" y="15"/>
                      <a:pt x="7" y="1"/>
                      <a:pt x="20" y="0"/>
                    </a:cubicBezTo>
                    <a:cubicBezTo>
                      <a:pt x="19" y="3"/>
                      <a:pt x="14" y="6"/>
                      <a:pt x="14" y="1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11" name="Freeform 170">
                <a:extLst>
                  <a:ext uri="{FF2B5EF4-FFF2-40B4-BE49-F238E27FC236}">
                    <a16:creationId xmlns:a16="http://schemas.microsoft.com/office/drawing/2014/main" id="{EF43705A-D3B0-402A-A405-26481A70502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352349" y="2472821"/>
                <a:ext cx="29078" cy="39791"/>
              </a:xfrm>
              <a:custGeom>
                <a:avLst/>
                <a:gdLst>
                  <a:gd name="T0" fmla="*/ 20 w 26"/>
                  <a:gd name="T1" fmla="*/ 18 h 36"/>
                  <a:gd name="T2" fmla="*/ 20 w 26"/>
                  <a:gd name="T3" fmla="*/ 28 h 36"/>
                  <a:gd name="T4" fmla="*/ 7 w 26"/>
                  <a:gd name="T5" fmla="*/ 36 h 36"/>
                  <a:gd name="T6" fmla="*/ 0 w 26"/>
                  <a:gd name="T7" fmla="*/ 24 h 36"/>
                  <a:gd name="T8" fmla="*/ 16 w 26"/>
                  <a:gd name="T9" fmla="*/ 18 h 36"/>
                  <a:gd name="T10" fmla="*/ 11 w 26"/>
                  <a:gd name="T11" fmla="*/ 8 h 36"/>
                  <a:gd name="T12" fmla="*/ 18 w 26"/>
                  <a:gd name="T13" fmla="*/ 0 h 36"/>
                  <a:gd name="T14" fmla="*/ 26 w 26"/>
                  <a:gd name="T15" fmla="*/ 8 h 36"/>
                  <a:gd name="T16" fmla="*/ 20 w 26"/>
                  <a:gd name="T17" fmla="*/ 18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6" h="36">
                    <a:moveTo>
                      <a:pt x="20" y="18"/>
                    </a:moveTo>
                    <a:cubicBezTo>
                      <a:pt x="20" y="22"/>
                      <a:pt x="20" y="25"/>
                      <a:pt x="20" y="28"/>
                    </a:cubicBezTo>
                    <a:cubicBezTo>
                      <a:pt x="20" y="30"/>
                      <a:pt x="10" y="36"/>
                      <a:pt x="7" y="36"/>
                    </a:cubicBezTo>
                    <a:cubicBezTo>
                      <a:pt x="0" y="36"/>
                      <a:pt x="0" y="29"/>
                      <a:pt x="0" y="24"/>
                    </a:cubicBezTo>
                    <a:cubicBezTo>
                      <a:pt x="6" y="23"/>
                      <a:pt x="10" y="18"/>
                      <a:pt x="16" y="18"/>
                    </a:cubicBezTo>
                    <a:cubicBezTo>
                      <a:pt x="14" y="14"/>
                      <a:pt x="11" y="12"/>
                      <a:pt x="11" y="8"/>
                    </a:cubicBezTo>
                    <a:cubicBezTo>
                      <a:pt x="11" y="4"/>
                      <a:pt x="18" y="0"/>
                      <a:pt x="18" y="0"/>
                    </a:cubicBezTo>
                    <a:cubicBezTo>
                      <a:pt x="22" y="5"/>
                      <a:pt x="23" y="6"/>
                      <a:pt x="26" y="8"/>
                    </a:cubicBezTo>
                    <a:cubicBezTo>
                      <a:pt x="25" y="12"/>
                      <a:pt x="22" y="18"/>
                      <a:pt x="20" y="18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12" name="Freeform 171">
                <a:extLst>
                  <a:ext uri="{FF2B5EF4-FFF2-40B4-BE49-F238E27FC236}">
                    <a16:creationId xmlns:a16="http://schemas.microsoft.com/office/drawing/2014/main" id="{58BB3F45-00A9-4359-8733-72C2BEB06D2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405914" y="3265581"/>
                <a:ext cx="53565" cy="16835"/>
              </a:xfrm>
              <a:custGeom>
                <a:avLst/>
                <a:gdLst>
                  <a:gd name="T0" fmla="*/ 47 w 47"/>
                  <a:gd name="T1" fmla="*/ 8 h 14"/>
                  <a:gd name="T2" fmla="*/ 28 w 47"/>
                  <a:gd name="T3" fmla="*/ 10 h 14"/>
                  <a:gd name="T4" fmla="*/ 0 w 47"/>
                  <a:gd name="T5" fmla="*/ 3 h 14"/>
                  <a:gd name="T6" fmla="*/ 47 w 47"/>
                  <a:gd name="T7" fmla="*/ 8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7" h="14">
                    <a:moveTo>
                      <a:pt x="47" y="8"/>
                    </a:moveTo>
                    <a:cubicBezTo>
                      <a:pt x="37" y="14"/>
                      <a:pt x="34" y="10"/>
                      <a:pt x="28" y="10"/>
                    </a:cubicBezTo>
                    <a:cubicBezTo>
                      <a:pt x="22" y="10"/>
                      <a:pt x="8" y="8"/>
                      <a:pt x="0" y="3"/>
                    </a:cubicBezTo>
                    <a:cubicBezTo>
                      <a:pt x="16" y="0"/>
                      <a:pt x="34" y="4"/>
                      <a:pt x="47" y="8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13" name="Freeform 172">
                <a:extLst>
                  <a:ext uri="{FF2B5EF4-FFF2-40B4-BE49-F238E27FC236}">
                    <a16:creationId xmlns:a16="http://schemas.microsoft.com/office/drawing/2014/main" id="{529C9C93-D2A9-487F-BD06-AA44C1B7641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614054" y="3259460"/>
                <a:ext cx="50504" cy="27548"/>
              </a:xfrm>
              <a:custGeom>
                <a:avLst/>
                <a:gdLst>
                  <a:gd name="T0" fmla="*/ 9 w 44"/>
                  <a:gd name="T1" fmla="*/ 24 h 24"/>
                  <a:gd name="T2" fmla="*/ 4 w 44"/>
                  <a:gd name="T3" fmla="*/ 20 h 24"/>
                  <a:gd name="T4" fmla="*/ 0 w 44"/>
                  <a:gd name="T5" fmla="*/ 16 h 24"/>
                  <a:gd name="T6" fmla="*/ 44 w 44"/>
                  <a:gd name="T7" fmla="*/ 0 h 24"/>
                  <a:gd name="T8" fmla="*/ 34 w 44"/>
                  <a:gd name="T9" fmla="*/ 7 h 24"/>
                  <a:gd name="T10" fmla="*/ 33 w 44"/>
                  <a:gd name="T11" fmla="*/ 15 h 24"/>
                  <a:gd name="T12" fmla="*/ 9 w 44"/>
                  <a:gd name="T13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4" h="24">
                    <a:moveTo>
                      <a:pt x="9" y="24"/>
                    </a:moveTo>
                    <a:cubicBezTo>
                      <a:pt x="7" y="24"/>
                      <a:pt x="4" y="22"/>
                      <a:pt x="4" y="20"/>
                    </a:cubicBezTo>
                    <a:cubicBezTo>
                      <a:pt x="2" y="20"/>
                      <a:pt x="0" y="17"/>
                      <a:pt x="0" y="16"/>
                    </a:cubicBezTo>
                    <a:cubicBezTo>
                      <a:pt x="12" y="10"/>
                      <a:pt x="31" y="2"/>
                      <a:pt x="44" y="0"/>
                    </a:cubicBezTo>
                    <a:cubicBezTo>
                      <a:pt x="43" y="8"/>
                      <a:pt x="39" y="4"/>
                      <a:pt x="34" y="7"/>
                    </a:cubicBezTo>
                    <a:cubicBezTo>
                      <a:pt x="32" y="8"/>
                      <a:pt x="34" y="12"/>
                      <a:pt x="33" y="15"/>
                    </a:cubicBezTo>
                    <a:cubicBezTo>
                      <a:pt x="30" y="20"/>
                      <a:pt x="16" y="24"/>
                      <a:pt x="9" y="24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14" name="Freeform 173">
                <a:extLst>
                  <a:ext uri="{FF2B5EF4-FFF2-40B4-BE49-F238E27FC236}">
                    <a16:creationId xmlns:a16="http://schemas.microsoft.com/office/drawing/2014/main" id="{D449CA4E-4A3F-4EA2-A299-8775E602465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128281" y="3900708"/>
                <a:ext cx="24487" cy="10713"/>
              </a:xfrm>
              <a:custGeom>
                <a:avLst/>
                <a:gdLst>
                  <a:gd name="T0" fmla="*/ 0 w 22"/>
                  <a:gd name="T1" fmla="*/ 4 h 10"/>
                  <a:gd name="T2" fmla="*/ 9 w 22"/>
                  <a:gd name="T3" fmla="*/ 10 h 10"/>
                  <a:gd name="T4" fmla="*/ 22 w 22"/>
                  <a:gd name="T5" fmla="*/ 0 h 10"/>
                  <a:gd name="T6" fmla="*/ 0 w 22"/>
                  <a:gd name="T7" fmla="*/ 4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2" h="10">
                    <a:moveTo>
                      <a:pt x="0" y="4"/>
                    </a:moveTo>
                    <a:cubicBezTo>
                      <a:pt x="1" y="8"/>
                      <a:pt x="6" y="10"/>
                      <a:pt x="9" y="10"/>
                    </a:cubicBezTo>
                    <a:cubicBezTo>
                      <a:pt x="15" y="10"/>
                      <a:pt x="21" y="3"/>
                      <a:pt x="22" y="0"/>
                    </a:cubicBezTo>
                    <a:cubicBezTo>
                      <a:pt x="12" y="0"/>
                      <a:pt x="7" y="2"/>
                      <a:pt x="0" y="4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15" name="Freeform 174">
                <a:extLst>
                  <a:ext uri="{FF2B5EF4-FFF2-40B4-BE49-F238E27FC236}">
                    <a16:creationId xmlns:a16="http://schemas.microsoft.com/office/drawing/2014/main" id="{C54A97AC-69E6-42B2-92AB-57E14368D16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95133" y="2035120"/>
                <a:ext cx="52035" cy="41321"/>
              </a:xfrm>
              <a:custGeom>
                <a:avLst/>
                <a:gdLst>
                  <a:gd name="T0" fmla="*/ 10 w 45"/>
                  <a:gd name="T1" fmla="*/ 8 h 36"/>
                  <a:gd name="T2" fmla="*/ 19 w 45"/>
                  <a:gd name="T3" fmla="*/ 0 h 36"/>
                  <a:gd name="T4" fmla="*/ 45 w 45"/>
                  <a:gd name="T5" fmla="*/ 12 h 36"/>
                  <a:gd name="T6" fmla="*/ 45 w 45"/>
                  <a:gd name="T7" fmla="*/ 23 h 36"/>
                  <a:gd name="T8" fmla="*/ 13 w 45"/>
                  <a:gd name="T9" fmla="*/ 36 h 36"/>
                  <a:gd name="T10" fmla="*/ 0 w 45"/>
                  <a:gd name="T11" fmla="*/ 27 h 36"/>
                  <a:gd name="T12" fmla="*/ 10 w 45"/>
                  <a:gd name="T13" fmla="*/ 8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5" h="36">
                    <a:moveTo>
                      <a:pt x="10" y="8"/>
                    </a:moveTo>
                    <a:cubicBezTo>
                      <a:pt x="13" y="8"/>
                      <a:pt x="15" y="0"/>
                      <a:pt x="19" y="0"/>
                    </a:cubicBezTo>
                    <a:cubicBezTo>
                      <a:pt x="29" y="0"/>
                      <a:pt x="34" y="11"/>
                      <a:pt x="45" y="12"/>
                    </a:cubicBezTo>
                    <a:cubicBezTo>
                      <a:pt x="45" y="23"/>
                      <a:pt x="45" y="23"/>
                      <a:pt x="45" y="23"/>
                    </a:cubicBezTo>
                    <a:cubicBezTo>
                      <a:pt x="35" y="28"/>
                      <a:pt x="26" y="36"/>
                      <a:pt x="13" y="36"/>
                    </a:cubicBezTo>
                    <a:cubicBezTo>
                      <a:pt x="4" y="36"/>
                      <a:pt x="0" y="35"/>
                      <a:pt x="0" y="27"/>
                    </a:cubicBezTo>
                    <a:cubicBezTo>
                      <a:pt x="0" y="24"/>
                      <a:pt x="8" y="8"/>
                      <a:pt x="10" y="8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16" name="Freeform 175">
                <a:extLst>
                  <a:ext uri="{FF2B5EF4-FFF2-40B4-BE49-F238E27FC236}">
                    <a16:creationId xmlns:a16="http://schemas.microsoft.com/office/drawing/2014/main" id="{348CC3B2-6F28-4782-840F-DE0B42F300A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255308" y="1987677"/>
                <a:ext cx="41322" cy="42852"/>
              </a:xfrm>
              <a:custGeom>
                <a:avLst/>
                <a:gdLst>
                  <a:gd name="T0" fmla="*/ 36 w 36"/>
                  <a:gd name="T1" fmla="*/ 32 h 37"/>
                  <a:gd name="T2" fmla="*/ 26 w 36"/>
                  <a:gd name="T3" fmla="*/ 36 h 37"/>
                  <a:gd name="T4" fmla="*/ 0 w 36"/>
                  <a:gd name="T5" fmla="*/ 16 h 37"/>
                  <a:gd name="T6" fmla="*/ 36 w 36"/>
                  <a:gd name="T7" fmla="*/ 32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6" h="37">
                    <a:moveTo>
                      <a:pt x="36" y="32"/>
                    </a:moveTo>
                    <a:cubicBezTo>
                      <a:pt x="36" y="37"/>
                      <a:pt x="26" y="36"/>
                      <a:pt x="26" y="36"/>
                    </a:cubicBezTo>
                    <a:cubicBezTo>
                      <a:pt x="16" y="36"/>
                      <a:pt x="0" y="26"/>
                      <a:pt x="0" y="16"/>
                    </a:cubicBezTo>
                    <a:cubicBezTo>
                      <a:pt x="0" y="0"/>
                      <a:pt x="36" y="16"/>
                      <a:pt x="36" y="32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17" name="Freeform 176">
                <a:extLst>
                  <a:ext uri="{FF2B5EF4-FFF2-40B4-BE49-F238E27FC236}">
                    <a16:creationId xmlns:a16="http://schemas.microsoft.com/office/drawing/2014/main" id="{7B94E327-5E68-4198-8FE0-AAA23C48EA0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536909" y="1842286"/>
                <a:ext cx="36731" cy="27548"/>
              </a:xfrm>
              <a:custGeom>
                <a:avLst/>
                <a:gdLst>
                  <a:gd name="T0" fmla="*/ 2 w 33"/>
                  <a:gd name="T1" fmla="*/ 24 h 24"/>
                  <a:gd name="T2" fmla="*/ 33 w 33"/>
                  <a:gd name="T3" fmla="*/ 15 h 24"/>
                  <a:gd name="T4" fmla="*/ 14 w 33"/>
                  <a:gd name="T5" fmla="*/ 0 h 24"/>
                  <a:gd name="T6" fmla="*/ 2 w 33"/>
                  <a:gd name="T7" fmla="*/ 16 h 24"/>
                  <a:gd name="T8" fmla="*/ 2 w 33"/>
                  <a:gd name="T9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" h="24">
                    <a:moveTo>
                      <a:pt x="2" y="24"/>
                    </a:moveTo>
                    <a:cubicBezTo>
                      <a:pt x="11" y="24"/>
                      <a:pt x="29" y="18"/>
                      <a:pt x="33" y="15"/>
                    </a:cubicBezTo>
                    <a:cubicBezTo>
                      <a:pt x="25" y="9"/>
                      <a:pt x="23" y="0"/>
                      <a:pt x="14" y="0"/>
                    </a:cubicBezTo>
                    <a:cubicBezTo>
                      <a:pt x="7" y="0"/>
                      <a:pt x="2" y="9"/>
                      <a:pt x="2" y="16"/>
                    </a:cubicBezTo>
                    <a:cubicBezTo>
                      <a:pt x="2" y="18"/>
                      <a:pt x="0" y="24"/>
                      <a:pt x="2" y="24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18" name="Freeform 177">
                <a:extLst>
                  <a:ext uri="{FF2B5EF4-FFF2-40B4-BE49-F238E27FC236}">
                    <a16:creationId xmlns:a16="http://schemas.microsoft.com/office/drawing/2014/main" id="{837093F1-E564-48E1-AE4C-CE268CE905C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273957" y="1814739"/>
                <a:ext cx="81113" cy="36730"/>
              </a:xfrm>
              <a:custGeom>
                <a:avLst/>
                <a:gdLst>
                  <a:gd name="T0" fmla="*/ 0 w 71"/>
                  <a:gd name="T1" fmla="*/ 24 h 32"/>
                  <a:gd name="T2" fmla="*/ 36 w 71"/>
                  <a:gd name="T3" fmla="*/ 0 h 32"/>
                  <a:gd name="T4" fmla="*/ 71 w 71"/>
                  <a:gd name="T5" fmla="*/ 32 h 32"/>
                  <a:gd name="T6" fmla="*/ 49 w 71"/>
                  <a:gd name="T7" fmla="*/ 32 h 32"/>
                  <a:gd name="T8" fmla="*/ 3 w 71"/>
                  <a:gd name="T9" fmla="*/ 20 h 32"/>
                  <a:gd name="T10" fmla="*/ 0 w 71"/>
                  <a:gd name="T11" fmla="*/ 24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1" h="32">
                    <a:moveTo>
                      <a:pt x="0" y="24"/>
                    </a:moveTo>
                    <a:cubicBezTo>
                      <a:pt x="9" y="11"/>
                      <a:pt x="18" y="0"/>
                      <a:pt x="36" y="0"/>
                    </a:cubicBezTo>
                    <a:cubicBezTo>
                      <a:pt x="56" y="0"/>
                      <a:pt x="71" y="14"/>
                      <a:pt x="71" y="32"/>
                    </a:cubicBezTo>
                    <a:cubicBezTo>
                      <a:pt x="49" y="32"/>
                      <a:pt x="49" y="32"/>
                      <a:pt x="49" y="32"/>
                    </a:cubicBezTo>
                    <a:cubicBezTo>
                      <a:pt x="35" y="24"/>
                      <a:pt x="18" y="26"/>
                      <a:pt x="3" y="20"/>
                    </a:cubicBezTo>
                    <a:lnTo>
                      <a:pt x="0" y="24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19" name="Freeform 178">
                <a:extLst>
                  <a:ext uri="{FF2B5EF4-FFF2-40B4-BE49-F238E27FC236}">
                    <a16:creationId xmlns:a16="http://schemas.microsoft.com/office/drawing/2014/main" id="{7A2663B4-555E-41EA-8B86-2EE94810DFA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428532" y="1730565"/>
                <a:ext cx="111722" cy="41321"/>
              </a:xfrm>
              <a:custGeom>
                <a:avLst/>
                <a:gdLst>
                  <a:gd name="T0" fmla="*/ 0 w 97"/>
                  <a:gd name="T1" fmla="*/ 0 h 36"/>
                  <a:gd name="T2" fmla="*/ 89 w 97"/>
                  <a:gd name="T3" fmla="*/ 16 h 36"/>
                  <a:gd name="T4" fmla="*/ 97 w 97"/>
                  <a:gd name="T5" fmla="*/ 24 h 36"/>
                  <a:gd name="T6" fmla="*/ 63 w 97"/>
                  <a:gd name="T7" fmla="*/ 36 h 36"/>
                  <a:gd name="T8" fmla="*/ 7 w 97"/>
                  <a:gd name="T9" fmla="*/ 7 h 36"/>
                  <a:gd name="T10" fmla="*/ 0 w 97"/>
                  <a:gd name="T11" fmla="*/ 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7" h="36">
                    <a:moveTo>
                      <a:pt x="0" y="0"/>
                    </a:moveTo>
                    <a:cubicBezTo>
                      <a:pt x="7" y="6"/>
                      <a:pt x="86" y="16"/>
                      <a:pt x="89" y="16"/>
                    </a:cubicBezTo>
                    <a:cubicBezTo>
                      <a:pt x="94" y="16"/>
                      <a:pt x="97" y="20"/>
                      <a:pt x="97" y="24"/>
                    </a:cubicBezTo>
                    <a:cubicBezTo>
                      <a:pt x="97" y="33"/>
                      <a:pt x="75" y="36"/>
                      <a:pt x="63" y="36"/>
                    </a:cubicBezTo>
                    <a:cubicBezTo>
                      <a:pt x="43" y="36"/>
                      <a:pt x="7" y="26"/>
                      <a:pt x="7" y="7"/>
                    </a:cubicBez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20" name="Freeform 179">
                <a:extLst>
                  <a:ext uri="{FF2B5EF4-FFF2-40B4-BE49-F238E27FC236}">
                    <a16:creationId xmlns:a16="http://schemas.microsoft.com/office/drawing/2014/main" id="{6EBFD7B6-B52A-420E-A3B9-9DE4F8866FA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270896" y="1788721"/>
                <a:ext cx="22957" cy="26017"/>
              </a:xfrm>
              <a:custGeom>
                <a:avLst/>
                <a:gdLst>
                  <a:gd name="T0" fmla="*/ 20 w 20"/>
                  <a:gd name="T1" fmla="*/ 13 h 23"/>
                  <a:gd name="T2" fmla="*/ 9 w 20"/>
                  <a:gd name="T3" fmla="*/ 23 h 23"/>
                  <a:gd name="T4" fmla="*/ 0 w 20"/>
                  <a:gd name="T5" fmla="*/ 13 h 23"/>
                  <a:gd name="T6" fmla="*/ 20 w 20"/>
                  <a:gd name="T7" fmla="*/ 13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0" h="23">
                    <a:moveTo>
                      <a:pt x="20" y="13"/>
                    </a:moveTo>
                    <a:cubicBezTo>
                      <a:pt x="20" y="19"/>
                      <a:pt x="14" y="23"/>
                      <a:pt x="9" y="23"/>
                    </a:cubicBezTo>
                    <a:cubicBezTo>
                      <a:pt x="1" y="23"/>
                      <a:pt x="0" y="20"/>
                      <a:pt x="0" y="13"/>
                    </a:cubicBezTo>
                    <a:cubicBezTo>
                      <a:pt x="0" y="0"/>
                      <a:pt x="20" y="2"/>
                      <a:pt x="20" y="13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21" name="Freeform 180">
                <a:extLst>
                  <a:ext uri="{FF2B5EF4-FFF2-40B4-BE49-F238E27FC236}">
                    <a16:creationId xmlns:a16="http://schemas.microsoft.com/office/drawing/2014/main" id="{AED7FF9E-017E-4A07-9C29-44779591F9C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35751" y="2811045"/>
                <a:ext cx="61218" cy="33669"/>
              </a:xfrm>
              <a:custGeom>
                <a:avLst/>
                <a:gdLst>
                  <a:gd name="T0" fmla="*/ 43 w 54"/>
                  <a:gd name="T1" fmla="*/ 29 h 29"/>
                  <a:gd name="T2" fmla="*/ 54 w 54"/>
                  <a:gd name="T3" fmla="*/ 24 h 29"/>
                  <a:gd name="T4" fmla="*/ 0 w 54"/>
                  <a:gd name="T5" fmla="*/ 5 h 29"/>
                  <a:gd name="T6" fmla="*/ 43 w 54"/>
                  <a:gd name="T7" fmla="*/ 29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4" h="29">
                    <a:moveTo>
                      <a:pt x="43" y="29"/>
                    </a:moveTo>
                    <a:cubicBezTo>
                      <a:pt x="49" y="29"/>
                      <a:pt x="51" y="28"/>
                      <a:pt x="54" y="24"/>
                    </a:cubicBezTo>
                    <a:cubicBezTo>
                      <a:pt x="38" y="15"/>
                      <a:pt x="23" y="0"/>
                      <a:pt x="0" y="5"/>
                    </a:cubicBezTo>
                    <a:cubicBezTo>
                      <a:pt x="9" y="12"/>
                      <a:pt x="31" y="29"/>
                      <a:pt x="43" y="29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22" name="Freeform 181">
                <a:extLst>
                  <a:ext uri="{FF2B5EF4-FFF2-40B4-BE49-F238E27FC236}">
                    <a16:creationId xmlns:a16="http://schemas.microsoft.com/office/drawing/2014/main" id="{AFBFC533-D293-4EAE-9A72-43AE55F0380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40342" y="2915114"/>
                <a:ext cx="47444" cy="29078"/>
              </a:xfrm>
              <a:custGeom>
                <a:avLst/>
                <a:gdLst>
                  <a:gd name="T0" fmla="*/ 3 w 42"/>
                  <a:gd name="T1" fmla="*/ 0 h 26"/>
                  <a:gd name="T2" fmla="*/ 19 w 42"/>
                  <a:gd name="T3" fmla="*/ 13 h 26"/>
                  <a:gd name="T4" fmla="*/ 42 w 42"/>
                  <a:gd name="T5" fmla="*/ 13 h 26"/>
                  <a:gd name="T6" fmla="*/ 42 w 42"/>
                  <a:gd name="T7" fmla="*/ 18 h 26"/>
                  <a:gd name="T8" fmla="*/ 33 w 42"/>
                  <a:gd name="T9" fmla="*/ 26 h 26"/>
                  <a:gd name="T10" fmla="*/ 0 w 42"/>
                  <a:gd name="T11" fmla="*/ 6 h 26"/>
                  <a:gd name="T12" fmla="*/ 3 w 42"/>
                  <a:gd name="T13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2" h="26">
                    <a:moveTo>
                      <a:pt x="3" y="0"/>
                    </a:moveTo>
                    <a:cubicBezTo>
                      <a:pt x="6" y="8"/>
                      <a:pt x="12" y="11"/>
                      <a:pt x="19" y="13"/>
                    </a:cubicBezTo>
                    <a:cubicBezTo>
                      <a:pt x="42" y="13"/>
                      <a:pt x="42" y="13"/>
                      <a:pt x="42" y="13"/>
                    </a:cubicBezTo>
                    <a:cubicBezTo>
                      <a:pt x="42" y="14"/>
                      <a:pt x="42" y="16"/>
                      <a:pt x="42" y="18"/>
                    </a:cubicBezTo>
                    <a:cubicBezTo>
                      <a:pt x="42" y="22"/>
                      <a:pt x="34" y="26"/>
                      <a:pt x="33" y="26"/>
                    </a:cubicBezTo>
                    <a:cubicBezTo>
                      <a:pt x="28" y="26"/>
                      <a:pt x="0" y="11"/>
                      <a:pt x="0" y="6"/>
                    </a:cubicBezTo>
                    <a:cubicBezTo>
                      <a:pt x="0" y="3"/>
                      <a:pt x="1" y="1"/>
                      <a:pt x="3" y="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23" name="Freeform 182">
                <a:extLst>
                  <a:ext uri="{FF2B5EF4-FFF2-40B4-BE49-F238E27FC236}">
                    <a16:creationId xmlns:a16="http://schemas.microsoft.com/office/drawing/2014/main" id="{C2D8BA22-91D4-4AD4-B2DD-8E98E618A48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09212" y="2916644"/>
                <a:ext cx="33670" cy="41321"/>
              </a:xfrm>
              <a:custGeom>
                <a:avLst/>
                <a:gdLst>
                  <a:gd name="T0" fmla="*/ 29 w 29"/>
                  <a:gd name="T1" fmla="*/ 20 h 36"/>
                  <a:gd name="T2" fmla="*/ 29 w 29"/>
                  <a:gd name="T3" fmla="*/ 25 h 36"/>
                  <a:gd name="T4" fmla="*/ 12 w 29"/>
                  <a:gd name="T5" fmla="*/ 36 h 36"/>
                  <a:gd name="T6" fmla="*/ 0 w 29"/>
                  <a:gd name="T7" fmla="*/ 27 h 36"/>
                  <a:gd name="T8" fmla="*/ 17 w 29"/>
                  <a:gd name="T9" fmla="*/ 0 h 36"/>
                  <a:gd name="T10" fmla="*/ 23 w 29"/>
                  <a:gd name="T11" fmla="*/ 8 h 36"/>
                  <a:gd name="T12" fmla="*/ 29 w 29"/>
                  <a:gd name="T13" fmla="*/ 2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9" h="36">
                    <a:moveTo>
                      <a:pt x="29" y="20"/>
                    </a:moveTo>
                    <a:cubicBezTo>
                      <a:pt x="29" y="21"/>
                      <a:pt x="29" y="24"/>
                      <a:pt x="29" y="25"/>
                    </a:cubicBezTo>
                    <a:cubicBezTo>
                      <a:pt x="29" y="31"/>
                      <a:pt x="20" y="36"/>
                      <a:pt x="12" y="36"/>
                    </a:cubicBezTo>
                    <a:cubicBezTo>
                      <a:pt x="4" y="36"/>
                      <a:pt x="0" y="32"/>
                      <a:pt x="0" y="27"/>
                    </a:cubicBezTo>
                    <a:cubicBezTo>
                      <a:pt x="0" y="22"/>
                      <a:pt x="11" y="2"/>
                      <a:pt x="17" y="0"/>
                    </a:cubicBezTo>
                    <a:cubicBezTo>
                      <a:pt x="19" y="3"/>
                      <a:pt x="23" y="5"/>
                      <a:pt x="23" y="8"/>
                    </a:cubicBezTo>
                    <a:cubicBezTo>
                      <a:pt x="23" y="15"/>
                      <a:pt x="11" y="20"/>
                      <a:pt x="29" y="2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24" name="Freeform 183">
                <a:extLst>
                  <a:ext uri="{FF2B5EF4-FFF2-40B4-BE49-F238E27FC236}">
                    <a16:creationId xmlns:a16="http://schemas.microsoft.com/office/drawing/2014/main" id="{13F23A3E-2AD7-4651-ABE7-3AA85509508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99813" y="2440682"/>
                <a:ext cx="39791" cy="18365"/>
              </a:xfrm>
              <a:custGeom>
                <a:avLst/>
                <a:gdLst>
                  <a:gd name="T0" fmla="*/ 11 w 34"/>
                  <a:gd name="T1" fmla="*/ 7 h 15"/>
                  <a:gd name="T2" fmla="*/ 22 w 34"/>
                  <a:gd name="T3" fmla="*/ 2 h 15"/>
                  <a:gd name="T4" fmla="*/ 34 w 34"/>
                  <a:gd name="T5" fmla="*/ 15 h 15"/>
                  <a:gd name="T6" fmla="*/ 9 w 34"/>
                  <a:gd name="T7" fmla="*/ 15 h 15"/>
                  <a:gd name="T8" fmla="*/ 0 w 34"/>
                  <a:gd name="T9" fmla="*/ 7 h 15"/>
                  <a:gd name="T10" fmla="*/ 11 w 34"/>
                  <a:gd name="T11" fmla="*/ 7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4" h="15">
                    <a:moveTo>
                      <a:pt x="11" y="7"/>
                    </a:moveTo>
                    <a:cubicBezTo>
                      <a:pt x="14" y="0"/>
                      <a:pt x="16" y="2"/>
                      <a:pt x="22" y="2"/>
                    </a:cubicBezTo>
                    <a:cubicBezTo>
                      <a:pt x="32" y="2"/>
                      <a:pt x="32" y="7"/>
                      <a:pt x="34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6" y="13"/>
                      <a:pt x="1" y="10"/>
                      <a:pt x="0" y="7"/>
                    </a:cubicBezTo>
                    <a:lnTo>
                      <a:pt x="11" y="7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25" name="Freeform 184">
                <a:extLst>
                  <a:ext uri="{FF2B5EF4-FFF2-40B4-BE49-F238E27FC236}">
                    <a16:creationId xmlns:a16="http://schemas.microsoft.com/office/drawing/2014/main" id="{E51A8E6F-C84C-4BF3-A6FB-0F2B09AF354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86005" y="3729300"/>
                <a:ext cx="22957" cy="19896"/>
              </a:xfrm>
              <a:custGeom>
                <a:avLst/>
                <a:gdLst>
                  <a:gd name="T0" fmla="*/ 19 w 19"/>
                  <a:gd name="T1" fmla="*/ 8 h 17"/>
                  <a:gd name="T2" fmla="*/ 19 w 19"/>
                  <a:gd name="T3" fmla="*/ 13 h 17"/>
                  <a:gd name="T4" fmla="*/ 5 w 19"/>
                  <a:gd name="T5" fmla="*/ 17 h 17"/>
                  <a:gd name="T6" fmla="*/ 0 w 19"/>
                  <a:gd name="T7" fmla="*/ 12 h 17"/>
                  <a:gd name="T8" fmla="*/ 0 w 19"/>
                  <a:gd name="T9" fmla="*/ 0 h 17"/>
                  <a:gd name="T10" fmla="*/ 19 w 19"/>
                  <a:gd name="T11" fmla="*/ 8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" h="17">
                    <a:moveTo>
                      <a:pt x="19" y="8"/>
                    </a:moveTo>
                    <a:cubicBezTo>
                      <a:pt x="19" y="13"/>
                      <a:pt x="19" y="13"/>
                      <a:pt x="19" y="13"/>
                    </a:cubicBezTo>
                    <a:cubicBezTo>
                      <a:pt x="13" y="15"/>
                      <a:pt x="10" y="17"/>
                      <a:pt x="5" y="17"/>
                    </a:cubicBezTo>
                    <a:cubicBezTo>
                      <a:pt x="3" y="17"/>
                      <a:pt x="0" y="14"/>
                      <a:pt x="0" y="12"/>
                    </a:cubicBezTo>
                    <a:cubicBezTo>
                      <a:pt x="0" y="7"/>
                      <a:pt x="1" y="4"/>
                      <a:pt x="0" y="0"/>
                    </a:cubicBezTo>
                    <a:cubicBezTo>
                      <a:pt x="9" y="0"/>
                      <a:pt x="14" y="3"/>
                      <a:pt x="19" y="8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26" name="Freeform 185">
                <a:extLst>
                  <a:ext uri="{FF2B5EF4-FFF2-40B4-BE49-F238E27FC236}">
                    <a16:creationId xmlns:a16="http://schemas.microsoft.com/office/drawing/2014/main" id="{46241D43-97C7-47CA-AAB9-C3D62FC9948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70701" y="3698691"/>
                <a:ext cx="10713" cy="9183"/>
              </a:xfrm>
              <a:custGeom>
                <a:avLst/>
                <a:gdLst>
                  <a:gd name="T0" fmla="*/ 10 w 10"/>
                  <a:gd name="T1" fmla="*/ 7 h 8"/>
                  <a:gd name="T2" fmla="*/ 7 w 10"/>
                  <a:gd name="T3" fmla="*/ 8 h 8"/>
                  <a:gd name="T4" fmla="*/ 0 w 10"/>
                  <a:gd name="T5" fmla="*/ 0 h 8"/>
                  <a:gd name="T6" fmla="*/ 10 w 10"/>
                  <a:gd name="T7" fmla="*/ 7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" h="8">
                    <a:moveTo>
                      <a:pt x="10" y="7"/>
                    </a:moveTo>
                    <a:cubicBezTo>
                      <a:pt x="10" y="7"/>
                      <a:pt x="8" y="8"/>
                      <a:pt x="7" y="8"/>
                    </a:cubicBezTo>
                    <a:cubicBezTo>
                      <a:pt x="3" y="8"/>
                      <a:pt x="2" y="3"/>
                      <a:pt x="0" y="0"/>
                    </a:cubicBezTo>
                    <a:cubicBezTo>
                      <a:pt x="4" y="0"/>
                      <a:pt x="8" y="4"/>
                      <a:pt x="10" y="7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27" name="Freeform 186">
                <a:extLst>
                  <a:ext uri="{FF2B5EF4-FFF2-40B4-BE49-F238E27FC236}">
                    <a16:creationId xmlns:a16="http://schemas.microsoft.com/office/drawing/2014/main" id="{37F6E74C-1833-4B6D-897E-6C15277EBF9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49275" y="3691039"/>
                <a:ext cx="15304" cy="6122"/>
              </a:xfrm>
              <a:custGeom>
                <a:avLst/>
                <a:gdLst>
                  <a:gd name="T0" fmla="*/ 14 w 14"/>
                  <a:gd name="T1" fmla="*/ 0 h 6"/>
                  <a:gd name="T2" fmla="*/ 4 w 14"/>
                  <a:gd name="T3" fmla="*/ 6 h 6"/>
                  <a:gd name="T4" fmla="*/ 0 w 14"/>
                  <a:gd name="T5" fmla="*/ 0 h 6"/>
                  <a:gd name="T6" fmla="*/ 14 w 14"/>
                  <a:gd name="T7" fmla="*/ 0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6">
                    <a:moveTo>
                      <a:pt x="14" y="0"/>
                    </a:moveTo>
                    <a:cubicBezTo>
                      <a:pt x="11" y="3"/>
                      <a:pt x="8" y="6"/>
                      <a:pt x="4" y="6"/>
                    </a:cubicBezTo>
                    <a:cubicBezTo>
                      <a:pt x="2" y="6"/>
                      <a:pt x="0" y="2"/>
                      <a:pt x="0" y="0"/>
                    </a:cubicBezTo>
                    <a:lnTo>
                      <a:pt x="14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28" name="Freeform 187">
                <a:extLst>
                  <a:ext uri="{FF2B5EF4-FFF2-40B4-BE49-F238E27FC236}">
                    <a16:creationId xmlns:a16="http://schemas.microsoft.com/office/drawing/2014/main" id="{A564B801-82B4-4D09-9124-BF957EEF769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27849" y="3678796"/>
                <a:ext cx="12244" cy="9183"/>
              </a:xfrm>
              <a:custGeom>
                <a:avLst/>
                <a:gdLst>
                  <a:gd name="T0" fmla="*/ 4 w 11"/>
                  <a:gd name="T1" fmla="*/ 2 h 8"/>
                  <a:gd name="T2" fmla="*/ 11 w 11"/>
                  <a:gd name="T3" fmla="*/ 0 h 8"/>
                  <a:gd name="T4" fmla="*/ 11 w 11"/>
                  <a:gd name="T5" fmla="*/ 5 h 8"/>
                  <a:gd name="T6" fmla="*/ 7 w 11"/>
                  <a:gd name="T7" fmla="*/ 8 h 8"/>
                  <a:gd name="T8" fmla="*/ 0 w 11"/>
                  <a:gd name="T9" fmla="*/ 2 h 8"/>
                  <a:gd name="T10" fmla="*/ 5 w 11"/>
                  <a:gd name="T11" fmla="*/ 2 h 8"/>
                  <a:gd name="T12" fmla="*/ 4 w 11"/>
                  <a:gd name="T13" fmla="*/ 2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1" h="8">
                    <a:moveTo>
                      <a:pt x="4" y="2"/>
                    </a:moveTo>
                    <a:cubicBezTo>
                      <a:pt x="6" y="1"/>
                      <a:pt x="8" y="0"/>
                      <a:pt x="11" y="0"/>
                    </a:cubicBezTo>
                    <a:cubicBezTo>
                      <a:pt x="11" y="2"/>
                      <a:pt x="11" y="3"/>
                      <a:pt x="11" y="5"/>
                    </a:cubicBezTo>
                    <a:cubicBezTo>
                      <a:pt x="11" y="6"/>
                      <a:pt x="8" y="8"/>
                      <a:pt x="7" y="8"/>
                    </a:cubicBezTo>
                    <a:cubicBezTo>
                      <a:pt x="4" y="8"/>
                      <a:pt x="0" y="2"/>
                      <a:pt x="0" y="2"/>
                    </a:cubicBezTo>
                    <a:cubicBezTo>
                      <a:pt x="1" y="2"/>
                      <a:pt x="4" y="2"/>
                      <a:pt x="5" y="2"/>
                    </a:cubicBezTo>
                    <a:lnTo>
                      <a:pt x="4" y="2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29" name="Freeform 188">
                <a:extLst>
                  <a:ext uri="{FF2B5EF4-FFF2-40B4-BE49-F238E27FC236}">
                    <a16:creationId xmlns:a16="http://schemas.microsoft.com/office/drawing/2014/main" id="{7FE10479-2650-46D6-B9FD-D85E34ECEFF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92648" y="3658900"/>
                <a:ext cx="12244" cy="10713"/>
              </a:xfrm>
              <a:custGeom>
                <a:avLst/>
                <a:gdLst>
                  <a:gd name="T0" fmla="*/ 10 w 11"/>
                  <a:gd name="T1" fmla="*/ 4 h 10"/>
                  <a:gd name="T2" fmla="*/ 11 w 11"/>
                  <a:gd name="T3" fmla="*/ 10 h 10"/>
                  <a:gd name="T4" fmla="*/ 6 w 11"/>
                  <a:gd name="T5" fmla="*/ 10 h 10"/>
                  <a:gd name="T6" fmla="*/ 0 w 11"/>
                  <a:gd name="T7" fmla="*/ 5 h 10"/>
                  <a:gd name="T8" fmla="*/ 4 w 11"/>
                  <a:gd name="T9" fmla="*/ 0 h 10"/>
                  <a:gd name="T10" fmla="*/ 10 w 11"/>
                  <a:gd name="T11" fmla="*/ 4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" h="10">
                    <a:moveTo>
                      <a:pt x="10" y="4"/>
                    </a:moveTo>
                    <a:cubicBezTo>
                      <a:pt x="10" y="6"/>
                      <a:pt x="10" y="8"/>
                      <a:pt x="11" y="10"/>
                    </a:cubicBezTo>
                    <a:cubicBezTo>
                      <a:pt x="10" y="10"/>
                      <a:pt x="7" y="10"/>
                      <a:pt x="6" y="10"/>
                    </a:cubicBezTo>
                    <a:cubicBezTo>
                      <a:pt x="4" y="10"/>
                      <a:pt x="0" y="7"/>
                      <a:pt x="0" y="5"/>
                    </a:cubicBezTo>
                    <a:cubicBezTo>
                      <a:pt x="1" y="4"/>
                      <a:pt x="4" y="2"/>
                      <a:pt x="4" y="0"/>
                    </a:cubicBezTo>
                    <a:cubicBezTo>
                      <a:pt x="6" y="2"/>
                      <a:pt x="8" y="4"/>
                      <a:pt x="10" y="4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  <a:scene3d>
                <a:camera prst="orthographicFront"/>
                <a:lightRig rig="flood" dir="t"/>
              </a:scene3d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sp>
        <p:nvSpPr>
          <p:cNvPr id="254" name="Rectangle: Top Corners Rounded 253">
            <a:extLst>
              <a:ext uri="{FF2B5EF4-FFF2-40B4-BE49-F238E27FC236}">
                <a16:creationId xmlns:a16="http://schemas.microsoft.com/office/drawing/2014/main" id="{7600FF49-8C67-425B-9D25-472A9FE382EB}"/>
              </a:ext>
            </a:extLst>
          </p:cNvPr>
          <p:cNvSpPr/>
          <p:nvPr/>
        </p:nvSpPr>
        <p:spPr>
          <a:xfrm rot="5891492">
            <a:off x="9245574" y="1486695"/>
            <a:ext cx="683008" cy="2249215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tx1">
              <a:alpha val="48000"/>
            </a:schemeClr>
          </a:solidFill>
          <a:ln>
            <a:noFill/>
          </a:ln>
          <a:effectLst>
            <a:softEdge rad="254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3" name="Rectangle: Top Corners Rounded 252">
            <a:extLst>
              <a:ext uri="{FF2B5EF4-FFF2-40B4-BE49-F238E27FC236}">
                <a16:creationId xmlns:a16="http://schemas.microsoft.com/office/drawing/2014/main" id="{99A0B421-2C81-411E-ADB2-5B3C20F36B8B}"/>
              </a:ext>
            </a:extLst>
          </p:cNvPr>
          <p:cNvSpPr/>
          <p:nvPr/>
        </p:nvSpPr>
        <p:spPr>
          <a:xfrm rot="5891492">
            <a:off x="9351337" y="2961172"/>
            <a:ext cx="683008" cy="2249215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tx1">
              <a:alpha val="48000"/>
            </a:schemeClr>
          </a:solidFill>
          <a:ln>
            <a:noFill/>
          </a:ln>
          <a:effectLst>
            <a:softEdge rad="254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2" name="Rectangle: Top Corners Rounded 251">
            <a:extLst>
              <a:ext uri="{FF2B5EF4-FFF2-40B4-BE49-F238E27FC236}">
                <a16:creationId xmlns:a16="http://schemas.microsoft.com/office/drawing/2014/main" id="{8A2FA033-A75A-4670-8C97-3FF5FE1F5AED}"/>
              </a:ext>
            </a:extLst>
          </p:cNvPr>
          <p:cNvSpPr/>
          <p:nvPr/>
        </p:nvSpPr>
        <p:spPr>
          <a:xfrm rot="5766317">
            <a:off x="8836724" y="4289054"/>
            <a:ext cx="729280" cy="2551528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tx1">
              <a:alpha val="48000"/>
            </a:schemeClr>
          </a:solidFill>
          <a:ln>
            <a:noFill/>
          </a:ln>
          <a:effectLst>
            <a:softEdge rad="254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1" name="Rectangle: Top Corners Rounded 250">
            <a:extLst>
              <a:ext uri="{FF2B5EF4-FFF2-40B4-BE49-F238E27FC236}">
                <a16:creationId xmlns:a16="http://schemas.microsoft.com/office/drawing/2014/main" id="{67372326-2E0C-4C51-98CB-35172EAE80D5}"/>
              </a:ext>
            </a:extLst>
          </p:cNvPr>
          <p:cNvSpPr/>
          <p:nvPr/>
        </p:nvSpPr>
        <p:spPr>
          <a:xfrm rot="15781254">
            <a:off x="2733361" y="4293714"/>
            <a:ext cx="729280" cy="2551528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tx1">
              <a:alpha val="48000"/>
            </a:schemeClr>
          </a:solidFill>
          <a:ln>
            <a:noFill/>
          </a:ln>
          <a:effectLst>
            <a:softEdge rad="254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0" name="Rectangle: Top Corners Rounded 249">
            <a:extLst>
              <a:ext uri="{FF2B5EF4-FFF2-40B4-BE49-F238E27FC236}">
                <a16:creationId xmlns:a16="http://schemas.microsoft.com/office/drawing/2014/main" id="{E826753D-DC34-4117-88B6-DB1BC8A7161B}"/>
              </a:ext>
            </a:extLst>
          </p:cNvPr>
          <p:cNvSpPr/>
          <p:nvPr/>
        </p:nvSpPr>
        <p:spPr>
          <a:xfrm rot="15781254">
            <a:off x="2177055" y="2899270"/>
            <a:ext cx="761814" cy="2285761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tx1">
              <a:alpha val="48000"/>
            </a:schemeClr>
          </a:solidFill>
          <a:ln>
            <a:noFill/>
          </a:ln>
          <a:effectLst>
            <a:softEdge rad="254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9" name="Rectangle: Top Corners Rounded 248">
            <a:extLst>
              <a:ext uri="{FF2B5EF4-FFF2-40B4-BE49-F238E27FC236}">
                <a16:creationId xmlns:a16="http://schemas.microsoft.com/office/drawing/2014/main" id="{C15C8524-CCC5-4449-BDC4-007CD3D0AA84}"/>
              </a:ext>
            </a:extLst>
          </p:cNvPr>
          <p:cNvSpPr/>
          <p:nvPr/>
        </p:nvSpPr>
        <p:spPr>
          <a:xfrm rot="15781254">
            <a:off x="2243649" y="1440093"/>
            <a:ext cx="761814" cy="2285761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tx1">
              <a:alpha val="48000"/>
            </a:schemeClr>
          </a:solidFill>
          <a:ln>
            <a:noFill/>
          </a:ln>
          <a:effectLst>
            <a:softEdge rad="254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0" name="Oval 229">
            <a:extLst>
              <a:ext uri="{FF2B5EF4-FFF2-40B4-BE49-F238E27FC236}">
                <a16:creationId xmlns:a16="http://schemas.microsoft.com/office/drawing/2014/main" id="{E3FA866A-A7EB-4465-972A-A81FFAA8F711}"/>
              </a:ext>
            </a:extLst>
          </p:cNvPr>
          <p:cNvSpPr/>
          <p:nvPr/>
        </p:nvSpPr>
        <p:spPr>
          <a:xfrm>
            <a:off x="6959232" y="2190059"/>
            <a:ext cx="315700" cy="315700"/>
          </a:xfrm>
          <a:prstGeom prst="ellipse">
            <a:avLst/>
          </a:prstGeom>
          <a:solidFill>
            <a:srgbClr val="42ADC7"/>
          </a:solidFill>
          <a:ln>
            <a:noFill/>
          </a:ln>
          <a:scene3d>
            <a:camera prst="orthographicFront"/>
            <a:lightRig rig="threePt" dir="t"/>
          </a:scene3d>
          <a:sp3d>
            <a:bevelT h="1333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1" name="Oval 230">
            <a:extLst>
              <a:ext uri="{FF2B5EF4-FFF2-40B4-BE49-F238E27FC236}">
                <a16:creationId xmlns:a16="http://schemas.microsoft.com/office/drawing/2014/main" id="{7B25C128-5190-4CEF-AD3E-90417C4AEEAF}"/>
              </a:ext>
            </a:extLst>
          </p:cNvPr>
          <p:cNvSpPr/>
          <p:nvPr/>
        </p:nvSpPr>
        <p:spPr>
          <a:xfrm>
            <a:off x="4487298" y="3276738"/>
            <a:ext cx="315700" cy="315700"/>
          </a:xfrm>
          <a:prstGeom prst="ellipse">
            <a:avLst/>
          </a:prstGeom>
          <a:solidFill>
            <a:srgbClr val="81D152"/>
          </a:solidFill>
          <a:ln>
            <a:noFill/>
          </a:ln>
          <a:scene3d>
            <a:camera prst="orthographicFront"/>
            <a:lightRig rig="threePt" dir="t"/>
          </a:scene3d>
          <a:sp3d>
            <a:bevelT h="1333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2" name="Oval 231">
            <a:extLst>
              <a:ext uri="{FF2B5EF4-FFF2-40B4-BE49-F238E27FC236}">
                <a16:creationId xmlns:a16="http://schemas.microsoft.com/office/drawing/2014/main" id="{F89ACE34-5097-487F-8E48-4818CB459353}"/>
              </a:ext>
            </a:extLst>
          </p:cNvPr>
          <p:cNvSpPr/>
          <p:nvPr/>
        </p:nvSpPr>
        <p:spPr>
          <a:xfrm>
            <a:off x="7383220" y="3214264"/>
            <a:ext cx="315700" cy="315700"/>
          </a:xfrm>
          <a:prstGeom prst="ellipse">
            <a:avLst/>
          </a:prstGeom>
          <a:solidFill>
            <a:srgbClr val="F5F263"/>
          </a:solidFill>
          <a:ln>
            <a:noFill/>
          </a:ln>
          <a:scene3d>
            <a:camera prst="orthographicFront"/>
            <a:lightRig rig="threePt" dir="t"/>
          </a:scene3d>
          <a:sp3d>
            <a:bevelT h="1333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3" name="Oval 232">
            <a:extLst>
              <a:ext uri="{FF2B5EF4-FFF2-40B4-BE49-F238E27FC236}">
                <a16:creationId xmlns:a16="http://schemas.microsoft.com/office/drawing/2014/main" id="{E91D34D5-975F-4A0E-B24C-53B9CCBC48EB}"/>
              </a:ext>
            </a:extLst>
          </p:cNvPr>
          <p:cNvSpPr/>
          <p:nvPr/>
        </p:nvSpPr>
        <p:spPr>
          <a:xfrm>
            <a:off x="4956748" y="4403404"/>
            <a:ext cx="315700" cy="315700"/>
          </a:xfrm>
          <a:prstGeom prst="ellipse">
            <a:avLst/>
          </a:prstGeom>
          <a:solidFill>
            <a:srgbClr val="FF9D4F"/>
          </a:solidFill>
          <a:ln>
            <a:noFill/>
          </a:ln>
          <a:scene3d>
            <a:camera prst="orthographicFront"/>
            <a:lightRig rig="threePt" dir="t"/>
          </a:scene3d>
          <a:sp3d>
            <a:bevelT h="1333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4" name="Oval 233">
            <a:extLst>
              <a:ext uri="{FF2B5EF4-FFF2-40B4-BE49-F238E27FC236}">
                <a16:creationId xmlns:a16="http://schemas.microsoft.com/office/drawing/2014/main" id="{7B210A65-3DB3-42F8-B8B3-49CC0627AFA0}"/>
              </a:ext>
            </a:extLst>
          </p:cNvPr>
          <p:cNvSpPr/>
          <p:nvPr/>
        </p:nvSpPr>
        <p:spPr>
          <a:xfrm>
            <a:off x="6982845" y="4348031"/>
            <a:ext cx="315700" cy="315700"/>
          </a:xfrm>
          <a:prstGeom prst="ellipse">
            <a:avLst/>
          </a:prstGeom>
          <a:solidFill>
            <a:srgbClr val="FF5347"/>
          </a:solidFill>
          <a:ln>
            <a:noFill/>
          </a:ln>
          <a:scene3d>
            <a:camera prst="orthographicFront"/>
            <a:lightRig rig="threePt" dir="t"/>
          </a:scene3d>
          <a:sp3d>
            <a:bevelT h="1333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5" name="Freeform: Shape 234">
            <a:extLst>
              <a:ext uri="{FF2B5EF4-FFF2-40B4-BE49-F238E27FC236}">
                <a16:creationId xmlns:a16="http://schemas.microsoft.com/office/drawing/2014/main" id="{443A9B67-620D-4479-93BE-C2A9EC50805B}"/>
              </a:ext>
            </a:extLst>
          </p:cNvPr>
          <p:cNvSpPr/>
          <p:nvPr/>
        </p:nvSpPr>
        <p:spPr>
          <a:xfrm>
            <a:off x="3976914" y="1915886"/>
            <a:ext cx="943429" cy="362857"/>
          </a:xfrm>
          <a:custGeom>
            <a:avLst/>
            <a:gdLst>
              <a:gd name="connsiteX0" fmla="*/ 943429 w 943429"/>
              <a:gd name="connsiteY0" fmla="*/ 362857 h 362857"/>
              <a:gd name="connsiteX1" fmla="*/ 580572 w 943429"/>
              <a:gd name="connsiteY1" fmla="*/ 0 h 362857"/>
              <a:gd name="connsiteX2" fmla="*/ 0 w 943429"/>
              <a:gd name="connsiteY2" fmla="*/ 14514 h 362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43429" h="362857">
                <a:moveTo>
                  <a:pt x="943429" y="362857"/>
                </a:moveTo>
                <a:lnTo>
                  <a:pt x="580572" y="0"/>
                </a:lnTo>
                <a:lnTo>
                  <a:pt x="0" y="14514"/>
                </a:lnTo>
              </a:path>
            </a:pathLst>
          </a:custGeom>
          <a:noFill/>
          <a:ln w="28575">
            <a:solidFill>
              <a:schemeClr val="bg1">
                <a:lumMod val="50000"/>
                <a:alpha val="44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6" name="Freeform: Shape 235">
            <a:extLst>
              <a:ext uri="{FF2B5EF4-FFF2-40B4-BE49-F238E27FC236}">
                <a16:creationId xmlns:a16="http://schemas.microsoft.com/office/drawing/2014/main" id="{A1A46205-D90D-42CF-B44E-DC1D56113254}"/>
              </a:ext>
            </a:extLst>
          </p:cNvPr>
          <p:cNvSpPr/>
          <p:nvPr/>
        </p:nvSpPr>
        <p:spPr>
          <a:xfrm flipH="1">
            <a:off x="7248680" y="1892870"/>
            <a:ext cx="943429" cy="362857"/>
          </a:xfrm>
          <a:custGeom>
            <a:avLst/>
            <a:gdLst>
              <a:gd name="connsiteX0" fmla="*/ 943429 w 943429"/>
              <a:gd name="connsiteY0" fmla="*/ 362857 h 362857"/>
              <a:gd name="connsiteX1" fmla="*/ 580572 w 943429"/>
              <a:gd name="connsiteY1" fmla="*/ 0 h 362857"/>
              <a:gd name="connsiteX2" fmla="*/ 0 w 943429"/>
              <a:gd name="connsiteY2" fmla="*/ 14514 h 362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43429" h="362857">
                <a:moveTo>
                  <a:pt x="943429" y="362857"/>
                </a:moveTo>
                <a:lnTo>
                  <a:pt x="580572" y="0"/>
                </a:lnTo>
                <a:lnTo>
                  <a:pt x="0" y="14514"/>
                </a:lnTo>
              </a:path>
            </a:pathLst>
          </a:custGeom>
          <a:noFill/>
          <a:ln w="28575">
            <a:solidFill>
              <a:schemeClr val="bg1">
                <a:lumMod val="50000"/>
                <a:alpha val="44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7" name="Freeform: Shape 236">
            <a:extLst>
              <a:ext uri="{FF2B5EF4-FFF2-40B4-BE49-F238E27FC236}">
                <a16:creationId xmlns:a16="http://schemas.microsoft.com/office/drawing/2014/main" id="{170145DF-CCC7-4094-B140-0A72811D1104}"/>
              </a:ext>
            </a:extLst>
          </p:cNvPr>
          <p:cNvSpPr/>
          <p:nvPr/>
        </p:nvSpPr>
        <p:spPr>
          <a:xfrm flipH="1" flipV="1">
            <a:off x="7268398" y="4609577"/>
            <a:ext cx="943429" cy="362857"/>
          </a:xfrm>
          <a:custGeom>
            <a:avLst/>
            <a:gdLst>
              <a:gd name="connsiteX0" fmla="*/ 943429 w 943429"/>
              <a:gd name="connsiteY0" fmla="*/ 362857 h 362857"/>
              <a:gd name="connsiteX1" fmla="*/ 580572 w 943429"/>
              <a:gd name="connsiteY1" fmla="*/ 0 h 362857"/>
              <a:gd name="connsiteX2" fmla="*/ 0 w 943429"/>
              <a:gd name="connsiteY2" fmla="*/ 14514 h 362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43429" h="362857">
                <a:moveTo>
                  <a:pt x="943429" y="362857"/>
                </a:moveTo>
                <a:lnTo>
                  <a:pt x="580572" y="0"/>
                </a:lnTo>
                <a:lnTo>
                  <a:pt x="0" y="14514"/>
                </a:lnTo>
              </a:path>
            </a:pathLst>
          </a:custGeom>
          <a:noFill/>
          <a:ln w="28575">
            <a:solidFill>
              <a:schemeClr val="bg1">
                <a:lumMod val="50000"/>
                <a:alpha val="44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8" name="Freeform: Shape 237">
            <a:extLst>
              <a:ext uri="{FF2B5EF4-FFF2-40B4-BE49-F238E27FC236}">
                <a16:creationId xmlns:a16="http://schemas.microsoft.com/office/drawing/2014/main" id="{EAD4837A-A7FF-42CF-96C1-ECD051A501B0}"/>
              </a:ext>
            </a:extLst>
          </p:cNvPr>
          <p:cNvSpPr/>
          <p:nvPr/>
        </p:nvSpPr>
        <p:spPr>
          <a:xfrm flipV="1">
            <a:off x="4020827" y="4625840"/>
            <a:ext cx="943429" cy="362857"/>
          </a:xfrm>
          <a:custGeom>
            <a:avLst/>
            <a:gdLst>
              <a:gd name="connsiteX0" fmla="*/ 943429 w 943429"/>
              <a:gd name="connsiteY0" fmla="*/ 362857 h 362857"/>
              <a:gd name="connsiteX1" fmla="*/ 580572 w 943429"/>
              <a:gd name="connsiteY1" fmla="*/ 0 h 362857"/>
              <a:gd name="connsiteX2" fmla="*/ 0 w 943429"/>
              <a:gd name="connsiteY2" fmla="*/ 14514 h 362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43429" h="362857">
                <a:moveTo>
                  <a:pt x="943429" y="362857"/>
                </a:moveTo>
                <a:lnTo>
                  <a:pt x="580572" y="0"/>
                </a:lnTo>
                <a:lnTo>
                  <a:pt x="0" y="14514"/>
                </a:lnTo>
              </a:path>
            </a:pathLst>
          </a:custGeom>
          <a:noFill/>
          <a:ln w="28575">
            <a:solidFill>
              <a:schemeClr val="bg1">
                <a:lumMod val="50000"/>
                <a:alpha val="44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240" name="Straight Connector 239">
            <a:extLst>
              <a:ext uri="{FF2B5EF4-FFF2-40B4-BE49-F238E27FC236}">
                <a16:creationId xmlns:a16="http://schemas.microsoft.com/office/drawing/2014/main" id="{80B43468-ADFF-4B5C-875D-2070E8AF1613}"/>
              </a:ext>
            </a:extLst>
          </p:cNvPr>
          <p:cNvCxnSpPr>
            <a:cxnSpLocks/>
          </p:cNvCxnSpPr>
          <p:nvPr/>
        </p:nvCxnSpPr>
        <p:spPr>
          <a:xfrm flipH="1">
            <a:off x="3549715" y="3434588"/>
            <a:ext cx="898913" cy="0"/>
          </a:xfrm>
          <a:prstGeom prst="line">
            <a:avLst/>
          </a:prstGeom>
          <a:ln w="28575">
            <a:solidFill>
              <a:schemeClr val="bg1">
                <a:lumMod val="50000"/>
                <a:alpha val="4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1" name="Straight Connector 240">
            <a:extLst>
              <a:ext uri="{FF2B5EF4-FFF2-40B4-BE49-F238E27FC236}">
                <a16:creationId xmlns:a16="http://schemas.microsoft.com/office/drawing/2014/main" id="{D67E1D1C-BBFC-4B65-BD30-AE099E88512E}"/>
              </a:ext>
            </a:extLst>
          </p:cNvPr>
          <p:cNvCxnSpPr>
            <a:cxnSpLocks/>
          </p:cNvCxnSpPr>
          <p:nvPr/>
        </p:nvCxnSpPr>
        <p:spPr>
          <a:xfrm flipH="1">
            <a:off x="7720394" y="3354720"/>
            <a:ext cx="898913" cy="0"/>
          </a:xfrm>
          <a:prstGeom prst="line">
            <a:avLst/>
          </a:prstGeom>
          <a:ln w="28575">
            <a:solidFill>
              <a:schemeClr val="bg1">
                <a:lumMod val="50000"/>
                <a:alpha val="4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9AF5D57F-FCAE-4B9F-9217-A7D9822D7F5E}"/>
              </a:ext>
            </a:extLst>
          </p:cNvPr>
          <p:cNvGrpSpPr/>
          <p:nvPr/>
        </p:nvGrpSpPr>
        <p:grpSpPr>
          <a:xfrm>
            <a:off x="899051" y="1378633"/>
            <a:ext cx="3599466" cy="1381686"/>
            <a:chOff x="899051" y="1378633"/>
            <a:chExt cx="3599466" cy="138168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D763165-F0AB-47B9-8D7C-73D3F793CDAF}"/>
                </a:ext>
              </a:extLst>
            </p:cNvPr>
            <p:cNvSpPr/>
            <p:nvPr/>
          </p:nvSpPr>
          <p:spPr>
            <a:xfrm>
              <a:off x="899051" y="1378633"/>
              <a:ext cx="3597290" cy="1223889"/>
            </a:xfrm>
            <a:custGeom>
              <a:avLst/>
              <a:gdLst>
                <a:gd name="connsiteX0" fmla="*/ 611945 w 3216180"/>
                <a:gd name="connsiteY0" fmla="*/ 0 h 1223889"/>
                <a:gd name="connsiteX1" fmla="*/ 3216180 w 3216180"/>
                <a:gd name="connsiteY1" fmla="*/ 0 h 1223889"/>
                <a:gd name="connsiteX2" fmla="*/ 3160181 w 3216180"/>
                <a:gd name="connsiteY2" fmla="*/ 41875 h 1223889"/>
                <a:gd name="connsiteX3" fmla="*/ 2417527 w 3216180"/>
                <a:gd name="connsiteY3" fmla="*/ 1037217 h 1223889"/>
                <a:gd name="connsiteX4" fmla="*/ 2349205 w 3216180"/>
                <a:gd name="connsiteY4" fmla="*/ 1223889 h 1223889"/>
                <a:gd name="connsiteX5" fmla="*/ 611945 w 3216180"/>
                <a:gd name="connsiteY5" fmla="*/ 1223889 h 1223889"/>
                <a:gd name="connsiteX6" fmla="*/ 12433 w 3216180"/>
                <a:gd name="connsiteY6" fmla="*/ 735272 h 1223889"/>
                <a:gd name="connsiteX7" fmla="*/ 0 w 3216180"/>
                <a:gd name="connsiteY7" fmla="*/ 611945 h 1223889"/>
                <a:gd name="connsiteX8" fmla="*/ 12433 w 3216180"/>
                <a:gd name="connsiteY8" fmla="*/ 488617 h 1223889"/>
                <a:gd name="connsiteX9" fmla="*/ 611945 w 3216180"/>
                <a:gd name="connsiteY9" fmla="*/ 0 h 1223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16180" h="1223889">
                  <a:moveTo>
                    <a:pt x="611945" y="0"/>
                  </a:moveTo>
                  <a:lnTo>
                    <a:pt x="3216180" y="0"/>
                  </a:lnTo>
                  <a:lnTo>
                    <a:pt x="3160181" y="41875"/>
                  </a:lnTo>
                  <a:cubicBezTo>
                    <a:pt x="2838804" y="307099"/>
                    <a:pt x="2582167" y="647965"/>
                    <a:pt x="2417527" y="1037217"/>
                  </a:cubicBezTo>
                  <a:lnTo>
                    <a:pt x="2349205" y="1223889"/>
                  </a:lnTo>
                  <a:lnTo>
                    <a:pt x="611945" y="1223889"/>
                  </a:lnTo>
                  <a:cubicBezTo>
                    <a:pt x="316223" y="1223889"/>
                    <a:pt x="69494" y="1014125"/>
                    <a:pt x="12433" y="735272"/>
                  </a:cubicBezTo>
                  <a:lnTo>
                    <a:pt x="0" y="611945"/>
                  </a:lnTo>
                  <a:lnTo>
                    <a:pt x="12433" y="488617"/>
                  </a:lnTo>
                  <a:cubicBezTo>
                    <a:pt x="69494" y="209764"/>
                    <a:pt x="316223" y="0"/>
                    <a:pt x="611945" y="0"/>
                  </a:cubicBezTo>
                  <a:close/>
                </a:path>
              </a:pathLst>
            </a:custGeom>
            <a:solidFill>
              <a:srgbClr val="5B4DB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B39BEF1C-AA5E-40AE-A836-6BE202F4C554}"/>
                </a:ext>
              </a:extLst>
            </p:cNvPr>
            <p:cNvSpPr/>
            <p:nvPr/>
          </p:nvSpPr>
          <p:spPr>
            <a:xfrm>
              <a:off x="3293450" y="1378634"/>
              <a:ext cx="1205067" cy="1223889"/>
            </a:xfrm>
            <a:custGeom>
              <a:avLst/>
              <a:gdLst>
                <a:gd name="connsiteX0" fmla="*/ 721043 w 1205067"/>
                <a:gd name="connsiteY0" fmla="*/ 0 h 1223889"/>
                <a:gd name="connsiteX1" fmla="*/ 1205067 w 1205067"/>
                <a:gd name="connsiteY1" fmla="*/ 0 h 1223889"/>
                <a:gd name="connsiteX2" fmla="*/ 1149068 w 1205067"/>
                <a:gd name="connsiteY2" fmla="*/ 41875 h 1223889"/>
                <a:gd name="connsiteX3" fmla="*/ 406414 w 1205067"/>
                <a:gd name="connsiteY3" fmla="*/ 1037217 h 1223889"/>
                <a:gd name="connsiteX4" fmla="*/ 338092 w 1205067"/>
                <a:gd name="connsiteY4" fmla="*/ 1223889 h 1223889"/>
                <a:gd name="connsiteX5" fmla="*/ 0 w 1205067"/>
                <a:gd name="connsiteY5" fmla="*/ 1223889 h 1223889"/>
                <a:gd name="connsiteX6" fmla="*/ 10905 w 1205067"/>
                <a:gd name="connsiteY6" fmla="*/ 1181477 h 1223889"/>
                <a:gd name="connsiteX7" fmla="*/ 546766 w 1205067"/>
                <a:gd name="connsiteY7" fmla="*/ 191753 h 1223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5067" h="1223889">
                  <a:moveTo>
                    <a:pt x="721043" y="0"/>
                  </a:moveTo>
                  <a:lnTo>
                    <a:pt x="1205067" y="0"/>
                  </a:lnTo>
                  <a:lnTo>
                    <a:pt x="1149068" y="41875"/>
                  </a:lnTo>
                  <a:cubicBezTo>
                    <a:pt x="827691" y="307099"/>
                    <a:pt x="571054" y="647965"/>
                    <a:pt x="406414" y="1037217"/>
                  </a:cubicBezTo>
                  <a:lnTo>
                    <a:pt x="338092" y="1223889"/>
                  </a:lnTo>
                  <a:lnTo>
                    <a:pt x="0" y="1223889"/>
                  </a:lnTo>
                  <a:lnTo>
                    <a:pt x="10905" y="1181477"/>
                  </a:lnTo>
                  <a:cubicBezTo>
                    <a:pt x="124735" y="815500"/>
                    <a:pt x="308578" y="480370"/>
                    <a:pt x="546766" y="191753"/>
                  </a:cubicBezTo>
                  <a:close/>
                </a:path>
              </a:pathLst>
            </a:custGeom>
            <a:solidFill>
              <a:schemeClr val="tx1">
                <a:alpha val="1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256" name="Graphic 255" descr="Bullseye">
              <a:extLst>
                <a:ext uri="{FF2B5EF4-FFF2-40B4-BE49-F238E27FC236}">
                  <a16:creationId xmlns:a16="http://schemas.microsoft.com/office/drawing/2014/main" id="{EC327E36-1AC8-49DC-B849-1A1733A3CFD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21921" y="1709689"/>
              <a:ext cx="457200" cy="457200"/>
            </a:xfrm>
            <a:prstGeom prst="rect">
              <a:avLst/>
            </a:prstGeom>
          </p:spPr>
        </p:pic>
        <p:sp>
          <p:nvSpPr>
            <p:cNvPr id="267" name="TextBox 266">
              <a:extLst>
                <a:ext uri="{FF2B5EF4-FFF2-40B4-BE49-F238E27FC236}">
                  <a16:creationId xmlns:a16="http://schemas.microsoft.com/office/drawing/2014/main" id="{2FE6B642-A0CA-43F5-9C45-23D624781694}"/>
                </a:ext>
              </a:extLst>
            </p:cNvPr>
            <p:cNvSpPr txBox="1"/>
            <p:nvPr/>
          </p:nvSpPr>
          <p:spPr>
            <a:xfrm>
              <a:off x="1822825" y="1559990"/>
              <a:ext cx="1676464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Layout Drawing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A13A5EB9-6590-4BED-A3CB-53B0E182C294}"/>
              </a:ext>
            </a:extLst>
          </p:cNvPr>
          <p:cNvGrpSpPr/>
          <p:nvPr/>
        </p:nvGrpSpPr>
        <p:grpSpPr>
          <a:xfrm>
            <a:off x="208109" y="2834353"/>
            <a:ext cx="3507352" cy="1631216"/>
            <a:chOff x="208109" y="2834353"/>
            <a:chExt cx="3507352" cy="1631216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6BC8052-0E88-4C21-B75A-E5D120598367}"/>
                </a:ext>
              </a:extLst>
            </p:cNvPr>
            <p:cNvSpPr/>
            <p:nvPr/>
          </p:nvSpPr>
          <p:spPr>
            <a:xfrm>
              <a:off x="826014" y="2894427"/>
              <a:ext cx="2762372" cy="1314498"/>
            </a:xfrm>
            <a:custGeom>
              <a:avLst/>
              <a:gdLst>
                <a:gd name="connsiteX0" fmla="*/ 611945 w 2721881"/>
                <a:gd name="connsiteY0" fmla="*/ 0 h 1223889"/>
                <a:gd name="connsiteX1" fmla="*/ 2682093 w 2721881"/>
                <a:gd name="connsiteY1" fmla="*/ 0 h 1223889"/>
                <a:gd name="connsiteX2" fmla="*/ 2679520 w 2721881"/>
                <a:gd name="connsiteY2" fmla="*/ 10006 h 1223889"/>
                <a:gd name="connsiteX3" fmla="*/ 2626639 w 2721881"/>
                <a:gd name="connsiteY3" fmla="*/ 534573 h 1223889"/>
                <a:gd name="connsiteX4" fmla="*/ 2679520 w 2721881"/>
                <a:gd name="connsiteY4" fmla="*/ 1059140 h 1223889"/>
                <a:gd name="connsiteX5" fmla="*/ 2721881 w 2721881"/>
                <a:gd name="connsiteY5" fmla="*/ 1223889 h 1223889"/>
                <a:gd name="connsiteX6" fmla="*/ 611945 w 2721881"/>
                <a:gd name="connsiteY6" fmla="*/ 1223889 h 1223889"/>
                <a:gd name="connsiteX7" fmla="*/ 12433 w 2721881"/>
                <a:gd name="connsiteY7" fmla="*/ 735272 h 1223889"/>
                <a:gd name="connsiteX8" fmla="*/ 0 w 2721881"/>
                <a:gd name="connsiteY8" fmla="*/ 611945 h 1223889"/>
                <a:gd name="connsiteX9" fmla="*/ 12433 w 2721881"/>
                <a:gd name="connsiteY9" fmla="*/ 488617 h 1223889"/>
                <a:gd name="connsiteX10" fmla="*/ 611945 w 2721881"/>
                <a:gd name="connsiteY10" fmla="*/ 0 h 1223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21881" h="1223889">
                  <a:moveTo>
                    <a:pt x="611945" y="0"/>
                  </a:moveTo>
                  <a:lnTo>
                    <a:pt x="2682093" y="0"/>
                  </a:lnTo>
                  <a:lnTo>
                    <a:pt x="2679520" y="10006"/>
                  </a:lnTo>
                  <a:cubicBezTo>
                    <a:pt x="2644848" y="179446"/>
                    <a:pt x="2626639" y="354883"/>
                    <a:pt x="2626639" y="534573"/>
                  </a:cubicBezTo>
                  <a:cubicBezTo>
                    <a:pt x="2626639" y="714263"/>
                    <a:pt x="2644848" y="889700"/>
                    <a:pt x="2679520" y="1059140"/>
                  </a:cubicBezTo>
                  <a:lnTo>
                    <a:pt x="2721881" y="1223889"/>
                  </a:lnTo>
                  <a:lnTo>
                    <a:pt x="611945" y="1223889"/>
                  </a:lnTo>
                  <a:cubicBezTo>
                    <a:pt x="316223" y="1223889"/>
                    <a:pt x="69494" y="1014125"/>
                    <a:pt x="12433" y="735272"/>
                  </a:cubicBezTo>
                  <a:lnTo>
                    <a:pt x="0" y="611945"/>
                  </a:lnTo>
                  <a:lnTo>
                    <a:pt x="12433" y="488617"/>
                  </a:lnTo>
                  <a:cubicBezTo>
                    <a:pt x="69494" y="209764"/>
                    <a:pt x="316223" y="0"/>
                    <a:pt x="611945" y="0"/>
                  </a:cubicBezTo>
                  <a:close/>
                </a:path>
              </a:pathLst>
            </a:custGeom>
            <a:solidFill>
              <a:srgbClr val="81D15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FDEF08A-70EC-4A91-926C-DD7E4FC72BC1}"/>
                </a:ext>
              </a:extLst>
            </p:cNvPr>
            <p:cNvSpPr/>
            <p:nvPr/>
          </p:nvSpPr>
          <p:spPr>
            <a:xfrm>
              <a:off x="3172991" y="2894428"/>
              <a:ext cx="417571" cy="1223889"/>
            </a:xfrm>
            <a:custGeom>
              <a:avLst/>
              <a:gdLst>
                <a:gd name="connsiteX0" fmla="*/ 51077 w 417571"/>
                <a:gd name="connsiteY0" fmla="*/ 0 h 1223889"/>
                <a:gd name="connsiteX1" fmla="*/ 377783 w 417571"/>
                <a:gd name="connsiteY1" fmla="*/ 0 h 1223889"/>
                <a:gd name="connsiteX2" fmla="*/ 375210 w 417571"/>
                <a:gd name="connsiteY2" fmla="*/ 10006 h 1223889"/>
                <a:gd name="connsiteX3" fmla="*/ 322329 w 417571"/>
                <a:gd name="connsiteY3" fmla="*/ 534573 h 1223889"/>
                <a:gd name="connsiteX4" fmla="*/ 375210 w 417571"/>
                <a:gd name="connsiteY4" fmla="*/ 1059140 h 1223889"/>
                <a:gd name="connsiteX5" fmla="*/ 417571 w 417571"/>
                <a:gd name="connsiteY5" fmla="*/ 1223889 h 1223889"/>
                <a:gd name="connsiteX6" fmla="*/ 85191 w 417571"/>
                <a:gd name="connsiteY6" fmla="*/ 1223889 h 1223889"/>
                <a:gd name="connsiteX7" fmla="*/ 59363 w 417571"/>
                <a:gd name="connsiteY7" fmla="*/ 1123443 h 1223889"/>
                <a:gd name="connsiteX8" fmla="*/ 0 w 417571"/>
                <a:gd name="connsiteY8" fmla="*/ 534573 h 1223889"/>
                <a:gd name="connsiteX9" fmla="*/ 15086 w 417571"/>
                <a:gd name="connsiteY9" fmla="*/ 235823 h 1223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7571" h="1223889">
                  <a:moveTo>
                    <a:pt x="51077" y="0"/>
                  </a:moveTo>
                  <a:lnTo>
                    <a:pt x="377783" y="0"/>
                  </a:lnTo>
                  <a:lnTo>
                    <a:pt x="375210" y="10006"/>
                  </a:lnTo>
                  <a:cubicBezTo>
                    <a:pt x="340538" y="179446"/>
                    <a:pt x="322329" y="354883"/>
                    <a:pt x="322329" y="534573"/>
                  </a:cubicBezTo>
                  <a:cubicBezTo>
                    <a:pt x="322329" y="714263"/>
                    <a:pt x="340538" y="889700"/>
                    <a:pt x="375210" y="1059140"/>
                  </a:cubicBezTo>
                  <a:lnTo>
                    <a:pt x="417571" y="1223889"/>
                  </a:lnTo>
                  <a:lnTo>
                    <a:pt x="85191" y="1223889"/>
                  </a:lnTo>
                  <a:lnTo>
                    <a:pt x="59363" y="1123443"/>
                  </a:lnTo>
                  <a:cubicBezTo>
                    <a:pt x="20441" y="933233"/>
                    <a:pt x="0" y="736290"/>
                    <a:pt x="0" y="534573"/>
                  </a:cubicBezTo>
                  <a:cubicBezTo>
                    <a:pt x="0" y="433715"/>
                    <a:pt x="5110" y="334050"/>
                    <a:pt x="15086" y="235823"/>
                  </a:cubicBezTo>
                  <a:close/>
                </a:path>
              </a:pathLst>
            </a:custGeom>
            <a:solidFill>
              <a:schemeClr val="tx1">
                <a:alpha val="1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4" name="TextBox 243">
              <a:extLst>
                <a:ext uri="{FF2B5EF4-FFF2-40B4-BE49-F238E27FC236}">
                  <a16:creationId xmlns:a16="http://schemas.microsoft.com/office/drawing/2014/main" id="{86AB79C0-3233-4834-8A9D-91C05C733884}"/>
                </a:ext>
              </a:extLst>
            </p:cNvPr>
            <p:cNvSpPr txBox="1"/>
            <p:nvPr/>
          </p:nvSpPr>
          <p:spPr>
            <a:xfrm>
              <a:off x="208109" y="3258682"/>
              <a:ext cx="69094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B</a:t>
              </a:r>
            </a:p>
          </p:txBody>
        </p:sp>
        <p:pic>
          <p:nvPicPr>
            <p:cNvPr id="266" name="Graphic 265" descr="Open folder">
              <a:extLst>
                <a:ext uri="{FF2B5EF4-FFF2-40B4-BE49-F238E27FC236}">
                  <a16:creationId xmlns:a16="http://schemas.microsoft.com/office/drawing/2014/main" id="{71528320-B202-4D75-811D-4020E39F46F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983396" y="3326598"/>
              <a:ext cx="457200" cy="457200"/>
            </a:xfrm>
            <a:prstGeom prst="rect">
              <a:avLst/>
            </a:prstGeom>
          </p:spPr>
        </p:pic>
        <p:sp>
          <p:nvSpPr>
            <p:cNvPr id="269" name="TextBox 268">
              <a:extLst>
                <a:ext uri="{FF2B5EF4-FFF2-40B4-BE49-F238E27FC236}">
                  <a16:creationId xmlns:a16="http://schemas.microsoft.com/office/drawing/2014/main" id="{5B8F5F66-F4CB-4C7A-935C-4015D117139E}"/>
                </a:ext>
              </a:extLst>
            </p:cNvPr>
            <p:cNvSpPr txBox="1"/>
            <p:nvPr/>
          </p:nvSpPr>
          <p:spPr>
            <a:xfrm>
              <a:off x="1434609" y="2834353"/>
              <a:ext cx="2280852" cy="16312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Saudi Building Code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4C43D433-B4AC-4BD0-A36B-F315AC895488}"/>
              </a:ext>
            </a:extLst>
          </p:cNvPr>
          <p:cNvGrpSpPr/>
          <p:nvPr/>
        </p:nvGrpSpPr>
        <p:grpSpPr>
          <a:xfrm>
            <a:off x="539964" y="4368797"/>
            <a:ext cx="4111746" cy="1405867"/>
            <a:chOff x="539964" y="4368797"/>
            <a:chExt cx="4111746" cy="1405867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83BC14A-EA08-413A-A4AD-46537008DCEA}"/>
                </a:ext>
              </a:extLst>
            </p:cNvPr>
            <p:cNvSpPr/>
            <p:nvPr/>
          </p:nvSpPr>
          <p:spPr>
            <a:xfrm>
              <a:off x="1162878" y="4368797"/>
              <a:ext cx="3486656" cy="1223890"/>
            </a:xfrm>
            <a:custGeom>
              <a:avLst/>
              <a:gdLst>
                <a:gd name="connsiteX0" fmla="*/ 611945 w 3369374"/>
                <a:gd name="connsiteY0" fmla="*/ 0 h 1223890"/>
                <a:gd name="connsiteX1" fmla="*/ 2390680 w 3369374"/>
                <a:gd name="connsiteY1" fmla="*/ 0 h 1223890"/>
                <a:gd name="connsiteX2" fmla="*/ 2417527 w 3369374"/>
                <a:gd name="connsiteY2" fmla="*/ 73352 h 1223890"/>
                <a:gd name="connsiteX3" fmla="*/ 3360557 w 3369374"/>
                <a:gd name="connsiteY3" fmla="*/ 1218533 h 1223890"/>
                <a:gd name="connsiteX4" fmla="*/ 3369374 w 3369374"/>
                <a:gd name="connsiteY4" fmla="*/ 1223890 h 1223890"/>
                <a:gd name="connsiteX5" fmla="*/ 611945 w 3369374"/>
                <a:gd name="connsiteY5" fmla="*/ 1223889 h 1223890"/>
                <a:gd name="connsiteX6" fmla="*/ 12433 w 3369374"/>
                <a:gd name="connsiteY6" fmla="*/ 735272 h 1223890"/>
                <a:gd name="connsiteX7" fmla="*/ 0 w 3369374"/>
                <a:gd name="connsiteY7" fmla="*/ 611945 h 1223890"/>
                <a:gd name="connsiteX8" fmla="*/ 12433 w 3369374"/>
                <a:gd name="connsiteY8" fmla="*/ 488617 h 1223890"/>
                <a:gd name="connsiteX9" fmla="*/ 611945 w 3369374"/>
                <a:gd name="connsiteY9" fmla="*/ 0 h 1223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69374" h="1223890">
                  <a:moveTo>
                    <a:pt x="611945" y="0"/>
                  </a:moveTo>
                  <a:lnTo>
                    <a:pt x="2390680" y="0"/>
                  </a:lnTo>
                  <a:lnTo>
                    <a:pt x="2417527" y="73352"/>
                  </a:lnTo>
                  <a:cubicBezTo>
                    <a:pt x="2615095" y="540455"/>
                    <a:pt x="2945139" y="937882"/>
                    <a:pt x="3360557" y="1218533"/>
                  </a:cubicBezTo>
                  <a:lnTo>
                    <a:pt x="3369374" y="1223890"/>
                  </a:lnTo>
                  <a:lnTo>
                    <a:pt x="611945" y="1223889"/>
                  </a:lnTo>
                  <a:cubicBezTo>
                    <a:pt x="316223" y="1223889"/>
                    <a:pt x="69494" y="1014126"/>
                    <a:pt x="12433" y="735272"/>
                  </a:cubicBezTo>
                  <a:lnTo>
                    <a:pt x="0" y="611945"/>
                  </a:lnTo>
                  <a:lnTo>
                    <a:pt x="12433" y="488617"/>
                  </a:lnTo>
                  <a:cubicBezTo>
                    <a:pt x="69494" y="209764"/>
                    <a:pt x="316223" y="0"/>
                    <a:pt x="611945" y="0"/>
                  </a:cubicBezTo>
                  <a:close/>
                </a:path>
              </a:pathLst>
            </a:custGeom>
            <a:solidFill>
              <a:srgbClr val="FF9D4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4454F303-1F79-45AA-948A-C843A2E6EF95}"/>
                </a:ext>
              </a:extLst>
            </p:cNvPr>
            <p:cNvSpPr/>
            <p:nvPr/>
          </p:nvSpPr>
          <p:spPr>
            <a:xfrm>
              <a:off x="3330306" y="4368797"/>
              <a:ext cx="1321404" cy="1223890"/>
            </a:xfrm>
            <a:custGeom>
              <a:avLst/>
              <a:gdLst>
                <a:gd name="connsiteX0" fmla="*/ 0 w 1321404"/>
                <a:gd name="connsiteY0" fmla="*/ 0 h 1223890"/>
                <a:gd name="connsiteX1" fmla="*/ 342710 w 1321404"/>
                <a:gd name="connsiteY1" fmla="*/ 0 h 1223890"/>
                <a:gd name="connsiteX2" fmla="*/ 369557 w 1321404"/>
                <a:gd name="connsiteY2" fmla="*/ 73352 h 1223890"/>
                <a:gd name="connsiteX3" fmla="*/ 1312587 w 1321404"/>
                <a:gd name="connsiteY3" fmla="*/ 1218533 h 1223890"/>
                <a:gd name="connsiteX4" fmla="*/ 1321404 w 1321404"/>
                <a:gd name="connsiteY4" fmla="*/ 1223890 h 1223890"/>
                <a:gd name="connsiteX5" fmla="*/ 805855 w 1321404"/>
                <a:gd name="connsiteY5" fmla="*/ 1223890 h 1223890"/>
                <a:gd name="connsiteX6" fmla="*/ 698495 w 1321404"/>
                <a:gd name="connsiteY6" fmla="*/ 1126315 h 1223890"/>
                <a:gd name="connsiteX7" fmla="*/ 72303 w 1321404"/>
                <a:gd name="connsiteY7" fmla="*/ 197548 h 1223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1404" h="1223890">
                  <a:moveTo>
                    <a:pt x="0" y="0"/>
                  </a:moveTo>
                  <a:lnTo>
                    <a:pt x="342710" y="0"/>
                  </a:lnTo>
                  <a:lnTo>
                    <a:pt x="369557" y="73352"/>
                  </a:lnTo>
                  <a:cubicBezTo>
                    <a:pt x="567125" y="540455"/>
                    <a:pt x="897169" y="937882"/>
                    <a:pt x="1312587" y="1218533"/>
                  </a:cubicBezTo>
                  <a:lnTo>
                    <a:pt x="1321404" y="1223890"/>
                  </a:lnTo>
                  <a:lnTo>
                    <a:pt x="805855" y="1223890"/>
                  </a:lnTo>
                  <a:lnTo>
                    <a:pt x="698495" y="1126315"/>
                  </a:lnTo>
                  <a:cubicBezTo>
                    <a:pt x="434113" y="861933"/>
                    <a:pt x="220161" y="547122"/>
                    <a:pt x="72303" y="197548"/>
                  </a:cubicBezTo>
                  <a:close/>
                </a:path>
              </a:pathLst>
            </a:custGeom>
            <a:solidFill>
              <a:schemeClr val="tx1">
                <a:alpha val="1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5" name="TextBox 244">
              <a:extLst>
                <a:ext uri="{FF2B5EF4-FFF2-40B4-BE49-F238E27FC236}">
                  <a16:creationId xmlns:a16="http://schemas.microsoft.com/office/drawing/2014/main" id="{F506178D-9F90-4E73-BB80-F660A1A8E5E3}"/>
                </a:ext>
              </a:extLst>
            </p:cNvPr>
            <p:cNvSpPr txBox="1"/>
            <p:nvPr/>
          </p:nvSpPr>
          <p:spPr>
            <a:xfrm>
              <a:off x="539964" y="4751788"/>
              <a:ext cx="69094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C</a:t>
              </a:r>
            </a:p>
          </p:txBody>
        </p:sp>
        <p:pic>
          <p:nvPicPr>
            <p:cNvPr id="264" name="Graphic 263" descr="Bank">
              <a:extLst>
                <a:ext uri="{FF2B5EF4-FFF2-40B4-BE49-F238E27FC236}">
                  <a16:creationId xmlns:a16="http://schemas.microsoft.com/office/drawing/2014/main" id="{BA85EA9C-95FB-4F70-8B9A-D16FFD1D9E6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334430" y="4791005"/>
              <a:ext cx="457200" cy="457200"/>
            </a:xfrm>
            <a:prstGeom prst="rect">
              <a:avLst/>
            </a:prstGeom>
          </p:spPr>
        </p:pic>
        <p:sp>
          <p:nvSpPr>
            <p:cNvPr id="271" name="TextBox 270">
              <a:extLst>
                <a:ext uri="{FF2B5EF4-FFF2-40B4-BE49-F238E27FC236}">
                  <a16:creationId xmlns:a16="http://schemas.microsoft.com/office/drawing/2014/main" id="{321DB904-C2C4-4159-8B72-8EF07B24EC53}"/>
                </a:ext>
              </a:extLst>
            </p:cNvPr>
            <p:cNvSpPr txBox="1"/>
            <p:nvPr/>
          </p:nvSpPr>
          <p:spPr>
            <a:xfrm>
              <a:off x="1781757" y="4574335"/>
              <a:ext cx="198495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Hand Calculation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0678E3DD-5642-48B1-8926-B7CC7A0FDDDE}"/>
              </a:ext>
            </a:extLst>
          </p:cNvPr>
          <p:cNvGrpSpPr/>
          <p:nvPr/>
        </p:nvGrpSpPr>
        <p:grpSpPr>
          <a:xfrm>
            <a:off x="7695661" y="1378632"/>
            <a:ext cx="3801067" cy="1223890"/>
            <a:chOff x="7695661" y="1378632"/>
            <a:chExt cx="3801067" cy="122389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323AF00-C225-4C68-9829-7E87AF16EE5B}"/>
                </a:ext>
              </a:extLst>
            </p:cNvPr>
            <p:cNvSpPr/>
            <p:nvPr/>
          </p:nvSpPr>
          <p:spPr>
            <a:xfrm>
              <a:off x="7695661" y="1378632"/>
              <a:ext cx="3164598" cy="1223890"/>
            </a:xfrm>
            <a:custGeom>
              <a:avLst/>
              <a:gdLst>
                <a:gd name="connsiteX0" fmla="*/ 0 w 3164598"/>
                <a:gd name="connsiteY0" fmla="*/ 0 h 1223890"/>
                <a:gd name="connsiteX1" fmla="*/ 2552653 w 3164598"/>
                <a:gd name="connsiteY1" fmla="*/ 0 h 1223890"/>
                <a:gd name="connsiteX2" fmla="*/ 3164598 w 3164598"/>
                <a:gd name="connsiteY2" fmla="*/ 611945 h 1223890"/>
                <a:gd name="connsiteX3" fmla="*/ 3164597 w 3164598"/>
                <a:gd name="connsiteY3" fmla="*/ 611945 h 1223890"/>
                <a:gd name="connsiteX4" fmla="*/ 2552652 w 3164598"/>
                <a:gd name="connsiteY4" fmla="*/ 1223890 h 1223890"/>
                <a:gd name="connsiteX5" fmla="*/ 866975 w 3164598"/>
                <a:gd name="connsiteY5" fmla="*/ 1223890 h 1223890"/>
                <a:gd name="connsiteX6" fmla="*/ 798652 w 3164598"/>
                <a:gd name="connsiteY6" fmla="*/ 1037217 h 1223890"/>
                <a:gd name="connsiteX7" fmla="*/ 55998 w 3164598"/>
                <a:gd name="connsiteY7" fmla="*/ 41875 h 1223890"/>
                <a:gd name="connsiteX8" fmla="*/ 0 w 3164598"/>
                <a:gd name="connsiteY8" fmla="*/ 0 h 1223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4598" h="1223890">
                  <a:moveTo>
                    <a:pt x="0" y="0"/>
                  </a:moveTo>
                  <a:lnTo>
                    <a:pt x="2552653" y="0"/>
                  </a:lnTo>
                  <a:cubicBezTo>
                    <a:pt x="2890621" y="0"/>
                    <a:pt x="3164598" y="273977"/>
                    <a:pt x="3164598" y="611945"/>
                  </a:cubicBezTo>
                  <a:lnTo>
                    <a:pt x="3164597" y="611945"/>
                  </a:lnTo>
                  <a:cubicBezTo>
                    <a:pt x="3164597" y="949913"/>
                    <a:pt x="2890620" y="1223890"/>
                    <a:pt x="2552652" y="1223890"/>
                  </a:cubicBezTo>
                  <a:lnTo>
                    <a:pt x="866975" y="1223890"/>
                  </a:lnTo>
                  <a:lnTo>
                    <a:pt x="798652" y="1037217"/>
                  </a:lnTo>
                  <a:cubicBezTo>
                    <a:pt x="634012" y="647965"/>
                    <a:pt x="377375" y="307099"/>
                    <a:pt x="55998" y="41875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42ADC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5BE4593-3CFC-4FE5-8725-D81EB0DE7D74}"/>
                </a:ext>
              </a:extLst>
            </p:cNvPr>
            <p:cNvSpPr/>
            <p:nvPr/>
          </p:nvSpPr>
          <p:spPr>
            <a:xfrm>
              <a:off x="7697838" y="1378632"/>
              <a:ext cx="1198541" cy="1223890"/>
            </a:xfrm>
            <a:custGeom>
              <a:avLst/>
              <a:gdLst>
                <a:gd name="connsiteX0" fmla="*/ 0 w 1198541"/>
                <a:gd name="connsiteY0" fmla="*/ 0 h 1223890"/>
                <a:gd name="connsiteX1" fmla="*/ 477497 w 1198541"/>
                <a:gd name="connsiteY1" fmla="*/ 0 h 1223890"/>
                <a:gd name="connsiteX2" fmla="*/ 651774 w 1198541"/>
                <a:gd name="connsiteY2" fmla="*/ 191754 h 1223890"/>
                <a:gd name="connsiteX3" fmla="*/ 1187635 w 1198541"/>
                <a:gd name="connsiteY3" fmla="*/ 1181478 h 1223890"/>
                <a:gd name="connsiteX4" fmla="*/ 1198541 w 1198541"/>
                <a:gd name="connsiteY4" fmla="*/ 1223890 h 1223890"/>
                <a:gd name="connsiteX5" fmla="*/ 866975 w 1198541"/>
                <a:gd name="connsiteY5" fmla="*/ 1223890 h 1223890"/>
                <a:gd name="connsiteX6" fmla="*/ 798652 w 1198541"/>
                <a:gd name="connsiteY6" fmla="*/ 1037217 h 1223890"/>
                <a:gd name="connsiteX7" fmla="*/ 55998 w 1198541"/>
                <a:gd name="connsiteY7" fmla="*/ 41875 h 1223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98541" h="1223890">
                  <a:moveTo>
                    <a:pt x="0" y="0"/>
                  </a:moveTo>
                  <a:lnTo>
                    <a:pt x="477497" y="0"/>
                  </a:lnTo>
                  <a:lnTo>
                    <a:pt x="651774" y="191754"/>
                  </a:lnTo>
                  <a:cubicBezTo>
                    <a:pt x="889962" y="480371"/>
                    <a:pt x="1073805" y="815501"/>
                    <a:pt x="1187635" y="1181478"/>
                  </a:cubicBezTo>
                  <a:lnTo>
                    <a:pt x="1198541" y="1223890"/>
                  </a:lnTo>
                  <a:lnTo>
                    <a:pt x="866975" y="1223890"/>
                  </a:lnTo>
                  <a:lnTo>
                    <a:pt x="798652" y="1037217"/>
                  </a:lnTo>
                  <a:cubicBezTo>
                    <a:pt x="634012" y="647965"/>
                    <a:pt x="377375" y="307099"/>
                    <a:pt x="55998" y="41875"/>
                  </a:cubicBezTo>
                  <a:close/>
                </a:path>
              </a:pathLst>
            </a:custGeom>
            <a:solidFill>
              <a:schemeClr val="tx1">
                <a:alpha val="1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8" name="TextBox 247">
              <a:extLst>
                <a:ext uri="{FF2B5EF4-FFF2-40B4-BE49-F238E27FC236}">
                  <a16:creationId xmlns:a16="http://schemas.microsoft.com/office/drawing/2014/main" id="{3386D684-F45E-4A9B-AEE6-B3640988D1C0}"/>
                </a:ext>
              </a:extLst>
            </p:cNvPr>
            <p:cNvSpPr txBox="1"/>
            <p:nvPr/>
          </p:nvSpPr>
          <p:spPr>
            <a:xfrm>
              <a:off x="10805787" y="1699188"/>
              <a:ext cx="69094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D</a:t>
              </a:r>
            </a:p>
          </p:txBody>
        </p:sp>
        <p:pic>
          <p:nvPicPr>
            <p:cNvPr id="262" name="Graphic 261" descr="Lightbulb">
              <a:extLst>
                <a:ext uri="{FF2B5EF4-FFF2-40B4-BE49-F238E27FC236}">
                  <a16:creationId xmlns:a16="http://schemas.microsoft.com/office/drawing/2014/main" id="{A5BC9117-031E-40B7-A0AF-20696EBC84E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10293481" y="1768045"/>
              <a:ext cx="457200" cy="457200"/>
            </a:xfrm>
            <a:prstGeom prst="rect">
              <a:avLst/>
            </a:prstGeom>
          </p:spPr>
        </p:pic>
        <p:sp>
          <p:nvSpPr>
            <p:cNvPr id="273" name="TextBox 272">
              <a:extLst>
                <a:ext uri="{FF2B5EF4-FFF2-40B4-BE49-F238E27FC236}">
                  <a16:creationId xmlns:a16="http://schemas.microsoft.com/office/drawing/2014/main" id="{FD37581B-2F7B-48A8-AE8D-993C85789F4E}"/>
                </a:ext>
              </a:extLst>
            </p:cNvPr>
            <p:cNvSpPr txBox="1"/>
            <p:nvPr/>
          </p:nvSpPr>
          <p:spPr>
            <a:xfrm>
              <a:off x="8660736" y="1808799"/>
              <a:ext cx="153138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ETABS</a:t>
              </a:r>
              <a:endParaRPr kumimoji="0" lang="en-US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C157CF0-FBF6-4733-9609-E694FA227AA1}"/>
              </a:ext>
            </a:extLst>
          </p:cNvPr>
          <p:cNvGrpSpPr/>
          <p:nvPr/>
        </p:nvGrpSpPr>
        <p:grpSpPr>
          <a:xfrm>
            <a:off x="8603616" y="2894426"/>
            <a:ext cx="3582807" cy="1294048"/>
            <a:chOff x="8603616" y="2894426"/>
            <a:chExt cx="3582807" cy="1294048"/>
          </a:xfrm>
        </p:grpSpPr>
        <p:sp>
          <p:nvSpPr>
            <p:cNvPr id="247" name="TextBox 246">
              <a:extLst>
                <a:ext uri="{FF2B5EF4-FFF2-40B4-BE49-F238E27FC236}">
                  <a16:creationId xmlns:a16="http://schemas.microsoft.com/office/drawing/2014/main" id="{84CBC96A-C76F-46A4-81E0-F687C4B00728}"/>
                </a:ext>
              </a:extLst>
            </p:cNvPr>
            <p:cNvSpPr txBox="1"/>
            <p:nvPr/>
          </p:nvSpPr>
          <p:spPr>
            <a:xfrm>
              <a:off x="11495482" y="3243492"/>
              <a:ext cx="69094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E</a:t>
              </a:r>
            </a:p>
          </p:txBody>
        </p: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6FDF5828-F840-4BDE-B88D-E1BE601F4FB0}"/>
                </a:ext>
              </a:extLst>
            </p:cNvPr>
            <p:cNvGrpSpPr/>
            <p:nvPr/>
          </p:nvGrpSpPr>
          <p:grpSpPr>
            <a:xfrm>
              <a:off x="8603616" y="2894426"/>
              <a:ext cx="2990970" cy="1294048"/>
              <a:chOff x="8603616" y="2894426"/>
              <a:chExt cx="2990970" cy="1294048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2F193C24-FDE3-4A33-96EB-5603037C51D6}"/>
                  </a:ext>
                </a:extLst>
              </p:cNvPr>
              <p:cNvSpPr/>
              <p:nvPr/>
            </p:nvSpPr>
            <p:spPr>
              <a:xfrm>
                <a:off x="8603616" y="2894426"/>
                <a:ext cx="2968172" cy="1223890"/>
              </a:xfrm>
              <a:custGeom>
                <a:avLst/>
                <a:gdLst>
                  <a:gd name="connsiteX0" fmla="*/ 39788 w 2717528"/>
                  <a:gd name="connsiteY0" fmla="*/ 0 h 1223890"/>
                  <a:gd name="connsiteX1" fmla="*/ 2105583 w 2717528"/>
                  <a:gd name="connsiteY1" fmla="*/ 0 h 1223890"/>
                  <a:gd name="connsiteX2" fmla="*/ 2717528 w 2717528"/>
                  <a:gd name="connsiteY2" fmla="*/ 611945 h 1223890"/>
                  <a:gd name="connsiteX3" fmla="*/ 2717527 w 2717528"/>
                  <a:gd name="connsiteY3" fmla="*/ 611945 h 1223890"/>
                  <a:gd name="connsiteX4" fmla="*/ 2105582 w 2717528"/>
                  <a:gd name="connsiteY4" fmla="*/ 1223890 h 1223890"/>
                  <a:gd name="connsiteX5" fmla="*/ 0 w 2717528"/>
                  <a:gd name="connsiteY5" fmla="*/ 1223890 h 1223890"/>
                  <a:gd name="connsiteX6" fmla="*/ 42361 w 2717528"/>
                  <a:gd name="connsiteY6" fmla="*/ 1059140 h 1223890"/>
                  <a:gd name="connsiteX7" fmla="*/ 95242 w 2717528"/>
                  <a:gd name="connsiteY7" fmla="*/ 534573 h 1223890"/>
                  <a:gd name="connsiteX8" fmla="*/ 42361 w 2717528"/>
                  <a:gd name="connsiteY8" fmla="*/ 10006 h 1223890"/>
                  <a:gd name="connsiteX9" fmla="*/ 39788 w 2717528"/>
                  <a:gd name="connsiteY9" fmla="*/ 0 h 12238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717528" h="1223890">
                    <a:moveTo>
                      <a:pt x="39788" y="0"/>
                    </a:moveTo>
                    <a:lnTo>
                      <a:pt x="2105583" y="0"/>
                    </a:lnTo>
                    <a:cubicBezTo>
                      <a:pt x="2443551" y="0"/>
                      <a:pt x="2717528" y="273977"/>
                      <a:pt x="2717528" y="611945"/>
                    </a:cubicBezTo>
                    <a:lnTo>
                      <a:pt x="2717527" y="611945"/>
                    </a:lnTo>
                    <a:cubicBezTo>
                      <a:pt x="2717527" y="949913"/>
                      <a:pt x="2443550" y="1223890"/>
                      <a:pt x="2105582" y="1223890"/>
                    </a:cubicBezTo>
                    <a:lnTo>
                      <a:pt x="0" y="1223890"/>
                    </a:lnTo>
                    <a:lnTo>
                      <a:pt x="42361" y="1059140"/>
                    </a:lnTo>
                    <a:cubicBezTo>
                      <a:pt x="77034" y="889700"/>
                      <a:pt x="95242" y="714263"/>
                      <a:pt x="95242" y="534573"/>
                    </a:cubicBezTo>
                    <a:cubicBezTo>
                      <a:pt x="95242" y="354883"/>
                      <a:pt x="77034" y="179446"/>
                      <a:pt x="42361" y="10006"/>
                    </a:cubicBezTo>
                    <a:lnTo>
                      <a:pt x="39788" y="0"/>
                    </a:lnTo>
                    <a:close/>
                  </a:path>
                </a:pathLst>
              </a:custGeom>
              <a:solidFill>
                <a:srgbClr val="F5F26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3B7FEBF8-52A3-4FAA-9A39-B863E75C9969}"/>
                  </a:ext>
                </a:extLst>
              </p:cNvPr>
              <p:cNvSpPr/>
              <p:nvPr/>
            </p:nvSpPr>
            <p:spPr>
              <a:xfrm>
                <a:off x="8605792" y="2894426"/>
                <a:ext cx="411044" cy="1223890"/>
              </a:xfrm>
              <a:custGeom>
                <a:avLst/>
                <a:gdLst>
                  <a:gd name="connsiteX0" fmla="*/ 39788 w 411044"/>
                  <a:gd name="connsiteY0" fmla="*/ 0 h 1223890"/>
                  <a:gd name="connsiteX1" fmla="*/ 359967 w 411044"/>
                  <a:gd name="connsiteY1" fmla="*/ 0 h 1223890"/>
                  <a:gd name="connsiteX2" fmla="*/ 395958 w 411044"/>
                  <a:gd name="connsiteY2" fmla="*/ 235824 h 1223890"/>
                  <a:gd name="connsiteX3" fmla="*/ 411044 w 411044"/>
                  <a:gd name="connsiteY3" fmla="*/ 534574 h 1223890"/>
                  <a:gd name="connsiteX4" fmla="*/ 351681 w 411044"/>
                  <a:gd name="connsiteY4" fmla="*/ 1123444 h 1223890"/>
                  <a:gd name="connsiteX5" fmla="*/ 325853 w 411044"/>
                  <a:gd name="connsiteY5" fmla="*/ 1223890 h 1223890"/>
                  <a:gd name="connsiteX6" fmla="*/ 0 w 411044"/>
                  <a:gd name="connsiteY6" fmla="*/ 1223890 h 1223890"/>
                  <a:gd name="connsiteX7" fmla="*/ 42361 w 411044"/>
                  <a:gd name="connsiteY7" fmla="*/ 1059140 h 1223890"/>
                  <a:gd name="connsiteX8" fmla="*/ 95242 w 411044"/>
                  <a:gd name="connsiteY8" fmla="*/ 534573 h 1223890"/>
                  <a:gd name="connsiteX9" fmla="*/ 42361 w 411044"/>
                  <a:gd name="connsiteY9" fmla="*/ 10006 h 12238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11044" h="1223890">
                    <a:moveTo>
                      <a:pt x="39788" y="0"/>
                    </a:moveTo>
                    <a:lnTo>
                      <a:pt x="359967" y="0"/>
                    </a:lnTo>
                    <a:lnTo>
                      <a:pt x="395958" y="235824"/>
                    </a:lnTo>
                    <a:cubicBezTo>
                      <a:pt x="405934" y="334051"/>
                      <a:pt x="411044" y="433716"/>
                      <a:pt x="411044" y="534574"/>
                    </a:cubicBezTo>
                    <a:cubicBezTo>
                      <a:pt x="411044" y="736291"/>
                      <a:pt x="390604" y="933234"/>
                      <a:pt x="351681" y="1123444"/>
                    </a:cubicBezTo>
                    <a:lnTo>
                      <a:pt x="325853" y="1223890"/>
                    </a:lnTo>
                    <a:lnTo>
                      <a:pt x="0" y="1223890"/>
                    </a:lnTo>
                    <a:lnTo>
                      <a:pt x="42361" y="1059140"/>
                    </a:lnTo>
                    <a:cubicBezTo>
                      <a:pt x="77034" y="889700"/>
                      <a:pt x="95242" y="714263"/>
                      <a:pt x="95242" y="534573"/>
                    </a:cubicBezTo>
                    <a:cubicBezTo>
                      <a:pt x="95242" y="354883"/>
                      <a:pt x="77034" y="179446"/>
                      <a:pt x="42361" y="10006"/>
                    </a:cubicBezTo>
                    <a:close/>
                  </a:path>
                </a:pathLst>
              </a:custGeom>
              <a:solidFill>
                <a:schemeClr val="tx1">
                  <a:alpha val="1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pic>
            <p:nvPicPr>
              <p:cNvPr id="260" name="Graphic 259" descr="Single gear">
                <a:extLst>
                  <a:ext uri="{FF2B5EF4-FFF2-40B4-BE49-F238E27FC236}">
                    <a16:creationId xmlns:a16="http://schemas.microsoft.com/office/drawing/2014/main" id="{4EC418BF-542E-4F7B-9E8C-2E76D28C82B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p:blipFill>
            <p:spPr>
              <a:xfrm>
                <a:off x="11137386" y="3279465"/>
                <a:ext cx="457200" cy="457200"/>
              </a:xfrm>
              <a:prstGeom prst="rect">
                <a:avLst/>
              </a:prstGeom>
            </p:spPr>
          </p:pic>
          <p:sp>
            <p:nvSpPr>
              <p:cNvPr id="275" name="TextBox 274">
                <a:extLst>
                  <a:ext uri="{FF2B5EF4-FFF2-40B4-BE49-F238E27FC236}">
                    <a16:creationId xmlns:a16="http://schemas.microsoft.com/office/drawing/2014/main" id="{3E7A7C55-6DF3-4EE5-921E-0C912DFDEB9F}"/>
                  </a:ext>
                </a:extLst>
              </p:cNvPr>
              <p:cNvSpPr txBox="1"/>
              <p:nvPr/>
            </p:nvSpPr>
            <p:spPr>
              <a:xfrm>
                <a:off x="9042768" y="2988145"/>
                <a:ext cx="2176896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2800" b="1" i="0" u="none" strike="noStrike" kern="1200" cap="none" spc="0" normalizeH="0" baseline="0" noProof="0" dirty="0">
                    <a:ln>
                      <a:noFill/>
                    </a:ln>
                    <a:effectLst/>
                    <a:uLnTx/>
                    <a:uFillTx/>
                    <a:latin typeface="Times New Roman" panose="02020603050405020304" pitchFamily="18" charset="0"/>
                    <a:ea typeface="+mn-ea"/>
                    <a:cs typeface="+mn-cs"/>
                  </a:rPr>
                  <a:t>Geotechnical Design</a:t>
                </a:r>
              </a:p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E75D0833-5C3A-4AC8-AA0E-8B3DEB11C70D}"/>
              </a:ext>
            </a:extLst>
          </p:cNvPr>
          <p:cNvGrpSpPr/>
          <p:nvPr/>
        </p:nvGrpSpPr>
        <p:grpSpPr>
          <a:xfrm>
            <a:off x="7542467" y="4368797"/>
            <a:ext cx="4094760" cy="1441109"/>
            <a:chOff x="7542467" y="4368797"/>
            <a:chExt cx="4094760" cy="1441109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7BA11C6-CF22-4940-AE8C-17DE181C0D78}"/>
                </a:ext>
              </a:extLst>
            </p:cNvPr>
            <p:cNvSpPr/>
            <p:nvPr/>
          </p:nvSpPr>
          <p:spPr>
            <a:xfrm>
              <a:off x="7542467" y="4368797"/>
              <a:ext cx="3442675" cy="1223890"/>
            </a:xfrm>
            <a:custGeom>
              <a:avLst/>
              <a:gdLst>
                <a:gd name="connsiteX0" fmla="*/ 978694 w 3317793"/>
                <a:gd name="connsiteY0" fmla="*/ 0 h 1223890"/>
                <a:gd name="connsiteX1" fmla="*/ 2705848 w 3317793"/>
                <a:gd name="connsiteY1" fmla="*/ 0 h 1223890"/>
                <a:gd name="connsiteX2" fmla="*/ 3317793 w 3317793"/>
                <a:gd name="connsiteY2" fmla="*/ 611945 h 1223890"/>
                <a:gd name="connsiteX3" fmla="*/ 3317792 w 3317793"/>
                <a:gd name="connsiteY3" fmla="*/ 611945 h 1223890"/>
                <a:gd name="connsiteX4" fmla="*/ 2705847 w 3317793"/>
                <a:gd name="connsiteY4" fmla="*/ 1223890 h 1223890"/>
                <a:gd name="connsiteX5" fmla="*/ 0 w 3317793"/>
                <a:gd name="connsiteY5" fmla="*/ 1223890 h 1223890"/>
                <a:gd name="connsiteX6" fmla="*/ 8817 w 3317793"/>
                <a:gd name="connsiteY6" fmla="*/ 1218533 h 1223890"/>
                <a:gd name="connsiteX7" fmla="*/ 951847 w 3317793"/>
                <a:gd name="connsiteY7" fmla="*/ 73352 h 1223890"/>
                <a:gd name="connsiteX8" fmla="*/ 978694 w 3317793"/>
                <a:gd name="connsiteY8" fmla="*/ 0 h 1223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17793" h="1223890">
                  <a:moveTo>
                    <a:pt x="978694" y="0"/>
                  </a:moveTo>
                  <a:lnTo>
                    <a:pt x="2705848" y="0"/>
                  </a:lnTo>
                  <a:cubicBezTo>
                    <a:pt x="3043816" y="0"/>
                    <a:pt x="3317793" y="273977"/>
                    <a:pt x="3317793" y="611945"/>
                  </a:cubicBezTo>
                  <a:lnTo>
                    <a:pt x="3317792" y="611945"/>
                  </a:lnTo>
                  <a:cubicBezTo>
                    <a:pt x="3317792" y="949913"/>
                    <a:pt x="3043815" y="1223890"/>
                    <a:pt x="2705847" y="1223890"/>
                  </a:cubicBezTo>
                  <a:lnTo>
                    <a:pt x="0" y="1223890"/>
                  </a:lnTo>
                  <a:lnTo>
                    <a:pt x="8817" y="1218533"/>
                  </a:lnTo>
                  <a:cubicBezTo>
                    <a:pt x="424236" y="937882"/>
                    <a:pt x="754279" y="540455"/>
                    <a:pt x="951847" y="73352"/>
                  </a:cubicBezTo>
                  <a:lnTo>
                    <a:pt x="978694" y="0"/>
                  </a:lnTo>
                  <a:close/>
                </a:path>
              </a:pathLst>
            </a:custGeom>
            <a:solidFill>
              <a:srgbClr val="FF53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79625000-5721-4F0B-B28C-633CD4706018}"/>
                </a:ext>
              </a:extLst>
            </p:cNvPr>
            <p:cNvSpPr/>
            <p:nvPr/>
          </p:nvSpPr>
          <p:spPr>
            <a:xfrm>
              <a:off x="7544644" y="4368797"/>
              <a:ext cx="1314877" cy="1223890"/>
            </a:xfrm>
            <a:custGeom>
              <a:avLst/>
              <a:gdLst>
                <a:gd name="connsiteX0" fmla="*/ 978694 w 1314877"/>
                <a:gd name="connsiteY0" fmla="*/ 0 h 1223890"/>
                <a:gd name="connsiteX1" fmla="*/ 1314877 w 1314877"/>
                <a:gd name="connsiteY1" fmla="*/ 0 h 1223890"/>
                <a:gd name="connsiteX2" fmla="*/ 1242574 w 1314877"/>
                <a:gd name="connsiteY2" fmla="*/ 197548 h 1223890"/>
                <a:gd name="connsiteX3" fmla="*/ 616382 w 1314877"/>
                <a:gd name="connsiteY3" fmla="*/ 1126315 h 1223890"/>
                <a:gd name="connsiteX4" fmla="*/ 509022 w 1314877"/>
                <a:gd name="connsiteY4" fmla="*/ 1223890 h 1223890"/>
                <a:gd name="connsiteX5" fmla="*/ 0 w 1314877"/>
                <a:gd name="connsiteY5" fmla="*/ 1223890 h 1223890"/>
                <a:gd name="connsiteX6" fmla="*/ 8817 w 1314877"/>
                <a:gd name="connsiteY6" fmla="*/ 1218533 h 1223890"/>
                <a:gd name="connsiteX7" fmla="*/ 951847 w 1314877"/>
                <a:gd name="connsiteY7" fmla="*/ 73352 h 1223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4877" h="1223890">
                  <a:moveTo>
                    <a:pt x="978694" y="0"/>
                  </a:moveTo>
                  <a:lnTo>
                    <a:pt x="1314877" y="0"/>
                  </a:lnTo>
                  <a:lnTo>
                    <a:pt x="1242574" y="197548"/>
                  </a:lnTo>
                  <a:cubicBezTo>
                    <a:pt x="1094717" y="547122"/>
                    <a:pt x="880764" y="861933"/>
                    <a:pt x="616382" y="1126315"/>
                  </a:cubicBezTo>
                  <a:lnTo>
                    <a:pt x="509022" y="1223890"/>
                  </a:lnTo>
                  <a:lnTo>
                    <a:pt x="0" y="1223890"/>
                  </a:lnTo>
                  <a:lnTo>
                    <a:pt x="8817" y="1218533"/>
                  </a:lnTo>
                  <a:cubicBezTo>
                    <a:pt x="424236" y="937882"/>
                    <a:pt x="754279" y="540455"/>
                    <a:pt x="951847" y="73352"/>
                  </a:cubicBezTo>
                  <a:close/>
                </a:path>
              </a:pathLst>
            </a:custGeom>
            <a:solidFill>
              <a:schemeClr val="tx1">
                <a:alpha val="1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6" name="TextBox 245">
              <a:extLst>
                <a:ext uri="{FF2B5EF4-FFF2-40B4-BE49-F238E27FC236}">
                  <a16:creationId xmlns:a16="http://schemas.microsoft.com/office/drawing/2014/main" id="{2FDE3DB1-2674-4E9B-AD29-ABA26D34B331}"/>
                </a:ext>
              </a:extLst>
            </p:cNvPr>
            <p:cNvSpPr txBox="1"/>
            <p:nvPr/>
          </p:nvSpPr>
          <p:spPr>
            <a:xfrm>
              <a:off x="10946286" y="4734058"/>
              <a:ext cx="69094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F</a:t>
              </a:r>
            </a:p>
          </p:txBody>
        </p:sp>
        <p:pic>
          <p:nvPicPr>
            <p:cNvPr id="258" name="Graphic 257" descr="Presentation with pie chart">
              <a:extLst>
                <a:ext uri="{FF2B5EF4-FFF2-40B4-BE49-F238E27FC236}">
                  <a16:creationId xmlns:a16="http://schemas.microsoft.com/office/drawing/2014/main" id="{0BAE8CE2-70C3-4D5B-92F7-FEA46C428394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10338879" y="4823925"/>
              <a:ext cx="457200" cy="457200"/>
            </a:xfrm>
            <a:prstGeom prst="rect">
              <a:avLst/>
            </a:prstGeom>
          </p:spPr>
        </p:pic>
        <p:sp>
          <p:nvSpPr>
            <p:cNvPr id="277" name="TextBox 276">
              <a:extLst>
                <a:ext uri="{FF2B5EF4-FFF2-40B4-BE49-F238E27FC236}">
                  <a16:creationId xmlns:a16="http://schemas.microsoft.com/office/drawing/2014/main" id="{2199A1F3-42A8-40D1-A98F-2D73FBF3D8AF}"/>
                </a:ext>
              </a:extLst>
            </p:cNvPr>
            <p:cNvSpPr txBox="1"/>
            <p:nvPr/>
          </p:nvSpPr>
          <p:spPr>
            <a:xfrm>
              <a:off x="8605844" y="4609577"/>
              <a:ext cx="1851536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Cost Estimation</a:t>
              </a:r>
            </a:p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8" name="Oval 7">
            <a:extLst>
              <a:ext uri="{FF2B5EF4-FFF2-40B4-BE49-F238E27FC236}">
                <a16:creationId xmlns:a16="http://schemas.microsoft.com/office/drawing/2014/main" id="{40045B18-9FC8-41FC-86C5-24C322662960}"/>
              </a:ext>
            </a:extLst>
          </p:cNvPr>
          <p:cNvSpPr/>
          <p:nvPr/>
        </p:nvSpPr>
        <p:spPr>
          <a:xfrm>
            <a:off x="4891059" y="2240757"/>
            <a:ext cx="315700" cy="315700"/>
          </a:xfrm>
          <a:prstGeom prst="ellipse">
            <a:avLst/>
          </a:prstGeom>
          <a:solidFill>
            <a:srgbClr val="5B4DB7"/>
          </a:solidFill>
          <a:ln>
            <a:noFill/>
          </a:ln>
          <a:scene3d>
            <a:camera prst="orthographicFront"/>
            <a:lightRig rig="threePt" dir="t"/>
          </a:scene3d>
          <a:sp3d>
            <a:bevelT h="1333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5" name="TextBox 254">
            <a:extLst>
              <a:ext uri="{FF2B5EF4-FFF2-40B4-BE49-F238E27FC236}">
                <a16:creationId xmlns:a16="http://schemas.microsoft.com/office/drawing/2014/main" id="{D6134BDF-F0BD-4087-8FFB-3DB6A00D1FE3}"/>
              </a:ext>
            </a:extLst>
          </p:cNvPr>
          <p:cNvSpPr txBox="1"/>
          <p:nvPr/>
        </p:nvSpPr>
        <p:spPr>
          <a:xfrm>
            <a:off x="4667292" y="3148875"/>
            <a:ext cx="28410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Methodology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57" name="TextBox 256">
            <a:extLst>
              <a:ext uri="{FF2B5EF4-FFF2-40B4-BE49-F238E27FC236}">
                <a16:creationId xmlns:a16="http://schemas.microsoft.com/office/drawing/2014/main" id="{A5C49A9F-479D-4582-A596-3548BEA656D3}"/>
              </a:ext>
            </a:extLst>
          </p:cNvPr>
          <p:cNvSpPr txBox="1"/>
          <p:nvPr/>
        </p:nvSpPr>
        <p:spPr>
          <a:xfrm>
            <a:off x="300736" y="1709689"/>
            <a:ext cx="6909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schemeClr val="bg1"/>
                </a:solidFill>
                <a:latin typeface="Century Gothic" panose="020B0502020202020204" pitchFamily="34" charset="0"/>
              </a:rPr>
              <a:t>A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grpSp>
        <p:nvGrpSpPr>
          <p:cNvPr id="259" name="Group 258">
            <a:extLst>
              <a:ext uri="{FF2B5EF4-FFF2-40B4-BE49-F238E27FC236}">
                <a16:creationId xmlns:a16="http://schemas.microsoft.com/office/drawing/2014/main" id="{2457EA78-0257-45E2-B9F5-B0781DC86BB5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14"/>
            <a:tile tx="0" ty="0" sx="100000" sy="100000" flip="xy" algn="bl"/>
          </a:blipFill>
        </p:grpSpPr>
        <p:pic>
          <p:nvPicPr>
            <p:cNvPr id="261" name="Picture 260">
              <a:extLst>
                <a:ext uri="{FF2B5EF4-FFF2-40B4-BE49-F238E27FC236}">
                  <a16:creationId xmlns:a16="http://schemas.microsoft.com/office/drawing/2014/main" id="{0FD61997-6654-40AC-B57D-1F2B00E32109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263" name="Group 262">
              <a:extLst>
                <a:ext uri="{FF2B5EF4-FFF2-40B4-BE49-F238E27FC236}">
                  <a16:creationId xmlns:a16="http://schemas.microsoft.com/office/drawing/2014/main" id="{5AF8EBA3-16E7-4BCE-AAE4-410264A23F89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265" name="Group 264">
                <a:extLst>
                  <a:ext uri="{FF2B5EF4-FFF2-40B4-BE49-F238E27FC236}">
                    <a16:creationId xmlns:a16="http://schemas.microsoft.com/office/drawing/2014/main" id="{5F5EAEC2-D97B-46A4-AA8D-76E34EC52009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281" name="Rectangle: Rounded Corners 280">
                  <a:extLst>
                    <a:ext uri="{FF2B5EF4-FFF2-40B4-BE49-F238E27FC236}">
                      <a16:creationId xmlns:a16="http://schemas.microsoft.com/office/drawing/2014/main" id="{9803E73D-E6F4-4E6E-929F-9EFA8AFE3C8B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1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283" name="Freeform: Shape 282">
                  <a:extLst>
                    <a:ext uri="{FF2B5EF4-FFF2-40B4-BE49-F238E27FC236}">
                      <a16:creationId xmlns:a16="http://schemas.microsoft.com/office/drawing/2014/main" id="{32B55D14-ED55-4EE9-B66E-0B00C8A88B2E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17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80" name="TextBox 279">
                <a:extLst>
                  <a:ext uri="{FF2B5EF4-FFF2-40B4-BE49-F238E27FC236}">
                    <a16:creationId xmlns:a16="http://schemas.microsoft.com/office/drawing/2014/main" id="{B9D7651A-887E-418C-A402-4E4B7206F5D8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16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13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35429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5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5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"/>
                            </p:stCondLst>
                            <p:childTnLst>
                              <p:par>
                                <p:cTn id="8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500"/>
                            </p:stCondLst>
                            <p:childTnLst>
                              <p:par>
                                <p:cTn id="9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500"/>
                            </p:stCondLst>
                            <p:childTnLst>
                              <p:par>
                                <p:cTn id="10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00"/>
                            </p:stCondLst>
                            <p:childTnLst>
                              <p:par>
                                <p:cTn id="10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500"/>
                            </p:stCondLst>
                            <p:childTnLst>
                              <p:par>
                                <p:cTn id="10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4" grpId="0" animBg="1"/>
      <p:bldP spid="253" grpId="0" animBg="1"/>
      <p:bldP spid="252" grpId="0" animBg="1"/>
      <p:bldP spid="251" grpId="0" animBg="1"/>
      <p:bldP spid="250" grpId="0" animBg="1"/>
      <p:bldP spid="249" grpId="0" animBg="1"/>
      <p:bldP spid="230" grpId="0" animBg="1"/>
      <p:bldP spid="231" grpId="0" animBg="1"/>
      <p:bldP spid="232" grpId="0" animBg="1"/>
      <p:bldP spid="233" grpId="0" animBg="1"/>
      <p:bldP spid="234" grpId="0" animBg="1"/>
      <p:bldP spid="235" grpId="0" animBg="1"/>
      <p:bldP spid="236" grpId="0" animBg="1"/>
      <p:bldP spid="237" grpId="0" animBg="1"/>
      <p:bldP spid="238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14C7741-C71C-4457-9180-F7899DE51CFA}"/>
              </a:ext>
            </a:extLst>
          </p:cNvPr>
          <p:cNvSpPr/>
          <p:nvPr/>
        </p:nvSpPr>
        <p:spPr>
          <a:xfrm>
            <a:off x="30224" y="0"/>
            <a:ext cx="12237927" cy="6853357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2343C1C-C4C8-407B-B0A1-E637EE60A4CD}"/>
              </a:ext>
            </a:extLst>
          </p:cNvPr>
          <p:cNvSpPr/>
          <p:nvPr/>
        </p:nvSpPr>
        <p:spPr>
          <a:xfrm>
            <a:off x="0" y="5255109"/>
            <a:ext cx="12237926" cy="1709270"/>
          </a:xfrm>
          <a:prstGeom prst="rect">
            <a:avLst/>
          </a:pr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t="-6370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A79CFF9-0DAE-4531-96F2-F07A04C22BAF}"/>
              </a:ext>
            </a:extLst>
          </p:cNvPr>
          <p:cNvSpPr/>
          <p:nvPr/>
        </p:nvSpPr>
        <p:spPr>
          <a:xfrm>
            <a:off x="-1" y="3809025"/>
            <a:ext cx="12237927" cy="1454202"/>
          </a:xfrm>
          <a:prstGeom prst="rect">
            <a:avLst/>
          </a:prstGeom>
          <a:gradFill flip="none" rotWithShape="1">
            <a:gsLst>
              <a:gs pos="100000">
                <a:srgbClr val="DEDEDE">
                  <a:alpha val="0"/>
                </a:srgbClr>
              </a:gs>
              <a:gs pos="0">
                <a:schemeClr val="tx1">
                  <a:alpha val="67000"/>
                </a:schemeClr>
              </a:gs>
            </a:gsLst>
            <a:lin ang="16200000" scaled="1"/>
            <a:tileRect/>
          </a:gradFill>
          <a:ln>
            <a:noFill/>
          </a:ln>
          <a:effectLst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D4F8CCB-695B-4601-ADA7-D41A5252F928}"/>
              </a:ext>
            </a:extLst>
          </p:cNvPr>
          <p:cNvSpPr/>
          <p:nvPr/>
        </p:nvSpPr>
        <p:spPr>
          <a:xfrm>
            <a:off x="1218394" y="5696676"/>
            <a:ext cx="2104573" cy="885370"/>
          </a:xfrm>
          <a:custGeom>
            <a:avLst/>
            <a:gdLst>
              <a:gd name="connsiteX0" fmla="*/ 2177143 w 2177143"/>
              <a:gd name="connsiteY0" fmla="*/ 1059543 h 1074057"/>
              <a:gd name="connsiteX1" fmla="*/ 1451428 w 2177143"/>
              <a:gd name="connsiteY1" fmla="*/ 1074057 h 1074057"/>
              <a:gd name="connsiteX2" fmla="*/ 348343 w 2177143"/>
              <a:gd name="connsiteY2" fmla="*/ 986971 h 1074057"/>
              <a:gd name="connsiteX3" fmla="*/ 0 w 2177143"/>
              <a:gd name="connsiteY3" fmla="*/ 0 h 1074057"/>
              <a:gd name="connsiteX4" fmla="*/ 870857 w 2177143"/>
              <a:gd name="connsiteY4" fmla="*/ 87086 h 1074057"/>
              <a:gd name="connsiteX5" fmla="*/ 1683657 w 2177143"/>
              <a:gd name="connsiteY5" fmla="*/ 377371 h 1074057"/>
              <a:gd name="connsiteX6" fmla="*/ 2177143 w 2177143"/>
              <a:gd name="connsiteY6" fmla="*/ 1059543 h 1074057"/>
              <a:gd name="connsiteX0" fmla="*/ 2177143 w 2177143"/>
              <a:gd name="connsiteY0" fmla="*/ 1059543 h 1074057"/>
              <a:gd name="connsiteX1" fmla="*/ 1451428 w 2177143"/>
              <a:gd name="connsiteY1" fmla="*/ 1074057 h 1074057"/>
              <a:gd name="connsiteX2" fmla="*/ 290285 w 2177143"/>
              <a:gd name="connsiteY2" fmla="*/ 624114 h 1074057"/>
              <a:gd name="connsiteX3" fmla="*/ 0 w 2177143"/>
              <a:gd name="connsiteY3" fmla="*/ 0 h 1074057"/>
              <a:gd name="connsiteX4" fmla="*/ 870857 w 2177143"/>
              <a:gd name="connsiteY4" fmla="*/ 87086 h 1074057"/>
              <a:gd name="connsiteX5" fmla="*/ 1683657 w 2177143"/>
              <a:gd name="connsiteY5" fmla="*/ 377371 h 1074057"/>
              <a:gd name="connsiteX6" fmla="*/ 2177143 w 2177143"/>
              <a:gd name="connsiteY6" fmla="*/ 1059543 h 1074057"/>
              <a:gd name="connsiteX0" fmla="*/ 2394858 w 2394858"/>
              <a:gd name="connsiteY0" fmla="*/ 1059543 h 1074057"/>
              <a:gd name="connsiteX1" fmla="*/ 1669143 w 2394858"/>
              <a:gd name="connsiteY1" fmla="*/ 1074057 h 1074057"/>
              <a:gd name="connsiteX2" fmla="*/ 0 w 2394858"/>
              <a:gd name="connsiteY2" fmla="*/ 754743 h 1074057"/>
              <a:gd name="connsiteX3" fmla="*/ 217715 w 2394858"/>
              <a:gd name="connsiteY3" fmla="*/ 0 h 1074057"/>
              <a:gd name="connsiteX4" fmla="*/ 1088572 w 2394858"/>
              <a:gd name="connsiteY4" fmla="*/ 87086 h 1074057"/>
              <a:gd name="connsiteX5" fmla="*/ 1901372 w 2394858"/>
              <a:gd name="connsiteY5" fmla="*/ 377371 h 1074057"/>
              <a:gd name="connsiteX6" fmla="*/ 2394858 w 2394858"/>
              <a:gd name="connsiteY6" fmla="*/ 1059543 h 1074057"/>
              <a:gd name="connsiteX0" fmla="*/ 2394858 w 2394858"/>
              <a:gd name="connsiteY0" fmla="*/ 1059543 h 1074057"/>
              <a:gd name="connsiteX1" fmla="*/ 1669143 w 2394858"/>
              <a:gd name="connsiteY1" fmla="*/ 1074057 h 1074057"/>
              <a:gd name="connsiteX2" fmla="*/ 0 w 2394858"/>
              <a:gd name="connsiteY2" fmla="*/ 754743 h 1074057"/>
              <a:gd name="connsiteX3" fmla="*/ 711201 w 2394858"/>
              <a:gd name="connsiteY3" fmla="*/ 0 h 1074057"/>
              <a:gd name="connsiteX4" fmla="*/ 1088572 w 2394858"/>
              <a:gd name="connsiteY4" fmla="*/ 87086 h 1074057"/>
              <a:gd name="connsiteX5" fmla="*/ 1901372 w 2394858"/>
              <a:gd name="connsiteY5" fmla="*/ 377371 h 1074057"/>
              <a:gd name="connsiteX6" fmla="*/ 2394858 w 2394858"/>
              <a:gd name="connsiteY6" fmla="*/ 1059543 h 1074057"/>
              <a:gd name="connsiteX0" fmla="*/ 2394858 w 2394858"/>
              <a:gd name="connsiteY0" fmla="*/ 1190171 h 1204685"/>
              <a:gd name="connsiteX1" fmla="*/ 1669143 w 2394858"/>
              <a:gd name="connsiteY1" fmla="*/ 1204685 h 1204685"/>
              <a:gd name="connsiteX2" fmla="*/ 0 w 2394858"/>
              <a:gd name="connsiteY2" fmla="*/ 885371 h 1204685"/>
              <a:gd name="connsiteX3" fmla="*/ 711201 w 2394858"/>
              <a:gd name="connsiteY3" fmla="*/ 130628 h 1204685"/>
              <a:gd name="connsiteX4" fmla="*/ 1378858 w 2394858"/>
              <a:gd name="connsiteY4" fmla="*/ 0 h 1204685"/>
              <a:gd name="connsiteX5" fmla="*/ 1901372 w 2394858"/>
              <a:gd name="connsiteY5" fmla="*/ 507999 h 1204685"/>
              <a:gd name="connsiteX6" fmla="*/ 2394858 w 2394858"/>
              <a:gd name="connsiteY6" fmla="*/ 1190171 h 1204685"/>
              <a:gd name="connsiteX0" fmla="*/ 2394858 w 2394858"/>
              <a:gd name="connsiteY0" fmla="*/ 1190171 h 1204685"/>
              <a:gd name="connsiteX1" fmla="*/ 1669143 w 2394858"/>
              <a:gd name="connsiteY1" fmla="*/ 1204685 h 1204685"/>
              <a:gd name="connsiteX2" fmla="*/ 0 w 2394858"/>
              <a:gd name="connsiteY2" fmla="*/ 885371 h 1204685"/>
              <a:gd name="connsiteX3" fmla="*/ 928915 w 2394858"/>
              <a:gd name="connsiteY3" fmla="*/ 391885 h 1204685"/>
              <a:gd name="connsiteX4" fmla="*/ 1378858 w 2394858"/>
              <a:gd name="connsiteY4" fmla="*/ 0 h 1204685"/>
              <a:gd name="connsiteX5" fmla="*/ 1901372 w 2394858"/>
              <a:gd name="connsiteY5" fmla="*/ 507999 h 1204685"/>
              <a:gd name="connsiteX6" fmla="*/ 2394858 w 2394858"/>
              <a:gd name="connsiteY6" fmla="*/ 1190171 h 1204685"/>
              <a:gd name="connsiteX0" fmla="*/ 2104573 w 2104573"/>
              <a:gd name="connsiteY0" fmla="*/ 1190171 h 1204685"/>
              <a:gd name="connsiteX1" fmla="*/ 1378858 w 2104573"/>
              <a:gd name="connsiteY1" fmla="*/ 1204685 h 1204685"/>
              <a:gd name="connsiteX2" fmla="*/ 0 w 2104573"/>
              <a:gd name="connsiteY2" fmla="*/ 885371 h 1204685"/>
              <a:gd name="connsiteX3" fmla="*/ 638630 w 2104573"/>
              <a:gd name="connsiteY3" fmla="*/ 391885 h 1204685"/>
              <a:gd name="connsiteX4" fmla="*/ 1088573 w 2104573"/>
              <a:gd name="connsiteY4" fmla="*/ 0 h 1204685"/>
              <a:gd name="connsiteX5" fmla="*/ 1611087 w 2104573"/>
              <a:gd name="connsiteY5" fmla="*/ 507999 h 1204685"/>
              <a:gd name="connsiteX6" fmla="*/ 2104573 w 2104573"/>
              <a:gd name="connsiteY6" fmla="*/ 1190171 h 1204685"/>
              <a:gd name="connsiteX0" fmla="*/ 2104573 w 2104573"/>
              <a:gd name="connsiteY0" fmla="*/ 870856 h 885370"/>
              <a:gd name="connsiteX1" fmla="*/ 1378858 w 2104573"/>
              <a:gd name="connsiteY1" fmla="*/ 885370 h 885370"/>
              <a:gd name="connsiteX2" fmla="*/ 0 w 2104573"/>
              <a:gd name="connsiteY2" fmla="*/ 566056 h 885370"/>
              <a:gd name="connsiteX3" fmla="*/ 638630 w 2104573"/>
              <a:gd name="connsiteY3" fmla="*/ 72570 h 885370"/>
              <a:gd name="connsiteX4" fmla="*/ 1262745 w 2104573"/>
              <a:gd name="connsiteY4" fmla="*/ 0 h 885370"/>
              <a:gd name="connsiteX5" fmla="*/ 1611087 w 2104573"/>
              <a:gd name="connsiteY5" fmla="*/ 188684 h 885370"/>
              <a:gd name="connsiteX6" fmla="*/ 2104573 w 2104573"/>
              <a:gd name="connsiteY6" fmla="*/ 870856 h 8853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04573" h="885370">
                <a:moveTo>
                  <a:pt x="2104573" y="870856"/>
                </a:moveTo>
                <a:lnTo>
                  <a:pt x="1378858" y="885370"/>
                </a:lnTo>
                <a:lnTo>
                  <a:pt x="0" y="566056"/>
                </a:lnTo>
                <a:lnTo>
                  <a:pt x="638630" y="72570"/>
                </a:lnTo>
                <a:lnTo>
                  <a:pt x="1262745" y="0"/>
                </a:lnTo>
                <a:lnTo>
                  <a:pt x="1611087" y="188684"/>
                </a:lnTo>
                <a:lnTo>
                  <a:pt x="2104573" y="870856"/>
                </a:lnTo>
                <a:close/>
              </a:path>
            </a:pathLst>
          </a:custGeom>
          <a:gradFill>
            <a:gsLst>
              <a:gs pos="0">
                <a:srgbClr val="C9E5E8">
                  <a:alpha val="0"/>
                </a:srgbClr>
              </a:gs>
              <a:gs pos="84000">
                <a:schemeClr val="tx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156E1E4-F398-4325-A6D3-D364A7EAA9C4}"/>
              </a:ext>
            </a:extLst>
          </p:cNvPr>
          <p:cNvSpPr/>
          <p:nvPr/>
        </p:nvSpPr>
        <p:spPr>
          <a:xfrm>
            <a:off x="1089121" y="5569544"/>
            <a:ext cx="2177143" cy="1074057"/>
          </a:xfrm>
          <a:custGeom>
            <a:avLst/>
            <a:gdLst>
              <a:gd name="connsiteX0" fmla="*/ 2177143 w 2177143"/>
              <a:gd name="connsiteY0" fmla="*/ 1059543 h 1074057"/>
              <a:gd name="connsiteX1" fmla="*/ 1451428 w 2177143"/>
              <a:gd name="connsiteY1" fmla="*/ 1074057 h 1074057"/>
              <a:gd name="connsiteX2" fmla="*/ 348343 w 2177143"/>
              <a:gd name="connsiteY2" fmla="*/ 986971 h 1074057"/>
              <a:gd name="connsiteX3" fmla="*/ 0 w 2177143"/>
              <a:gd name="connsiteY3" fmla="*/ 0 h 1074057"/>
              <a:gd name="connsiteX4" fmla="*/ 870857 w 2177143"/>
              <a:gd name="connsiteY4" fmla="*/ 87086 h 1074057"/>
              <a:gd name="connsiteX5" fmla="*/ 1683657 w 2177143"/>
              <a:gd name="connsiteY5" fmla="*/ 377371 h 1074057"/>
              <a:gd name="connsiteX6" fmla="*/ 2177143 w 2177143"/>
              <a:gd name="connsiteY6" fmla="*/ 1059543 h 1074057"/>
              <a:gd name="connsiteX0" fmla="*/ 2177143 w 2177143"/>
              <a:gd name="connsiteY0" fmla="*/ 1059543 h 1074057"/>
              <a:gd name="connsiteX1" fmla="*/ 1451428 w 2177143"/>
              <a:gd name="connsiteY1" fmla="*/ 1074057 h 1074057"/>
              <a:gd name="connsiteX2" fmla="*/ 290285 w 2177143"/>
              <a:gd name="connsiteY2" fmla="*/ 624114 h 1074057"/>
              <a:gd name="connsiteX3" fmla="*/ 0 w 2177143"/>
              <a:gd name="connsiteY3" fmla="*/ 0 h 1074057"/>
              <a:gd name="connsiteX4" fmla="*/ 870857 w 2177143"/>
              <a:gd name="connsiteY4" fmla="*/ 87086 h 1074057"/>
              <a:gd name="connsiteX5" fmla="*/ 1683657 w 2177143"/>
              <a:gd name="connsiteY5" fmla="*/ 377371 h 1074057"/>
              <a:gd name="connsiteX6" fmla="*/ 2177143 w 2177143"/>
              <a:gd name="connsiteY6" fmla="*/ 1059543 h 10740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7143" h="1074057">
                <a:moveTo>
                  <a:pt x="2177143" y="1059543"/>
                </a:moveTo>
                <a:lnTo>
                  <a:pt x="1451428" y="1074057"/>
                </a:lnTo>
                <a:lnTo>
                  <a:pt x="290285" y="624114"/>
                </a:lnTo>
                <a:lnTo>
                  <a:pt x="0" y="0"/>
                </a:lnTo>
                <a:lnTo>
                  <a:pt x="870857" y="87086"/>
                </a:lnTo>
                <a:lnTo>
                  <a:pt x="1683657" y="377371"/>
                </a:lnTo>
                <a:lnTo>
                  <a:pt x="2177143" y="1059543"/>
                </a:lnTo>
                <a:close/>
              </a:path>
            </a:pathLst>
          </a:custGeom>
          <a:gradFill>
            <a:gsLst>
              <a:gs pos="0">
                <a:srgbClr val="C9E5E8">
                  <a:alpha val="0"/>
                </a:srgbClr>
              </a:gs>
              <a:gs pos="84000">
                <a:schemeClr val="tx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426C42D-0C3C-40CB-903C-4B71EA474D18}"/>
              </a:ext>
            </a:extLst>
          </p:cNvPr>
          <p:cNvSpPr/>
          <p:nvPr/>
        </p:nvSpPr>
        <p:spPr>
          <a:xfrm>
            <a:off x="2629592" y="5613084"/>
            <a:ext cx="2104573" cy="1146629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noFill/>
          </a:ln>
          <a:scene3d>
            <a:camera prst="obliqueTopLeft">
              <a:rot lat="21299999" lon="21599992" rev="0"/>
            </a:camera>
            <a:lightRig rig="balanced" dir="t"/>
          </a:scene3d>
          <a:sp3d extrusionH="16510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F3C3375-1284-46A0-8F7C-92349276CC58}"/>
              </a:ext>
            </a:extLst>
          </p:cNvPr>
          <p:cNvSpPr/>
          <p:nvPr/>
        </p:nvSpPr>
        <p:spPr>
          <a:xfrm>
            <a:off x="4365976" y="3502708"/>
            <a:ext cx="2014946" cy="1146629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noFill/>
          </a:ln>
          <a:scene3d>
            <a:camera prst="obliqueTopLeft">
              <a:rot lat="21299999" lon="21599992" rev="0"/>
            </a:camera>
            <a:lightRig rig="balanced" dir="t"/>
          </a:scene3d>
          <a:sp3d extrusionH="16510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F264710-A211-4A8A-8765-A63FBAC4EFBD}"/>
              </a:ext>
            </a:extLst>
          </p:cNvPr>
          <p:cNvSpPr/>
          <p:nvPr/>
        </p:nvSpPr>
        <p:spPr>
          <a:xfrm>
            <a:off x="5428316" y="2328775"/>
            <a:ext cx="1630661" cy="1146629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noFill/>
          </a:ln>
          <a:scene3d>
            <a:camera prst="obliqueTopLeft">
              <a:rot lat="21299999" lon="21599992" rev="0"/>
            </a:camera>
            <a:lightRig rig="balanced" dir="t"/>
          </a:scene3d>
          <a:sp3d extrusionH="16510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89B0BCCC-0CA8-49CA-8FFB-752A1634346B}"/>
              </a:ext>
            </a:extLst>
          </p:cNvPr>
          <p:cNvSpPr/>
          <p:nvPr/>
        </p:nvSpPr>
        <p:spPr>
          <a:xfrm>
            <a:off x="5974672" y="243186"/>
            <a:ext cx="2164316" cy="2095081"/>
          </a:xfrm>
          <a:prstGeom prst="upArrow">
            <a:avLst>
              <a:gd name="adj1" fmla="val 50000"/>
              <a:gd name="adj2" fmla="val 60036"/>
            </a:avLst>
          </a:prstGeom>
          <a:blipFill>
            <a:blip r:embed="rId4"/>
            <a:tile tx="0" ty="0" sx="100000" sy="100000" flip="none" algn="tl"/>
          </a:blipFill>
          <a:ln>
            <a:noFill/>
          </a:ln>
          <a:scene3d>
            <a:camera prst="obliqueTopLeft">
              <a:rot lat="21299997" lon="21599992" rev="0"/>
            </a:camera>
            <a:lightRig rig="balanced" dir="t"/>
          </a:scene3d>
          <a:sp3d extrusionH="16510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0E35BAC8-D22E-4CD8-BE53-C60BE7D6A41F}"/>
              </a:ext>
            </a:extLst>
          </p:cNvPr>
          <p:cNvSpPr/>
          <p:nvPr/>
        </p:nvSpPr>
        <p:spPr>
          <a:xfrm>
            <a:off x="6523514" y="332993"/>
            <a:ext cx="1506390" cy="1142747"/>
          </a:xfrm>
          <a:prstGeom prst="ellipse">
            <a:avLst/>
          </a:prstGeom>
          <a:gradFill flip="none" rotWithShape="1">
            <a:gsLst>
              <a:gs pos="100000">
                <a:srgbClr val="C9E5E8">
                  <a:alpha val="0"/>
                </a:srgbClr>
              </a:gs>
              <a:gs pos="0">
                <a:schemeClr val="bg1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368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06E8A75-E846-4D72-AC20-99F9C4858321}"/>
              </a:ext>
            </a:extLst>
          </p:cNvPr>
          <p:cNvSpPr/>
          <p:nvPr/>
        </p:nvSpPr>
        <p:spPr>
          <a:xfrm>
            <a:off x="3799423" y="3618689"/>
            <a:ext cx="1084668" cy="210812"/>
          </a:xfrm>
          <a:custGeom>
            <a:avLst/>
            <a:gdLst>
              <a:gd name="connsiteX0" fmla="*/ 972766 w 972766"/>
              <a:gd name="connsiteY0" fmla="*/ 214009 h 214009"/>
              <a:gd name="connsiteX1" fmla="*/ 0 w 972766"/>
              <a:gd name="connsiteY1" fmla="*/ 9728 h 214009"/>
              <a:gd name="connsiteX2" fmla="*/ 651753 w 972766"/>
              <a:gd name="connsiteY2" fmla="*/ 0 h 214009"/>
              <a:gd name="connsiteX3" fmla="*/ 972766 w 972766"/>
              <a:gd name="connsiteY3" fmla="*/ 214009 h 214009"/>
              <a:gd name="connsiteX0" fmla="*/ 988752 w 988752"/>
              <a:gd name="connsiteY0" fmla="*/ 210812 h 210812"/>
              <a:gd name="connsiteX1" fmla="*/ 0 w 988752"/>
              <a:gd name="connsiteY1" fmla="*/ 9728 h 210812"/>
              <a:gd name="connsiteX2" fmla="*/ 651753 w 988752"/>
              <a:gd name="connsiteY2" fmla="*/ 0 h 210812"/>
              <a:gd name="connsiteX3" fmla="*/ 988752 w 988752"/>
              <a:gd name="connsiteY3" fmla="*/ 210812 h 210812"/>
              <a:gd name="connsiteX0" fmla="*/ 1084668 w 1084668"/>
              <a:gd name="connsiteY0" fmla="*/ 210812 h 210812"/>
              <a:gd name="connsiteX1" fmla="*/ 0 w 1084668"/>
              <a:gd name="connsiteY1" fmla="*/ 6531 h 210812"/>
              <a:gd name="connsiteX2" fmla="*/ 747669 w 1084668"/>
              <a:gd name="connsiteY2" fmla="*/ 0 h 210812"/>
              <a:gd name="connsiteX3" fmla="*/ 1084668 w 1084668"/>
              <a:gd name="connsiteY3" fmla="*/ 210812 h 210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84668" h="210812">
                <a:moveTo>
                  <a:pt x="1084668" y="210812"/>
                </a:moveTo>
                <a:lnTo>
                  <a:pt x="0" y="6531"/>
                </a:lnTo>
                <a:lnTo>
                  <a:pt x="747669" y="0"/>
                </a:lnTo>
                <a:lnTo>
                  <a:pt x="1084668" y="210812"/>
                </a:lnTo>
                <a:close/>
              </a:path>
            </a:pathLst>
          </a:custGeom>
          <a:gradFill>
            <a:gsLst>
              <a:gs pos="0">
                <a:srgbClr val="888C2D">
                  <a:alpha val="0"/>
                </a:srgbClr>
              </a:gs>
              <a:gs pos="100000">
                <a:schemeClr val="tx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D767E43-3099-4C60-A1DD-9BE6BC4ABAAE}"/>
              </a:ext>
            </a:extLst>
          </p:cNvPr>
          <p:cNvSpPr/>
          <p:nvPr/>
        </p:nvSpPr>
        <p:spPr>
          <a:xfrm>
            <a:off x="5225800" y="2461188"/>
            <a:ext cx="1065485" cy="201220"/>
          </a:xfrm>
          <a:custGeom>
            <a:avLst/>
            <a:gdLst>
              <a:gd name="connsiteX0" fmla="*/ 972766 w 972766"/>
              <a:gd name="connsiteY0" fmla="*/ 214009 h 214009"/>
              <a:gd name="connsiteX1" fmla="*/ 0 w 972766"/>
              <a:gd name="connsiteY1" fmla="*/ 9728 h 214009"/>
              <a:gd name="connsiteX2" fmla="*/ 651753 w 972766"/>
              <a:gd name="connsiteY2" fmla="*/ 0 h 214009"/>
              <a:gd name="connsiteX3" fmla="*/ 972766 w 972766"/>
              <a:gd name="connsiteY3" fmla="*/ 214009 h 214009"/>
              <a:gd name="connsiteX0" fmla="*/ 1004738 w 1004738"/>
              <a:gd name="connsiteY0" fmla="*/ 201220 h 201220"/>
              <a:gd name="connsiteX1" fmla="*/ 0 w 1004738"/>
              <a:gd name="connsiteY1" fmla="*/ 9728 h 201220"/>
              <a:gd name="connsiteX2" fmla="*/ 651753 w 1004738"/>
              <a:gd name="connsiteY2" fmla="*/ 0 h 201220"/>
              <a:gd name="connsiteX3" fmla="*/ 1004738 w 1004738"/>
              <a:gd name="connsiteY3" fmla="*/ 201220 h 201220"/>
              <a:gd name="connsiteX0" fmla="*/ 1004738 w 1004738"/>
              <a:gd name="connsiteY0" fmla="*/ 201220 h 201220"/>
              <a:gd name="connsiteX1" fmla="*/ 0 w 1004738"/>
              <a:gd name="connsiteY1" fmla="*/ 9728 h 201220"/>
              <a:gd name="connsiteX2" fmla="*/ 651753 w 1004738"/>
              <a:gd name="connsiteY2" fmla="*/ 0 h 201220"/>
              <a:gd name="connsiteX3" fmla="*/ 1004738 w 1004738"/>
              <a:gd name="connsiteY3" fmla="*/ 201220 h 201220"/>
              <a:gd name="connsiteX0" fmla="*/ 1065485 w 1065485"/>
              <a:gd name="connsiteY0" fmla="*/ 201220 h 201220"/>
              <a:gd name="connsiteX1" fmla="*/ 0 w 1065485"/>
              <a:gd name="connsiteY1" fmla="*/ 9728 h 201220"/>
              <a:gd name="connsiteX2" fmla="*/ 712500 w 1065485"/>
              <a:gd name="connsiteY2" fmla="*/ 0 h 201220"/>
              <a:gd name="connsiteX3" fmla="*/ 1065485 w 1065485"/>
              <a:gd name="connsiteY3" fmla="*/ 201220 h 201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65485" h="201220">
                <a:moveTo>
                  <a:pt x="1065485" y="201220"/>
                </a:moveTo>
                <a:lnTo>
                  <a:pt x="0" y="9728"/>
                </a:lnTo>
                <a:lnTo>
                  <a:pt x="712500" y="0"/>
                </a:lnTo>
                <a:lnTo>
                  <a:pt x="1065485" y="201220"/>
                </a:lnTo>
                <a:close/>
              </a:path>
            </a:pathLst>
          </a:custGeom>
          <a:gradFill>
            <a:gsLst>
              <a:gs pos="0">
                <a:srgbClr val="A24D59">
                  <a:alpha val="0"/>
                </a:srgbClr>
              </a:gs>
              <a:gs pos="100000">
                <a:schemeClr val="tx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Bullseye">
            <a:extLst>
              <a:ext uri="{FF2B5EF4-FFF2-40B4-BE49-F238E27FC236}">
                <a16:creationId xmlns:a16="http://schemas.microsoft.com/office/drawing/2014/main" id="{04A4F99A-1958-4E64-BF16-4186E4DF6DD4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637372" y="1602892"/>
            <a:ext cx="548640" cy="548640"/>
          </a:xfrm>
          <a:prstGeom prst="rect">
            <a:avLst/>
          </a:prstGeom>
        </p:spPr>
      </p:pic>
      <p:pic>
        <p:nvPicPr>
          <p:cNvPr id="17" name="Graphic 16" descr="Presentation with pie chart">
            <a:extLst>
              <a:ext uri="{FF2B5EF4-FFF2-40B4-BE49-F238E27FC236}">
                <a16:creationId xmlns:a16="http://schemas.microsoft.com/office/drawing/2014/main" id="{AE1B23B0-B08F-4962-B413-F2C89E280C6C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593287" y="2437656"/>
            <a:ext cx="548640" cy="548640"/>
          </a:xfrm>
          <a:prstGeom prst="rect">
            <a:avLst/>
          </a:prstGeom>
        </p:spPr>
      </p:pic>
      <p:pic>
        <p:nvPicPr>
          <p:cNvPr id="20" name="Graphic 19" descr="Bar graph with upward trend">
            <a:extLst>
              <a:ext uri="{FF2B5EF4-FFF2-40B4-BE49-F238E27FC236}">
                <a16:creationId xmlns:a16="http://schemas.microsoft.com/office/drawing/2014/main" id="{B7F7C842-1C0C-4BB7-9BCA-41BA352B079E}"/>
              </a:ext>
            </a:extLst>
          </p:cNvPr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489143" y="3507403"/>
            <a:ext cx="548640" cy="548640"/>
          </a:xfrm>
          <a:prstGeom prst="rect">
            <a:avLst/>
          </a:prstGeom>
          <a:effectLst/>
        </p:spPr>
      </p:pic>
      <p:pic>
        <p:nvPicPr>
          <p:cNvPr id="22" name="Graphic 21" descr="Single gear">
            <a:extLst>
              <a:ext uri="{FF2B5EF4-FFF2-40B4-BE49-F238E27FC236}">
                <a16:creationId xmlns:a16="http://schemas.microsoft.com/office/drawing/2014/main" id="{CFC47ED5-44A4-4020-826B-9508E78C322F}"/>
              </a:ext>
            </a:extLst>
          </p:cNvPr>
          <p:cNvPicPr>
            <a:picLocks noChangeAspect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2711017" y="5590721"/>
            <a:ext cx="548640" cy="548640"/>
          </a:xfrm>
          <a:prstGeom prst="rect">
            <a:avLst/>
          </a:prstGeom>
          <a:effectLst/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03A1AD59-ADB2-4BE8-BFB1-115D29B3308F}"/>
              </a:ext>
            </a:extLst>
          </p:cNvPr>
          <p:cNvSpPr txBox="1"/>
          <p:nvPr/>
        </p:nvSpPr>
        <p:spPr>
          <a:xfrm>
            <a:off x="2559843" y="5927739"/>
            <a:ext cx="23622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Load combinations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3314C7E-5735-4B13-A3F5-9FD86D70F86F}"/>
              </a:ext>
            </a:extLst>
          </p:cNvPr>
          <p:cNvSpPr txBox="1"/>
          <p:nvPr/>
        </p:nvSpPr>
        <p:spPr>
          <a:xfrm>
            <a:off x="5354372" y="3019866"/>
            <a:ext cx="18316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Live loads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5B31D23-9583-4507-93DC-02B06E59A6CC}"/>
              </a:ext>
            </a:extLst>
          </p:cNvPr>
          <p:cNvSpPr txBox="1"/>
          <p:nvPr/>
        </p:nvSpPr>
        <p:spPr>
          <a:xfrm>
            <a:off x="6167753" y="961020"/>
            <a:ext cx="1862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Dead loads</a:t>
            </a:r>
          </a:p>
        </p:txBody>
      </p:sp>
      <p:pic>
        <p:nvPicPr>
          <p:cNvPr id="15" name="Graphic 14" descr="Walk">
            <a:extLst>
              <a:ext uri="{FF2B5EF4-FFF2-40B4-BE49-F238E27FC236}">
                <a16:creationId xmlns:a16="http://schemas.microsoft.com/office/drawing/2014/main" id="{42A14932-2AA0-4AA2-AAC3-E459B95AFE9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4172456" y="2404143"/>
            <a:ext cx="1146629" cy="1146629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6547E7E8-F5C5-4310-AF72-62B6754385DE}"/>
              </a:ext>
            </a:extLst>
          </p:cNvPr>
          <p:cNvSpPr/>
          <p:nvPr/>
        </p:nvSpPr>
        <p:spPr>
          <a:xfrm>
            <a:off x="3348708" y="4476620"/>
            <a:ext cx="1877092" cy="1136464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noFill/>
          </a:ln>
          <a:scene3d>
            <a:camera prst="obliqueTopLeft">
              <a:rot lat="21299999" lon="21599992" rev="0"/>
            </a:camera>
            <a:lightRig rig="balanced" dir="t"/>
          </a:scene3d>
          <a:sp3d extrusionH="16510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5D54C81-3A3B-4E92-8A7D-49248810241C}"/>
              </a:ext>
            </a:extLst>
          </p:cNvPr>
          <p:cNvSpPr txBox="1"/>
          <p:nvPr/>
        </p:nvSpPr>
        <p:spPr>
          <a:xfrm>
            <a:off x="3266263" y="4878506"/>
            <a:ext cx="205026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Earthquake (</a:t>
            </a:r>
            <a:r>
              <a:rPr lang="en-US" sz="28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x,y</a:t>
            </a:r>
            <a:r>
              <a: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4DD5C9B-99DF-438D-B9A0-D44DB9EA1C11}"/>
              </a:ext>
            </a:extLst>
          </p:cNvPr>
          <p:cNvSpPr txBox="1"/>
          <p:nvPr/>
        </p:nvSpPr>
        <p:spPr>
          <a:xfrm>
            <a:off x="4302410" y="3858780"/>
            <a:ext cx="222110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Wind loads </a:t>
            </a:r>
            <a:r>
              <a: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8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x,y</a:t>
            </a:r>
            <a:r>
              <a: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pic>
        <p:nvPicPr>
          <p:cNvPr id="40" name="Graphic 39" descr="Venn diagram">
            <a:extLst>
              <a:ext uri="{FF2B5EF4-FFF2-40B4-BE49-F238E27FC236}">
                <a16:creationId xmlns:a16="http://schemas.microsoft.com/office/drawing/2014/main" id="{699A121D-8E1D-4E2E-9A66-183E6F14189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3493904" y="4557405"/>
            <a:ext cx="457200" cy="457200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F2A871CD-D7E8-40CD-B18D-F93E0C9097BB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9174" y="1751629"/>
            <a:ext cx="4136289" cy="4555195"/>
          </a:xfrm>
          <a:prstGeom prst="rect">
            <a:avLst/>
          </a:prstGeom>
        </p:spPr>
      </p:pic>
      <p:grpSp>
        <p:nvGrpSpPr>
          <p:cNvPr id="42" name="Group 41">
            <a:extLst>
              <a:ext uri="{FF2B5EF4-FFF2-40B4-BE49-F238E27FC236}">
                <a16:creationId xmlns:a16="http://schemas.microsoft.com/office/drawing/2014/main" id="{78871D2E-D6B2-4E0F-9BB1-49AB9A0FE862}"/>
              </a:ext>
            </a:extLst>
          </p:cNvPr>
          <p:cNvGrpSpPr/>
          <p:nvPr/>
        </p:nvGrpSpPr>
        <p:grpSpPr>
          <a:xfrm>
            <a:off x="7341283" y="3658378"/>
            <a:ext cx="1187232" cy="2386718"/>
            <a:chOff x="5373252" y="3181534"/>
            <a:chExt cx="1187232" cy="2734500"/>
          </a:xfrm>
        </p:grpSpPr>
        <p:sp>
          <p:nvSpPr>
            <p:cNvPr id="43" name="Arrow: Down 42">
              <a:extLst>
                <a:ext uri="{FF2B5EF4-FFF2-40B4-BE49-F238E27FC236}">
                  <a16:creationId xmlns:a16="http://schemas.microsoft.com/office/drawing/2014/main" id="{81045E56-916C-4222-A359-42D751372B50}"/>
                </a:ext>
              </a:extLst>
            </p:cNvPr>
            <p:cNvSpPr/>
            <p:nvPr/>
          </p:nvSpPr>
          <p:spPr>
            <a:xfrm rot="16200000" flipH="1">
              <a:off x="5810659" y="3904514"/>
              <a:ext cx="307209" cy="1182024"/>
            </a:xfrm>
            <a:prstGeom prst="downArrow">
              <a:avLst/>
            </a:prstGeom>
            <a:solidFill>
              <a:schemeClr val="tx1"/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Arrow: Down 43">
              <a:extLst>
                <a:ext uri="{FF2B5EF4-FFF2-40B4-BE49-F238E27FC236}">
                  <a16:creationId xmlns:a16="http://schemas.microsoft.com/office/drawing/2014/main" id="{9CAF9A40-E17C-44FB-8320-F84CC3919080}"/>
                </a:ext>
              </a:extLst>
            </p:cNvPr>
            <p:cNvSpPr/>
            <p:nvPr/>
          </p:nvSpPr>
          <p:spPr>
            <a:xfrm rot="16200000" flipH="1">
              <a:off x="5815867" y="5171418"/>
              <a:ext cx="307209" cy="1182024"/>
            </a:xfrm>
            <a:prstGeom prst="downArrow">
              <a:avLst/>
            </a:prstGeom>
            <a:solidFill>
              <a:schemeClr val="tx1"/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Arrow: Down 44">
              <a:extLst>
                <a:ext uri="{FF2B5EF4-FFF2-40B4-BE49-F238E27FC236}">
                  <a16:creationId xmlns:a16="http://schemas.microsoft.com/office/drawing/2014/main" id="{0A847BB0-8728-4FF1-83F8-C887373BD608}"/>
                </a:ext>
              </a:extLst>
            </p:cNvPr>
            <p:cNvSpPr/>
            <p:nvPr/>
          </p:nvSpPr>
          <p:spPr>
            <a:xfrm rot="16200000" flipH="1">
              <a:off x="5815867" y="2744127"/>
              <a:ext cx="307209" cy="1182024"/>
            </a:xfrm>
            <a:prstGeom prst="downArrow">
              <a:avLst/>
            </a:prstGeom>
            <a:solidFill>
              <a:schemeClr val="tx1"/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D1368488-18F5-4C19-8B79-1324D08735D2}"/>
              </a:ext>
            </a:extLst>
          </p:cNvPr>
          <p:cNvGrpSpPr/>
          <p:nvPr/>
        </p:nvGrpSpPr>
        <p:grpSpPr>
          <a:xfrm>
            <a:off x="7894954" y="1586269"/>
            <a:ext cx="3938980" cy="1245871"/>
            <a:chOff x="5425188" y="1057513"/>
            <a:chExt cx="4026571" cy="1520054"/>
          </a:xfrm>
        </p:grpSpPr>
        <p:sp>
          <p:nvSpPr>
            <p:cNvPr id="47" name="Arrow: Down 46">
              <a:extLst>
                <a:ext uri="{FF2B5EF4-FFF2-40B4-BE49-F238E27FC236}">
                  <a16:creationId xmlns:a16="http://schemas.microsoft.com/office/drawing/2014/main" id="{30898852-FD0B-47D2-884A-D8AFA34C5102}"/>
                </a:ext>
              </a:extLst>
            </p:cNvPr>
            <p:cNvSpPr/>
            <p:nvPr/>
          </p:nvSpPr>
          <p:spPr>
            <a:xfrm flipH="1">
              <a:off x="5425188" y="2097881"/>
              <a:ext cx="303675" cy="479686"/>
            </a:xfrm>
            <a:prstGeom prst="downArrow">
              <a:avLst/>
            </a:prstGeom>
            <a:ln cmpd="sng">
              <a:solidFill>
                <a:schemeClr val="accent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Arrow: Down 47">
              <a:extLst>
                <a:ext uri="{FF2B5EF4-FFF2-40B4-BE49-F238E27FC236}">
                  <a16:creationId xmlns:a16="http://schemas.microsoft.com/office/drawing/2014/main" id="{E3913B33-19D0-4180-8810-F4005B30F44F}"/>
                </a:ext>
              </a:extLst>
            </p:cNvPr>
            <p:cNvSpPr/>
            <p:nvPr/>
          </p:nvSpPr>
          <p:spPr>
            <a:xfrm flipH="1">
              <a:off x="6308671" y="1494744"/>
              <a:ext cx="303675" cy="479686"/>
            </a:xfrm>
            <a:prstGeom prst="downArrow">
              <a:avLst/>
            </a:prstGeom>
            <a:ln cmpd="sng">
              <a:solidFill>
                <a:schemeClr val="accent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Arrow: Down 48">
              <a:extLst>
                <a:ext uri="{FF2B5EF4-FFF2-40B4-BE49-F238E27FC236}">
                  <a16:creationId xmlns:a16="http://schemas.microsoft.com/office/drawing/2014/main" id="{3D8E7F2F-F61B-4E28-B41B-BC509ADF5828}"/>
                </a:ext>
              </a:extLst>
            </p:cNvPr>
            <p:cNvSpPr/>
            <p:nvPr/>
          </p:nvSpPr>
          <p:spPr>
            <a:xfrm flipH="1">
              <a:off x="8350394" y="1613923"/>
              <a:ext cx="303675" cy="479686"/>
            </a:xfrm>
            <a:prstGeom prst="downArrow">
              <a:avLst/>
            </a:prstGeom>
            <a:ln cmpd="sng">
              <a:solidFill>
                <a:schemeClr val="accent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Arrow: Down 49">
              <a:extLst>
                <a:ext uri="{FF2B5EF4-FFF2-40B4-BE49-F238E27FC236}">
                  <a16:creationId xmlns:a16="http://schemas.microsoft.com/office/drawing/2014/main" id="{D438D47D-CDED-4414-8C64-46EB281273E7}"/>
                </a:ext>
              </a:extLst>
            </p:cNvPr>
            <p:cNvSpPr/>
            <p:nvPr/>
          </p:nvSpPr>
          <p:spPr>
            <a:xfrm flipH="1">
              <a:off x="9148084" y="2093609"/>
              <a:ext cx="303675" cy="479686"/>
            </a:xfrm>
            <a:prstGeom prst="downArrow">
              <a:avLst/>
            </a:prstGeom>
            <a:ln cmpd="sng">
              <a:solidFill>
                <a:schemeClr val="accent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Arrow: Down 50">
              <a:extLst>
                <a:ext uri="{FF2B5EF4-FFF2-40B4-BE49-F238E27FC236}">
                  <a16:creationId xmlns:a16="http://schemas.microsoft.com/office/drawing/2014/main" id="{78941864-5B65-4C4A-91C3-E4410E45F805}"/>
                </a:ext>
              </a:extLst>
            </p:cNvPr>
            <p:cNvSpPr/>
            <p:nvPr/>
          </p:nvSpPr>
          <p:spPr>
            <a:xfrm flipH="1">
              <a:off x="7278976" y="1057513"/>
              <a:ext cx="235200" cy="479686"/>
            </a:xfrm>
            <a:prstGeom prst="downArrow">
              <a:avLst/>
            </a:prstGeom>
            <a:ln cmpd="sng">
              <a:solidFill>
                <a:schemeClr val="accent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2" name="Rectangle: Beveled 51">
            <a:extLst>
              <a:ext uri="{FF2B5EF4-FFF2-40B4-BE49-F238E27FC236}">
                <a16:creationId xmlns:a16="http://schemas.microsoft.com/office/drawing/2014/main" id="{B1348512-BA9A-4625-ADB2-DA515C6A2808}"/>
              </a:ext>
            </a:extLst>
          </p:cNvPr>
          <p:cNvSpPr/>
          <p:nvPr/>
        </p:nvSpPr>
        <p:spPr>
          <a:xfrm>
            <a:off x="186127" y="1325586"/>
            <a:ext cx="4303016" cy="1076210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Types of loads on the structure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AAFD730B-8EDD-494C-B14D-D0FA201EDB9F}"/>
              </a:ext>
            </a:extLst>
          </p:cNvPr>
          <p:cNvGrpSpPr/>
          <p:nvPr/>
        </p:nvGrpSpPr>
        <p:grpSpPr>
          <a:xfrm>
            <a:off x="8259981" y="5990887"/>
            <a:ext cx="3426563" cy="358966"/>
            <a:chOff x="6892078" y="6210958"/>
            <a:chExt cx="3426563" cy="358966"/>
          </a:xfrm>
        </p:grpSpPr>
        <p:sp>
          <p:nvSpPr>
            <p:cNvPr id="54" name="Arrow: Down 53">
              <a:extLst>
                <a:ext uri="{FF2B5EF4-FFF2-40B4-BE49-F238E27FC236}">
                  <a16:creationId xmlns:a16="http://schemas.microsoft.com/office/drawing/2014/main" id="{C06B2F31-150D-48AD-A23F-75BD4DBE2B04}"/>
                </a:ext>
              </a:extLst>
            </p:cNvPr>
            <p:cNvSpPr/>
            <p:nvPr/>
          </p:nvSpPr>
          <p:spPr>
            <a:xfrm rot="16200000" flipH="1">
              <a:off x="9364267" y="5606414"/>
              <a:ext cx="349829" cy="1558918"/>
            </a:xfrm>
            <a:prstGeom prst="downArrow">
              <a:avLst/>
            </a:prstGeom>
            <a:solidFill>
              <a:schemeClr val="accent2"/>
            </a:solidFill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Arrow: Down 54">
              <a:extLst>
                <a:ext uri="{FF2B5EF4-FFF2-40B4-BE49-F238E27FC236}">
                  <a16:creationId xmlns:a16="http://schemas.microsoft.com/office/drawing/2014/main" id="{09F53ECD-208F-4B3E-B6AE-1D4EFA525838}"/>
                </a:ext>
              </a:extLst>
            </p:cNvPr>
            <p:cNvSpPr/>
            <p:nvPr/>
          </p:nvSpPr>
          <p:spPr>
            <a:xfrm rot="5400000">
              <a:off x="7496622" y="5615551"/>
              <a:ext cx="349829" cy="1558918"/>
            </a:xfrm>
            <a:prstGeom prst="downArrow">
              <a:avLst/>
            </a:prstGeom>
            <a:solidFill>
              <a:schemeClr val="accent2"/>
            </a:solidFill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3" name="Rectangle 62">
            <a:extLst>
              <a:ext uri="{FF2B5EF4-FFF2-40B4-BE49-F238E27FC236}">
                <a16:creationId xmlns:a16="http://schemas.microsoft.com/office/drawing/2014/main" id="{46400AF0-5517-4F47-B399-5B5918E8377F}"/>
              </a:ext>
            </a:extLst>
          </p:cNvPr>
          <p:cNvSpPr/>
          <p:nvPr/>
        </p:nvSpPr>
        <p:spPr>
          <a:xfrm>
            <a:off x="9377064" y="6253561"/>
            <a:ext cx="1212031" cy="32766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1.7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9988B9F5-7EEF-42A8-8695-AA972F7E63E4}"/>
              </a:ext>
            </a:extLst>
          </p:cNvPr>
          <p:cNvSpPr/>
          <p:nvPr/>
        </p:nvSpPr>
        <p:spPr>
          <a:xfrm>
            <a:off x="7667774" y="6536619"/>
            <a:ext cx="4384115" cy="345228"/>
          </a:xfrm>
          <a:prstGeom prst="rect">
            <a:avLst/>
          </a:prstGeom>
          <a:ln>
            <a:solidFill>
              <a:srgbClr val="BFC2C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Resource: CIVIL READ Copyright © 2021.</a:t>
            </a:r>
          </a:p>
        </p:txBody>
      </p:sp>
      <p:grpSp>
        <p:nvGrpSpPr>
          <p:cNvPr id="65" name="Group 64">
            <a:extLst>
              <a:ext uri="{FF2B5EF4-FFF2-40B4-BE49-F238E27FC236}">
                <a16:creationId xmlns:a16="http://schemas.microsoft.com/office/drawing/2014/main" id="{DE166E22-2F75-4B5F-8DCE-F1E20124F673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18"/>
            <a:tile tx="0" ty="0" sx="100000" sy="100000" flip="xy" algn="bl"/>
          </a:blipFill>
        </p:grpSpPr>
        <p:pic>
          <p:nvPicPr>
            <p:cNvPr id="66" name="Picture 65">
              <a:extLst>
                <a:ext uri="{FF2B5EF4-FFF2-40B4-BE49-F238E27FC236}">
                  <a16:creationId xmlns:a16="http://schemas.microsoft.com/office/drawing/2014/main" id="{96A176F0-4BB2-4F68-8C1E-FAF5DDDAE987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67" name="Group 66">
              <a:extLst>
                <a:ext uri="{FF2B5EF4-FFF2-40B4-BE49-F238E27FC236}">
                  <a16:creationId xmlns:a16="http://schemas.microsoft.com/office/drawing/2014/main" id="{AB62097A-5D9E-4B7D-88C0-06CCB816BB55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68" name="Group 67">
                <a:extLst>
                  <a:ext uri="{FF2B5EF4-FFF2-40B4-BE49-F238E27FC236}">
                    <a16:creationId xmlns:a16="http://schemas.microsoft.com/office/drawing/2014/main" id="{3B8EE0AF-217F-4B89-97D2-10B0930EC1DF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70" name="Rectangle: Rounded Corners 69">
                  <a:extLst>
                    <a:ext uri="{FF2B5EF4-FFF2-40B4-BE49-F238E27FC236}">
                      <a16:creationId xmlns:a16="http://schemas.microsoft.com/office/drawing/2014/main" id="{29D39615-99F2-493D-BF25-2B7934BBE42A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4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71" name="Freeform: Shape 70">
                  <a:extLst>
                    <a:ext uri="{FF2B5EF4-FFF2-40B4-BE49-F238E27FC236}">
                      <a16:creationId xmlns:a16="http://schemas.microsoft.com/office/drawing/2014/main" id="{EA225600-F5B9-47DE-AA93-82A9D74114D5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20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69" name="TextBox 68">
                <a:extLst>
                  <a:ext uri="{FF2B5EF4-FFF2-40B4-BE49-F238E27FC236}">
                    <a16:creationId xmlns:a16="http://schemas.microsoft.com/office/drawing/2014/main" id="{FACC52D7-2FF4-4C17-B8AC-AC6081CFF2B5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4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14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688965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D1FDF0C-B5D4-481B-AEBB-919978279C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9578842"/>
              </p:ext>
            </p:extLst>
          </p:nvPr>
        </p:nvGraphicFramePr>
        <p:xfrm>
          <a:off x="129209" y="1422014"/>
          <a:ext cx="9975700" cy="37175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93925">
                  <a:extLst>
                    <a:ext uri="{9D8B030D-6E8A-4147-A177-3AD203B41FA5}">
                      <a16:colId xmlns:a16="http://schemas.microsoft.com/office/drawing/2014/main" val="1766342960"/>
                    </a:ext>
                  </a:extLst>
                </a:gridCol>
                <a:gridCol w="2493925">
                  <a:extLst>
                    <a:ext uri="{9D8B030D-6E8A-4147-A177-3AD203B41FA5}">
                      <a16:colId xmlns:a16="http://schemas.microsoft.com/office/drawing/2014/main" val="3736955944"/>
                    </a:ext>
                  </a:extLst>
                </a:gridCol>
                <a:gridCol w="2493925">
                  <a:extLst>
                    <a:ext uri="{9D8B030D-6E8A-4147-A177-3AD203B41FA5}">
                      <a16:colId xmlns:a16="http://schemas.microsoft.com/office/drawing/2014/main" val="3304038951"/>
                    </a:ext>
                  </a:extLst>
                </a:gridCol>
                <a:gridCol w="2493925">
                  <a:extLst>
                    <a:ext uri="{9D8B030D-6E8A-4147-A177-3AD203B41FA5}">
                      <a16:colId xmlns:a16="http://schemas.microsoft.com/office/drawing/2014/main" val="75827247"/>
                    </a:ext>
                  </a:extLst>
                </a:gridCol>
              </a:tblGrid>
              <a:tr h="535995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2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Name</a:t>
                      </a:r>
                      <a:endParaRPr lang="en-US" sz="20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2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Density (</a:t>
                      </a:r>
                      <a:r>
                        <a:rPr lang="en-US" sz="2400" b="1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kN</a:t>
                      </a:r>
                      <a:r>
                        <a:rPr lang="en-US" sz="2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/m</a:t>
                      </a:r>
                      <a:r>
                        <a:rPr lang="en-US" sz="2400" b="1" baseline="30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lang="en-US" sz="2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  <a:endParaRPr lang="en-US" sz="20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24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Thickness (mm)</a:t>
                      </a:r>
                      <a:endParaRPr lang="en-US" sz="20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2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Load (</a:t>
                      </a:r>
                      <a:r>
                        <a:rPr lang="en-US" sz="2400" b="1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kN</a:t>
                      </a:r>
                      <a:r>
                        <a:rPr lang="en-US" sz="2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/m</a:t>
                      </a:r>
                      <a:r>
                        <a:rPr lang="en-US" sz="2400" b="1" baseline="30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en-US" sz="2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  <a:endParaRPr lang="en-US" sz="20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16489059"/>
                  </a:ext>
                </a:extLst>
              </a:tr>
              <a:tr h="368796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Mortar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20.5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26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0.54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4241887"/>
                  </a:ext>
                </a:extLst>
              </a:tr>
              <a:tr h="368796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Ceramic tile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23.5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0.26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66682771"/>
                  </a:ext>
                </a:extLst>
              </a:tr>
              <a:tr h="368796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Plaster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13.9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18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0.25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08061232"/>
                  </a:ext>
                </a:extLst>
              </a:tr>
              <a:tr h="787783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Mechanical Duct allowance</a:t>
                      </a:r>
                      <a:endParaRPr lang="en-US" sz="18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---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---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0.2</a:t>
                      </a:r>
                    </a:p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60451005"/>
                  </a:ext>
                </a:extLst>
              </a:tr>
              <a:tr h="918603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Suspended Metal lath and Cement Plaster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---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--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0.75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28618107"/>
                  </a:ext>
                </a:extLst>
              </a:tr>
              <a:tr h="368796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US" sz="18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---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---</a:t>
                      </a:r>
                      <a:endParaRPr lang="en-US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1828800" algn="l"/>
                        </a:tabLst>
                      </a:pPr>
                      <a:r>
                        <a:rPr lang="en-US" sz="18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2.0</a:t>
                      </a:r>
                      <a:endParaRPr lang="en-US" sz="18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51520371"/>
                  </a:ext>
                </a:extLst>
              </a:tr>
            </a:tbl>
          </a:graphicData>
        </a:graphic>
      </p:graphicFrame>
      <p:sp>
        <p:nvSpPr>
          <p:cNvPr id="10" name="Rectangle 9">
            <a:extLst>
              <a:ext uri="{FF2B5EF4-FFF2-40B4-BE49-F238E27FC236}">
                <a16:creationId xmlns:a16="http://schemas.microsoft.com/office/drawing/2014/main" id="{668D19DF-CC35-4D65-9FB5-CBD94A45F9AB}"/>
              </a:ext>
            </a:extLst>
          </p:cNvPr>
          <p:cNvSpPr/>
          <p:nvPr/>
        </p:nvSpPr>
        <p:spPr>
          <a:xfrm>
            <a:off x="129209" y="971968"/>
            <a:ext cx="1938130" cy="4355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1.2</a:t>
            </a:r>
          </a:p>
        </p:txBody>
      </p:sp>
      <p:sp>
        <p:nvSpPr>
          <p:cNvPr id="11" name="Rectangle: Beveled 10">
            <a:extLst>
              <a:ext uri="{FF2B5EF4-FFF2-40B4-BE49-F238E27FC236}">
                <a16:creationId xmlns:a16="http://schemas.microsoft.com/office/drawing/2014/main" id="{4FB3C4CD-8B8C-404C-B714-B8474C1A8C8C}"/>
              </a:ext>
            </a:extLst>
          </p:cNvPr>
          <p:cNvSpPr/>
          <p:nvPr/>
        </p:nvSpPr>
        <p:spPr>
          <a:xfrm>
            <a:off x="3538331" y="783777"/>
            <a:ext cx="3836504" cy="638237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Finishing dead loads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212FA8A-CA01-4584-A280-74881ABF6E65}"/>
              </a:ext>
            </a:extLst>
          </p:cNvPr>
          <p:cNvSpPr txBox="1"/>
          <p:nvPr/>
        </p:nvSpPr>
        <p:spPr>
          <a:xfrm>
            <a:off x="823137" y="5777815"/>
            <a:ext cx="6695941" cy="369332"/>
          </a:xfrm>
          <a:prstGeom prst="rect">
            <a:avLst/>
          </a:prstGeom>
          <a:solidFill>
            <a:schemeClr val="bg1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Retrieved from ACI, SBC and </a:t>
            </a:r>
            <a:r>
              <a:rPr lang="en-US" b="1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Rak</a:t>
            </a:r>
            <a:r>
              <a:rPr lang="en-US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for tiles the book Ceramics 2020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2E326FFA-F354-4D77-B445-B93F6BAFFF8E}"/>
              </a:ext>
            </a:extLst>
          </p:cNvPr>
          <p:cNvSpPr/>
          <p:nvPr/>
        </p:nvSpPr>
        <p:spPr>
          <a:xfrm>
            <a:off x="951901" y="5154122"/>
            <a:ext cx="5798968" cy="535050"/>
          </a:xfrm>
          <a:prstGeom prst="roundRect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Total dead loads on the floors = 2.0 </a:t>
            </a:r>
            <a:r>
              <a:rPr lang="en-US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KN/m</a:t>
            </a:r>
            <a:r>
              <a:rPr lang="en-US" sz="2400" baseline="30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2400" dirty="0">
              <a:solidFill>
                <a:srgbClr val="2E75B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2E6C2FC-F3A1-41A2-B7B4-26D2184F777C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2"/>
            <a:tile tx="0" ty="0" sx="100000" sy="100000" flip="xy" algn="bl"/>
          </a:blipFill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DADC26A9-804F-4FAB-9972-B4D091E6DF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BAD5D4BF-E48E-4747-BE47-764227D78295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F94A0628-A8B9-4B32-A90B-1F19C75C15D8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21" name="Rectangle: Rounded Corners 20">
                  <a:extLst>
                    <a:ext uri="{FF2B5EF4-FFF2-40B4-BE49-F238E27FC236}">
                      <a16:creationId xmlns:a16="http://schemas.microsoft.com/office/drawing/2014/main" id="{2486650B-84BA-4788-A199-F578A5E92F1E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4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22" name="Freeform: Shape 21">
                  <a:extLst>
                    <a:ext uri="{FF2B5EF4-FFF2-40B4-BE49-F238E27FC236}">
                      <a16:creationId xmlns:a16="http://schemas.microsoft.com/office/drawing/2014/main" id="{99D532A4-5544-4A74-96A1-4CD8C0EA7E31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6BB10740-014C-4561-983D-D9753C0128D4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4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15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752954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7" name="Table 26">
                <a:extLst>
                  <a:ext uri="{FF2B5EF4-FFF2-40B4-BE49-F238E27FC236}">
                    <a16:creationId xmlns:a16="http://schemas.microsoft.com/office/drawing/2014/main" id="{6F6C572E-1FB6-4D29-B072-14332D97E372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56644727"/>
                  </p:ext>
                </p:extLst>
              </p:nvPr>
            </p:nvGraphicFramePr>
            <p:xfrm>
              <a:off x="2013268" y="2261984"/>
              <a:ext cx="7557248" cy="2614769"/>
            </p:xfrm>
            <a:graphic>
              <a:graphicData uri="http://schemas.openxmlformats.org/drawingml/2006/table">
                <a:tbl>
                  <a:tblPr firstRow="1" firstCol="1" bandRow="1">
                    <a:tableStyleId>{7DF18680-E054-41AD-8BC1-D1AEF772440D}</a:tableStyleId>
                  </a:tblPr>
                  <a:tblGrid>
                    <a:gridCol w="1930979">
                      <a:extLst>
                        <a:ext uri="{9D8B030D-6E8A-4147-A177-3AD203B41FA5}">
                          <a16:colId xmlns:a16="http://schemas.microsoft.com/office/drawing/2014/main" val="3328798644"/>
                        </a:ext>
                      </a:extLst>
                    </a:gridCol>
                    <a:gridCol w="2615158">
                      <a:extLst>
                        <a:ext uri="{9D8B030D-6E8A-4147-A177-3AD203B41FA5}">
                          <a16:colId xmlns:a16="http://schemas.microsoft.com/office/drawing/2014/main" val="3927664012"/>
                        </a:ext>
                      </a:extLst>
                    </a:gridCol>
                    <a:gridCol w="3011111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1037069"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400" b="1" kern="1200" dirty="0">
                              <a:solidFill>
                                <a:schemeClr val="lt1"/>
                              </a:solidFill>
                              <a:effectLst/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Structure</a:t>
                          </a:r>
                        </a:p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endParaRPr lang="en-US" sz="1400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tc>
                      <a:txBody>
                        <a:bodyPr/>
                        <a:lstStyle/>
                        <a:p>
                          <a:pPr marL="0" marR="0" indent="0" algn="just" defTabSz="457200" rtl="0" eaLnBrk="1" fontAlgn="auto" latinLnBrk="0" hangingPunct="1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400" b="1" baseline="0" dirty="0">
                              <a:effectLst/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Dead Load</a:t>
                          </a:r>
                          <a14:m>
                            <m:oMath xmlns:m="http://schemas.openxmlformats.org/officeDocument/2006/math">
                              <m:r>
                                <a:rPr lang="en-US" sz="2400" b="1" smtClean="0">
                                  <a:effectLst/>
                                  <a:latin typeface="Cambria Math" panose="02040503050406030204" pitchFamily="18" charset="0"/>
                                </a:rPr>
                                <m:t>  </m:t>
                              </m:r>
                              <m:f>
                                <m:fPr>
                                  <m:type m:val="skw"/>
                                  <m:ctrlPr>
                                    <a:rPr lang="en-US" sz="24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sz="2400">
                                      <a:effectLst/>
                                      <a:latin typeface="Cambria Math" panose="02040503050406030204" pitchFamily="18" charset="0"/>
                                    </a:rPr>
                                    <m:t>𝒌𝑵</m:t>
                                  </m:r>
                                </m:num>
                                <m:den>
                                  <m:sSup>
                                    <m:sSupPr>
                                      <m:ctrlPr>
                                        <a:rPr lang="en-US" sz="2400" i="1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US" sz="240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𝒎</m:t>
                                      </m:r>
                                    </m:e>
                                    <m:sup>
                                      <m:r>
                                        <a:rPr lang="en-US" sz="240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p>
                                  </m:sSup>
                                </m:den>
                              </m:f>
                            </m:oMath>
                          </a14:m>
                          <a:endParaRPr lang="en-US" sz="1600" dirty="0">
                            <a:effectLst/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  <a:p>
                          <a:pPr marL="0" marR="0" algn="just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400" b="1" baseline="0" dirty="0">
                              <a:effectLst/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  Live Load</a:t>
                          </a:r>
                          <a14:m>
                            <m:oMath xmlns:m="http://schemas.openxmlformats.org/officeDocument/2006/math">
                              <m:r>
                                <a:rPr lang="en-US" sz="2400" b="1" smtClean="0">
                                  <a:effectLst/>
                                  <a:latin typeface="Cambria Math" panose="02040503050406030204" pitchFamily="18" charset="0"/>
                                </a:rPr>
                                <m:t>  </m:t>
                              </m:r>
                              <m:f>
                                <m:fPr>
                                  <m:type m:val="skw"/>
                                  <m:ctrlPr>
                                    <a:rPr lang="en-US" sz="24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sz="2400">
                                      <a:effectLst/>
                                      <a:latin typeface="Cambria Math" panose="02040503050406030204" pitchFamily="18" charset="0"/>
                                    </a:rPr>
                                    <m:t>𝒌𝑵</m:t>
                                  </m:r>
                                </m:num>
                                <m:den>
                                  <m:sSup>
                                    <m:sSupPr>
                                      <m:ctrlPr>
                                        <a:rPr lang="en-US" sz="2400" i="1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US" sz="240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𝒎</m:t>
                                      </m:r>
                                    </m:e>
                                    <m:sup>
                                      <m:r>
                                        <a:rPr lang="en-US" sz="240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p>
                                  </m:sSup>
                                </m:den>
                              </m:f>
                            </m:oMath>
                          </a14:m>
                          <a:endParaRPr lang="en-US" sz="1600" dirty="0">
                            <a:effectLst/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  <a:p>
                          <a:pPr marL="0" marR="0" algn="just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endParaRPr lang="en-US" sz="2000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52590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2400" dirty="0">
                              <a:effectLst/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Parking</a:t>
                          </a:r>
                          <a:endParaRPr lang="en-US" sz="1800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2400" b="1" dirty="0">
                              <a:effectLst/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</a:t>
                          </a:r>
                          <a:endParaRPr lang="en-US" sz="2400" b="1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2400" b="1" dirty="0">
                              <a:effectLst/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10</a:t>
                          </a:r>
                          <a:endParaRPr lang="en-US" sz="2400" b="1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3357745055"/>
                      </a:ext>
                    </a:extLst>
                  </a:tr>
                  <a:tr h="52590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24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Commercial</a:t>
                          </a:r>
                          <a:endParaRPr lang="en-US" sz="2400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2400" b="1" dirty="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a:t>2</a:t>
                          </a:r>
                          <a:endParaRPr lang="en-US" sz="2000" b="1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2400" b="1" dirty="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a:t>5</a:t>
                          </a: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3630747916"/>
                      </a:ext>
                    </a:extLst>
                  </a:tr>
                  <a:tr h="52590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24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Residential</a:t>
                          </a:r>
                          <a:endParaRPr lang="en-US" sz="2400" b="1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2400" b="1" dirty="0">
                              <a:effectLst/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</a:t>
                          </a:r>
                          <a:endParaRPr lang="en-US" sz="1800" b="1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tc>
                      <a:txBody>
                        <a:bodyPr/>
                        <a:lstStyle/>
                        <a:p>
                          <a:pPr marL="0" marR="0" algn="ctr" rtl="1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2400" b="1" dirty="0">
                              <a:effectLst/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</a:t>
                          </a:r>
                          <a:endParaRPr lang="en-US" sz="2400" b="1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1518318013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7" name="Table 26">
                <a:extLst>
                  <a:ext uri="{FF2B5EF4-FFF2-40B4-BE49-F238E27FC236}">
                    <a16:creationId xmlns:a16="http://schemas.microsoft.com/office/drawing/2014/main" id="{6F6C572E-1FB6-4D29-B072-14332D97E372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56644727"/>
                  </p:ext>
                </p:extLst>
              </p:nvPr>
            </p:nvGraphicFramePr>
            <p:xfrm>
              <a:off x="2013268" y="2261984"/>
              <a:ext cx="7557248" cy="2614769"/>
            </p:xfrm>
            <a:graphic>
              <a:graphicData uri="http://schemas.openxmlformats.org/drawingml/2006/table">
                <a:tbl>
                  <a:tblPr firstRow="1" firstCol="1" bandRow="1">
                    <a:tableStyleId>{7DF18680-E054-41AD-8BC1-D1AEF772440D}</a:tableStyleId>
                  </a:tblPr>
                  <a:tblGrid>
                    <a:gridCol w="1930979">
                      <a:extLst>
                        <a:ext uri="{9D8B030D-6E8A-4147-A177-3AD203B41FA5}">
                          <a16:colId xmlns:a16="http://schemas.microsoft.com/office/drawing/2014/main" val="3328798644"/>
                        </a:ext>
                      </a:extLst>
                    </a:gridCol>
                    <a:gridCol w="2615158">
                      <a:extLst>
                        <a:ext uri="{9D8B030D-6E8A-4147-A177-3AD203B41FA5}">
                          <a16:colId xmlns:a16="http://schemas.microsoft.com/office/drawing/2014/main" val="3927664012"/>
                        </a:ext>
                      </a:extLst>
                    </a:gridCol>
                    <a:gridCol w="3011111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1037069"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sz="2400" b="1" kern="1200" dirty="0">
                              <a:solidFill>
                                <a:schemeClr val="lt1"/>
                              </a:solidFill>
                              <a:effectLst/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Structure</a:t>
                          </a:r>
                        </a:p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endParaRPr lang="en-US" sz="1400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blipFill>
                          <a:blip r:embed="rId2"/>
                          <a:stretch>
                            <a:fillRect l="-74126" t="-61176" r="-116317" b="-1641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blipFill>
                          <a:blip r:embed="rId2"/>
                          <a:stretch>
                            <a:fillRect l="-151215" t="-61176" r="-1012" b="-164118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52590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2400" dirty="0">
                              <a:effectLst/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Parking</a:t>
                          </a:r>
                          <a:endParaRPr lang="en-US" sz="1800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2400" b="1" dirty="0">
                              <a:effectLst/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</a:t>
                          </a:r>
                          <a:endParaRPr lang="en-US" sz="2400" b="1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2400" b="1" dirty="0">
                              <a:effectLst/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10</a:t>
                          </a:r>
                          <a:endParaRPr lang="en-US" sz="2400" b="1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3357745055"/>
                      </a:ext>
                    </a:extLst>
                  </a:tr>
                  <a:tr h="52590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24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Commercial</a:t>
                          </a:r>
                          <a:endParaRPr lang="en-US" sz="2400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2400" b="1" dirty="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a:t>2</a:t>
                          </a:r>
                          <a:endParaRPr lang="en-US" sz="2000" b="1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2400" b="1" dirty="0">
                              <a:effectLst/>
                              <a:latin typeface="Times New Roman" panose="020206030504050203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a:t>5</a:t>
                          </a: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3630747916"/>
                      </a:ext>
                    </a:extLst>
                  </a:tr>
                  <a:tr h="52590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24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Residential</a:t>
                          </a:r>
                          <a:endParaRPr lang="en-US" sz="2400" b="1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2400" b="1" dirty="0">
                              <a:effectLst/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</a:t>
                          </a:r>
                          <a:endParaRPr lang="en-US" sz="1800" b="1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tc>
                      <a:txBody>
                        <a:bodyPr/>
                        <a:lstStyle/>
                        <a:p>
                          <a:pPr marL="0" marR="0" algn="ctr" rtl="1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2400" b="1" dirty="0">
                              <a:effectLst/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</a:t>
                          </a:r>
                          <a:endParaRPr lang="en-US" sz="2400" b="1" dirty="0">
                            <a:effectLst/>
                            <a:latin typeface="Times New Roman" panose="020206030504050203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1518318013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74B558E5-D386-4BC5-BB3E-469C95F8C3E8}"/>
              </a:ext>
            </a:extLst>
          </p:cNvPr>
          <p:cNvSpPr/>
          <p:nvPr/>
        </p:nvSpPr>
        <p:spPr>
          <a:xfrm>
            <a:off x="1966244" y="1614442"/>
            <a:ext cx="7685748" cy="712694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4A32C70-2C2B-4EE9-A46B-7C8609B0E9C3}"/>
              </a:ext>
            </a:extLst>
          </p:cNvPr>
          <p:cNvSpPr/>
          <p:nvPr/>
        </p:nvSpPr>
        <p:spPr>
          <a:xfrm>
            <a:off x="1966244" y="1705716"/>
            <a:ext cx="77979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800" b="1" dirty="0">
                <a:ln w="0"/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Calibri" panose="020F0502020204030204"/>
              </a:rPr>
              <a:t>Structural</a:t>
            </a:r>
            <a:r>
              <a:rPr kumimoji="0" lang="en-US" sz="2800" b="1" i="0" u="none" strike="noStrike" kern="1200" cap="none" spc="0" normalizeH="0" baseline="0" noProof="0" dirty="0">
                <a:ln w="0"/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 Dead Loads &amp; live Loads From SBC:301   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Action Button: Blank 16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BE6B929A-E626-430D-BA03-7B570B814D61}"/>
              </a:ext>
            </a:extLst>
          </p:cNvPr>
          <p:cNvSpPr/>
          <p:nvPr/>
        </p:nvSpPr>
        <p:spPr>
          <a:xfrm>
            <a:off x="2013268" y="5658069"/>
            <a:ext cx="6314664" cy="501276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Equation: Factored Load Combination</a:t>
            </a:r>
          </a:p>
        </p:txBody>
      </p:sp>
      <p:sp>
        <p:nvSpPr>
          <p:cNvPr id="19" name="Rectangle: Beveled 18">
            <a:extLst>
              <a:ext uri="{FF2B5EF4-FFF2-40B4-BE49-F238E27FC236}">
                <a16:creationId xmlns:a16="http://schemas.microsoft.com/office/drawing/2014/main" id="{AAC5587C-1973-4842-8E8F-FA5F5CBDA6E7}"/>
              </a:ext>
            </a:extLst>
          </p:cNvPr>
          <p:cNvSpPr/>
          <p:nvPr/>
        </p:nvSpPr>
        <p:spPr>
          <a:xfrm>
            <a:off x="3865607" y="750621"/>
            <a:ext cx="3647344" cy="847165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Structural loading 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7359A3FF-2F5E-43EB-9B3C-7D8E13FC905F}"/>
              </a:ext>
            </a:extLst>
          </p:cNvPr>
          <p:cNvSpPr/>
          <p:nvPr/>
        </p:nvSpPr>
        <p:spPr>
          <a:xfrm>
            <a:off x="1966244" y="4907160"/>
            <a:ext cx="6314664" cy="720502"/>
          </a:xfrm>
          <a:prstGeom prst="roundRect">
            <a:avLst>
              <a:gd name="adj" fmla="val 34100"/>
            </a:avLst>
          </a:prstGeom>
          <a:solidFill>
            <a:schemeClr val="bg1"/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>
              <a:ln w="0"/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0D5E51B-16DB-42BE-9158-6D817F8723E5}"/>
              </a:ext>
            </a:extLst>
          </p:cNvPr>
          <p:cNvSpPr txBox="1"/>
          <p:nvPr/>
        </p:nvSpPr>
        <p:spPr>
          <a:xfrm>
            <a:off x="2990646" y="6200147"/>
            <a:ext cx="4104861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Retrieved from SBC:301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107D9CF-8F76-4BF0-A4D4-A8EE77DACB53}"/>
              </a:ext>
            </a:extLst>
          </p:cNvPr>
          <p:cNvSpPr/>
          <p:nvPr/>
        </p:nvSpPr>
        <p:spPr>
          <a:xfrm>
            <a:off x="1982391" y="1176373"/>
            <a:ext cx="1396913" cy="42141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1.3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B4220848-63A6-4C40-B0F4-FB3EC4195D66}"/>
                  </a:ext>
                </a:extLst>
              </p:cNvPr>
              <p:cNvSpPr/>
              <p:nvPr/>
            </p:nvSpPr>
            <p:spPr>
              <a:xfrm>
                <a:off x="2013268" y="4918742"/>
                <a:ext cx="6267640" cy="69852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i="1" smtClean="0">
                              <a:ln w="0"/>
                              <a:solidFill>
                                <a:srgbClr val="C00000"/>
                              </a:solidFill>
                              <a:effectLst>
                                <a:outerShdw blurRad="38100" dist="25400" dir="5400000" algn="ctr" rotWithShape="0">
                                  <a:srgbClr val="6E747A">
                                    <a:alpha val="43000"/>
                                  </a:srgbClr>
                                </a:outerShdw>
                              </a:effectLs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i="1">
                              <a:ln w="0"/>
                              <a:solidFill>
                                <a:srgbClr val="C00000"/>
                              </a:solidFill>
                              <a:effectLst>
                                <a:outerShdw blurRad="38100" dist="25400" dir="5400000" algn="ctr" rotWithShape="0">
                                  <a:srgbClr val="6E747A">
                                    <a:alpha val="43000"/>
                                  </a:srgbClr>
                                </a:outerShdw>
                              </a:effectLst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US" sz="2800" i="1">
                              <a:ln w="0"/>
                              <a:solidFill>
                                <a:srgbClr val="C00000"/>
                              </a:solidFill>
                              <a:effectLst>
                                <a:outerShdw blurRad="38100" dist="25400" dir="5400000" algn="ctr" rotWithShape="0">
                                  <a:srgbClr val="6E747A">
                                    <a:alpha val="43000"/>
                                  </a:srgbClr>
                                </a:outerShdw>
                              </a:effectLst>
                              <a:latin typeface="Cambria Math" panose="02040503050406030204" pitchFamily="18" charset="0"/>
                            </a:rPr>
                            <m:t>𝒖</m:t>
                          </m:r>
                        </m:sub>
                      </m:sSub>
                      <m:r>
                        <a:rPr lang="en-US" sz="2800" i="0">
                          <a:ln w="0"/>
                          <a:solidFill>
                            <a:srgbClr val="C00000"/>
                          </a:solidFill>
                          <a:effectLst>
                            <a:outerShdw blurRad="38100" dist="25400" dir="5400000" algn="ctr" rotWithShape="0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Cambria Math" panose="02040503050406030204" pitchFamily="18" charset="0"/>
                        </a:rPr>
                        <m:t>=1.2 </m:t>
                      </m:r>
                      <m:d>
                        <m:dPr>
                          <m:ctrlPr>
                            <a:rPr lang="en-US" sz="2800" i="1">
                              <a:ln w="0"/>
                              <a:solidFill>
                                <a:srgbClr val="C00000"/>
                              </a:solidFill>
                              <a:effectLst>
                                <a:outerShdw blurRad="38100" dist="25400" dir="5400000" algn="ctr" rotWithShape="0">
                                  <a:srgbClr val="6E747A">
                                    <a:alpha val="43000"/>
                                  </a:srgbClr>
                                </a:outerShdw>
                              </a:effectLst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i="0">
                              <a:ln w="0"/>
                              <a:solidFill>
                                <a:srgbClr val="C00000"/>
                              </a:solidFill>
                              <a:effectLst>
                                <a:outerShdw blurRad="38100" dist="25400" dir="5400000" algn="ctr" rotWithShape="0">
                                  <a:srgbClr val="6E747A">
                                    <a:alpha val="43000"/>
                                  </a:srgbClr>
                                </a:outerShdw>
                              </a:effectLst>
                              <a:latin typeface="Cambria Math" panose="02040503050406030204" pitchFamily="18" charset="0"/>
                            </a:rPr>
                            <m:t> </m:t>
                          </m:r>
                          <m:sSub>
                            <m:sSubPr>
                              <m:ctrlPr>
                                <a:rPr lang="en-US" sz="2800" i="1" smtClean="0">
                                  <a:ln w="0"/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25400" dir="5400000" algn="ctr" rotWithShape="0">
                                      <a:srgbClr val="6E747A">
                                        <a:alpha val="43000"/>
                                      </a:srgbClr>
                                    </a:outerShdw>
                                  </a:effectLs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800" i="1" smtClean="0">
                                  <a:ln w="0"/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25400" dir="5400000" algn="ctr" rotWithShape="0">
                                      <a:srgbClr val="6E747A">
                                        <a:alpha val="43000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𝑫</m:t>
                              </m:r>
                            </m:e>
                            <m:sub>
                              <m:r>
                                <a:rPr lang="en-US" sz="2800" i="1" smtClean="0">
                                  <a:ln w="0"/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25400" dir="5400000" algn="ctr" rotWithShape="0">
                                      <a:srgbClr val="6E747A">
                                        <a:alpha val="43000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𝐿</m:t>
                              </m:r>
                            </m:sub>
                          </m:sSub>
                          <m:r>
                            <a:rPr lang="en-US" sz="2800" i="0">
                              <a:ln w="0"/>
                              <a:solidFill>
                                <a:srgbClr val="C00000"/>
                              </a:solidFill>
                              <a:effectLst>
                                <a:outerShdw blurRad="38100" dist="25400" dir="5400000" algn="ctr" rotWithShape="0">
                                  <a:srgbClr val="6E747A">
                                    <a:alpha val="43000"/>
                                  </a:srgbClr>
                                </a:outerShdw>
                              </a:effectLst>
                              <a:latin typeface="Cambria Math" panose="02040503050406030204" pitchFamily="18" charset="0"/>
                            </a:rPr>
                            <m:t> </m:t>
                          </m:r>
                        </m:e>
                      </m:d>
                      <m:r>
                        <a:rPr lang="en-US" sz="2800" i="0">
                          <a:ln w="0"/>
                          <a:solidFill>
                            <a:srgbClr val="C00000"/>
                          </a:solidFill>
                          <a:effectLst>
                            <a:outerShdw blurRad="38100" dist="25400" dir="5400000" algn="ctr" rotWithShape="0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Cambria Math" panose="02040503050406030204" pitchFamily="18" charset="0"/>
                        </a:rPr>
                        <m:t>+1.6 </m:t>
                      </m:r>
                      <m:d>
                        <m:dPr>
                          <m:ctrlPr>
                            <a:rPr lang="en-US" sz="2800" i="1">
                              <a:ln w="0"/>
                              <a:solidFill>
                                <a:srgbClr val="C00000"/>
                              </a:solidFill>
                              <a:effectLst>
                                <a:outerShdw blurRad="38100" dist="25400" dir="5400000" algn="ctr" rotWithShape="0">
                                  <a:srgbClr val="6E747A">
                                    <a:alpha val="43000"/>
                                  </a:srgbClr>
                                </a:outerShdw>
                              </a:effectLst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i="0">
                              <a:ln w="0"/>
                              <a:solidFill>
                                <a:srgbClr val="C00000"/>
                              </a:solidFill>
                              <a:effectLst>
                                <a:outerShdw blurRad="38100" dist="25400" dir="5400000" algn="ctr" rotWithShape="0">
                                  <a:srgbClr val="6E747A">
                                    <a:alpha val="43000"/>
                                  </a:srgbClr>
                                </a:outerShdw>
                              </a:effectLst>
                              <a:latin typeface="Cambria Math" panose="02040503050406030204" pitchFamily="18" charset="0"/>
                            </a:rPr>
                            <m:t> </m:t>
                          </m:r>
                          <m:sSub>
                            <m:sSubPr>
                              <m:ctrlPr>
                                <a:rPr lang="en-US" sz="2800" i="1">
                                  <a:ln w="0"/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25400" dir="5400000" algn="ctr" rotWithShape="0">
                                      <a:srgbClr val="6E747A">
                                        <a:alpha val="43000"/>
                                      </a:srgbClr>
                                    </a:outerShdw>
                                  </a:effectLs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800" i="1">
                                  <a:ln w="0"/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25400" dir="5400000" algn="ctr" rotWithShape="0">
                                      <a:srgbClr val="6E747A">
                                        <a:alpha val="43000"/>
                                      </a:srgbClr>
                                    </a:outerShdw>
                                  </a:effectLst>
                                  <a:latin typeface="Cambria Math" panose="02040503050406030204" pitchFamily="18" charset="0"/>
                                </a:rPr>
                                <m:t>𝑳</m:t>
                              </m:r>
                            </m:e>
                            <m:sub>
                              <m:r>
                                <a:rPr lang="en-US" sz="2800" i="1">
                                  <a:ln w="0"/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25400" dir="5400000" algn="ctr" rotWithShape="0">
                                      <a:srgbClr val="6E747A">
                                        <a:alpha val="43000"/>
                                      </a:srgbClr>
                                    </a:outerShdw>
                                  </a:effectLst>
                                  <a:latin typeface="Cambria Math" panose="02040503050406030204" pitchFamily="18" charset="0"/>
                                </a:rPr>
                                <m:t>𝑳</m:t>
                              </m:r>
                            </m:sub>
                          </m:sSub>
                          <m:r>
                            <a:rPr lang="en-US" sz="2800" i="0">
                              <a:ln w="0"/>
                              <a:solidFill>
                                <a:srgbClr val="C00000"/>
                              </a:solidFill>
                              <a:effectLst>
                                <a:outerShdw blurRad="38100" dist="25400" dir="5400000" algn="ctr" rotWithShape="0">
                                  <a:srgbClr val="6E747A">
                                    <a:alpha val="43000"/>
                                  </a:srgbClr>
                                </a:outerShdw>
                              </a:effectLst>
                              <a:latin typeface="Cambria Math" panose="02040503050406030204" pitchFamily="18" charset="0"/>
                            </a:rPr>
                            <m:t> </m:t>
                          </m:r>
                        </m:e>
                      </m:d>
                      <m:r>
                        <a:rPr lang="en-US" sz="2800" i="0">
                          <a:ln w="0"/>
                          <a:solidFill>
                            <a:srgbClr val="C00000"/>
                          </a:solidFill>
                          <a:effectLst>
                            <a:outerShdw blurRad="38100" dist="25400" dir="5400000" algn="ctr" rotWithShape="0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type m:val="skw"/>
                          <m:ctrlPr>
                            <a:rPr lang="en-US" sz="2800" i="1">
                              <a:ln w="0"/>
                              <a:solidFill>
                                <a:srgbClr val="C00000"/>
                              </a:solidFill>
                              <a:effectLst>
                                <a:outerShdw blurRad="38100" dist="25400" dir="5400000" algn="ctr" rotWithShape="0">
                                  <a:srgbClr val="6E747A">
                                    <a:alpha val="43000"/>
                                  </a:srgbClr>
                                </a:outerShdw>
                              </a:effectLst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800" i="1">
                              <a:ln w="0"/>
                              <a:solidFill>
                                <a:srgbClr val="C00000"/>
                              </a:solidFill>
                              <a:effectLst>
                                <a:outerShdw blurRad="38100" dist="25400" dir="5400000" algn="ctr" rotWithShape="0">
                                  <a:srgbClr val="6E747A">
                                    <a:alpha val="43000"/>
                                  </a:srgbClr>
                                </a:outerShdw>
                              </a:effectLst>
                              <a:latin typeface="Cambria Math" panose="02040503050406030204" pitchFamily="18" charset="0"/>
                            </a:rPr>
                            <m:t>𝒌𝑵</m:t>
                          </m:r>
                        </m:num>
                        <m:den>
                          <m:sSup>
                            <m:sSupPr>
                              <m:ctrlPr>
                                <a:rPr lang="en-US" sz="2800" i="1">
                                  <a:ln w="0"/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25400" dir="5400000" algn="ctr" rotWithShape="0">
                                      <a:srgbClr val="6E747A">
                                        <a:alpha val="43000"/>
                                      </a:srgbClr>
                                    </a:outerShdw>
                                  </a:effectLst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800" i="1">
                                  <a:ln w="0"/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25400" dir="5400000" algn="ctr" rotWithShape="0">
                                      <a:srgbClr val="6E747A">
                                        <a:alpha val="43000"/>
                                      </a:srgbClr>
                                    </a:outerShdw>
                                  </a:effectLst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e>
                            <m:sup>
                              <m:r>
                                <a:rPr lang="en-US" sz="2800" i="0">
                                  <a:ln w="0"/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25400" dir="5400000" algn="ctr" rotWithShape="0">
                                      <a:srgbClr val="6E747A">
                                        <a:alpha val="43000"/>
                                      </a:srgbClr>
                                    </a:outerShdw>
                                  </a:effectLst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 sz="2800" dirty="0">
                  <a:ln w="0"/>
                  <a:solidFill>
                    <a:srgbClr val="C00000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B4220848-63A6-4C40-B0F4-FB3EC4195D66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3268" y="4918742"/>
                <a:ext cx="6267640" cy="698525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8" name="Group 17">
            <a:extLst>
              <a:ext uri="{FF2B5EF4-FFF2-40B4-BE49-F238E27FC236}">
                <a16:creationId xmlns:a16="http://schemas.microsoft.com/office/drawing/2014/main" id="{06C7FB37-AC51-4A64-A96F-7D6DD3769CA3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8"/>
            <a:tile tx="0" ty="0" sx="100000" sy="100000" flip="xy" algn="bl"/>
          </a:blipFill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882F948B-B587-43D7-B3B3-2F03E4263F7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EFE3B3CE-C3A0-410F-AE1C-CF27C59A0157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35" name="Group 34">
                <a:extLst>
                  <a:ext uri="{FF2B5EF4-FFF2-40B4-BE49-F238E27FC236}">
                    <a16:creationId xmlns:a16="http://schemas.microsoft.com/office/drawing/2014/main" id="{4CAFF6F4-84AF-45E4-AFFF-A865274DD236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37" name="Rectangle: Rounded Corners 36">
                  <a:extLst>
                    <a:ext uri="{FF2B5EF4-FFF2-40B4-BE49-F238E27FC236}">
                      <a16:creationId xmlns:a16="http://schemas.microsoft.com/office/drawing/2014/main" id="{3E16ACFA-E21B-47C2-BB89-4579C002CB2E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10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38" name="Freeform: Shape 37">
                  <a:extLst>
                    <a:ext uri="{FF2B5EF4-FFF2-40B4-BE49-F238E27FC236}">
                      <a16:creationId xmlns:a16="http://schemas.microsoft.com/office/drawing/2014/main" id="{F8F257FC-0154-445C-A91F-20ACE9FB1545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11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332593EC-CEA1-43DB-A3E5-EAD706A2D55F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10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16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424372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6" name="Table 26">
                <a:extLst>
                  <a:ext uri="{FF2B5EF4-FFF2-40B4-BE49-F238E27FC236}">
                    <a16:creationId xmlns:a16="http://schemas.microsoft.com/office/drawing/2014/main" id="{54ED7E4B-C649-4760-A302-C6DF5B4D48FA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665742925"/>
                  </p:ext>
                </p:extLst>
              </p:nvPr>
            </p:nvGraphicFramePr>
            <p:xfrm>
              <a:off x="8480669" y="1470991"/>
              <a:ext cx="3416470" cy="5137729"/>
            </p:xfrm>
            <a:graphic>
              <a:graphicData uri="http://schemas.openxmlformats.org/drawingml/2006/table">
                <a:tbl>
                  <a:tblPr firstRow="1" bandRow="1">
                    <a:tableStyleId>{125E5076-3810-47DD-B79F-674D7AD40C01}</a:tableStyleId>
                  </a:tblPr>
                  <a:tblGrid>
                    <a:gridCol w="3416470">
                      <a:extLst>
                        <a:ext uri="{9D8B030D-6E8A-4147-A177-3AD203B41FA5}">
                          <a16:colId xmlns:a16="http://schemas.microsoft.com/office/drawing/2014/main" val="3861257075"/>
                        </a:ext>
                      </a:extLst>
                    </a:gridCol>
                  </a:tblGrid>
                  <a:tr h="1045469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US" sz="2400" b="1" i="0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Cambria" panose="02040503050406030204" pitchFamily="18" charset="0"/>
                              <a:cs typeface="Times New Roman" panose="02020603050405020304" pitchFamily="18" charset="0"/>
                            </a:rPr>
                            <a:t>Seismic load (X,Y)</a:t>
                          </a:r>
                          <a:r>
                            <a:rPr kumimoji="0" lang="en-US" sz="24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 </a:t>
                          </a:r>
                        </a:p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US" sz="2400" b="0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Eastern province KSA</a:t>
                          </a:r>
                          <a:endParaRPr kumimoji="0" lang="en-US" sz="2400" b="0" i="0" u="none" strike="noStrike" kern="1200" cap="none" spc="0" normalizeH="0" baseline="0" noProof="0" dirty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Times New Roman" panose="02020603050405020304" pitchFamily="18" charset="0"/>
                            <a:ea typeface="+mn-ea"/>
                            <a:cs typeface="Times New Roman" panose="02020603050405020304" pitchFamily="18" charset="0"/>
                          </a:endParaRPr>
                        </a:p>
                        <a:p>
                          <a:endParaRPr lang="en-US" sz="16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5">
                            <a:lumMod val="5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445983596"/>
                      </a:ext>
                    </a:extLst>
                  </a:tr>
                  <a:tr h="985728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 typeface="Wingdings" panose="05000000000000000000" pitchFamily="2" charset="2"/>
                            <a:buNone/>
                            <a:tabLst/>
                            <a:defRPr/>
                          </a:pPr>
                          <a:r>
                            <a:rPr kumimoji="0" lang="en-US" sz="20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R = 6.5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 typeface="Wingdings" panose="05000000000000000000" pitchFamily="2" charset="2"/>
                            <a:buNone/>
                            <a:tabLst/>
                            <a:defRPr/>
                          </a:pPr>
                          <a:r>
                            <a:rPr kumimoji="0" lang="en-US" sz="20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Omega =3</a:t>
                          </a:r>
                        </a:p>
                        <a:p>
                          <a:endParaRPr lang="en-US" sz="2000" b="1" dirty="0">
                            <a:solidFill>
                              <a:schemeClr val="bg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139335536"/>
                      </a:ext>
                    </a:extLst>
                  </a:tr>
                  <a:tr h="687022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US" sz="20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Site class D</a:t>
                          </a:r>
                        </a:p>
                        <a:p>
                          <a:endParaRPr lang="en-US" sz="2000" b="1" dirty="0">
                            <a:solidFill>
                              <a:schemeClr val="bg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843373898"/>
                      </a:ext>
                    </a:extLst>
                  </a:tr>
                  <a:tr h="687022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kumimoji="0" lang="en-US" sz="2000" b="1" i="1" u="none" strike="noStrike" kern="1200" cap="none" spc="0" normalizeH="0" baseline="0" noProof="0" smtClean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𝑺𝒔</m:t>
                                </m:r>
                                <m:r>
                                  <a:rPr kumimoji="0" lang="en-US" sz="2000" b="1" i="1" u="none" strike="noStrike" kern="1200" cap="none" spc="0" normalizeH="0" baseline="0" noProof="0" smtClean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= </m:t>
                                </m:r>
                                <m:r>
                                  <a:rPr kumimoji="0" lang="en-US" sz="2000" b="1" i="1" u="none" strike="noStrike" kern="1200" cap="none" spc="0" normalizeH="0" baseline="0" noProof="0" smtClean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𝟎</m:t>
                                </m:r>
                                <m:r>
                                  <a:rPr kumimoji="0" lang="en-US" sz="2000" b="1" i="1" u="none" strike="noStrike" kern="1200" cap="none" spc="0" normalizeH="0" baseline="0" noProof="0" smtClean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.</m:t>
                                </m:r>
                                <m:r>
                                  <a:rPr kumimoji="0" lang="en-US" sz="2000" b="1" i="1" u="none" strike="noStrike" kern="1200" cap="none" spc="0" normalizeH="0" baseline="0" noProof="0" smtClean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𝟑𝟑</m:t>
                                </m:r>
                                <m:r>
                                  <a:rPr kumimoji="0" lang="en-US" sz="2000" b="1" i="1" u="none" strike="noStrike" kern="1200" cap="none" spc="0" normalizeH="0" baseline="0" noProof="0" smtClean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&amp;  </m:t>
                                </m:r>
                                <m:r>
                                  <a:rPr kumimoji="0" lang="en-US" sz="2000" b="1" i="1" u="none" strike="noStrike" kern="1200" cap="none" spc="0" normalizeH="0" baseline="0" noProof="0" smtClean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𝑺</m:t>
                                </m:r>
                                <m:r>
                                  <a:rPr kumimoji="0" lang="en-US" sz="2000" b="1" i="1" u="none" strike="noStrike" kern="1200" cap="none" spc="0" normalizeH="0" baseline="0" noProof="0" smtClean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𝟏</m:t>
                                </m:r>
                                <m:r>
                                  <a:rPr kumimoji="0" lang="en-US" sz="2000" b="1" i="1" u="none" strike="noStrike" kern="1200" cap="none" spc="0" normalizeH="0" baseline="0" noProof="0" smtClean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 = </m:t>
                                </m:r>
                                <m:r>
                                  <a:rPr kumimoji="0" lang="en-US" sz="2000" b="1" i="1" u="none" strike="noStrike" kern="1200" cap="none" spc="0" normalizeH="0" baseline="0" noProof="0" smtClean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𝟎</m:t>
                                </m:r>
                                <m:r>
                                  <a:rPr kumimoji="0" lang="en-US" sz="2000" b="1" i="1" u="none" strike="noStrike" kern="1200" cap="none" spc="0" normalizeH="0" baseline="0" noProof="0" smtClean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.</m:t>
                                </m:r>
                                <m:r>
                                  <a:rPr kumimoji="0" lang="en-US" sz="2000" b="1" i="1" u="none" strike="noStrike" kern="1200" cap="none" spc="0" normalizeH="0" baseline="0" noProof="0" smtClean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𝟏𝟏</m:t>
                                </m:r>
                              </m:oMath>
                            </m:oMathPara>
                          </a14:m>
                          <a:endParaRPr sz="18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  <a:p>
                          <a:endParaRPr lang="en-US" sz="2000" b="1" dirty="0">
                            <a:solidFill>
                              <a:schemeClr val="bg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302598486"/>
                      </a:ext>
                    </a:extLst>
                  </a:tr>
                  <a:tr h="730298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US" sz="20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I = 1.25</a:t>
                          </a:r>
                        </a:p>
                        <a:p>
                          <a:endParaRPr lang="en-US" sz="2000" b="1" dirty="0">
                            <a:solidFill>
                              <a:schemeClr val="bg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862826418"/>
                      </a:ext>
                    </a:extLst>
                  </a:tr>
                  <a:tr h="932711">
                    <a:tc>
                      <a:txBody>
                        <a:bodyPr/>
                        <a:lstStyle/>
                        <a:p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Cd =5.5</a:t>
                          </a:r>
                        </a:p>
                        <a:p>
                          <a:endParaRPr lang="en-US" sz="2000" b="1" dirty="0">
                            <a:solidFill>
                              <a:schemeClr val="bg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570621826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6" name="Table 26">
                <a:extLst>
                  <a:ext uri="{FF2B5EF4-FFF2-40B4-BE49-F238E27FC236}">
                    <a16:creationId xmlns:a16="http://schemas.microsoft.com/office/drawing/2014/main" id="{54ED7E4B-C649-4760-A302-C6DF5B4D48FA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665742925"/>
                  </p:ext>
                </p:extLst>
              </p:nvPr>
            </p:nvGraphicFramePr>
            <p:xfrm>
              <a:off x="8480669" y="1470991"/>
              <a:ext cx="3416470" cy="5137729"/>
            </p:xfrm>
            <a:graphic>
              <a:graphicData uri="http://schemas.openxmlformats.org/drawingml/2006/table">
                <a:tbl>
                  <a:tblPr firstRow="1" bandRow="1">
                    <a:tableStyleId>{125E5076-3810-47DD-B79F-674D7AD40C01}</a:tableStyleId>
                  </a:tblPr>
                  <a:tblGrid>
                    <a:gridCol w="3416470">
                      <a:extLst>
                        <a:ext uri="{9D8B030D-6E8A-4147-A177-3AD203B41FA5}">
                          <a16:colId xmlns:a16="http://schemas.microsoft.com/office/drawing/2014/main" val="3861257075"/>
                        </a:ext>
                      </a:extLst>
                    </a:gridCol>
                  </a:tblGrid>
                  <a:tr h="106680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US" sz="2400" b="1" i="0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Cambria" panose="02040503050406030204" pitchFamily="18" charset="0"/>
                              <a:cs typeface="Times New Roman" panose="02020603050405020304" pitchFamily="18" charset="0"/>
                            </a:rPr>
                            <a:t>Seismic load (X,Y)</a:t>
                          </a:r>
                          <a:r>
                            <a:rPr kumimoji="0" lang="en-US" sz="24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 </a:t>
                          </a:r>
                        </a:p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US" sz="2400" b="0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Eastern province KSA</a:t>
                          </a:r>
                          <a:endParaRPr kumimoji="0" lang="en-US" sz="2400" b="0" i="0" u="none" strike="noStrike" kern="1200" cap="none" spc="0" normalizeH="0" baseline="0" noProof="0" dirty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Times New Roman" panose="02020603050405020304" pitchFamily="18" charset="0"/>
                            <a:ea typeface="+mn-ea"/>
                            <a:cs typeface="Times New Roman" panose="02020603050405020304" pitchFamily="18" charset="0"/>
                          </a:endParaRPr>
                        </a:p>
                        <a:p>
                          <a:endParaRPr lang="en-US" sz="16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5">
                            <a:lumMod val="5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445983596"/>
                      </a:ext>
                    </a:extLst>
                  </a:tr>
                  <a:tr h="1005840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 typeface="Wingdings" panose="05000000000000000000" pitchFamily="2" charset="2"/>
                            <a:buNone/>
                            <a:tabLst/>
                            <a:defRPr/>
                          </a:pPr>
                          <a:r>
                            <a:rPr kumimoji="0" lang="en-US" sz="20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R = 6.5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 typeface="Wingdings" panose="05000000000000000000" pitchFamily="2" charset="2"/>
                            <a:buNone/>
                            <a:tabLst/>
                            <a:defRPr/>
                          </a:pPr>
                          <a:r>
                            <a:rPr kumimoji="0" lang="en-US" sz="20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Omega =3</a:t>
                          </a:r>
                        </a:p>
                        <a:p>
                          <a:endParaRPr lang="en-US" sz="2000" b="1" dirty="0">
                            <a:solidFill>
                              <a:schemeClr val="bg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139335536"/>
                      </a:ext>
                    </a:extLst>
                  </a:tr>
                  <a:tr h="701040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US" sz="20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Site class D</a:t>
                          </a:r>
                        </a:p>
                        <a:p>
                          <a:endParaRPr lang="en-US" sz="2000" b="1" dirty="0">
                            <a:solidFill>
                              <a:schemeClr val="bg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843373898"/>
                      </a:ext>
                    </a:extLst>
                  </a:tr>
                  <a:tr h="7010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t="-403478" r="-357" b="-23739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302598486"/>
                      </a:ext>
                    </a:extLst>
                  </a:tr>
                  <a:tr h="730298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US" sz="20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I = 1.25</a:t>
                          </a:r>
                        </a:p>
                        <a:p>
                          <a:endParaRPr lang="en-US" sz="2000" b="1" dirty="0">
                            <a:solidFill>
                              <a:schemeClr val="bg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862826418"/>
                      </a:ext>
                    </a:extLst>
                  </a:tr>
                  <a:tr h="932711">
                    <a:tc>
                      <a:txBody>
                        <a:bodyPr/>
                        <a:lstStyle/>
                        <a:p>
                          <a:r>
                            <a:rPr lang="en-US" sz="2000" b="1" dirty="0">
                              <a:solidFill>
                                <a:schemeClr val="bg1"/>
                              </a:solidFill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Cd =5.5</a:t>
                          </a:r>
                        </a:p>
                        <a:p>
                          <a:endParaRPr lang="en-US" sz="2000" b="1" dirty="0">
                            <a:solidFill>
                              <a:schemeClr val="bg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570621826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13" name="Action Button: Blank 12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0622E985-B929-4319-BB67-F73E4725D23E}"/>
              </a:ext>
            </a:extLst>
          </p:cNvPr>
          <p:cNvSpPr/>
          <p:nvPr/>
        </p:nvSpPr>
        <p:spPr>
          <a:xfrm>
            <a:off x="1560442" y="6470946"/>
            <a:ext cx="3796749" cy="387054"/>
          </a:xfrm>
          <a:prstGeom prst="actionButtonBlank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Retrieved from  Saudi Building Code</a:t>
            </a:r>
          </a:p>
        </p:txBody>
      </p:sp>
      <p:sp>
        <p:nvSpPr>
          <p:cNvPr id="19" name="Rectangle: Beveled 18">
            <a:extLst>
              <a:ext uri="{FF2B5EF4-FFF2-40B4-BE49-F238E27FC236}">
                <a16:creationId xmlns:a16="http://schemas.microsoft.com/office/drawing/2014/main" id="{E52C1D04-583C-40C5-B0E1-05AFB0C5558C}"/>
              </a:ext>
            </a:extLst>
          </p:cNvPr>
          <p:cNvSpPr/>
          <p:nvPr/>
        </p:nvSpPr>
        <p:spPr>
          <a:xfrm>
            <a:off x="1480215" y="770645"/>
            <a:ext cx="3647344" cy="847165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Seismic load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09650EC-8728-440E-BA2C-A02A1E63FF08}"/>
              </a:ext>
            </a:extLst>
          </p:cNvPr>
          <p:cNvSpPr/>
          <p:nvPr/>
        </p:nvSpPr>
        <p:spPr>
          <a:xfrm>
            <a:off x="6096000" y="6534791"/>
            <a:ext cx="1308652" cy="32766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1.9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85DAE50-509D-4CFA-8EDA-D6ECF9B8855C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3"/>
            <a:tile tx="0" ty="0" sx="100000" sy="100000" flip="xy" algn="bl"/>
          </a:blipFill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C8A1064A-8DF5-4991-BF5A-A556593BA60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64C4222E-79F4-4F7E-9340-8179BB0536A4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6E40EB70-EDF2-406C-972E-4406FD69107E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27" name="Rectangle: Rounded Corners 26">
                  <a:extLst>
                    <a:ext uri="{FF2B5EF4-FFF2-40B4-BE49-F238E27FC236}">
                      <a16:creationId xmlns:a16="http://schemas.microsoft.com/office/drawing/2014/main" id="{AF439BEC-FCC0-42DD-9FE9-91DEA89CE93F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28" name="Freeform: Shape 27">
                  <a:extLst>
                    <a:ext uri="{FF2B5EF4-FFF2-40B4-BE49-F238E27FC236}">
                      <a16:creationId xmlns:a16="http://schemas.microsoft.com/office/drawing/2014/main" id="{438DD5E0-7CB7-4267-86A6-404749A59890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2F01D7EA-B718-4B75-8063-D0596EBB7028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5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17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9B3F50D3-9421-4CFF-A63B-0F5033A4712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860" y="1617810"/>
            <a:ext cx="8117093" cy="4881842"/>
          </a:xfrm>
          <a:prstGeom prst="rect">
            <a:avLst/>
          </a:prstGeom>
        </p:spPr>
      </p:pic>
      <p:sp>
        <p:nvSpPr>
          <p:cNvPr id="17" name="Arrow: Left 16">
            <a:extLst>
              <a:ext uri="{FF2B5EF4-FFF2-40B4-BE49-F238E27FC236}">
                <a16:creationId xmlns:a16="http://schemas.microsoft.com/office/drawing/2014/main" id="{686E34F7-E8A0-4686-AC5E-1CA95A113FDF}"/>
              </a:ext>
            </a:extLst>
          </p:cNvPr>
          <p:cNvSpPr/>
          <p:nvPr/>
        </p:nvSpPr>
        <p:spPr>
          <a:xfrm>
            <a:off x="7947367" y="3809960"/>
            <a:ext cx="713803" cy="497541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5558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6" name="Table 26">
                <a:extLst>
                  <a:ext uri="{FF2B5EF4-FFF2-40B4-BE49-F238E27FC236}">
                    <a16:creationId xmlns:a16="http://schemas.microsoft.com/office/drawing/2014/main" id="{54ED7E4B-C649-4760-A302-C6DF5B4D48FA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628053909"/>
                  </p:ext>
                </p:extLst>
              </p:nvPr>
            </p:nvGraphicFramePr>
            <p:xfrm>
              <a:off x="7442594" y="1530847"/>
              <a:ext cx="4267053" cy="5009261"/>
            </p:xfrm>
            <a:graphic>
              <a:graphicData uri="http://schemas.openxmlformats.org/drawingml/2006/table">
                <a:tbl>
                  <a:tblPr firstRow="1" bandRow="1">
                    <a:tableStyleId>{125E5076-3810-47DD-B79F-674D7AD40C01}</a:tableStyleId>
                  </a:tblPr>
                  <a:tblGrid>
                    <a:gridCol w="4267053">
                      <a:extLst>
                        <a:ext uri="{9D8B030D-6E8A-4147-A177-3AD203B41FA5}">
                          <a16:colId xmlns:a16="http://schemas.microsoft.com/office/drawing/2014/main" val="3861257075"/>
                        </a:ext>
                      </a:extLst>
                    </a:gridCol>
                  </a:tblGrid>
                  <a:tr h="1029086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US" sz="2400" b="1" i="0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Cambria" panose="02040503050406030204" pitchFamily="18" charset="0"/>
                              <a:cs typeface="Times New Roman" panose="02020603050405020304" pitchFamily="18" charset="0"/>
                            </a:rPr>
                            <a:t>Wind load (X,Y)</a:t>
                          </a:r>
                          <a:r>
                            <a:rPr kumimoji="0" lang="en-US" sz="24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 </a:t>
                          </a:r>
                        </a:p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US" sz="2400" b="0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Eastern province KSA</a:t>
                          </a:r>
                          <a:endParaRPr kumimoji="0" lang="en-US" sz="2400" b="0" i="0" u="none" strike="noStrike" kern="1200" cap="none" spc="0" normalizeH="0" baseline="0" noProof="0" dirty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Times New Roman" panose="02020603050405020304" pitchFamily="18" charset="0"/>
                            <a:ea typeface="+mn-ea"/>
                            <a:cs typeface="Times New Roman" panose="02020603050405020304" pitchFamily="18" charset="0"/>
                          </a:endParaRPr>
                        </a:p>
                        <a:p>
                          <a:endParaRPr lang="en-US" sz="16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5">
                            <a:lumMod val="5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445983596"/>
                      </a:ext>
                    </a:extLst>
                  </a:tr>
                  <a:tr h="893064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 typeface="Wingdings" panose="05000000000000000000" pitchFamily="2" charset="2"/>
                            <a:buNone/>
                            <a:tabLst/>
                            <a:defRPr/>
                          </a:pPr>
                          <a:r>
                            <a:rPr kumimoji="0" lang="en-US" sz="20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Wind speed = 94.448 mph</a:t>
                          </a:r>
                        </a:p>
                        <a:p>
                          <a:endParaRPr lang="en-US" sz="2000" b="1" dirty="0">
                            <a:solidFill>
                              <a:schemeClr val="bg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139335536"/>
                      </a:ext>
                    </a:extLst>
                  </a:tr>
                  <a:tr h="67625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US" sz="20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Exposure type = C</a:t>
                          </a:r>
                        </a:p>
                        <a:p>
                          <a:endParaRPr lang="en-US" sz="2000" b="1" dirty="0">
                            <a:solidFill>
                              <a:schemeClr val="bg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843373898"/>
                      </a:ext>
                    </a:extLst>
                  </a:tr>
                  <a:tr h="67625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kumimoji="0" lang="en-US" sz="2000" b="1" i="1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solidFill>
                                          <a:schemeClr val="bg1"/>
                                        </a:solidFill>
                                        <a:effectLst/>
                                        <a:uLnTx/>
                                        <a:uFillTx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</m:ctrlPr>
                                  </m:sSubPr>
                                  <m:e>
                                    <m:r>
                                      <a:rPr kumimoji="0" lang="en-US" sz="2000" b="1" i="1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solidFill>
                                          <a:schemeClr val="bg1"/>
                                        </a:solidFill>
                                        <a:effectLst/>
                                        <a:uLnTx/>
                                        <a:uFillTx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  <m:t>𝑲</m:t>
                                    </m:r>
                                  </m:e>
                                  <m:sub>
                                    <m:r>
                                      <a:rPr kumimoji="0" lang="en-US" sz="2000" b="1" i="1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solidFill>
                                          <a:schemeClr val="bg1"/>
                                        </a:solidFill>
                                        <a:effectLst/>
                                        <a:uLnTx/>
                                        <a:uFillTx/>
                                        <a:latin typeface="Cambria Math" panose="02040503050406030204" pitchFamily="18" charset="0"/>
                                        <a:ea typeface="+mn-ea"/>
                                        <a:cs typeface="+mn-cs"/>
                                      </a:rPr>
                                      <m:t>𝒛𝒕</m:t>
                                    </m:r>
                                  </m:sub>
                                </m:sSub>
                                <m:r>
                                  <a:rPr kumimoji="0" lang="en-US" sz="2000" b="1" i="1" u="none" strike="noStrike" kern="1200" cap="none" spc="0" normalizeH="0" baseline="0" noProof="0" smtClean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=</m:t>
                                </m:r>
                                <m:r>
                                  <a:rPr kumimoji="0" lang="en-US" sz="2000" b="1" i="1" u="none" strike="noStrike" kern="1200" cap="none" spc="0" normalizeH="0" baseline="0" noProof="0" smtClean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𝟏</m:t>
                                </m:r>
                              </m:oMath>
                            </m:oMathPara>
                          </a14:m>
                          <a:endParaRPr kumimoji="0" lang="en-US" sz="2000" b="1" i="1" u="none" strike="noStrike" kern="1200" cap="none" spc="0" normalizeH="0" baseline="0" noProof="0" dirty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Times New Roman" panose="02020603050405020304" pitchFamily="18" charset="0"/>
                            <a:ea typeface="+mn-ea"/>
                            <a:cs typeface="Times New Roman" panose="02020603050405020304" pitchFamily="18" charset="0"/>
                          </a:endParaRPr>
                        </a:p>
                        <a:p>
                          <a:endParaRPr lang="en-US" sz="2000" b="1" dirty="0">
                            <a:solidFill>
                              <a:schemeClr val="bg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302598486"/>
                      </a:ext>
                    </a:extLst>
                  </a:tr>
                  <a:tr h="67625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US" sz="20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Gust Factor =0.85</a:t>
                          </a:r>
                        </a:p>
                        <a:p>
                          <a:endParaRPr lang="en-US" sz="2000" b="1" dirty="0">
                            <a:solidFill>
                              <a:schemeClr val="bg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862826418"/>
                      </a:ext>
                    </a:extLst>
                  </a:tr>
                  <a:tr h="946277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US" sz="20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Directionality Factor, </a:t>
                          </a:r>
                          <a:r>
                            <a:rPr kumimoji="0" lang="en-US" sz="2000" b="1" i="1" u="none" strike="noStrike" kern="1200" cap="none" spc="0" normalizeH="0" baseline="0" noProof="0" dirty="0" err="1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Kd</a:t>
                          </a:r>
                          <a:r>
                            <a:rPr kumimoji="0" lang="en-US" sz="20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 = 0.85</a:t>
                          </a:r>
                        </a:p>
                        <a:p>
                          <a:endParaRPr lang="en-US" sz="2000" b="1" dirty="0">
                            <a:solidFill>
                              <a:schemeClr val="bg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570621826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6" name="Table 26">
                <a:extLst>
                  <a:ext uri="{FF2B5EF4-FFF2-40B4-BE49-F238E27FC236}">
                    <a16:creationId xmlns:a16="http://schemas.microsoft.com/office/drawing/2014/main" id="{54ED7E4B-C649-4760-A302-C6DF5B4D48FA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628053909"/>
                  </p:ext>
                </p:extLst>
              </p:nvPr>
            </p:nvGraphicFramePr>
            <p:xfrm>
              <a:off x="7442594" y="1530847"/>
              <a:ext cx="4267053" cy="5009261"/>
            </p:xfrm>
            <a:graphic>
              <a:graphicData uri="http://schemas.openxmlformats.org/drawingml/2006/table">
                <a:tbl>
                  <a:tblPr firstRow="1" bandRow="1">
                    <a:tableStyleId>{125E5076-3810-47DD-B79F-674D7AD40C01}</a:tableStyleId>
                  </a:tblPr>
                  <a:tblGrid>
                    <a:gridCol w="4267053">
                      <a:extLst>
                        <a:ext uri="{9D8B030D-6E8A-4147-A177-3AD203B41FA5}">
                          <a16:colId xmlns:a16="http://schemas.microsoft.com/office/drawing/2014/main" val="3861257075"/>
                        </a:ext>
                      </a:extLst>
                    </a:gridCol>
                  </a:tblGrid>
                  <a:tr h="106680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US" sz="2400" b="1" i="0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Cambria" panose="02040503050406030204" pitchFamily="18" charset="0"/>
                              <a:cs typeface="Times New Roman" panose="02020603050405020304" pitchFamily="18" charset="0"/>
                            </a:rPr>
                            <a:t>Wind load (X,Y)</a:t>
                          </a:r>
                          <a:r>
                            <a:rPr kumimoji="0" lang="en-US" sz="24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 </a:t>
                          </a:r>
                        </a:p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US" sz="2400" b="0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Eastern province KSA</a:t>
                          </a:r>
                          <a:endParaRPr kumimoji="0" lang="en-US" sz="2400" b="0" i="0" u="none" strike="noStrike" kern="1200" cap="none" spc="0" normalizeH="0" baseline="0" noProof="0" dirty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uLnTx/>
                            <a:uFillTx/>
                            <a:latin typeface="Times New Roman" panose="02020603050405020304" pitchFamily="18" charset="0"/>
                            <a:ea typeface="+mn-ea"/>
                            <a:cs typeface="Times New Roman" panose="02020603050405020304" pitchFamily="18" charset="0"/>
                          </a:endParaRPr>
                        </a:p>
                        <a:p>
                          <a:endParaRPr lang="en-US" sz="16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5">
                            <a:lumMod val="5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445983596"/>
                      </a:ext>
                    </a:extLst>
                  </a:tr>
                  <a:tr h="893064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 typeface="Wingdings" panose="05000000000000000000" pitchFamily="2" charset="2"/>
                            <a:buNone/>
                            <a:tabLst/>
                            <a:defRPr/>
                          </a:pPr>
                          <a:r>
                            <a:rPr kumimoji="0" lang="en-US" sz="20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Wind speed = 94.448 mph</a:t>
                          </a:r>
                        </a:p>
                        <a:p>
                          <a:endParaRPr lang="en-US" sz="2000" b="1" dirty="0">
                            <a:solidFill>
                              <a:schemeClr val="bg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139335536"/>
                      </a:ext>
                    </a:extLst>
                  </a:tr>
                  <a:tr h="701040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US" sz="20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Exposure type = C</a:t>
                          </a:r>
                        </a:p>
                        <a:p>
                          <a:endParaRPr lang="en-US" sz="2000" b="1" dirty="0">
                            <a:solidFill>
                              <a:schemeClr val="bg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843373898"/>
                      </a:ext>
                    </a:extLst>
                  </a:tr>
                  <a:tr h="7010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t="-386957" r="-285" b="-234783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302598486"/>
                      </a:ext>
                    </a:extLst>
                  </a:tr>
                  <a:tr h="701040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US" sz="20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Gust Factor =0.85</a:t>
                          </a:r>
                        </a:p>
                        <a:p>
                          <a:endParaRPr lang="en-US" sz="2000" b="1" dirty="0">
                            <a:solidFill>
                              <a:schemeClr val="bg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862826418"/>
                      </a:ext>
                    </a:extLst>
                  </a:tr>
                  <a:tr h="946277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US" sz="20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Directionality Factor, </a:t>
                          </a:r>
                          <a:r>
                            <a:rPr kumimoji="0" lang="en-US" sz="2000" b="1" i="1" u="none" strike="noStrike" kern="1200" cap="none" spc="0" normalizeH="0" baseline="0" noProof="0" dirty="0" err="1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Kd</a:t>
                          </a:r>
                          <a:r>
                            <a:rPr kumimoji="0" lang="en-US" sz="2000" b="1" i="1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chemeClr val="bg1"/>
                              </a:solidFill>
                              <a:effectLst/>
                              <a:uLnTx/>
                              <a:uFillTx/>
                              <a:latin typeface="Times New Roman" panose="02020603050405020304" pitchFamily="18" charset="0"/>
                              <a:ea typeface="+mn-ea"/>
                              <a:cs typeface="Times New Roman" panose="02020603050405020304" pitchFamily="18" charset="0"/>
                            </a:rPr>
                            <a:t> = 0.85</a:t>
                          </a:r>
                        </a:p>
                        <a:p>
                          <a:endParaRPr lang="en-US" sz="2000" b="1" dirty="0">
                            <a:solidFill>
                              <a:schemeClr val="bg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570621826"/>
                      </a:ext>
                    </a:extLst>
                  </a:tr>
                </a:tbl>
              </a:graphicData>
            </a:graphic>
          </p:graphicFrame>
        </mc:Fallback>
      </mc:AlternateContent>
      <p:pic>
        <p:nvPicPr>
          <p:cNvPr id="30" name="Picture 29">
            <a:extLst>
              <a:ext uri="{FF2B5EF4-FFF2-40B4-BE49-F238E27FC236}">
                <a16:creationId xmlns:a16="http://schemas.microsoft.com/office/drawing/2014/main" id="{1D88A7E7-FFA5-4EF9-88C8-907D83BD59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166" y="1567019"/>
            <a:ext cx="7087768" cy="48332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1" name="Arrow: Left 30">
            <a:extLst>
              <a:ext uri="{FF2B5EF4-FFF2-40B4-BE49-F238E27FC236}">
                <a16:creationId xmlns:a16="http://schemas.microsoft.com/office/drawing/2014/main" id="{BE1A838C-0B88-4D2B-9B72-5347FFCF9BB5}"/>
              </a:ext>
            </a:extLst>
          </p:cNvPr>
          <p:cNvSpPr/>
          <p:nvPr/>
        </p:nvSpPr>
        <p:spPr>
          <a:xfrm>
            <a:off x="6534916" y="4086262"/>
            <a:ext cx="907678" cy="497541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Action Button: Blank 34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A36B0037-DDED-4BBA-8B44-543F54532BBE}"/>
              </a:ext>
            </a:extLst>
          </p:cNvPr>
          <p:cNvSpPr/>
          <p:nvPr/>
        </p:nvSpPr>
        <p:spPr>
          <a:xfrm>
            <a:off x="1065658" y="6405496"/>
            <a:ext cx="3973097" cy="345060"/>
          </a:xfrm>
          <a:prstGeom prst="actionButtonBlank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Retrieved from  Saudi Building Code</a:t>
            </a:r>
          </a:p>
        </p:txBody>
      </p:sp>
      <p:sp>
        <p:nvSpPr>
          <p:cNvPr id="17" name="Rectangle: Beveled 16">
            <a:extLst>
              <a:ext uri="{FF2B5EF4-FFF2-40B4-BE49-F238E27FC236}">
                <a16:creationId xmlns:a16="http://schemas.microsoft.com/office/drawing/2014/main" id="{52CE37AF-5F8F-4B02-B3F6-E96C852963F8}"/>
              </a:ext>
            </a:extLst>
          </p:cNvPr>
          <p:cNvSpPr/>
          <p:nvPr/>
        </p:nvSpPr>
        <p:spPr>
          <a:xfrm>
            <a:off x="1471436" y="635626"/>
            <a:ext cx="3647344" cy="847165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Wind load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8353066-8398-4E4E-84FE-3D359293B1A0}"/>
              </a:ext>
            </a:extLst>
          </p:cNvPr>
          <p:cNvSpPr/>
          <p:nvPr/>
        </p:nvSpPr>
        <p:spPr>
          <a:xfrm>
            <a:off x="5607742" y="6428042"/>
            <a:ext cx="1319832" cy="34506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</a:t>
            </a: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.0</a:t>
            </a:r>
            <a:endParaRPr lang="en-US" sz="14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0089608-6394-4DD1-9155-BE5494ACC554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4"/>
            <a:tile tx="0" ty="0" sx="100000" sy="100000" flip="xy" algn="bl"/>
          </a:blipFill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12DF0475-B4D6-4A0E-9110-CF59A22DF13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72005692-0A48-4CB8-86B2-F64F7D0A9A0A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F6E6E175-51DB-425D-A6B5-3A478A0482D0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24" name="Rectangle: Rounded Corners 23">
                  <a:extLst>
                    <a:ext uri="{FF2B5EF4-FFF2-40B4-BE49-F238E27FC236}">
                      <a16:creationId xmlns:a16="http://schemas.microsoft.com/office/drawing/2014/main" id="{6B3D865A-3C84-4CE6-865C-783BEAB139AF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25" name="Freeform: Shape 24">
                  <a:extLst>
                    <a:ext uri="{FF2B5EF4-FFF2-40B4-BE49-F238E27FC236}">
                      <a16:creationId xmlns:a16="http://schemas.microsoft.com/office/drawing/2014/main" id="{8D1C6522-0087-4099-BC81-7D09CC7C826F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7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1E9FE36F-5533-4E0B-BA92-F2F622D0B757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6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18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61787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Table 4">
            <a:extLst>
              <a:ext uri="{FF2B5EF4-FFF2-40B4-BE49-F238E27FC236}">
                <a16:creationId xmlns:a16="http://schemas.microsoft.com/office/drawing/2014/main" id="{E8FA53E5-91A9-4B8D-8CE2-D9D56003D55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55340323"/>
              </p:ext>
            </p:extLst>
          </p:nvPr>
        </p:nvGraphicFramePr>
        <p:xfrm>
          <a:off x="328130" y="2305879"/>
          <a:ext cx="10657012" cy="32600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81698">
                  <a:extLst>
                    <a:ext uri="{9D8B030D-6E8A-4147-A177-3AD203B41FA5}">
                      <a16:colId xmlns:a16="http://schemas.microsoft.com/office/drawing/2014/main" val="3092169245"/>
                    </a:ext>
                  </a:extLst>
                </a:gridCol>
                <a:gridCol w="6675314">
                  <a:extLst>
                    <a:ext uri="{9D8B030D-6E8A-4147-A177-3AD203B41FA5}">
                      <a16:colId xmlns:a16="http://schemas.microsoft.com/office/drawing/2014/main" val="1901629155"/>
                    </a:ext>
                  </a:extLst>
                </a:gridCol>
              </a:tblGrid>
              <a:tr h="751823">
                <a:tc>
                  <a:txBody>
                    <a:bodyPr/>
                    <a:lstStyle/>
                    <a:p>
                      <a:pPr algn="l"/>
                      <a:r>
                        <a:rPr lang="en-US" sz="3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Type</a:t>
                      </a:r>
                      <a:endParaRPr lang="en-US" sz="3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3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Combination</a:t>
                      </a:r>
                      <a:endParaRPr lang="en-US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5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9036877"/>
                  </a:ext>
                </a:extLst>
              </a:tr>
              <a:tr h="530324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Dead and</a:t>
                      </a:r>
                      <a:r>
                        <a:rPr lang="en-US" sz="2000" b="1" baseline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Live Load</a:t>
                      </a:r>
                      <a:endParaRPr lang="en-US" sz="2000" b="1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1.2(DL)</a:t>
                      </a:r>
                      <a:r>
                        <a:rPr lang="en-US" sz="2000" b="1" baseline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+ 1.6(LL) 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4785484"/>
                  </a:ext>
                </a:extLst>
              </a:tr>
              <a:tr h="546652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DL</a:t>
                      </a:r>
                      <a:r>
                        <a:rPr lang="en-US" sz="2000" b="1" baseline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and W x</a:t>
                      </a:r>
                      <a:endParaRPr lang="en-US" sz="2000" b="1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0.9(DL)</a:t>
                      </a:r>
                      <a:r>
                        <a:rPr lang="en-US" sz="2000" b="1" baseline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+ 1.6(WLX)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3327208"/>
                  </a:ext>
                </a:extLst>
              </a:tr>
              <a:tr h="477079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DL </a:t>
                      </a:r>
                      <a:r>
                        <a:rPr lang="en-US" sz="2000" b="1" baseline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and</a:t>
                      </a:r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Wy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0.9(DL)</a:t>
                      </a:r>
                      <a:r>
                        <a:rPr lang="en-US" sz="2000" b="1" baseline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+ 1.6(</a:t>
                      </a:r>
                      <a:r>
                        <a:rPr lang="en-US" sz="2000" b="1" baseline="0" dirty="0" err="1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WLy</a:t>
                      </a:r>
                      <a:r>
                        <a:rPr lang="en-US" sz="2000" b="1" baseline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8841707"/>
                  </a:ext>
                </a:extLst>
              </a:tr>
              <a:tr h="477079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DL and Ex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baseline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1(DL) + 1(Ex)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179897"/>
                  </a:ext>
                </a:extLst>
              </a:tr>
              <a:tr h="477079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DL and </a:t>
                      </a:r>
                      <a:r>
                        <a:rPr lang="en-US" sz="2000" b="1" dirty="0" err="1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Ey</a:t>
                      </a:r>
                      <a:endParaRPr lang="en-US" sz="2000" b="1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baseline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1(DL) + 1(</a:t>
                      </a:r>
                      <a:r>
                        <a:rPr lang="en-US" sz="2000" b="1" baseline="0" dirty="0" err="1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Ey</a:t>
                      </a:r>
                      <a:r>
                        <a:rPr lang="en-US" sz="2000" b="1" baseline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4312588"/>
                  </a:ext>
                </a:extLst>
              </a:tr>
            </a:tbl>
          </a:graphicData>
        </a:graphic>
      </p:graphicFrame>
      <p:sp>
        <p:nvSpPr>
          <p:cNvPr id="19" name="Action Button: Blank 18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8699EAD2-A246-4FFA-80BE-AFE4353954C7}"/>
              </a:ext>
            </a:extLst>
          </p:cNvPr>
          <p:cNvSpPr/>
          <p:nvPr/>
        </p:nvSpPr>
        <p:spPr>
          <a:xfrm>
            <a:off x="2659070" y="5775500"/>
            <a:ext cx="3569219" cy="594011"/>
          </a:xfrm>
          <a:prstGeom prst="actionButtonBlank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Retrieved from ASCE &amp; SBC</a:t>
            </a:r>
          </a:p>
        </p:txBody>
      </p:sp>
      <p:sp>
        <p:nvSpPr>
          <p:cNvPr id="7" name="Rectangle: Beveled 6">
            <a:extLst>
              <a:ext uri="{FF2B5EF4-FFF2-40B4-BE49-F238E27FC236}">
                <a16:creationId xmlns:a16="http://schemas.microsoft.com/office/drawing/2014/main" id="{2F59FAB9-B8F3-4A3D-9E0D-193ED186E1FF}"/>
              </a:ext>
            </a:extLst>
          </p:cNvPr>
          <p:cNvSpPr/>
          <p:nvPr/>
        </p:nvSpPr>
        <p:spPr>
          <a:xfrm>
            <a:off x="3450266" y="997871"/>
            <a:ext cx="3934508" cy="970077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Load Combinations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ACF8E15-5CF3-43FB-85B4-FF0A3C5E3363}"/>
              </a:ext>
            </a:extLst>
          </p:cNvPr>
          <p:cNvSpPr/>
          <p:nvPr/>
        </p:nvSpPr>
        <p:spPr>
          <a:xfrm>
            <a:off x="328130" y="1758346"/>
            <a:ext cx="1793145" cy="4946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1.4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0AC7A74-3BF6-426A-84BA-5464B5350247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2"/>
            <a:tile tx="0" ty="0" sx="100000" sy="100000" flip="xy" algn="bl"/>
          </a:blipFill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E59AA4DC-36AE-4B90-B46E-8F602AFAA98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C68D1ED7-AB96-45FD-B43F-188C21ACBD28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80F232F4-6EE1-457A-A2F0-D7004705DF99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27" name="Rectangle: Rounded Corners 26">
                  <a:extLst>
                    <a:ext uri="{FF2B5EF4-FFF2-40B4-BE49-F238E27FC236}">
                      <a16:creationId xmlns:a16="http://schemas.microsoft.com/office/drawing/2014/main" id="{0BABD694-03B4-4056-80F7-59AA51763FC0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4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28" name="Freeform: Shape 27">
                  <a:extLst>
                    <a:ext uri="{FF2B5EF4-FFF2-40B4-BE49-F238E27FC236}">
                      <a16:creationId xmlns:a16="http://schemas.microsoft.com/office/drawing/2014/main" id="{EC615C4E-E16D-41D2-AB6C-4A90D3132B81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A3AC7802-A5EA-4B3E-AB3F-182DDE6EE22F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4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19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129565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7A1A134C-D4A0-436A-84C4-82A4DAF171C0}"/>
              </a:ext>
            </a:extLst>
          </p:cNvPr>
          <p:cNvGrpSpPr/>
          <p:nvPr/>
        </p:nvGrpSpPr>
        <p:grpSpPr>
          <a:xfrm>
            <a:off x="-745434" y="1383269"/>
            <a:ext cx="8835886" cy="5366107"/>
            <a:chOff x="979695" y="860255"/>
            <a:chExt cx="10353820" cy="5148213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1EFB0117-76FE-4B38-AD12-AB435B0DF015}"/>
                </a:ext>
              </a:extLst>
            </p:cNvPr>
            <p:cNvGrpSpPr/>
            <p:nvPr/>
          </p:nvGrpSpPr>
          <p:grpSpPr>
            <a:xfrm>
              <a:off x="2280309" y="1938798"/>
              <a:ext cx="6113887" cy="1362717"/>
              <a:chOff x="2280309" y="2463448"/>
              <a:chExt cx="6113887" cy="1362717"/>
            </a:xfrm>
          </p:grpSpPr>
          <p:sp>
            <p:nvSpPr>
              <p:cNvPr id="37" name="Rectangle: Top Corners Rounded 36">
                <a:extLst>
                  <a:ext uri="{FF2B5EF4-FFF2-40B4-BE49-F238E27FC236}">
                    <a16:creationId xmlns:a16="http://schemas.microsoft.com/office/drawing/2014/main" id="{4E92B8F8-9DA3-4689-A3DB-0D999182A79A}"/>
                  </a:ext>
                </a:extLst>
              </p:cNvPr>
              <p:cNvSpPr/>
              <p:nvPr/>
            </p:nvSpPr>
            <p:spPr>
              <a:xfrm rot="16200000">
                <a:off x="4797509" y="396"/>
                <a:ext cx="1079487" cy="6113887"/>
              </a:xfrm>
              <a:prstGeom prst="round2SameRect">
                <a:avLst>
                  <a:gd name="adj1" fmla="val 50000"/>
                  <a:gd name="adj2" fmla="val 0"/>
                </a:avLst>
              </a:prstGeom>
              <a:solidFill>
                <a:srgbClr val="00B0F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32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CE8CD7F7-EB30-442A-9B4F-AEBC3E4D587B}"/>
                  </a:ext>
                </a:extLst>
              </p:cNvPr>
              <p:cNvSpPr txBox="1"/>
              <p:nvPr/>
            </p:nvSpPr>
            <p:spPr>
              <a:xfrm>
                <a:off x="2675336" y="2463448"/>
                <a:ext cx="970671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</a:rPr>
                  <a:t>01</a:t>
                </a:r>
              </a:p>
            </p:txBody>
          </p:sp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FE891501-3165-4FE5-A8F1-D27F43B61F0A}"/>
                  </a:ext>
                </a:extLst>
              </p:cNvPr>
              <p:cNvSpPr txBox="1"/>
              <p:nvPr/>
            </p:nvSpPr>
            <p:spPr>
              <a:xfrm>
                <a:off x="3464151" y="2733633"/>
                <a:ext cx="3128073" cy="10925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algn="ctr" rtl="0" eaLnBrk="1" latinLnBrk="0" hangingPunct="1">
                  <a:spcBef>
                    <a:spcPts val="0"/>
                  </a:spcBef>
                  <a:spcAft>
                    <a:spcPts val="0"/>
                  </a:spcAft>
                </a:pPr>
                <a:r>
                  <a:rPr lang="en-US" sz="3600" b="1" kern="1200" dirty="0">
                    <a:effectLst/>
                    <a:latin typeface="Times New Roman" panose="02020603050405020304" pitchFamily="18" charset="0"/>
                    <a:ea typeface="Arial Unicode MS"/>
                    <a:cs typeface="Times New Roman" panose="02020603050405020304" pitchFamily="18" charset="0"/>
                  </a:rPr>
                  <a:t>Slab</a:t>
                </a:r>
                <a:endParaRPr lang="en-US" sz="3600" b="1" dirty="0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0" marR="0" lvl="2" indent="0" algn="ctr" defTabSz="914286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424E6127-B47F-486B-902F-D0CC471EB1AB}"/>
                </a:ext>
              </a:extLst>
            </p:cNvPr>
            <p:cNvGrpSpPr/>
            <p:nvPr/>
          </p:nvGrpSpPr>
          <p:grpSpPr>
            <a:xfrm>
              <a:off x="2285159" y="2972791"/>
              <a:ext cx="6113887" cy="1032812"/>
              <a:chOff x="2285159" y="3497441"/>
              <a:chExt cx="6113887" cy="1032812"/>
            </a:xfrm>
          </p:grpSpPr>
          <p:sp>
            <p:nvSpPr>
              <p:cNvPr id="32" name="Rectangle: Top Corners Rounded 31">
                <a:extLst>
                  <a:ext uri="{FF2B5EF4-FFF2-40B4-BE49-F238E27FC236}">
                    <a16:creationId xmlns:a16="http://schemas.microsoft.com/office/drawing/2014/main" id="{E4186778-D16F-42DD-A88C-A0B31E306BBE}"/>
                  </a:ext>
                </a:extLst>
              </p:cNvPr>
              <p:cNvSpPr/>
              <p:nvPr/>
            </p:nvSpPr>
            <p:spPr>
              <a:xfrm rot="16200000">
                <a:off x="4878595" y="1009801"/>
                <a:ext cx="927016" cy="6113887"/>
              </a:xfrm>
              <a:prstGeom prst="round2SameRect">
                <a:avLst>
                  <a:gd name="adj1" fmla="val 50000"/>
                  <a:gd name="adj2" fmla="val 0"/>
                </a:avLst>
              </a:prstGeom>
              <a:solidFill>
                <a:srgbClr val="EB6841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32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69020EAF-5C19-4B1F-B484-B85182068613}"/>
                  </a:ext>
                </a:extLst>
              </p:cNvPr>
              <p:cNvSpPr txBox="1"/>
              <p:nvPr/>
            </p:nvSpPr>
            <p:spPr>
              <a:xfrm>
                <a:off x="2658793" y="3497441"/>
                <a:ext cx="970671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</a:rPr>
                  <a:t>02</a:t>
                </a:r>
              </a:p>
            </p:txBody>
          </p:sp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77A1365E-319A-4055-8529-E87F958331F4}"/>
                  </a:ext>
                </a:extLst>
              </p:cNvPr>
              <p:cNvSpPr txBox="1"/>
              <p:nvPr/>
            </p:nvSpPr>
            <p:spPr>
              <a:xfrm>
                <a:off x="4241445" y="3767484"/>
                <a:ext cx="2841674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600" b="1" kern="1200" dirty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Arial Unicode MS"/>
                    <a:cs typeface="Times New Roman" panose="02020603050405020304" pitchFamily="18" charset="0"/>
                  </a:rPr>
                  <a:t>Beams</a:t>
                </a:r>
                <a:endParaRPr kumimoji="0" lang="en-US" sz="36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7E350EA-36BC-4CD3-9DE7-5F536EDD065B}"/>
                </a:ext>
              </a:extLst>
            </p:cNvPr>
            <p:cNvGrpSpPr/>
            <p:nvPr/>
          </p:nvGrpSpPr>
          <p:grpSpPr>
            <a:xfrm>
              <a:off x="2310860" y="4022227"/>
              <a:ext cx="6113887" cy="1077218"/>
              <a:chOff x="2310860" y="4546877"/>
              <a:chExt cx="6113887" cy="1077218"/>
            </a:xfrm>
          </p:grpSpPr>
          <p:sp>
            <p:nvSpPr>
              <p:cNvPr id="48" name="Rectangle: Top Corners Rounded 47">
                <a:extLst>
                  <a:ext uri="{FF2B5EF4-FFF2-40B4-BE49-F238E27FC236}">
                    <a16:creationId xmlns:a16="http://schemas.microsoft.com/office/drawing/2014/main" id="{B31BE09E-1A83-4706-B2D4-44C3785C7039}"/>
                  </a:ext>
                </a:extLst>
              </p:cNvPr>
              <p:cNvSpPr/>
              <p:nvPr/>
            </p:nvSpPr>
            <p:spPr>
              <a:xfrm rot="16200000">
                <a:off x="4829195" y="2028542"/>
                <a:ext cx="1077218" cy="6113887"/>
              </a:xfrm>
              <a:prstGeom prst="round2SameRect">
                <a:avLst>
                  <a:gd name="adj1" fmla="val 50000"/>
                  <a:gd name="adj2" fmla="val 0"/>
                </a:avLst>
              </a:prstGeom>
              <a:solidFill>
                <a:srgbClr val="7030A0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32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  <p:sp>
            <p:nvSpPr>
              <p:cNvPr id="49" name="TextBox 48">
                <a:extLst>
                  <a:ext uri="{FF2B5EF4-FFF2-40B4-BE49-F238E27FC236}">
                    <a16:creationId xmlns:a16="http://schemas.microsoft.com/office/drawing/2014/main" id="{F3838282-8526-4F34-A65A-C564BE5A7CB0}"/>
                  </a:ext>
                </a:extLst>
              </p:cNvPr>
              <p:cNvSpPr txBox="1"/>
              <p:nvPr/>
            </p:nvSpPr>
            <p:spPr>
              <a:xfrm>
                <a:off x="2658792" y="4732349"/>
                <a:ext cx="970671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</a:rPr>
                  <a:t>03</a:t>
                </a:r>
              </a:p>
            </p:txBody>
          </p:sp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39F111E9-3BA4-4DBB-8AE8-B71D3123EE17}"/>
                  </a:ext>
                </a:extLst>
              </p:cNvPr>
              <p:cNvSpPr txBox="1"/>
              <p:nvPr/>
            </p:nvSpPr>
            <p:spPr>
              <a:xfrm>
                <a:off x="4070605" y="4778176"/>
                <a:ext cx="2841674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600" b="1" kern="1200" dirty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Arial Unicode MS"/>
                    <a:cs typeface="Times New Roman" panose="02020603050405020304" pitchFamily="18" charset="0"/>
                  </a:rPr>
                  <a:t>Columns</a:t>
                </a:r>
                <a:endParaRPr kumimoji="0" lang="en-US" sz="36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C654206F-8397-4B81-BD71-05A90EB2BDBE}"/>
                </a:ext>
              </a:extLst>
            </p:cNvPr>
            <p:cNvGrpSpPr/>
            <p:nvPr/>
          </p:nvGrpSpPr>
          <p:grpSpPr>
            <a:xfrm>
              <a:off x="2460719" y="5081453"/>
              <a:ext cx="6113887" cy="927015"/>
              <a:chOff x="2460719" y="5606103"/>
              <a:chExt cx="6113887" cy="927015"/>
            </a:xfrm>
          </p:grpSpPr>
          <p:sp>
            <p:nvSpPr>
              <p:cNvPr id="42" name="Rectangle: Top Corners Rounded 41">
                <a:extLst>
                  <a:ext uri="{FF2B5EF4-FFF2-40B4-BE49-F238E27FC236}">
                    <a16:creationId xmlns:a16="http://schemas.microsoft.com/office/drawing/2014/main" id="{714A0FB3-2B8E-41C3-8BB2-276B0AA8A0EB}"/>
                  </a:ext>
                </a:extLst>
              </p:cNvPr>
              <p:cNvSpPr/>
              <p:nvPr/>
            </p:nvSpPr>
            <p:spPr>
              <a:xfrm rot="16200000">
                <a:off x="5054155" y="3012667"/>
                <a:ext cx="927015" cy="6113887"/>
              </a:xfrm>
              <a:prstGeom prst="round2SameRect">
                <a:avLst>
                  <a:gd name="adj1" fmla="val 50000"/>
                  <a:gd name="adj2" fmla="val 0"/>
                </a:avLst>
              </a:prstGeom>
              <a:solidFill>
                <a:srgbClr val="FF0000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32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0C6C50DB-803A-4722-A1E3-FE135EEFC164}"/>
                  </a:ext>
                </a:extLst>
              </p:cNvPr>
              <p:cNvSpPr txBox="1"/>
              <p:nvPr/>
            </p:nvSpPr>
            <p:spPr>
              <a:xfrm>
                <a:off x="2658791" y="5798895"/>
                <a:ext cx="970671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</a:rPr>
                  <a:t>04</a:t>
                </a:r>
              </a:p>
            </p:txBody>
          </p:sp>
          <p:sp>
            <p:nvSpPr>
              <p:cNvPr id="44" name="TextBox 43">
                <a:extLst>
                  <a:ext uri="{FF2B5EF4-FFF2-40B4-BE49-F238E27FC236}">
                    <a16:creationId xmlns:a16="http://schemas.microsoft.com/office/drawing/2014/main" id="{34E1AE6D-8E12-4079-8FFD-FF3DB215AB1A}"/>
                  </a:ext>
                </a:extLst>
              </p:cNvPr>
              <p:cNvSpPr txBox="1"/>
              <p:nvPr/>
            </p:nvSpPr>
            <p:spPr>
              <a:xfrm>
                <a:off x="3750550" y="5710821"/>
                <a:ext cx="321714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algn="ctr" rtl="0" eaLnBrk="1" latinLnBrk="0" hangingPunct="1">
                  <a:spcBef>
                    <a:spcPts val="0"/>
                  </a:spcBef>
                  <a:spcAft>
                    <a:spcPts val="0"/>
                  </a:spcAft>
                </a:pPr>
                <a:r>
                  <a:rPr lang="en-US" sz="3600" b="1" kern="1200" dirty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Arial Unicode MS"/>
                    <a:cs typeface="Times New Roman" panose="02020603050405020304" pitchFamily="18" charset="0"/>
                  </a:rPr>
                  <a:t>Shear Walls</a:t>
                </a:r>
                <a:endParaRPr lang="en-US" sz="3600" b="1" dirty="0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392A500-3421-4671-A7CF-C147FC49873A}"/>
                </a:ext>
              </a:extLst>
            </p:cNvPr>
            <p:cNvSpPr/>
            <p:nvPr/>
          </p:nvSpPr>
          <p:spPr>
            <a:xfrm>
              <a:off x="8257295" y="1918272"/>
              <a:ext cx="1606911" cy="3901608"/>
            </a:xfrm>
            <a:custGeom>
              <a:avLst/>
              <a:gdLst>
                <a:gd name="connsiteX0" fmla="*/ 884022 w 1768044"/>
                <a:gd name="connsiteY0" fmla="*/ 0 h 3225528"/>
                <a:gd name="connsiteX1" fmla="*/ 1768044 w 1768044"/>
                <a:gd name="connsiteY1" fmla="*/ 884022 h 3225528"/>
                <a:gd name="connsiteX2" fmla="*/ 1378287 w 1768044"/>
                <a:gd name="connsiteY2" fmla="*/ 1617067 h 3225528"/>
                <a:gd name="connsiteX3" fmla="*/ 1230762 w 1768044"/>
                <a:gd name="connsiteY3" fmla="*/ 1697141 h 3225528"/>
                <a:gd name="connsiteX4" fmla="*/ 1438319 w 1768044"/>
                <a:gd name="connsiteY4" fmla="*/ 3225528 h 3225528"/>
                <a:gd name="connsiteX5" fmla="*/ 329725 w 1768044"/>
                <a:gd name="connsiteY5" fmla="*/ 3225528 h 3225528"/>
                <a:gd name="connsiteX6" fmla="*/ 537283 w 1768044"/>
                <a:gd name="connsiteY6" fmla="*/ 1697141 h 3225528"/>
                <a:gd name="connsiteX7" fmla="*/ 389757 w 1768044"/>
                <a:gd name="connsiteY7" fmla="*/ 1617067 h 3225528"/>
                <a:gd name="connsiteX8" fmla="*/ 0 w 1768044"/>
                <a:gd name="connsiteY8" fmla="*/ 884022 h 3225528"/>
                <a:gd name="connsiteX9" fmla="*/ 884022 w 1768044"/>
                <a:gd name="connsiteY9" fmla="*/ 0 h 3225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8044" h="3225528">
                  <a:moveTo>
                    <a:pt x="884022" y="0"/>
                  </a:moveTo>
                  <a:cubicBezTo>
                    <a:pt x="1372254" y="0"/>
                    <a:pt x="1768044" y="395790"/>
                    <a:pt x="1768044" y="884022"/>
                  </a:cubicBezTo>
                  <a:cubicBezTo>
                    <a:pt x="1768044" y="1189167"/>
                    <a:pt x="1613439" y="1458202"/>
                    <a:pt x="1378287" y="1617067"/>
                  </a:cubicBezTo>
                  <a:lnTo>
                    <a:pt x="1230762" y="1697141"/>
                  </a:lnTo>
                  <a:lnTo>
                    <a:pt x="1438319" y="3225528"/>
                  </a:lnTo>
                  <a:lnTo>
                    <a:pt x="329725" y="3225528"/>
                  </a:lnTo>
                  <a:lnTo>
                    <a:pt x="537283" y="1697141"/>
                  </a:lnTo>
                  <a:lnTo>
                    <a:pt x="389757" y="1617067"/>
                  </a:lnTo>
                  <a:cubicBezTo>
                    <a:pt x="154605" y="1458202"/>
                    <a:pt x="0" y="1189167"/>
                    <a:pt x="0" y="884022"/>
                  </a:cubicBezTo>
                  <a:cubicBezTo>
                    <a:pt x="0" y="395790"/>
                    <a:pt x="395790" y="0"/>
                    <a:pt x="884022" y="0"/>
                  </a:cubicBezTo>
                  <a:close/>
                </a:path>
              </a:pathLst>
            </a:custGeom>
            <a:solidFill>
              <a:sysClr val="windowText" lastClr="000000"/>
            </a:solidFill>
            <a:ln w="327025" cap="flat" cmpd="sng" algn="ctr">
              <a:gradFill flip="none" rotWithShape="1">
                <a:gsLst>
                  <a:gs pos="54000">
                    <a:sysClr val="window" lastClr="FFFFFF">
                      <a:lumMod val="95000"/>
                    </a:sysClr>
                  </a:gs>
                  <a:gs pos="48000">
                    <a:sysClr val="windowText" lastClr="000000">
                      <a:lumMod val="50000"/>
                      <a:lumOff val="50000"/>
                    </a:sysClr>
                  </a:gs>
                  <a:gs pos="0">
                    <a:sysClr val="window" lastClr="FFFFFF">
                      <a:lumMod val="50000"/>
                    </a:sysClr>
                  </a:gs>
                  <a:gs pos="27000">
                    <a:sysClr val="window" lastClr="FFFFFF">
                      <a:lumMod val="95000"/>
                    </a:sysClr>
                  </a:gs>
                  <a:gs pos="69000">
                    <a:sysClr val="window" lastClr="FFFFFF">
                      <a:lumMod val="75000"/>
                    </a:sysClr>
                  </a:gs>
                  <a:gs pos="100000">
                    <a:sysClr val="window" lastClr="FFFFFF"/>
                  </a:gs>
                </a:gsLst>
                <a:lin ang="2700000" scaled="1"/>
                <a:tileRect/>
              </a:gradFill>
              <a:prstDash val="solid"/>
              <a:miter lim="800000"/>
            </a:ln>
            <a:effectLst>
              <a:outerShdw blurRad="50800" dist="38100" dir="10800000" algn="r" rotWithShape="0">
                <a:prstClr val="black">
                  <a:alpha val="40000"/>
                </a:prstClr>
              </a:outerShdw>
            </a:effectLst>
            <a:scene3d>
              <a:camera prst="perspectiveRight"/>
              <a:lightRig rig="twoPt" dir="t"/>
            </a:scene3d>
            <a:sp3d extrusionH="222250" prstMaterial="powder"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2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+mn-ea"/>
                <a:cs typeface="+mn-cs"/>
              </a:endParaRPr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9157EC5-383E-440E-8609-8AC291AB0B33}"/>
                </a:ext>
              </a:extLst>
            </p:cNvPr>
            <p:cNvGrpSpPr/>
            <p:nvPr/>
          </p:nvGrpSpPr>
          <p:grpSpPr>
            <a:xfrm>
              <a:off x="8077071" y="966526"/>
              <a:ext cx="2411624" cy="2941262"/>
              <a:chOff x="8077071" y="1491176"/>
              <a:chExt cx="2411624" cy="2941262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C9850B86-AC8C-4AC9-AA13-09F955EB8B66}"/>
                  </a:ext>
                </a:extLst>
              </p:cNvPr>
              <p:cNvSpPr/>
              <p:nvPr/>
            </p:nvSpPr>
            <p:spPr>
              <a:xfrm>
                <a:off x="8394194" y="2785402"/>
                <a:ext cx="998806" cy="1252025"/>
              </a:xfrm>
              <a:custGeom>
                <a:avLst/>
                <a:gdLst>
                  <a:gd name="connsiteX0" fmla="*/ 745588 w 998806"/>
                  <a:gd name="connsiteY0" fmla="*/ 0 h 1280160"/>
                  <a:gd name="connsiteX1" fmla="*/ 0 w 998806"/>
                  <a:gd name="connsiteY1" fmla="*/ 576775 h 1280160"/>
                  <a:gd name="connsiteX2" fmla="*/ 84406 w 998806"/>
                  <a:gd name="connsiteY2" fmla="*/ 1209822 h 1280160"/>
                  <a:gd name="connsiteX3" fmla="*/ 998806 w 998806"/>
                  <a:gd name="connsiteY3" fmla="*/ 1280160 h 1280160"/>
                  <a:gd name="connsiteX4" fmla="*/ 745588 w 998806"/>
                  <a:gd name="connsiteY4" fmla="*/ 0 h 12801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98806" h="1280160">
                    <a:moveTo>
                      <a:pt x="745588" y="0"/>
                    </a:moveTo>
                    <a:lnTo>
                      <a:pt x="0" y="576775"/>
                    </a:lnTo>
                    <a:lnTo>
                      <a:pt x="84406" y="1209822"/>
                    </a:lnTo>
                    <a:lnTo>
                      <a:pt x="998806" y="1280160"/>
                    </a:lnTo>
                    <a:lnTo>
                      <a:pt x="745588" y="0"/>
                    </a:lnTo>
                    <a:close/>
                  </a:path>
                </a:pathLst>
              </a:custGeom>
              <a:gradFill flip="none" rotWithShape="1">
                <a:gsLst>
                  <a:gs pos="54000">
                    <a:sysClr val="window" lastClr="FFFFFF">
                      <a:lumMod val="95000"/>
                    </a:sysClr>
                  </a:gs>
                  <a:gs pos="0">
                    <a:sysClr val="window" lastClr="FFFFFF">
                      <a:lumMod val="50000"/>
                    </a:sysClr>
                  </a:gs>
                  <a:gs pos="100000">
                    <a:sysClr val="windowText" lastClr="000000"/>
                  </a:gs>
                </a:gsLst>
                <a:lin ang="10800000" scaled="1"/>
                <a:tileRect/>
              </a:gradFill>
              <a:ln w="12700" cap="flat" cmpd="sng" algn="ctr">
                <a:noFill/>
                <a:prstDash val="solid"/>
                <a:miter lim="800000"/>
              </a:ln>
              <a:effectLst/>
              <a:scene3d>
                <a:camera prst="orthographicFront"/>
                <a:lightRig rig="threePt" dir="t"/>
              </a:scene3d>
              <a:sp3d>
                <a:bevelT w="139700" h="349250"/>
                <a:bevelB w="190500" h="82550"/>
              </a:sp3d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32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  <p:sp>
            <p:nvSpPr>
              <p:cNvPr id="16" name="Circle: Hollow 15">
                <a:extLst>
                  <a:ext uri="{FF2B5EF4-FFF2-40B4-BE49-F238E27FC236}">
                    <a16:creationId xmlns:a16="http://schemas.microsoft.com/office/drawing/2014/main" id="{51A1986D-F506-46C7-BF74-2782E7D1AEE1}"/>
                  </a:ext>
                </a:extLst>
              </p:cNvPr>
              <p:cNvSpPr/>
              <p:nvPr/>
            </p:nvSpPr>
            <p:spPr>
              <a:xfrm>
                <a:off x="8077071" y="1491176"/>
                <a:ext cx="2411624" cy="2941262"/>
              </a:xfrm>
              <a:prstGeom prst="donut">
                <a:avLst>
                  <a:gd name="adj" fmla="val 20655"/>
                </a:avLst>
              </a:prstGeom>
              <a:gradFill>
                <a:gsLst>
                  <a:gs pos="54000">
                    <a:sysClr val="window" lastClr="FFFFFF">
                      <a:lumMod val="95000"/>
                    </a:sysClr>
                  </a:gs>
                  <a:gs pos="48000">
                    <a:sysClr val="windowText" lastClr="000000">
                      <a:lumMod val="50000"/>
                      <a:lumOff val="50000"/>
                    </a:sysClr>
                  </a:gs>
                  <a:gs pos="0">
                    <a:sysClr val="window" lastClr="FFFFFF">
                      <a:lumMod val="50000"/>
                    </a:sysClr>
                  </a:gs>
                  <a:gs pos="27000">
                    <a:sysClr val="window" lastClr="FFFFFF">
                      <a:lumMod val="95000"/>
                    </a:sysClr>
                  </a:gs>
                  <a:gs pos="69000">
                    <a:sysClr val="window" lastClr="FFFFFF">
                      <a:lumMod val="75000"/>
                    </a:sysClr>
                  </a:gs>
                  <a:gs pos="100000">
                    <a:sysClr val="window" lastClr="FFFFFF"/>
                  </a:gs>
                </a:gsLst>
                <a:lin ang="2700000" scaled="1"/>
              </a:gradFill>
              <a:ln w="12700" cap="flat" cmpd="sng" algn="ctr">
                <a:noFill/>
                <a:prstDash val="solid"/>
                <a:miter lim="800000"/>
              </a:ln>
              <a:effectLst/>
              <a:scene3d>
                <a:camera prst="isometricOffAxis1Left"/>
                <a:lightRig rig="threePt" dir="t"/>
              </a:scene3d>
              <a:sp3d extrusionH="196850">
                <a:bevelT w="558800" h="133350"/>
                <a:bevelB w="133350" h="254000"/>
              </a:sp3d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3200" b="1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BA677DB-BA8C-4DE8-AD29-BE984A7C5EBB}"/>
                </a:ext>
              </a:extLst>
            </p:cNvPr>
            <p:cNvSpPr txBox="1"/>
            <p:nvPr/>
          </p:nvSpPr>
          <p:spPr>
            <a:xfrm>
              <a:off x="979695" y="860255"/>
              <a:ext cx="1035382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54" name="Picture 53">
            <a:extLst>
              <a:ext uri="{FF2B5EF4-FFF2-40B4-BE49-F238E27FC236}">
                <a16:creationId xmlns:a16="http://schemas.microsoft.com/office/drawing/2014/main" id="{40828334-91D3-4B17-99B7-3CDC910F33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190" t="2520" r="52295" b="17524"/>
          <a:stretch/>
        </p:blipFill>
        <p:spPr>
          <a:xfrm>
            <a:off x="7440565" y="1232452"/>
            <a:ext cx="4342750" cy="429837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CD76F201-85E0-4D03-9013-70132B1FDE30}"/>
              </a:ext>
            </a:extLst>
          </p:cNvPr>
          <p:cNvSpPr/>
          <p:nvPr/>
        </p:nvSpPr>
        <p:spPr>
          <a:xfrm>
            <a:off x="7600188" y="5899401"/>
            <a:ext cx="4407235" cy="8084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Resource: Megastar Technical &amp; Construction Company Ltd 2020.</a:t>
            </a:r>
          </a:p>
        </p:txBody>
      </p:sp>
      <p:sp>
        <p:nvSpPr>
          <p:cNvPr id="45" name="Rectangle: Beveled 44">
            <a:extLst>
              <a:ext uri="{FF2B5EF4-FFF2-40B4-BE49-F238E27FC236}">
                <a16:creationId xmlns:a16="http://schemas.microsoft.com/office/drawing/2014/main" id="{C0C194E4-3AC8-4393-A519-EA1650D5AA5C}"/>
              </a:ext>
            </a:extLst>
          </p:cNvPr>
          <p:cNvSpPr/>
          <p:nvPr/>
        </p:nvSpPr>
        <p:spPr>
          <a:xfrm>
            <a:off x="76288" y="915645"/>
            <a:ext cx="5659729" cy="1092880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Structural Design of the building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9E4E5B1-9826-49ED-9FB8-01D288E7172E}"/>
              </a:ext>
            </a:extLst>
          </p:cNvPr>
          <p:cNvSpPr/>
          <p:nvPr/>
        </p:nvSpPr>
        <p:spPr>
          <a:xfrm>
            <a:off x="9184844" y="5557308"/>
            <a:ext cx="1237921" cy="32314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1.8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63285B34-6A73-4294-A09B-67DDE31F03AF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4"/>
            <a:tile tx="0" ty="0" sx="100000" sy="100000" flip="xy" algn="bl"/>
          </a:blipFill>
        </p:grpSpPr>
        <p:pic>
          <p:nvPicPr>
            <p:cNvPr id="51" name="Picture 50">
              <a:extLst>
                <a:ext uri="{FF2B5EF4-FFF2-40B4-BE49-F238E27FC236}">
                  <a16:creationId xmlns:a16="http://schemas.microsoft.com/office/drawing/2014/main" id="{874DDC3E-44AE-4004-87C1-0A9BA26AE6B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4FE0B9D6-DA76-4A17-AFB2-1AA638A6E88D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53" name="Group 52">
                <a:extLst>
                  <a:ext uri="{FF2B5EF4-FFF2-40B4-BE49-F238E27FC236}">
                    <a16:creationId xmlns:a16="http://schemas.microsoft.com/office/drawing/2014/main" id="{138A83C2-C2E1-4444-8446-90C755002FD6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57" name="Rectangle: Rounded Corners 56">
                  <a:extLst>
                    <a:ext uri="{FF2B5EF4-FFF2-40B4-BE49-F238E27FC236}">
                      <a16:creationId xmlns:a16="http://schemas.microsoft.com/office/drawing/2014/main" id="{6043671D-5D4B-4B10-906C-AC786AF45B16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58" name="Freeform: Shape 57">
                  <a:extLst>
                    <a:ext uri="{FF2B5EF4-FFF2-40B4-BE49-F238E27FC236}">
                      <a16:creationId xmlns:a16="http://schemas.microsoft.com/office/drawing/2014/main" id="{FB5EC201-182E-4A39-BC19-C4A590212232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7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55" name="TextBox 54">
                <a:extLst>
                  <a:ext uri="{FF2B5EF4-FFF2-40B4-BE49-F238E27FC236}">
                    <a16:creationId xmlns:a16="http://schemas.microsoft.com/office/drawing/2014/main" id="{91C12A92-F65C-4541-8127-716872F26FB2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6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20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018751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: Beveled 25">
            <a:extLst>
              <a:ext uri="{FF2B5EF4-FFF2-40B4-BE49-F238E27FC236}">
                <a16:creationId xmlns:a16="http://schemas.microsoft.com/office/drawing/2014/main" id="{BF4083B6-FD6A-430B-9C9D-373C1045D8E4}"/>
              </a:ext>
            </a:extLst>
          </p:cNvPr>
          <p:cNvSpPr/>
          <p:nvPr/>
        </p:nvSpPr>
        <p:spPr>
          <a:xfrm>
            <a:off x="461957" y="927172"/>
            <a:ext cx="3858454" cy="1092917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i="1" dirty="0">
                <a:solidFill>
                  <a:prstClr val="white"/>
                </a:solidFill>
                <a:latin typeface="Calibri" panose="020F0502020204030204"/>
              </a:rPr>
              <a:t>RCC &amp; CLT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Slab Design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08A60C5-168B-454F-B675-4DA238804CCE}"/>
              </a:ext>
            </a:extLst>
          </p:cNvPr>
          <p:cNvSpPr txBox="1"/>
          <p:nvPr/>
        </p:nvSpPr>
        <p:spPr>
          <a:xfrm>
            <a:off x="2993494" y="2033268"/>
            <a:ext cx="1586842" cy="95410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Critical Slab 1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772CD51-AABE-4CB3-9D3F-D5C1F38EDB8C}"/>
              </a:ext>
            </a:extLst>
          </p:cNvPr>
          <p:cNvGrpSpPr/>
          <p:nvPr/>
        </p:nvGrpSpPr>
        <p:grpSpPr>
          <a:xfrm>
            <a:off x="601844" y="2539015"/>
            <a:ext cx="4321212" cy="3971116"/>
            <a:chOff x="540283" y="2663839"/>
            <a:chExt cx="4321212" cy="4090543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0E450D2C-2D0A-4027-A8EF-D50748E20524}"/>
                </a:ext>
              </a:extLst>
            </p:cNvPr>
            <p:cNvSpPr/>
            <p:nvPr/>
          </p:nvSpPr>
          <p:spPr>
            <a:xfrm>
              <a:off x="571881" y="3403315"/>
              <a:ext cx="3017520" cy="3351067"/>
            </a:xfrm>
            <a:prstGeom prst="rect">
              <a:avLst/>
            </a:prstGeom>
            <a:solidFill>
              <a:schemeClr val="accent3">
                <a:lumMod val="50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87AE5DE-2DCD-4AC4-A2C5-509D5A79BB2F}"/>
                </a:ext>
              </a:extLst>
            </p:cNvPr>
            <p:cNvSpPr/>
            <p:nvPr/>
          </p:nvSpPr>
          <p:spPr>
            <a:xfrm>
              <a:off x="797351" y="4638522"/>
              <a:ext cx="2477606" cy="761141"/>
            </a:xfrm>
            <a:prstGeom prst="rect">
              <a:avLst/>
            </a:prstGeom>
            <a:noFill/>
            <a:ln w="50800">
              <a:solidFill>
                <a:schemeClr val="accent5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8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Critical Slab 1</a:t>
              </a: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B59E1A29-10D8-4047-B47D-4CD573FF5D4B}"/>
                </a:ext>
              </a:extLst>
            </p:cNvPr>
            <p:cNvCxnSpPr>
              <a:cxnSpLocks/>
            </p:cNvCxnSpPr>
            <p:nvPr/>
          </p:nvCxnSpPr>
          <p:spPr>
            <a:xfrm>
              <a:off x="3708276" y="3348390"/>
              <a:ext cx="0" cy="3405992"/>
            </a:xfrm>
            <a:prstGeom prst="straightConnector1">
              <a:avLst/>
            </a:prstGeom>
            <a:ln w="76200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9D0B2F26-C2B3-44A5-BD16-DC9CCB77F4F6}"/>
                </a:ext>
              </a:extLst>
            </p:cNvPr>
            <p:cNvCxnSpPr>
              <a:cxnSpLocks/>
            </p:cNvCxnSpPr>
            <p:nvPr/>
          </p:nvCxnSpPr>
          <p:spPr>
            <a:xfrm>
              <a:off x="540283" y="3248614"/>
              <a:ext cx="3017520" cy="0"/>
            </a:xfrm>
            <a:prstGeom prst="straightConnector1">
              <a:avLst/>
            </a:prstGeom>
            <a:ln w="76200">
              <a:headEnd type="triangle"/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E16242F0-4535-46FE-A05E-497913897209}"/>
                </a:ext>
              </a:extLst>
            </p:cNvPr>
            <p:cNvSpPr txBox="1"/>
            <p:nvPr/>
          </p:nvSpPr>
          <p:spPr>
            <a:xfrm>
              <a:off x="1345825" y="2663839"/>
              <a:ext cx="1502159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7 m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5149ACBF-675F-4E87-A062-7AEA32A03E60}"/>
                </a:ext>
              </a:extLst>
            </p:cNvPr>
            <p:cNvSpPr txBox="1"/>
            <p:nvPr/>
          </p:nvSpPr>
          <p:spPr>
            <a:xfrm>
              <a:off x="3359336" y="4844401"/>
              <a:ext cx="1502159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7 m</a:t>
              </a:r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00D3C75F-FE22-4A6A-BA61-8925F92EFD61}"/>
              </a:ext>
            </a:extLst>
          </p:cNvPr>
          <p:cNvSpPr/>
          <p:nvPr/>
        </p:nvSpPr>
        <p:spPr>
          <a:xfrm>
            <a:off x="8163781" y="6392182"/>
            <a:ext cx="1229729" cy="302607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1.9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9A0AAE6-4D92-493E-B7D8-6F70F0207D73}"/>
              </a:ext>
            </a:extLst>
          </p:cNvPr>
          <p:cNvSpPr/>
          <p:nvPr/>
        </p:nvSpPr>
        <p:spPr>
          <a:xfrm>
            <a:off x="1749439" y="6510131"/>
            <a:ext cx="1244051" cy="302607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.2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21DE9B2-3771-40DF-B794-1E9277EF9F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5788" y="1154626"/>
            <a:ext cx="6705714" cy="5121886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B05B87B5-FABA-4A6C-9DD0-4C9E219D3816}"/>
              </a:ext>
            </a:extLst>
          </p:cNvPr>
          <p:cNvGrpSpPr/>
          <p:nvPr/>
        </p:nvGrpSpPr>
        <p:grpSpPr>
          <a:xfrm>
            <a:off x="4320411" y="2694111"/>
            <a:ext cx="2680047" cy="1125579"/>
            <a:chOff x="3950136" y="2385071"/>
            <a:chExt cx="2680047" cy="1125579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47BA0A36-5ACE-454E-A3FF-D1D33B2EB5C2}"/>
                </a:ext>
              </a:extLst>
            </p:cNvPr>
            <p:cNvSpPr/>
            <p:nvPr/>
          </p:nvSpPr>
          <p:spPr>
            <a:xfrm>
              <a:off x="6030337" y="2702783"/>
              <a:ext cx="599846" cy="807867"/>
            </a:xfrm>
            <a:prstGeom prst="rect">
              <a:avLst/>
            </a:prstGeom>
            <a:solidFill>
              <a:schemeClr val="accent3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00" dirty="0">
                <a:solidFill>
                  <a:srgbClr val="0066FF"/>
                </a:solidFill>
              </a:endParaRPr>
            </a:p>
            <a:p>
              <a:pPr algn="ctr"/>
              <a:endParaRPr lang="en-US" dirty="0"/>
            </a:p>
          </p:txBody>
        </p:sp>
        <p:cxnSp>
          <p:nvCxnSpPr>
            <p:cNvPr id="30" name="Connector: Elbow 29">
              <a:extLst>
                <a:ext uri="{FF2B5EF4-FFF2-40B4-BE49-F238E27FC236}">
                  <a16:creationId xmlns:a16="http://schemas.microsoft.com/office/drawing/2014/main" id="{F7DA6E54-38B7-4045-BBCC-5352ADB0A4F8}"/>
                </a:ext>
              </a:extLst>
            </p:cNvPr>
            <p:cNvCxnSpPr>
              <a:cxnSpLocks/>
            </p:cNvCxnSpPr>
            <p:nvPr/>
          </p:nvCxnSpPr>
          <p:spPr>
            <a:xfrm>
              <a:off x="3950136" y="2385071"/>
              <a:ext cx="2505988" cy="669209"/>
            </a:xfrm>
            <a:prstGeom prst="bentConnector3">
              <a:avLst/>
            </a:prstGeom>
            <a:ln w="101600" cmpd="sng">
              <a:solidFill>
                <a:schemeClr val="dk1"/>
              </a:solidFill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114F2D1A-8644-45AE-90F6-53D5C05FC6FC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3"/>
            <a:tile tx="0" ty="0" sx="100000" sy="100000" flip="xy" algn="bl"/>
          </a:blipFill>
        </p:grpSpPr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C9F9083F-D60A-4A63-9769-EFEF74E78A5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E8EEAD5E-3A87-4EAA-8C98-22B3A5DADB76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34" name="Group 33">
                <a:extLst>
                  <a:ext uri="{FF2B5EF4-FFF2-40B4-BE49-F238E27FC236}">
                    <a16:creationId xmlns:a16="http://schemas.microsoft.com/office/drawing/2014/main" id="{24D53241-6900-474E-99D8-684613631801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39" name="Rectangle: Rounded Corners 38">
                  <a:extLst>
                    <a:ext uri="{FF2B5EF4-FFF2-40B4-BE49-F238E27FC236}">
                      <a16:creationId xmlns:a16="http://schemas.microsoft.com/office/drawing/2014/main" id="{A585B336-B47B-432A-89E6-363C10DC3CE5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40" name="Freeform: Shape 39">
                  <a:extLst>
                    <a:ext uri="{FF2B5EF4-FFF2-40B4-BE49-F238E27FC236}">
                      <a16:creationId xmlns:a16="http://schemas.microsoft.com/office/drawing/2014/main" id="{627EEBAC-9FEF-4F59-8ACB-53474084AEDC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3D6E0B70-F38F-4790-A2EF-2E6EB64BD376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5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21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145102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: Beveled 49">
            <a:extLst>
              <a:ext uri="{FF2B5EF4-FFF2-40B4-BE49-F238E27FC236}">
                <a16:creationId xmlns:a16="http://schemas.microsoft.com/office/drawing/2014/main" id="{6C19827C-BD1F-448C-AB55-54D8A642BCCD}"/>
              </a:ext>
            </a:extLst>
          </p:cNvPr>
          <p:cNvSpPr/>
          <p:nvPr/>
        </p:nvSpPr>
        <p:spPr>
          <a:xfrm>
            <a:off x="1461685" y="668117"/>
            <a:ext cx="4634315" cy="868931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RCC</a:t>
            </a:r>
            <a:r>
              <a:rPr kumimoji="0" lang="en-US" sz="28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&amp; CLT Slab Design </a:t>
            </a: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57ED9C62-F904-49F3-969F-E9580C81883B}"/>
              </a:ext>
            </a:extLst>
          </p:cNvPr>
          <p:cNvGrpSpPr/>
          <p:nvPr/>
        </p:nvGrpSpPr>
        <p:grpSpPr>
          <a:xfrm>
            <a:off x="189264" y="3920884"/>
            <a:ext cx="6396986" cy="2268999"/>
            <a:chOff x="8778" y="1728719"/>
            <a:chExt cx="4802371" cy="1841347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7" name="Rectangle: Rounded Corners 71">
                  <a:extLst>
                    <a:ext uri="{FF2B5EF4-FFF2-40B4-BE49-F238E27FC236}">
                      <a16:creationId xmlns:a16="http://schemas.microsoft.com/office/drawing/2014/main" id="{BD221402-F348-4EF6-912D-89163E07DA05}"/>
                    </a:ext>
                  </a:extLst>
                </p:cNvPr>
                <p:cNvSpPr/>
                <p:nvPr/>
              </p:nvSpPr>
              <p:spPr>
                <a:xfrm>
                  <a:off x="8778" y="1728719"/>
                  <a:ext cx="4735714" cy="1803441"/>
                </a:xfrm>
                <a:prstGeom prst="rect">
                  <a:avLst/>
                </a:prstGeom>
                <a:ln w="76200" cmpd="sng">
                  <a:solidFill>
                    <a:srgbClr val="002060"/>
                  </a:solidFill>
                </a:ln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en-US" sz="2400" b="1" i="1" smtClean="0">
                            <a:solidFill>
                              <a:schemeClr val="tx1"/>
                            </a:solidFill>
                            <a:effectLst>
                              <a:outerShdw blurRad="38100" dist="25400" dir="5400000" algn="ctr" rotWithShape="0">
                                <a:srgbClr val="6E747A">
                                  <a:alpha val="43000"/>
                                </a:srgbClr>
                              </a:outerShdw>
                            </a:effectLst>
                            <a:latin typeface="Cambria Math" panose="02040503050406030204" pitchFamily="18" charset="0"/>
                          </a:rPr>
                          <m:t>𝑺𝒍𝒂𝒃</m:t>
                        </m:r>
                        <m:r>
                          <a:rPr lang="en-US" sz="2400" b="1" i="1" smtClean="0">
                            <a:solidFill>
                              <a:schemeClr val="tx1"/>
                            </a:solidFill>
                            <a:effectLst>
                              <a:outerShdw blurRad="38100" dist="25400" dir="5400000" algn="ctr" rotWithShape="0">
                                <a:srgbClr val="6E747A">
                                  <a:alpha val="43000"/>
                                </a:srgbClr>
                              </a:outerShdw>
                            </a:effectLst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2400" b="1" i="1" smtClean="0">
                            <a:solidFill>
                              <a:schemeClr val="tx1"/>
                            </a:solidFill>
                            <a:effectLst>
                              <a:outerShdw blurRad="38100" dist="25400" dir="5400000" algn="ctr" rotWithShape="0">
                                <a:srgbClr val="6E747A">
                                  <a:alpha val="43000"/>
                                </a:srgbClr>
                              </a:outerShdw>
                            </a:effectLst>
                            <a:latin typeface="Cambria Math" panose="02040503050406030204" pitchFamily="18" charset="0"/>
                          </a:rPr>
                          <m:t>𝑻𝒉𝒊𝒌𝒏𝒆𝒔𝒔</m:t>
                        </m:r>
                        <m:r>
                          <a:rPr lang="en-US" sz="2400" b="1" i="1" smtClean="0">
                            <a:solidFill>
                              <a:schemeClr val="tx1"/>
                            </a:solidFill>
                            <a:effectLst>
                              <a:outerShdw blurRad="38100" dist="25400" dir="5400000" algn="ctr" rotWithShape="0">
                                <a:srgbClr val="6E747A">
                                  <a:alpha val="43000"/>
                                </a:srgbClr>
                              </a:outerShdw>
                            </a:effectLst>
                            <a:latin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sz="2400" b="1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400" b="1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𝑷𝒆𝒓𝒊𝒎𝒆𝒕𝒆𝒓</m:t>
                            </m:r>
                            <m:r>
                              <a:rPr lang="en-US" sz="2400" b="1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 </m:t>
                            </m:r>
                          </m:num>
                          <m:den>
                            <m:r>
                              <a:rPr lang="en-US" sz="2400" b="1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𝟏𝟖𝟎</m:t>
                            </m:r>
                          </m:den>
                        </m:f>
                        <m:r>
                          <a:rPr lang="en-US" sz="2400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US" sz="2400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𝑪𝒐𝒗𝒆𝒓</m:t>
                        </m:r>
                      </m:oMath>
                    </m:oMathPara>
                  </a14:m>
                  <a:endParaRPr lang="en-US" sz="2400" b="1" dirty="0">
                    <a:solidFill>
                      <a:schemeClr val="tx1"/>
                    </a:solidFill>
                    <a:latin typeface="Times New Roman" panose="02020603050405020304" pitchFamily="18" charset="0"/>
                  </a:endParaRPr>
                </a:p>
                <a:p>
                  <a:endParaRPr lang="en-US" sz="2800" b="1" dirty="0">
                    <a:solidFill>
                      <a:schemeClr val="tx1"/>
                    </a:solidFill>
                    <a:effectLst/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  <a:p>
                  <a:r>
                    <a:rPr lang="en-US" sz="2400" b="1" i="1" dirty="0">
                      <a:solidFill>
                        <a:schemeClr val="tx1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 </a:t>
                  </a:r>
                  <a14:m>
                    <m:oMath xmlns:m="http://schemas.openxmlformats.org/officeDocument/2006/math">
                      <m:r>
                        <a:rPr lang="en-US" sz="24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𝑺𝒍𝒂𝒃</m:t>
                      </m:r>
                      <m:r>
                        <a:rPr lang="en-US" sz="24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4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𝑻𝒉𝒊𝒌𝒏𝒆𝒔𝒔</m:t>
                      </m:r>
                      <m:r>
                        <a:rPr lang="en-US" sz="24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US" sz="24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4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  <m:r>
                            <a:rPr lang="en-US" sz="24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US" sz="24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𝟕</m:t>
                          </m:r>
                          <m:r>
                            <a:rPr lang="en-US" sz="24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US" sz="24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𝟕</m:t>
                          </m:r>
                          <m:r>
                            <a:rPr lang="en-US" sz="24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US" sz="24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𝟏𝟖𝟎</m:t>
                          </m:r>
                        </m:den>
                      </m:f>
                      <m:r>
                        <a:rPr lang="en-US" sz="24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4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𝑪𝒐𝒗𝒆𝒓</m:t>
                      </m:r>
                      <m:r>
                        <a:rPr lang="en-US" sz="24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≈</m:t>
                      </m:r>
                      <m:r>
                        <a:rPr lang="en-US" sz="24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US" sz="24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4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𝟐𝟓</m:t>
                      </m:r>
                      <m:r>
                        <a:rPr lang="en-US" sz="24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𝒎</m:t>
                      </m:r>
                    </m:oMath>
                  </a14:m>
                  <a:endParaRPr lang="en-US" sz="2400" b="1" i="1" dirty="0">
                    <a:solidFill>
                      <a:schemeClr val="tx1"/>
                    </a:solidFill>
                    <a:latin typeface="Cambria Math" panose="02040503050406030204" pitchFamily="18" charset="0"/>
                  </a:endParaRPr>
                </a:p>
              </p:txBody>
            </p:sp>
          </mc:Choice>
          <mc:Fallback xmlns="">
            <p:sp>
              <p:nvSpPr>
                <p:cNvPr id="47" name="Rectangle: Rounded Corners 71">
                  <a:extLst>
                    <a:ext uri="{FF2B5EF4-FFF2-40B4-BE49-F238E27FC236}">
                      <a16:creationId xmlns:a16="http://schemas.microsoft.com/office/drawing/2014/main" id="{BD221402-F348-4EF6-912D-89163E07DA05}"/>
                    </a:ext>
                  </a:extLst>
                </p:cNvPr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778" y="1728719"/>
                  <a:ext cx="4735714" cy="1803441"/>
                </a:xfrm>
                <a:prstGeom prst="rect">
                  <a:avLst/>
                </a:prstGeom>
                <a:blipFill>
                  <a:blip r:embed="rId6"/>
                  <a:stretch>
                    <a:fillRect/>
                  </a:stretch>
                </a:blipFill>
                <a:ln w="76200" cmpd="sng">
                  <a:solidFill>
                    <a:srgbClr val="002060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68" name="Group 67">
              <a:extLst>
                <a:ext uri="{FF2B5EF4-FFF2-40B4-BE49-F238E27FC236}">
                  <a16:creationId xmlns:a16="http://schemas.microsoft.com/office/drawing/2014/main" id="{4A285A83-294D-4B1D-80B3-6E08D8CB1A43}"/>
                </a:ext>
              </a:extLst>
            </p:cNvPr>
            <p:cNvGrpSpPr/>
            <p:nvPr/>
          </p:nvGrpSpPr>
          <p:grpSpPr>
            <a:xfrm>
              <a:off x="65958" y="1736651"/>
              <a:ext cx="4745191" cy="1833415"/>
              <a:chOff x="75436" y="1774557"/>
              <a:chExt cx="4745191" cy="1833415"/>
            </a:xfrm>
          </p:grpSpPr>
          <p:sp>
            <p:nvSpPr>
              <p:cNvPr id="73" name="Rectangle: Rounded Corners 47">
                <a:extLst>
                  <a:ext uri="{FF2B5EF4-FFF2-40B4-BE49-F238E27FC236}">
                    <a16:creationId xmlns:a16="http://schemas.microsoft.com/office/drawing/2014/main" id="{35B78509-8EB9-4EE8-988C-4722E799EB6C}"/>
                  </a:ext>
                </a:extLst>
              </p:cNvPr>
              <p:cNvSpPr/>
              <p:nvPr/>
            </p:nvSpPr>
            <p:spPr>
              <a:xfrm>
                <a:off x="75436" y="1774557"/>
                <a:ext cx="4735713" cy="1795509"/>
              </a:xfrm>
              <a:prstGeom prst="rect">
                <a:avLst/>
              </a:prstGeom>
              <a:noFill/>
              <a:ln w="76200" cmpd="sng">
                <a:solidFill>
                  <a:srgbClr val="00206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 w="0"/>
                  <a:solidFill>
                    <a:srgbClr val="5B9BD5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5" name="Rectangle: Rounded Corners 73">
                <a:extLst>
                  <a:ext uri="{FF2B5EF4-FFF2-40B4-BE49-F238E27FC236}">
                    <a16:creationId xmlns:a16="http://schemas.microsoft.com/office/drawing/2014/main" id="{E7BF71C4-7B6F-4A56-9F06-F0FE75EE6ACD}"/>
                  </a:ext>
                </a:extLst>
              </p:cNvPr>
              <p:cNvSpPr/>
              <p:nvPr/>
            </p:nvSpPr>
            <p:spPr>
              <a:xfrm>
                <a:off x="84914" y="1812463"/>
                <a:ext cx="4735713" cy="1795509"/>
              </a:xfrm>
              <a:prstGeom prst="rect">
                <a:avLst/>
              </a:prstGeom>
              <a:noFill/>
              <a:ln w="76200" cmpd="sng">
                <a:solidFill>
                  <a:srgbClr val="00206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 w="0"/>
                  <a:solidFill>
                    <a:srgbClr val="5B9BD5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871131D6-EBDC-42A9-8D85-9FC0A1B726D0}"/>
              </a:ext>
            </a:extLst>
          </p:cNvPr>
          <p:cNvGrpSpPr/>
          <p:nvPr/>
        </p:nvGrpSpPr>
        <p:grpSpPr>
          <a:xfrm>
            <a:off x="8099389" y="465136"/>
            <a:ext cx="3589208" cy="3265097"/>
            <a:chOff x="540283" y="2592559"/>
            <a:chExt cx="4395174" cy="4161823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CB9A8100-0481-4125-A43B-26D190D742F0}"/>
                </a:ext>
              </a:extLst>
            </p:cNvPr>
            <p:cNvSpPr/>
            <p:nvPr/>
          </p:nvSpPr>
          <p:spPr>
            <a:xfrm>
              <a:off x="571881" y="3403315"/>
              <a:ext cx="3017520" cy="3351067"/>
            </a:xfrm>
            <a:prstGeom prst="rect">
              <a:avLst/>
            </a:prstGeom>
            <a:solidFill>
              <a:schemeClr val="accent3">
                <a:lumMod val="50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30" name="Straight Arrow Connector 29">
              <a:extLst>
                <a:ext uri="{FF2B5EF4-FFF2-40B4-BE49-F238E27FC236}">
                  <a16:creationId xmlns:a16="http://schemas.microsoft.com/office/drawing/2014/main" id="{266918A2-46FF-4DDE-8A58-471248D6D6C3}"/>
                </a:ext>
              </a:extLst>
            </p:cNvPr>
            <p:cNvCxnSpPr>
              <a:cxnSpLocks/>
            </p:cNvCxnSpPr>
            <p:nvPr/>
          </p:nvCxnSpPr>
          <p:spPr>
            <a:xfrm>
              <a:off x="3708276" y="3348390"/>
              <a:ext cx="0" cy="3405992"/>
            </a:xfrm>
            <a:prstGeom prst="straightConnector1">
              <a:avLst/>
            </a:prstGeom>
            <a:ln w="76200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Arrow Connector 30">
              <a:extLst>
                <a:ext uri="{FF2B5EF4-FFF2-40B4-BE49-F238E27FC236}">
                  <a16:creationId xmlns:a16="http://schemas.microsoft.com/office/drawing/2014/main" id="{57AF80BD-D1DE-4816-ABEF-C502703A8CDE}"/>
                </a:ext>
              </a:extLst>
            </p:cNvPr>
            <p:cNvCxnSpPr>
              <a:cxnSpLocks/>
            </p:cNvCxnSpPr>
            <p:nvPr/>
          </p:nvCxnSpPr>
          <p:spPr>
            <a:xfrm>
              <a:off x="540283" y="3248614"/>
              <a:ext cx="3017520" cy="0"/>
            </a:xfrm>
            <a:prstGeom prst="straightConnector1">
              <a:avLst/>
            </a:prstGeom>
            <a:ln w="76200">
              <a:headEnd type="triangle"/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CCB5D14B-4D02-4785-97D6-599A8576F565}"/>
                </a:ext>
              </a:extLst>
            </p:cNvPr>
            <p:cNvSpPr txBox="1"/>
            <p:nvPr/>
          </p:nvSpPr>
          <p:spPr>
            <a:xfrm>
              <a:off x="1329562" y="2592559"/>
              <a:ext cx="1502159" cy="58477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7 m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D2F69D60-7D15-4CD9-B5CE-D94B215FE948}"/>
                </a:ext>
              </a:extLst>
            </p:cNvPr>
            <p:cNvSpPr txBox="1"/>
            <p:nvPr/>
          </p:nvSpPr>
          <p:spPr>
            <a:xfrm>
              <a:off x="3433298" y="4758997"/>
              <a:ext cx="1502159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7 m</a:t>
              </a:r>
            </a:p>
          </p:txBody>
        </p:sp>
      </p:grpSp>
      <p:sp>
        <p:nvSpPr>
          <p:cNvPr id="34" name="Action Button: Blank 33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6792713D-893E-4F23-AB01-3D352CAFB154}"/>
              </a:ext>
            </a:extLst>
          </p:cNvPr>
          <p:cNvSpPr/>
          <p:nvPr/>
        </p:nvSpPr>
        <p:spPr>
          <a:xfrm>
            <a:off x="1325809" y="6310065"/>
            <a:ext cx="3663822" cy="439310"/>
          </a:xfrm>
          <a:prstGeom prst="actionButtonBlank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Retrieved From  ACI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3E54A1DF-C26D-4FB1-BFE9-D112BD690C9C}"/>
              </a:ext>
            </a:extLst>
          </p:cNvPr>
          <p:cNvGrpSpPr/>
          <p:nvPr/>
        </p:nvGrpSpPr>
        <p:grpSpPr>
          <a:xfrm>
            <a:off x="385583" y="1711912"/>
            <a:ext cx="6154365" cy="1944133"/>
            <a:chOff x="65958" y="1736651"/>
            <a:chExt cx="4745191" cy="1833415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8" name="Rectangle: Rounded Corners 71">
                  <a:extLst>
                    <a:ext uri="{FF2B5EF4-FFF2-40B4-BE49-F238E27FC236}">
                      <a16:creationId xmlns:a16="http://schemas.microsoft.com/office/drawing/2014/main" id="{B9DE1601-B272-45DF-8F67-870EC942FECF}"/>
                    </a:ext>
                  </a:extLst>
                </p:cNvPr>
                <p:cNvSpPr/>
                <p:nvPr/>
              </p:nvSpPr>
              <p:spPr>
                <a:xfrm>
                  <a:off x="65958" y="1766625"/>
                  <a:ext cx="4735714" cy="1803441"/>
                </a:xfrm>
                <a:prstGeom prst="rect">
                  <a:avLst/>
                </a:prstGeom>
                <a:ln w="76200" cmpd="sng">
                  <a:solidFill>
                    <a:srgbClr val="002060"/>
                  </a:solidFill>
                </a:ln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en-US" sz="2400" b="1" i="1" smtClean="0">
                            <a:solidFill>
                              <a:schemeClr val="tx1"/>
                            </a:solidFill>
                            <a:effectLst>
                              <a:outerShdw blurRad="38100" dist="25400" dir="5400000" algn="ctr" rotWithShape="0">
                                <a:srgbClr val="6E747A">
                                  <a:alpha val="43000"/>
                                </a:srgbClr>
                              </a:outerShdw>
                            </a:effectLst>
                            <a:latin typeface="Cambria Math" panose="02040503050406030204" pitchFamily="18" charset="0"/>
                          </a:rPr>
                          <m:t>𝑹𝒂𝒕𝒊𝒐</m:t>
                        </m:r>
                        <m:r>
                          <a:rPr lang="en-US" sz="2400" b="1" i="1" smtClean="0">
                            <a:solidFill>
                              <a:schemeClr val="tx1"/>
                            </a:solidFill>
                            <a:effectLst>
                              <a:outerShdw blurRad="38100" dist="25400" dir="5400000" algn="ctr" rotWithShape="0">
                                <a:srgbClr val="6E747A">
                                  <a:alpha val="43000"/>
                                </a:srgbClr>
                              </a:outerShdw>
                            </a:effectLst>
                            <a:latin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sz="2400" b="1" i="1">
                                <a:solidFill>
                                  <a:schemeClr val="tx1"/>
                                </a:solidFill>
                                <a:effectLst>
                                  <a:outerShdw blurRad="38100" dist="25400" dir="5400000" algn="ctr" rotWithShape="0">
                                    <a:srgbClr val="6E747A">
                                      <a:alpha val="43000"/>
                                    </a:srgbClr>
                                  </a:outerShdw>
                                </a:effectLst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400" b="1" i="1">
                                <a:solidFill>
                                  <a:schemeClr val="tx1"/>
                                </a:solidFill>
                                <a:effectLst>
                                  <a:outerShdw blurRad="38100" dist="25400" dir="5400000" algn="ctr" rotWithShape="0">
                                    <a:srgbClr val="6E747A">
                                      <a:alpha val="43000"/>
                                    </a:srgbClr>
                                  </a:outerShdw>
                                </a:effectLst>
                                <a:latin typeface="Cambria Math" panose="02040503050406030204" pitchFamily="18" charset="0"/>
                              </a:rPr>
                              <m:t>𝑳𝒐𝒏𝒈</m:t>
                            </m:r>
                            <m:r>
                              <a:rPr lang="en-US" sz="2400" b="1" i="1">
                                <a:solidFill>
                                  <a:schemeClr val="tx1"/>
                                </a:solidFill>
                                <a:effectLst>
                                  <a:outerShdw blurRad="38100" dist="25400" dir="5400000" algn="ctr" rotWithShape="0">
                                    <a:srgbClr val="6E747A">
                                      <a:alpha val="43000"/>
                                    </a:srgbClr>
                                  </a:outerShdw>
                                </a:effectLst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US" sz="2400" b="1" i="1">
                                <a:solidFill>
                                  <a:schemeClr val="tx1"/>
                                </a:solidFill>
                                <a:effectLst>
                                  <a:outerShdw blurRad="38100" dist="25400" dir="5400000" algn="ctr" rotWithShape="0">
                                    <a:srgbClr val="6E747A">
                                      <a:alpha val="43000"/>
                                    </a:srgbClr>
                                  </a:outerShdw>
                                </a:effectLst>
                                <a:latin typeface="Cambria Math" panose="02040503050406030204" pitchFamily="18" charset="0"/>
                              </a:rPr>
                              <m:t>𝑺𝒑𝒂𝒏</m:t>
                            </m:r>
                          </m:num>
                          <m:den>
                            <m:r>
                              <a:rPr lang="en-US" sz="2400" b="1" i="1">
                                <a:solidFill>
                                  <a:schemeClr val="tx1"/>
                                </a:solidFill>
                                <a:effectLst>
                                  <a:outerShdw blurRad="38100" dist="25400" dir="5400000" algn="ctr" rotWithShape="0">
                                    <a:srgbClr val="6E747A">
                                      <a:alpha val="43000"/>
                                    </a:srgbClr>
                                  </a:outerShdw>
                                </a:effectLst>
                                <a:latin typeface="Cambria Math" panose="02040503050406030204" pitchFamily="18" charset="0"/>
                              </a:rPr>
                              <m:t>𝑺𝒉𝒐𝒓𝒕</m:t>
                            </m:r>
                            <m:r>
                              <a:rPr lang="en-US" sz="2400" b="1" i="1">
                                <a:solidFill>
                                  <a:schemeClr val="tx1"/>
                                </a:solidFill>
                                <a:effectLst>
                                  <a:outerShdw blurRad="38100" dist="25400" dir="5400000" algn="ctr" rotWithShape="0">
                                    <a:srgbClr val="6E747A">
                                      <a:alpha val="43000"/>
                                    </a:srgbClr>
                                  </a:outerShdw>
                                </a:effectLst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US" sz="2400" b="1" i="1">
                                <a:solidFill>
                                  <a:schemeClr val="tx1"/>
                                </a:solidFill>
                                <a:effectLst>
                                  <a:outerShdw blurRad="38100" dist="25400" dir="5400000" algn="ctr" rotWithShape="0">
                                    <a:srgbClr val="6E747A">
                                      <a:alpha val="43000"/>
                                    </a:srgbClr>
                                  </a:outerShdw>
                                </a:effectLst>
                                <a:latin typeface="Cambria Math" panose="02040503050406030204" pitchFamily="18" charset="0"/>
                              </a:rPr>
                              <m:t>𝑺𝒑𝒂𝒏</m:t>
                            </m:r>
                          </m:den>
                        </m:f>
                        <m:r>
                          <a:rPr lang="en-US" sz="2400" b="1" i="1">
                            <a:solidFill>
                              <a:schemeClr val="tx1"/>
                            </a:solidFill>
                            <a:effectLst>
                              <a:outerShdw blurRad="38100" dist="25400" dir="5400000" algn="ctr" rotWithShape="0">
                                <a:srgbClr val="6E747A">
                                  <a:alpha val="43000"/>
                                </a:srgbClr>
                              </a:outerShdw>
                            </a:effectLst>
                            <a:latin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sz="2400" b="1" i="1">
                                <a:solidFill>
                                  <a:schemeClr val="tx1"/>
                                </a:solidFill>
                                <a:effectLst>
                                  <a:outerShdw blurRad="38100" dist="25400" dir="5400000" algn="ctr" rotWithShape="0">
                                    <a:srgbClr val="6E747A">
                                      <a:alpha val="43000"/>
                                    </a:srgbClr>
                                  </a:outerShdw>
                                </a:effectLst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400" b="1" i="1" smtClean="0">
                                <a:solidFill>
                                  <a:schemeClr val="tx1"/>
                                </a:solidFill>
                                <a:effectLst>
                                  <a:outerShdw blurRad="38100" dist="25400" dir="5400000" algn="ctr" rotWithShape="0">
                                    <a:srgbClr val="6E747A">
                                      <a:alpha val="43000"/>
                                    </a:srgbClr>
                                  </a:outerShdw>
                                </a:effectLst>
                                <a:latin typeface="Cambria Math" panose="02040503050406030204" pitchFamily="18" charset="0"/>
                              </a:rPr>
                              <m:t>𝟕</m:t>
                            </m:r>
                            <m:r>
                              <a:rPr lang="en-US" sz="2400" b="1" i="1">
                                <a:solidFill>
                                  <a:schemeClr val="tx1"/>
                                </a:solidFill>
                                <a:effectLst>
                                  <a:outerShdw blurRad="38100" dist="25400" dir="5400000" algn="ctr" rotWithShape="0">
                                    <a:srgbClr val="6E747A">
                                      <a:alpha val="43000"/>
                                    </a:srgbClr>
                                  </a:outerShdw>
                                </a:effectLst>
                                <a:latin typeface="Cambria Math" panose="02040503050406030204" pitchFamily="18" charset="0"/>
                              </a:rPr>
                              <m:t>𝒎</m:t>
                            </m:r>
                          </m:num>
                          <m:den>
                            <m:r>
                              <a:rPr lang="en-US" sz="2400" b="1" i="1" smtClean="0">
                                <a:solidFill>
                                  <a:schemeClr val="tx1"/>
                                </a:solidFill>
                                <a:effectLst>
                                  <a:outerShdw blurRad="38100" dist="25400" dir="5400000" algn="ctr" rotWithShape="0">
                                    <a:srgbClr val="6E747A">
                                      <a:alpha val="43000"/>
                                    </a:srgbClr>
                                  </a:outerShdw>
                                </a:effectLst>
                                <a:latin typeface="Cambria Math" panose="02040503050406030204" pitchFamily="18" charset="0"/>
                              </a:rPr>
                              <m:t>𝟕</m:t>
                            </m:r>
                            <m:r>
                              <a:rPr lang="en-US" sz="2400" b="1" i="1">
                                <a:solidFill>
                                  <a:schemeClr val="tx1"/>
                                </a:solidFill>
                                <a:effectLst>
                                  <a:outerShdw blurRad="38100" dist="25400" dir="5400000" algn="ctr" rotWithShape="0">
                                    <a:srgbClr val="6E747A">
                                      <a:alpha val="43000"/>
                                    </a:srgbClr>
                                  </a:outerShdw>
                                </a:effectLst>
                                <a:latin typeface="Cambria Math" panose="02040503050406030204" pitchFamily="18" charset="0"/>
                              </a:rPr>
                              <m:t>𝒎</m:t>
                            </m:r>
                          </m:den>
                        </m:f>
                        <m:r>
                          <a:rPr lang="en-US" sz="2400" b="1" i="1">
                            <a:solidFill>
                              <a:schemeClr val="tx1"/>
                            </a:solidFill>
                            <a:effectLst>
                              <a:outerShdw blurRad="38100" dist="25400" dir="5400000" algn="ctr" rotWithShape="0">
                                <a:srgbClr val="6E747A">
                                  <a:alpha val="43000"/>
                                </a:srgbClr>
                              </a:outerShdw>
                            </a:effectLst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US" sz="2400" b="1" i="1">
                            <a:solidFill>
                              <a:schemeClr val="tx1"/>
                            </a:solidFill>
                            <a:effectLst>
                              <a:outerShdw blurRad="38100" dist="25400" dir="5400000" algn="ctr" rotWithShape="0">
                                <a:srgbClr val="6E747A">
                                  <a:alpha val="43000"/>
                                </a:srgbClr>
                              </a:outerShdw>
                            </a:effectLst>
                            <a:latin typeface="Cambria Math" panose="02040503050406030204" pitchFamily="18" charset="0"/>
                          </a:rPr>
                          <m:t>𝟏</m:t>
                        </m:r>
                      </m:oMath>
                    </m:oMathPara>
                  </a14:m>
                  <a:endParaRPr lang="en-US" sz="2400" b="1" i="1" dirty="0">
                    <a:solidFill>
                      <a:schemeClr val="tx1"/>
                    </a:solidFill>
                    <a:effectLst>
                      <a:outerShdw blurRad="38100" dist="25400" dir="5400000" algn="ctr" rotWithShape="0">
                        <a:srgbClr val="6E747A">
                          <a:alpha val="43000"/>
                        </a:srgbClr>
                      </a:outerShdw>
                    </a:effectLst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  <a:p>
                  <a:endParaRPr lang="en-US" sz="2400" b="1" i="1" dirty="0">
                    <a:solidFill>
                      <a:schemeClr val="tx1"/>
                    </a:solidFill>
                    <a:effectLst>
                      <a:outerShdw blurRad="38100" dist="25400" dir="5400000" algn="ctr" rotWithShape="0">
                        <a:srgbClr val="6E747A">
                          <a:alpha val="43000"/>
                        </a:srgbClr>
                      </a:outerShdw>
                    </a:effectLst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  <a:p>
                  <a14:m>
                    <m:oMath xmlns:m="http://schemas.openxmlformats.org/officeDocument/2006/math">
                      <m:r>
                        <a:rPr lang="en-US" sz="2400" b="1" i="1">
                          <a:solidFill>
                            <a:schemeClr val="tx1"/>
                          </a:solidFill>
                          <a:effectLst>
                            <a:outerShdw blurRad="38100" dist="25400" dir="5400000" algn="ctr" rotWithShape="0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Cambria Math" panose="02040503050406030204" pitchFamily="18" charset="0"/>
                        </a:rPr>
                        <m:t>𝑹𝒂𝒕𝒊𝒐</m:t>
                      </m:r>
                    </m:oMath>
                  </a14:m>
                  <a:r>
                    <a:rPr lang="en-US" sz="2400" b="1" kern="1200" spc="0" baseline="0" dirty="0">
                      <a:ln>
                        <a:noFill/>
                      </a:ln>
                      <a:solidFill>
                        <a:schemeClr val="tx1"/>
                      </a:solidFill>
                      <a:effectLst>
                        <a:outerShdw blurRad="38100" dist="25400" dir="5400000" algn="ctr" rotWithShape="0">
                          <a:srgbClr val="6E747A">
                            <a:alpha val="43000"/>
                          </a:srgbClr>
                        </a:outerShdw>
                      </a:effectLst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 </a:t>
                  </a:r>
                  <a14:m>
                    <m:oMath xmlns:m="http://schemas.openxmlformats.org/officeDocument/2006/math">
                      <m:r>
                        <a:rPr lang="en-US" sz="2400" b="1" i="1">
                          <a:solidFill>
                            <a:schemeClr val="tx1"/>
                          </a:solidFill>
                          <a:effectLst>
                            <a:outerShdw blurRad="38100" dist="25400" dir="5400000" algn="ctr" rotWithShape="0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Cambria Math" panose="02040503050406030204" pitchFamily="18" charset="0"/>
                        </a:rPr>
                        <m:t>&lt;</m:t>
                      </m:r>
                      <m:r>
                        <a:rPr lang="en-US" sz="2400" b="1" i="1">
                          <a:solidFill>
                            <a:schemeClr val="tx1"/>
                          </a:solidFill>
                          <a:effectLst>
                            <a:outerShdw blurRad="38100" dist="25400" dir="5400000" algn="ctr" rotWithShape="0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Cambria Math" panose="02040503050406030204" pitchFamily="18" charset="0"/>
                        </a:rPr>
                        <m:t>𝟐</m:t>
                      </m:r>
                      <m:r>
                        <a:rPr lang="en-US" sz="2400" b="1" i="1">
                          <a:solidFill>
                            <a:schemeClr val="tx1"/>
                          </a:solidFill>
                          <a:effectLst>
                            <a:outerShdw blurRad="38100" dist="25400" dir="5400000" algn="ctr" rotWithShape="0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Cambria Math" panose="02040503050406030204" pitchFamily="18" charset="0"/>
                        </a:rPr>
                        <m:t>     </m:t>
                      </m:r>
                      <m:r>
                        <a:rPr lang="en-US" sz="2400" b="1" i="1">
                          <a:solidFill>
                            <a:schemeClr val="tx1"/>
                          </a:solidFill>
                          <a:effectLst>
                            <a:outerShdw blurRad="38100" dist="25400" dir="5400000" algn="ctr" rotWithShape="0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Cambria Math" panose="02040503050406030204" pitchFamily="18" charset="0"/>
                        </a:rPr>
                        <m:t>𝑻𝒘𝒐</m:t>
                      </m:r>
                      <m:r>
                        <a:rPr lang="en-US" sz="2400" b="1" i="1">
                          <a:solidFill>
                            <a:schemeClr val="tx1"/>
                          </a:solidFill>
                          <a:effectLst>
                            <a:outerShdw blurRad="38100" dist="25400" dir="5400000" algn="ctr" rotWithShape="0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400" b="1" i="1">
                          <a:solidFill>
                            <a:schemeClr val="tx1"/>
                          </a:solidFill>
                          <a:effectLst>
                            <a:outerShdw blurRad="38100" dist="25400" dir="5400000" algn="ctr" rotWithShape="0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Cambria Math" panose="02040503050406030204" pitchFamily="18" charset="0"/>
                        </a:rPr>
                        <m:t>𝑾𝒂𝒚</m:t>
                      </m:r>
                      <m:r>
                        <a:rPr lang="en-US" sz="2400" b="1" i="1">
                          <a:solidFill>
                            <a:schemeClr val="tx1"/>
                          </a:solidFill>
                          <a:effectLst>
                            <a:outerShdw blurRad="38100" dist="25400" dir="5400000" algn="ctr" rotWithShape="0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Cambria Math" panose="02040503050406030204" pitchFamily="18" charset="0"/>
                        </a:rPr>
                        <m:t>   </m:t>
                      </m:r>
                      <m:r>
                        <a:rPr lang="en-US" sz="2400" b="1" i="1">
                          <a:solidFill>
                            <a:schemeClr val="tx1"/>
                          </a:solidFill>
                          <a:effectLst>
                            <a:outerShdw blurRad="38100" dist="25400" dir="5400000" algn="ctr" rotWithShape="0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Cambria Math" panose="02040503050406030204" pitchFamily="18" charset="0"/>
                        </a:rPr>
                        <m:t>𝑺𝒍𝒂𝒃</m:t>
                      </m:r>
                    </m:oMath>
                  </a14:m>
                  <a:endParaRPr lang="en-US" sz="2400" b="1" kern="1200" spc="0" baseline="0" dirty="0">
                    <a:ln>
                      <a:noFill/>
                    </a:ln>
                    <a:solidFill>
                      <a:schemeClr val="tx1"/>
                    </a:solidFill>
                    <a:effectLst>
                      <a:outerShdw blurRad="38100" dist="25400" dir="5400000" algn="ctr" rotWithShape="0">
                        <a:srgbClr val="6E747A">
                          <a:alpha val="43000"/>
                        </a:srgbClr>
                      </a:outerShdw>
                    </a:effectLst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38" name="Rectangle: Rounded Corners 71">
                  <a:extLst>
                    <a:ext uri="{FF2B5EF4-FFF2-40B4-BE49-F238E27FC236}">
                      <a16:creationId xmlns:a16="http://schemas.microsoft.com/office/drawing/2014/main" id="{B9DE1601-B272-45DF-8F67-870EC942FECF}"/>
                    </a:ext>
                  </a:extLst>
                </p:cNvPr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5958" y="1766625"/>
                  <a:ext cx="4735714" cy="1803441"/>
                </a:xfrm>
                <a:prstGeom prst="rect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76200" cmpd="sng">
                  <a:solidFill>
                    <a:srgbClr val="002060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04CDA7AA-21F1-4B37-862F-BC01C2D954BF}"/>
                </a:ext>
              </a:extLst>
            </p:cNvPr>
            <p:cNvGrpSpPr/>
            <p:nvPr/>
          </p:nvGrpSpPr>
          <p:grpSpPr>
            <a:xfrm>
              <a:off x="65958" y="1736651"/>
              <a:ext cx="4745191" cy="1833415"/>
              <a:chOff x="75436" y="1774557"/>
              <a:chExt cx="4745191" cy="1833415"/>
            </a:xfrm>
          </p:grpSpPr>
          <p:sp>
            <p:nvSpPr>
              <p:cNvPr id="51" name="Rectangle: Rounded Corners 47">
                <a:extLst>
                  <a:ext uri="{FF2B5EF4-FFF2-40B4-BE49-F238E27FC236}">
                    <a16:creationId xmlns:a16="http://schemas.microsoft.com/office/drawing/2014/main" id="{7282468E-697E-4762-9699-BB9D1984EBE7}"/>
                  </a:ext>
                </a:extLst>
              </p:cNvPr>
              <p:cNvSpPr/>
              <p:nvPr/>
            </p:nvSpPr>
            <p:spPr>
              <a:xfrm>
                <a:off x="75436" y="1774557"/>
                <a:ext cx="4735713" cy="1795509"/>
              </a:xfrm>
              <a:prstGeom prst="rect">
                <a:avLst/>
              </a:prstGeom>
              <a:noFill/>
              <a:ln w="76200" cmpd="sng">
                <a:solidFill>
                  <a:srgbClr val="00206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 w="0"/>
                  <a:solidFill>
                    <a:srgbClr val="5B9BD5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52" name="Rectangle: Rounded Corners 73">
                <a:extLst>
                  <a:ext uri="{FF2B5EF4-FFF2-40B4-BE49-F238E27FC236}">
                    <a16:creationId xmlns:a16="http://schemas.microsoft.com/office/drawing/2014/main" id="{1769581A-C893-40A1-8CBB-0776E01AE0BF}"/>
                  </a:ext>
                </a:extLst>
              </p:cNvPr>
              <p:cNvSpPr/>
              <p:nvPr/>
            </p:nvSpPr>
            <p:spPr>
              <a:xfrm>
                <a:off x="84914" y="1812463"/>
                <a:ext cx="4735713" cy="1795509"/>
              </a:xfrm>
              <a:prstGeom prst="rect">
                <a:avLst/>
              </a:prstGeom>
              <a:noFill/>
              <a:ln w="76200" cmpd="sng">
                <a:solidFill>
                  <a:srgbClr val="00206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 w="0"/>
                  <a:solidFill>
                    <a:srgbClr val="5B9BD5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CB931C3-C0B1-4856-88D9-0030BBC5CA57}"/>
              </a:ext>
            </a:extLst>
          </p:cNvPr>
          <p:cNvGrpSpPr/>
          <p:nvPr/>
        </p:nvGrpSpPr>
        <p:grpSpPr>
          <a:xfrm>
            <a:off x="6828186" y="4063044"/>
            <a:ext cx="5253901" cy="2556417"/>
            <a:chOff x="-226291" y="-69913"/>
            <a:chExt cx="5437331" cy="2306037"/>
          </a:xfrm>
        </p:grpSpPr>
        <p:pic>
          <p:nvPicPr>
            <p:cNvPr id="54" name="Picture 53">
              <a:extLst>
                <a:ext uri="{FF2B5EF4-FFF2-40B4-BE49-F238E27FC236}">
                  <a16:creationId xmlns:a16="http://schemas.microsoft.com/office/drawing/2014/main" id="{59D299D2-B1DA-4D39-82A5-8EE789486A7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duotone>
                <a:prstClr val="black"/>
                <a:srgbClr val="44546A">
                  <a:tint val="45000"/>
                  <a:satMod val="400000"/>
                </a:srgbClr>
              </a:duotone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405" b="93927" l="0" r="100000">
                          <a14:backgroundMark x1="63760" y1="92308" x2="99612" y2="17409"/>
                          <a14:backgroundMark x1="581" y1="74899" x2="581" y2="7489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5394" y="-69913"/>
              <a:ext cx="4062622" cy="1918533"/>
            </a:xfrm>
            <a:prstGeom prst="rect">
              <a:avLst/>
            </a:prstGeom>
          </p:spPr>
        </p:pic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479D8CC1-A653-4CFD-9ECF-64F14BE8905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-226291" y="829273"/>
              <a:ext cx="5437331" cy="1406851"/>
              <a:chOff x="-226310" y="814515"/>
              <a:chExt cx="5437767" cy="1528994"/>
            </a:xfrm>
          </p:grpSpPr>
          <p:grpSp>
            <p:nvGrpSpPr>
              <p:cNvPr id="56" name="Group 55">
                <a:extLst>
                  <a:ext uri="{FF2B5EF4-FFF2-40B4-BE49-F238E27FC236}">
                    <a16:creationId xmlns:a16="http://schemas.microsoft.com/office/drawing/2014/main" id="{4A2B19E9-2B4F-4CDF-9592-82C215DA79A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631065" y="814515"/>
                <a:ext cx="4580392" cy="1194443"/>
                <a:chOff x="631065" y="755132"/>
                <a:chExt cx="6189958" cy="1578400"/>
              </a:xfrm>
            </p:grpSpPr>
            <p:grpSp>
              <p:nvGrpSpPr>
                <p:cNvPr id="60" name="Group 59">
                  <a:extLst>
                    <a:ext uri="{FF2B5EF4-FFF2-40B4-BE49-F238E27FC236}">
                      <a16:creationId xmlns:a16="http://schemas.microsoft.com/office/drawing/2014/main" id="{C778DA97-6AE5-466C-B64C-9CFE49DFE35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22590" y="2013968"/>
                  <a:ext cx="3443617" cy="319564"/>
                  <a:chOff x="922590" y="2013968"/>
                  <a:chExt cx="3452488" cy="256262"/>
                </a:xfrm>
              </p:grpSpPr>
              <p:sp>
                <p:nvSpPr>
                  <p:cNvPr id="78" name="Arrow: Up 77">
                    <a:extLst>
                      <a:ext uri="{FF2B5EF4-FFF2-40B4-BE49-F238E27FC236}">
                        <a16:creationId xmlns:a16="http://schemas.microsoft.com/office/drawing/2014/main" id="{7EDFC146-7B10-4F74-8F76-786DD114C70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6200000">
                    <a:off x="1650880" y="1285678"/>
                    <a:ext cx="256262" cy="1712842"/>
                  </a:xfrm>
                  <a:prstGeom prst="upArrow">
                    <a:avLst>
                      <a:gd name="adj1" fmla="val 50000"/>
                      <a:gd name="adj2" fmla="val 50006"/>
                    </a:avLst>
                  </a:prstGeom>
                  <a:solidFill>
                    <a:sysClr val="windowText" lastClr="000000"/>
                  </a:solidFill>
                  <a:ln w="25400" cap="flat" cmpd="sng" algn="ctr">
                    <a:solidFill>
                      <a:sysClr val="windowText" lastClr="000000">
                        <a:shade val="50000"/>
                      </a:sysClr>
                    </a:solidFill>
                    <a:prstDash val="solid"/>
                    <a:headEnd/>
                    <a:tailEnd/>
                  </a:ln>
                  <a:effectLst/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79" name="Arrow: Down 78">
                    <a:extLst>
                      <a:ext uri="{FF2B5EF4-FFF2-40B4-BE49-F238E27FC236}">
                        <a16:creationId xmlns:a16="http://schemas.microsoft.com/office/drawing/2014/main" id="{29797D40-1071-4D65-8923-2641F1D02F3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6200000">
                    <a:off x="3386985" y="1269112"/>
                    <a:ext cx="230210" cy="1745976"/>
                  </a:xfrm>
                  <a:prstGeom prst="downArrow">
                    <a:avLst>
                      <a:gd name="adj1" fmla="val 50000"/>
                      <a:gd name="adj2" fmla="val 50000"/>
                    </a:avLst>
                  </a:prstGeom>
                  <a:solidFill>
                    <a:sysClr val="windowText" lastClr="000000"/>
                  </a:solidFill>
                  <a:ln w="25400" cap="flat" cmpd="sng" algn="ctr">
                    <a:solidFill>
                      <a:sysClr val="windowText" lastClr="000000">
                        <a:shade val="50000"/>
                      </a:sysClr>
                    </a:solidFill>
                    <a:prstDash val="solid"/>
                    <a:headEnd/>
                    <a:tailEnd/>
                  </a:ln>
                  <a:effectLst/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61" name="Group 60">
                  <a:extLst>
                    <a:ext uri="{FF2B5EF4-FFF2-40B4-BE49-F238E27FC236}">
                      <a16:creationId xmlns:a16="http://schemas.microsoft.com/office/drawing/2014/main" id="{E3150C9C-3D34-4A38-A55C-78B1EFCB911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 rot="-2580000" flipH="1" flipV="1">
                  <a:off x="4035146" y="755132"/>
                  <a:ext cx="2785877" cy="440285"/>
                  <a:chOff x="3257313" y="1003044"/>
                  <a:chExt cx="4581690" cy="346468"/>
                </a:xfrm>
              </p:grpSpPr>
              <p:sp>
                <p:nvSpPr>
                  <p:cNvPr id="76" name="Arrow: Up 75">
                    <a:extLst>
                      <a:ext uri="{FF2B5EF4-FFF2-40B4-BE49-F238E27FC236}">
                        <a16:creationId xmlns:a16="http://schemas.microsoft.com/office/drawing/2014/main" id="{38FB3D33-6201-43E8-9710-D604BD4BFBE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5965590">
                    <a:off x="4561271" y="-233014"/>
                    <a:ext cx="278568" cy="2886484"/>
                  </a:xfrm>
                  <a:prstGeom prst="upArrow">
                    <a:avLst>
                      <a:gd name="adj1" fmla="val 50000"/>
                      <a:gd name="adj2" fmla="val 50006"/>
                    </a:avLst>
                  </a:prstGeom>
                  <a:solidFill>
                    <a:sysClr val="windowText" lastClr="000000"/>
                  </a:solidFill>
                  <a:ln w="25400" cap="flat" cmpd="sng" algn="ctr">
                    <a:solidFill>
                      <a:sysClr val="windowText" lastClr="000000">
                        <a:shade val="50000"/>
                      </a:sysClr>
                    </a:solidFill>
                    <a:prstDash val="solid"/>
                    <a:headEnd/>
                    <a:tailEnd/>
                  </a:ln>
                  <a:effectLst/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77" name="Arrow: Down 76">
                    <a:extLst>
                      <a:ext uri="{FF2B5EF4-FFF2-40B4-BE49-F238E27FC236}">
                        <a16:creationId xmlns:a16="http://schemas.microsoft.com/office/drawing/2014/main" id="{D84EE9F3-4942-417C-A486-AC400BF6C12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6020756">
                    <a:off x="6820803" y="262351"/>
                    <a:ext cx="277508" cy="1758893"/>
                  </a:xfrm>
                  <a:prstGeom prst="downArrow">
                    <a:avLst>
                      <a:gd name="adj1" fmla="val 50000"/>
                      <a:gd name="adj2" fmla="val 50000"/>
                    </a:avLst>
                  </a:prstGeom>
                  <a:solidFill>
                    <a:sysClr val="windowText" lastClr="000000"/>
                  </a:solidFill>
                  <a:ln w="25400" cap="flat" cmpd="sng" algn="ctr">
                    <a:solidFill>
                      <a:sysClr val="windowText" lastClr="000000">
                        <a:shade val="50000"/>
                      </a:sysClr>
                    </a:solidFill>
                    <a:prstDash val="solid"/>
                    <a:headEnd/>
                    <a:tailEnd/>
                  </a:ln>
                  <a:effectLst/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62" name="Group 61">
                  <a:extLst>
                    <a:ext uri="{FF2B5EF4-FFF2-40B4-BE49-F238E27FC236}">
                      <a16:creationId xmlns:a16="http://schemas.microsoft.com/office/drawing/2014/main" id="{50A0F238-66AF-45B3-BF37-93490B6E024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 rot="-5400000">
                  <a:off x="483999" y="1716527"/>
                  <a:ext cx="623493" cy="329362"/>
                  <a:chOff x="483997" y="1716526"/>
                  <a:chExt cx="3431287" cy="256262"/>
                </a:xfrm>
              </p:grpSpPr>
              <p:sp>
                <p:nvSpPr>
                  <p:cNvPr id="63" name="Arrow: Up 62">
                    <a:extLst>
                      <a:ext uri="{FF2B5EF4-FFF2-40B4-BE49-F238E27FC236}">
                        <a16:creationId xmlns:a16="http://schemas.microsoft.com/office/drawing/2014/main" id="{7079A102-3282-410F-8042-4BEE59DEB3D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6200000">
                    <a:off x="1212288" y="988235"/>
                    <a:ext cx="256262" cy="1712844"/>
                  </a:xfrm>
                  <a:prstGeom prst="upArrow">
                    <a:avLst>
                      <a:gd name="adj1" fmla="val 50000"/>
                      <a:gd name="adj2" fmla="val 50006"/>
                    </a:avLst>
                  </a:prstGeom>
                  <a:solidFill>
                    <a:sysClr val="windowText" lastClr="000000"/>
                  </a:solidFill>
                  <a:ln w="25400" cap="flat" cmpd="sng" algn="ctr">
                    <a:solidFill>
                      <a:sysClr val="windowText" lastClr="000000">
                        <a:shade val="50000"/>
                      </a:sysClr>
                    </a:solidFill>
                    <a:prstDash val="solid"/>
                    <a:headEnd/>
                    <a:tailEnd/>
                  </a:ln>
                  <a:effectLst/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64" name="Arrow: Down 63">
                    <a:extLst>
                      <a:ext uri="{FF2B5EF4-FFF2-40B4-BE49-F238E27FC236}">
                        <a16:creationId xmlns:a16="http://schemas.microsoft.com/office/drawing/2014/main" id="{40141E0A-4D50-48D3-9629-E5E4BF14C78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6200000">
                    <a:off x="2927193" y="968705"/>
                    <a:ext cx="230208" cy="1745974"/>
                  </a:xfrm>
                  <a:prstGeom prst="downArrow">
                    <a:avLst>
                      <a:gd name="adj1" fmla="val 50000"/>
                      <a:gd name="adj2" fmla="val 50000"/>
                    </a:avLst>
                  </a:prstGeom>
                  <a:solidFill>
                    <a:sysClr val="windowText" lastClr="000000"/>
                  </a:solidFill>
                  <a:ln w="25400" cap="flat" cmpd="sng" algn="ctr">
                    <a:solidFill>
                      <a:sysClr val="windowText" lastClr="000000">
                        <a:shade val="50000"/>
                      </a:sysClr>
                    </a:solidFill>
                    <a:prstDash val="solid"/>
                    <a:headEnd/>
                    <a:tailEnd/>
                  </a:ln>
                  <a:effectLst/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57" name="Text Box 30">
                <a:extLst>
                  <a:ext uri="{FF2B5EF4-FFF2-40B4-BE49-F238E27FC236}">
                    <a16:creationId xmlns:a16="http://schemas.microsoft.com/office/drawing/2014/main" id="{2CB2DED0-82A7-49B6-9090-37519EF9174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907383" y="1998345"/>
                <a:ext cx="623211" cy="345164"/>
              </a:xfrm>
              <a:prstGeom prst="rect">
                <a:avLst/>
              </a:prstGeom>
              <a:solidFill>
                <a:srgbClr val="FFFFFF"/>
              </a:solidFill>
              <a:ln w="0" algn="ctr">
                <a:solidFill>
                  <a:srgbClr val="FFFFFF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pPr marL="0" marR="0" fontAlgn="base">
                  <a:spcBef>
                    <a:spcPts val="0"/>
                  </a:spcBef>
                  <a:spcAft>
                    <a:spcPts val="0"/>
                  </a:spcAft>
                </a:pPr>
                <a:r>
                  <a:rPr lang="en-US" b="1" dirty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7m</a:t>
                </a:r>
                <a:endParaRPr lang="en-US" sz="12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58" name="Text Box 31">
                <a:extLst>
                  <a:ext uri="{FF2B5EF4-FFF2-40B4-BE49-F238E27FC236}">
                    <a16:creationId xmlns:a16="http://schemas.microsoft.com/office/drawing/2014/main" id="{5CB2E3B9-EBEA-49AA-9049-4E2B92AF1BB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18896401">
                <a:off x="4230138" y="1166990"/>
                <a:ext cx="451827" cy="507672"/>
              </a:xfrm>
              <a:prstGeom prst="rect">
                <a:avLst/>
              </a:prstGeom>
              <a:solidFill>
                <a:srgbClr val="FFFFFF"/>
              </a:solidFill>
              <a:ln w="0" algn="ctr">
                <a:solidFill>
                  <a:srgbClr val="FFFFFF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pPr marL="0" marR="0" fontAlgn="base">
                  <a:spcBef>
                    <a:spcPts val="0"/>
                  </a:spcBef>
                  <a:spcAft>
                    <a:spcPts val="0"/>
                  </a:spcAft>
                </a:pPr>
                <a:r>
                  <a:rPr lang="en-US" b="1" dirty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7m</a:t>
                </a:r>
                <a:endParaRPr lang="en-US" sz="12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59" name="Text Box 64">
                <a:extLst>
                  <a:ext uri="{FF2B5EF4-FFF2-40B4-BE49-F238E27FC236}">
                    <a16:creationId xmlns:a16="http://schemas.microsoft.com/office/drawing/2014/main" id="{C03FC3B9-B1BD-49B8-BD9A-5080245789B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16200000">
                <a:off x="11078" y="1193365"/>
                <a:ext cx="392170" cy="866945"/>
              </a:xfrm>
              <a:prstGeom prst="rect">
                <a:avLst/>
              </a:prstGeom>
              <a:solidFill>
                <a:srgbClr val="FFFFFF"/>
              </a:solidFill>
              <a:ln w="0" algn="ctr">
                <a:solidFill>
                  <a:srgbClr val="FFFFFF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pPr marL="0" marR="0" fontAlgn="base">
                  <a:spcBef>
                    <a:spcPts val="0"/>
                  </a:spcBef>
                  <a:spcAft>
                    <a:spcPts val="0"/>
                  </a:spcAft>
                </a:pPr>
                <a:r>
                  <a:rPr lang="en-US" sz="1600" b="1" dirty="0"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250mm</a:t>
                </a:r>
                <a:endParaRPr lang="en-US" sz="12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</p:grpSp>
      <p:sp>
        <p:nvSpPr>
          <p:cNvPr id="80" name="Rectangle 79">
            <a:extLst>
              <a:ext uri="{FF2B5EF4-FFF2-40B4-BE49-F238E27FC236}">
                <a16:creationId xmlns:a16="http://schemas.microsoft.com/office/drawing/2014/main" id="{68ECF55C-811C-49BC-A93C-EA8D7B23098C}"/>
              </a:ext>
            </a:extLst>
          </p:cNvPr>
          <p:cNvSpPr/>
          <p:nvPr/>
        </p:nvSpPr>
        <p:spPr>
          <a:xfrm>
            <a:off x="8158870" y="3730233"/>
            <a:ext cx="1245080" cy="30260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.0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A9F780AC-3370-4EDC-A81D-D8A3B4655E18}"/>
              </a:ext>
            </a:extLst>
          </p:cNvPr>
          <p:cNvSpPr/>
          <p:nvPr/>
        </p:nvSpPr>
        <p:spPr>
          <a:xfrm>
            <a:off x="9896744" y="6321925"/>
            <a:ext cx="1324533" cy="4393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.1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53B26152-AEF1-4F5B-A980-98B903D47862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10"/>
            <a:tile tx="0" ty="0" sx="100000" sy="100000" flip="xy" algn="bl"/>
          </a:blipFill>
        </p:grpSpPr>
        <p:pic>
          <p:nvPicPr>
            <p:cNvPr id="65" name="Picture 64">
              <a:extLst>
                <a:ext uri="{FF2B5EF4-FFF2-40B4-BE49-F238E27FC236}">
                  <a16:creationId xmlns:a16="http://schemas.microsoft.com/office/drawing/2014/main" id="{2D9E6040-32B5-4F32-B58C-2434D0CBB04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66" name="Group 65">
              <a:extLst>
                <a:ext uri="{FF2B5EF4-FFF2-40B4-BE49-F238E27FC236}">
                  <a16:creationId xmlns:a16="http://schemas.microsoft.com/office/drawing/2014/main" id="{655BE8B8-CB01-4EEF-8467-0B5CB5BAD37A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5FC5B009-CAEB-4973-8675-9AC612EB1CBF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70" name="Rectangle: Rounded Corners 69">
                  <a:extLst>
                    <a:ext uri="{FF2B5EF4-FFF2-40B4-BE49-F238E27FC236}">
                      <a16:creationId xmlns:a16="http://schemas.microsoft.com/office/drawing/2014/main" id="{0C23491F-7903-4A17-B34C-0E854BD2BE1A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12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71" name="Freeform: Shape 70">
                  <a:extLst>
                    <a:ext uri="{FF2B5EF4-FFF2-40B4-BE49-F238E27FC236}">
                      <a16:creationId xmlns:a16="http://schemas.microsoft.com/office/drawing/2014/main" id="{5E591BC1-5ADE-4C39-AD5E-5918F8E0D490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13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69" name="TextBox 68">
                <a:extLst>
                  <a:ext uri="{FF2B5EF4-FFF2-40B4-BE49-F238E27FC236}">
                    <a16:creationId xmlns:a16="http://schemas.microsoft.com/office/drawing/2014/main" id="{48603325-1EF7-4F28-AF7B-54C0D7396A50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12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22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644747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3" name="Rectangle: Rounded Corners 62">
                <a:extLst>
                  <a:ext uri="{FF2B5EF4-FFF2-40B4-BE49-F238E27FC236}">
                    <a16:creationId xmlns:a16="http://schemas.microsoft.com/office/drawing/2014/main" id="{321D673B-3801-46D1-8ADE-4FB6EFE1398D}"/>
                  </a:ext>
                </a:extLst>
              </p:cNvPr>
              <p:cNvSpPr/>
              <p:nvPr/>
            </p:nvSpPr>
            <p:spPr>
              <a:xfrm>
                <a:off x="442118" y="2018327"/>
                <a:ext cx="3404326" cy="2735522"/>
              </a:xfrm>
              <a:prstGeom prst="rect">
                <a:avLst/>
              </a:prstGeom>
              <a:ln w="76200">
                <a:solidFill>
                  <a:srgbClr val="002060"/>
                </a:solidFill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2800" b="1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𝒉</m:t>
                      </m:r>
                      <m:r>
                        <a:rPr lang="en-US" sz="28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US" sz="28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8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𝑳</m:t>
                          </m:r>
                        </m:num>
                        <m:den>
                          <m:r>
                            <a:rPr lang="en-US" sz="28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𝟏𝟔</m:t>
                          </m:r>
                          <m:r>
                            <a:rPr lang="en-US" sz="28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</m:den>
                      </m:f>
                      <m:r>
                        <a:rPr lang="en-US" sz="2800" b="1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US" sz="2800" b="1" i="1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14:m>
                  <m:oMath xmlns:m="http://schemas.openxmlformats.org/officeDocument/2006/math">
                    <m:r>
                      <a:rPr kumimoji="0" lang="en-US" sz="2800" b="1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</a:rPr>
                      <m:t>𝒅</m:t>
                    </m:r>
                    <m:r>
                      <a:rPr kumimoji="0" lang="en-US" sz="2800" b="1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</a:rPr>
                      <m:t>=</m:t>
                    </m:r>
                    <m:r>
                      <a:rPr kumimoji="0" lang="en-US" sz="2800" b="1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</a:rPr>
                      <m:t>𝒉</m:t>
                    </m:r>
                    <m:r>
                      <a:rPr kumimoji="0" lang="en-US" sz="2800" b="1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</a:rPr>
                      <m:t>−</m:t>
                    </m:r>
                    <m:r>
                      <a:rPr kumimoji="0" lang="en-US" sz="2800" b="1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</a:rPr>
                      <m:t>𝟑</m:t>
                    </m:r>
                  </m:oMath>
                </a14:m>
                <a:r>
                  <a:rPr kumimoji="0" lang="en-US" sz="2800" b="1" i="1" u="none" strike="noStrike" kern="1200" cap="none" spc="0" normalizeH="0" baseline="0" noProof="0" dirty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=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kumimoji="0" lang="en-US" sz="2800" b="1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kumimoji="0" lang="en-US" sz="28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𝒅</m:t>
                        </m:r>
                      </m:num>
                      <m:den>
                        <m:r>
                          <a:rPr kumimoji="0" lang="en-US" sz="28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𝒃</m:t>
                        </m:r>
                      </m:den>
                    </m:f>
                    <m:r>
                      <a:rPr kumimoji="0" lang="en-US" sz="2800" b="1" i="1" u="none" strike="noStrike" kern="1200" cap="none" spc="0" normalizeH="0" baseline="0" noProof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</a:rPr>
                      <m:t>=</m:t>
                    </m:r>
                    <m:r>
                      <a:rPr kumimoji="0" lang="en-US" sz="2800" b="1" i="1" u="none" strike="noStrike" kern="1200" cap="none" spc="0" normalizeH="0" baseline="0" noProof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</a:rPr>
                      <m:t>𝟏</m:t>
                    </m:r>
                    <m:r>
                      <a:rPr kumimoji="0" lang="en-US" sz="2800" b="1" i="1" u="none" strike="noStrike" kern="1200" cap="none" spc="0" normalizeH="0" baseline="0" noProof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</a:rPr>
                      <m:t>.</m:t>
                    </m:r>
                    <m:r>
                      <a:rPr kumimoji="0" lang="en-US" sz="2800" b="1" i="1" u="none" strike="noStrike" kern="1200" cap="none" spc="0" normalizeH="0" baseline="0" noProof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</a:rPr>
                      <m:t>𝟓</m:t>
                    </m:r>
                    <m:r>
                      <a:rPr kumimoji="0" lang="en-US" sz="2800" b="1" i="1" u="none" strike="noStrike" kern="1200" cap="none" spc="0" normalizeH="0" baseline="0" noProof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</a:rPr>
                      <m:t> − </m:t>
                    </m:r>
                    <m:r>
                      <a:rPr kumimoji="0" lang="en-US" sz="2800" b="1" i="1" u="none" strike="noStrike" kern="1200" cap="none" spc="0" normalizeH="0" baseline="0" noProof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</a:rPr>
                      <m:t>𝟐</m:t>
                    </m:r>
                    <m:r>
                      <a:rPr kumimoji="0" lang="en-US" sz="2800" b="1" i="1" u="none" strike="noStrike" kern="1200" cap="none" spc="0" normalizeH="0" baseline="0" noProof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</a:rPr>
                      <m:t>.</m:t>
                    </m:r>
                    <m:r>
                      <a:rPr kumimoji="0" lang="en-US" sz="2800" b="1" i="1" u="none" strike="noStrike" kern="1200" cap="none" spc="0" normalizeH="0" baseline="0" noProof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</a:rPr>
                      <m:t>𝟐</m:t>
                    </m:r>
                  </m:oMath>
                </a14:m>
                <a:r>
                  <a:rPr kumimoji="0" lang="en-US" sz="2400" b="1" i="1" u="none" strike="noStrike" kern="1200" cap="none" spc="0" normalizeH="0" baseline="0" noProof="0" dirty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kumimoji="0" lang="en-US" sz="2400" b="1" i="1" u="none" strike="noStrike" kern="120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/>
                    <a:uLnTx/>
                    <a:uFillTx/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=</a:t>
                </a:r>
              </a:p>
              <a:p>
                <a:endParaRPr kumimoji="0" lang="en-US" sz="2000" b="1" i="1" u="none" strike="noStrike" kern="1200" cap="none" spc="0" normalizeH="0" baseline="0" noProof="0" dirty="0">
                  <a:ln>
                    <a:noFill/>
                  </a:ln>
                  <a:solidFill>
                    <a:srgbClr val="2C72AF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endParaRPr lang="en-US" sz="2400" b="1" i="1" dirty="0">
                  <a:solidFill>
                    <a:srgbClr val="2E75B6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3" name="Rectangle: Rounded Corners 62">
                <a:extLst>
                  <a:ext uri="{FF2B5EF4-FFF2-40B4-BE49-F238E27FC236}">
                    <a16:creationId xmlns:a16="http://schemas.microsoft.com/office/drawing/2014/main" id="{321D673B-3801-46D1-8ADE-4FB6EFE1398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118" y="2018327"/>
                <a:ext cx="3404326" cy="273552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  <a:ln w="762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0" name="Rectangle: Beveled 49">
            <a:extLst>
              <a:ext uri="{FF2B5EF4-FFF2-40B4-BE49-F238E27FC236}">
                <a16:creationId xmlns:a16="http://schemas.microsoft.com/office/drawing/2014/main" id="{6C19827C-BD1F-448C-AB55-54D8A642BCCD}"/>
              </a:ext>
            </a:extLst>
          </p:cNvPr>
          <p:cNvSpPr/>
          <p:nvPr/>
        </p:nvSpPr>
        <p:spPr>
          <a:xfrm>
            <a:off x="1461686" y="824130"/>
            <a:ext cx="3873750" cy="1107137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i="1" dirty="0">
                <a:solidFill>
                  <a:prstClr val="white"/>
                </a:solidFill>
                <a:latin typeface="Calibri" panose="020F0502020204030204"/>
              </a:rPr>
              <a:t>RCC &amp; CLT 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Cambria" panose="02040503050406030204" pitchFamily="18" charset="0"/>
                <a:cs typeface="+mn-cs"/>
              </a:rPr>
              <a:t>Beam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Design</a:t>
            </a:r>
          </a:p>
        </p:txBody>
      </p:sp>
      <p:sp>
        <p:nvSpPr>
          <p:cNvPr id="66" name="Action Button: Blank 65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D75A2FD7-3F8E-4BAA-948B-2A43DF49725A}"/>
              </a:ext>
            </a:extLst>
          </p:cNvPr>
          <p:cNvSpPr/>
          <p:nvPr/>
        </p:nvSpPr>
        <p:spPr>
          <a:xfrm>
            <a:off x="7858363" y="5635540"/>
            <a:ext cx="3663822" cy="594011"/>
          </a:xfrm>
          <a:prstGeom prst="actionButtonBlank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Retrieved From  ACI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7FD15C3-D5A2-48E7-97C8-AF59B5669452}"/>
              </a:ext>
            </a:extLst>
          </p:cNvPr>
          <p:cNvGrpSpPr>
            <a:grpSpLocks/>
          </p:cNvGrpSpPr>
          <p:nvPr/>
        </p:nvGrpSpPr>
        <p:grpSpPr bwMode="auto">
          <a:xfrm>
            <a:off x="7583682" y="2494738"/>
            <a:ext cx="4220664" cy="3094014"/>
            <a:chOff x="-965359" y="0"/>
            <a:chExt cx="5515885" cy="201236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85D00A6-72BF-4B80-8B07-61EF40BC3F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4375" y="0"/>
              <a:ext cx="2059979" cy="1580452"/>
            </a:xfrm>
            <a:prstGeom prst="rect">
              <a:avLst/>
            </a:prstGeom>
            <a:solidFill>
              <a:srgbClr val="D0CECE"/>
            </a:solidFill>
            <a:ln w="12700" algn="ctr">
              <a:solidFill>
                <a:srgbClr val="010101"/>
              </a:solidFill>
              <a:miter lim="800000"/>
              <a:headEnd/>
              <a:tailEnd/>
            </a:ln>
          </p:spPr>
          <p:txBody>
            <a:bodyPr rot="0" vert="horz" wrap="square" lIns="91440" tIns="45720" rIns="91440" bIns="45720" anchor="ctr" anchorCtr="0" upright="1">
              <a:noAutofit/>
            </a:bodyPr>
            <a:lstStyle/>
            <a:p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3F3BF251-5BBB-41C5-A9E4-535A290FCC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66775" y="1266825"/>
              <a:ext cx="1734263" cy="187075"/>
            </a:xfrm>
            <a:prstGeom prst="rect">
              <a:avLst/>
            </a:prstGeom>
            <a:solidFill>
              <a:srgbClr val="5B9BD5"/>
            </a:solidFill>
            <a:ln w="12700" algn="ctr">
              <a:solidFill>
                <a:srgbClr val="41719C"/>
              </a:solidFill>
              <a:miter lim="800000"/>
              <a:headEnd/>
              <a:tailEnd/>
            </a:ln>
          </p:spPr>
          <p:txBody>
            <a:bodyPr rot="0" vert="horz" wrap="square" lIns="91440" tIns="45720" rIns="91440" bIns="45720" anchor="ctr" anchorCtr="0" upright="1">
              <a:noAutofit/>
            </a:bodyPr>
            <a:lstStyle/>
            <a:p>
              <a:endParaRPr lang="en-US"/>
            </a:p>
          </p:txBody>
        </p:sp>
        <p:sp>
          <p:nvSpPr>
            <p:cNvPr id="24" name="TextBox 41">
              <a:extLst>
                <a:ext uri="{FF2B5EF4-FFF2-40B4-BE49-F238E27FC236}">
                  <a16:creationId xmlns:a16="http://schemas.microsoft.com/office/drawing/2014/main" id="{27A694DF-47B8-4A40-BE0B-559010C2BC9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36676" y="1248513"/>
              <a:ext cx="1764360" cy="258889"/>
            </a:xfrm>
            <a:prstGeom prst="rect">
              <a:avLst/>
            </a:pr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r>
                <a:rPr lang="en-US" sz="2000" kern="1200" dirty="0">
                  <a:solidFill>
                    <a:srgbClr val="000000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      </a:t>
              </a:r>
              <a:r>
                <a:rPr lang="en-US" sz="2400" kern="1200" dirty="0" err="1">
                  <a:solidFill>
                    <a:srgbClr val="FFFFFF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Ast</a:t>
              </a:r>
              <a:endPara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761D08B5-65BF-4348-A491-084386751DB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42925" y="9525"/>
              <a:ext cx="114935" cy="1566544"/>
              <a:chOff x="255419" y="0"/>
              <a:chExt cx="198970" cy="2623679"/>
            </a:xfrm>
          </p:grpSpPr>
          <p:sp>
            <p:nvSpPr>
              <p:cNvPr id="38" name="Arrow: Up 37">
                <a:extLst>
                  <a:ext uri="{FF2B5EF4-FFF2-40B4-BE49-F238E27FC236}">
                    <a16:creationId xmlns:a16="http://schemas.microsoft.com/office/drawing/2014/main" id="{B4E41D32-93E5-4AAC-9A61-037D23D8B7A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55419" y="0"/>
                <a:ext cx="198970" cy="1327435"/>
              </a:xfrm>
              <a:prstGeom prst="upArrow">
                <a:avLst>
                  <a:gd name="adj1" fmla="val 50000"/>
                  <a:gd name="adj2" fmla="val 50006"/>
                </a:avLst>
              </a:prstGeom>
              <a:ln>
                <a:headEnd/>
                <a:tailEnd/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46" name="Arrow: Down 45">
                <a:extLst>
                  <a:ext uri="{FF2B5EF4-FFF2-40B4-BE49-F238E27FC236}">
                    <a16:creationId xmlns:a16="http://schemas.microsoft.com/office/drawing/2014/main" id="{50E15E20-C382-4EE0-A7FD-1F1EE7879C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5421" y="1296244"/>
                <a:ext cx="198968" cy="1327435"/>
              </a:xfrm>
              <a:prstGeom prst="downArrow">
                <a:avLst>
                  <a:gd name="adj1" fmla="val 50000"/>
                  <a:gd name="adj2" fmla="val 50006"/>
                </a:avLst>
              </a:prstGeom>
              <a:ln>
                <a:headEnd/>
                <a:tailEnd/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endParaRPr lang="en-US"/>
              </a:p>
            </p:txBody>
          </p:sp>
        </p:grpSp>
        <p:sp>
          <p:nvSpPr>
            <p:cNvPr id="28" name="TextBox 53">
              <a:extLst>
                <a:ext uri="{FF2B5EF4-FFF2-40B4-BE49-F238E27FC236}">
                  <a16:creationId xmlns:a16="http://schemas.microsoft.com/office/drawing/2014/main" id="{E319D46C-4E0E-4399-8E17-71395F7995D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965359" y="669202"/>
              <a:ext cx="1444188" cy="274365"/>
            </a:xfrm>
            <a:prstGeom prst="rect">
              <a:avLst/>
            </a:pr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r>
                <a:rPr lang="en-US" sz="1600" b="1" kern="12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h=450mm</a:t>
              </a:r>
              <a:endParaRPr lang="en-US" sz="1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9" name="TextBox 59">
              <a:extLst>
                <a:ext uri="{FF2B5EF4-FFF2-40B4-BE49-F238E27FC236}">
                  <a16:creationId xmlns:a16="http://schemas.microsoft.com/office/drawing/2014/main" id="{CE97A34E-D5E4-425E-9A6D-114FD7EA611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26370" y="600074"/>
              <a:ext cx="1524156" cy="274365"/>
            </a:xfrm>
            <a:prstGeom prst="rect">
              <a:avLst/>
            </a:pr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r>
                <a:rPr lang="en-US" sz="1600" b="1" kern="12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d = 380mm</a:t>
              </a:r>
              <a:endParaRPr lang="en-US" sz="1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0" name="TextBox 69">
              <a:extLst>
                <a:ext uri="{FF2B5EF4-FFF2-40B4-BE49-F238E27FC236}">
                  <a16:creationId xmlns:a16="http://schemas.microsoft.com/office/drawing/2014/main" id="{85DF62F0-5025-4AA6-A89D-6AD58B15CC5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60621" y="1745660"/>
              <a:ext cx="1640414" cy="266700"/>
            </a:xfrm>
            <a:prstGeom prst="rect">
              <a:avLst/>
            </a:pr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r>
                <a:rPr lang="en-US" sz="1600" b="1" kern="1200" dirty="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b= 260mm</a:t>
              </a:r>
              <a:endParaRPr lang="en-US" sz="1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6956D41A-2894-4CAC-B896-78A27D7F8EB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838450" y="9525"/>
              <a:ext cx="123825" cy="1371599"/>
              <a:chOff x="255419" y="0"/>
              <a:chExt cx="198970" cy="2623680"/>
            </a:xfrm>
          </p:grpSpPr>
          <p:sp>
            <p:nvSpPr>
              <p:cNvPr id="36" name="Arrow: Up 35">
                <a:extLst>
                  <a:ext uri="{FF2B5EF4-FFF2-40B4-BE49-F238E27FC236}">
                    <a16:creationId xmlns:a16="http://schemas.microsoft.com/office/drawing/2014/main" id="{55D1971D-490A-495A-8F0D-14BDFAEC81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55419" y="0"/>
                <a:ext cx="198970" cy="1327433"/>
              </a:xfrm>
              <a:prstGeom prst="upArrow">
                <a:avLst>
                  <a:gd name="adj1" fmla="val 50000"/>
                  <a:gd name="adj2" fmla="val 50006"/>
                </a:avLst>
              </a:prstGeom>
              <a:ln>
                <a:headEnd/>
                <a:tailEnd/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37" name="Arrow: Down 36">
                <a:extLst>
                  <a:ext uri="{FF2B5EF4-FFF2-40B4-BE49-F238E27FC236}">
                    <a16:creationId xmlns:a16="http://schemas.microsoft.com/office/drawing/2014/main" id="{225061BA-B872-4BF3-953B-56E63E49A4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5421" y="1296246"/>
                <a:ext cx="198968" cy="1327434"/>
              </a:xfrm>
              <a:prstGeom prst="downArrow">
                <a:avLst>
                  <a:gd name="adj1" fmla="val 50000"/>
                  <a:gd name="adj2" fmla="val 50006"/>
                </a:avLst>
              </a:prstGeom>
              <a:ln>
                <a:headEnd/>
                <a:tailEnd/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endParaRPr lang="en-US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C4516293-58F1-4952-A9B7-478529A2A779}"/>
                </a:ext>
              </a:extLst>
            </p:cNvPr>
            <p:cNvGrpSpPr>
              <a:grpSpLocks/>
            </p:cNvGrpSpPr>
            <p:nvPr/>
          </p:nvGrpSpPr>
          <p:grpSpPr bwMode="auto">
            <a:xfrm rot="5400000" flipH="1">
              <a:off x="1663702" y="638811"/>
              <a:ext cx="139384" cy="2077720"/>
              <a:chOff x="255419" y="0"/>
              <a:chExt cx="198972" cy="2623680"/>
            </a:xfrm>
          </p:grpSpPr>
          <p:sp>
            <p:nvSpPr>
              <p:cNvPr id="34" name="Arrow: Up 33">
                <a:extLst>
                  <a:ext uri="{FF2B5EF4-FFF2-40B4-BE49-F238E27FC236}">
                    <a16:creationId xmlns:a16="http://schemas.microsoft.com/office/drawing/2014/main" id="{755287F9-E16D-44C0-89FF-B0303EF17B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55419" y="0"/>
                <a:ext cx="198970" cy="1327434"/>
              </a:xfrm>
              <a:prstGeom prst="upArrow">
                <a:avLst>
                  <a:gd name="adj1" fmla="val 50000"/>
                  <a:gd name="adj2" fmla="val 50006"/>
                </a:avLst>
              </a:prstGeom>
              <a:ln>
                <a:headEnd/>
                <a:tailEnd/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35" name="Arrow: Down 34">
                <a:extLst>
                  <a:ext uri="{FF2B5EF4-FFF2-40B4-BE49-F238E27FC236}">
                    <a16:creationId xmlns:a16="http://schemas.microsoft.com/office/drawing/2014/main" id="{AD34C8B2-5629-499E-9A6B-52C6318BF4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5422" y="1296247"/>
                <a:ext cx="198969" cy="1327433"/>
              </a:xfrm>
              <a:prstGeom prst="downArrow">
                <a:avLst>
                  <a:gd name="adj1" fmla="val 50000"/>
                  <a:gd name="adj2" fmla="val 50006"/>
                </a:avLst>
              </a:prstGeom>
              <a:ln>
                <a:headEnd/>
                <a:tailEnd/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endParaRPr lang="en-US"/>
              </a:p>
            </p:txBody>
          </p:sp>
        </p:grpSp>
        <p:sp>
          <p:nvSpPr>
            <p:cNvPr id="33" name="TextBox 41">
              <a:extLst>
                <a:ext uri="{FF2B5EF4-FFF2-40B4-BE49-F238E27FC236}">
                  <a16:creationId xmlns:a16="http://schemas.microsoft.com/office/drawing/2014/main" id="{D33E11F1-A6E5-41B2-9832-973A6572F8E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66775" y="26226"/>
              <a:ext cx="1764360" cy="236837"/>
            </a:xfrm>
            <a:prstGeom prst="rect">
              <a:avLst/>
            </a:pr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r>
                <a:rPr lang="en-US" sz="2000" kern="1200" dirty="0">
                  <a:solidFill>
                    <a:srgbClr val="FFFFFF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      </a:t>
              </a:r>
              <a:r>
                <a:rPr lang="en-US" sz="2400" kern="1200" dirty="0" err="1">
                  <a:solidFill>
                    <a:srgbClr val="FFFFFF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Ast</a:t>
              </a:r>
              <a:r>
                <a:rPr lang="en-US" sz="1000" kern="1200" dirty="0">
                  <a:solidFill>
                    <a:srgbClr val="FFFFFF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’</a:t>
              </a:r>
              <a:endPara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r>
                <a:rPr lang="en-US" sz="1200" dirty="0"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 </a:t>
              </a:r>
            </a:p>
          </p:txBody>
        </p:sp>
      </p:grpSp>
      <p:sp>
        <p:nvSpPr>
          <p:cNvPr id="47" name="Rounded Rectangle 264">
            <a:extLst>
              <a:ext uri="{FF2B5EF4-FFF2-40B4-BE49-F238E27FC236}">
                <a16:creationId xmlns:a16="http://schemas.microsoft.com/office/drawing/2014/main" id="{D32C8E6C-4D42-4280-B976-544819D2BABA}"/>
              </a:ext>
            </a:extLst>
          </p:cNvPr>
          <p:cNvSpPr/>
          <p:nvPr/>
        </p:nvSpPr>
        <p:spPr>
          <a:xfrm>
            <a:off x="75438" y="4840909"/>
            <a:ext cx="5013397" cy="53247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24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Height of the beam = 18 in = 450 mm </a:t>
            </a:r>
          </a:p>
        </p:txBody>
      </p:sp>
      <p:sp>
        <p:nvSpPr>
          <p:cNvPr id="48" name="Rounded Rectangle 264">
            <a:extLst>
              <a:ext uri="{FF2B5EF4-FFF2-40B4-BE49-F238E27FC236}">
                <a16:creationId xmlns:a16="http://schemas.microsoft.com/office/drawing/2014/main" id="{47DC7BED-67B4-46AE-A007-649E2630A8AD}"/>
              </a:ext>
            </a:extLst>
          </p:cNvPr>
          <p:cNvSpPr/>
          <p:nvPr/>
        </p:nvSpPr>
        <p:spPr>
          <a:xfrm>
            <a:off x="58065" y="5521348"/>
            <a:ext cx="5013396" cy="532469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24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Depth of the beam = 15 in = 380 mm </a:t>
            </a:r>
          </a:p>
        </p:txBody>
      </p:sp>
      <p:sp>
        <p:nvSpPr>
          <p:cNvPr id="49" name="Rounded Rectangle 264">
            <a:extLst>
              <a:ext uri="{FF2B5EF4-FFF2-40B4-BE49-F238E27FC236}">
                <a16:creationId xmlns:a16="http://schemas.microsoft.com/office/drawing/2014/main" id="{00563FDC-989C-4A9A-B63F-0A9D10DDF632}"/>
              </a:ext>
            </a:extLst>
          </p:cNvPr>
          <p:cNvSpPr/>
          <p:nvPr/>
        </p:nvSpPr>
        <p:spPr>
          <a:xfrm>
            <a:off x="75438" y="6201786"/>
            <a:ext cx="5013395" cy="517953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24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Width of the beam = 10 in = 260 mm 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CC998696-8F08-45E6-8CEA-779B432ADE7B}"/>
              </a:ext>
            </a:extLst>
          </p:cNvPr>
          <p:cNvGrpSpPr/>
          <p:nvPr/>
        </p:nvGrpSpPr>
        <p:grpSpPr>
          <a:xfrm>
            <a:off x="7858363" y="1274069"/>
            <a:ext cx="3362853" cy="793593"/>
            <a:chOff x="8038390" y="2186785"/>
            <a:chExt cx="3362853" cy="793593"/>
          </a:xfrm>
        </p:grpSpPr>
        <p:pic>
          <p:nvPicPr>
            <p:cNvPr id="52" name="Picture 51">
              <a:extLst>
                <a:ext uri="{FF2B5EF4-FFF2-40B4-BE49-F238E27FC236}">
                  <a16:creationId xmlns:a16="http://schemas.microsoft.com/office/drawing/2014/main" id="{BE05DA47-C53B-4575-9A3A-0B2E8F4214F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colorTemperature colorTemp="11087"/>
                      </a14:imgEffect>
                      <a14:imgEffect>
                        <a14:saturation sat="371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038390" y="2186785"/>
              <a:ext cx="3362853" cy="509820"/>
            </a:xfrm>
            <a:prstGeom prst="rect">
              <a:avLst/>
            </a:prstGeom>
          </p:spPr>
        </p:pic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0BFD43B1-36E5-4CDF-9066-A776D7B29099}"/>
                </a:ext>
              </a:extLst>
            </p:cNvPr>
            <p:cNvSpPr txBox="1"/>
            <p:nvPr/>
          </p:nvSpPr>
          <p:spPr>
            <a:xfrm>
              <a:off x="9321038" y="2395603"/>
              <a:ext cx="108577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2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7m</a:t>
              </a:r>
            </a:p>
          </p:txBody>
        </p:sp>
      </p:grpSp>
      <p:sp>
        <p:nvSpPr>
          <p:cNvPr id="54" name="Rectangle 53">
            <a:extLst>
              <a:ext uri="{FF2B5EF4-FFF2-40B4-BE49-F238E27FC236}">
                <a16:creationId xmlns:a16="http://schemas.microsoft.com/office/drawing/2014/main" id="{160167EF-8B90-4609-B87E-08C11A078FB2}"/>
              </a:ext>
            </a:extLst>
          </p:cNvPr>
          <p:cNvSpPr/>
          <p:nvPr/>
        </p:nvSpPr>
        <p:spPr>
          <a:xfrm>
            <a:off x="8985601" y="6229551"/>
            <a:ext cx="1458041" cy="45422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.2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DEEAA426-4A6D-4D3F-A317-52110F9E504E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9"/>
            <a:tile tx="0" ty="0" sx="100000" sy="100000" flip="xy" algn="bl"/>
          </a:blipFill>
        </p:grpSpPr>
        <p:pic>
          <p:nvPicPr>
            <p:cNvPr id="56" name="Picture 55">
              <a:extLst>
                <a:ext uri="{FF2B5EF4-FFF2-40B4-BE49-F238E27FC236}">
                  <a16:creationId xmlns:a16="http://schemas.microsoft.com/office/drawing/2014/main" id="{69C767F6-F7B4-48C8-9900-2B4A6F6BA18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D76DFFAE-08FC-4714-A047-2737F18B14B0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58" name="Group 57">
                <a:extLst>
                  <a:ext uri="{FF2B5EF4-FFF2-40B4-BE49-F238E27FC236}">
                    <a16:creationId xmlns:a16="http://schemas.microsoft.com/office/drawing/2014/main" id="{77B59285-6E49-4F60-A68F-04B0E67DC6CF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60" name="Rectangle: Rounded Corners 59">
                  <a:extLst>
                    <a:ext uri="{FF2B5EF4-FFF2-40B4-BE49-F238E27FC236}">
                      <a16:creationId xmlns:a16="http://schemas.microsoft.com/office/drawing/2014/main" id="{3A5F4379-157D-4E2E-9B01-1B3D606896E8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11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61" name="Freeform: Shape 60">
                  <a:extLst>
                    <a:ext uri="{FF2B5EF4-FFF2-40B4-BE49-F238E27FC236}">
                      <a16:creationId xmlns:a16="http://schemas.microsoft.com/office/drawing/2014/main" id="{F9FD6106-FFD5-455F-9987-E94B0E9E7EFB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12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77B9BA59-6EF4-4102-BE98-68F560DF19B5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11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23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750141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Beveled 3">
            <a:extLst>
              <a:ext uri="{FF2B5EF4-FFF2-40B4-BE49-F238E27FC236}">
                <a16:creationId xmlns:a16="http://schemas.microsoft.com/office/drawing/2014/main" id="{82B11284-EC50-4BB4-A6D8-6E30AD215441}"/>
              </a:ext>
            </a:extLst>
          </p:cNvPr>
          <p:cNvSpPr/>
          <p:nvPr/>
        </p:nvSpPr>
        <p:spPr>
          <a:xfrm>
            <a:off x="1555831" y="674507"/>
            <a:ext cx="2864224" cy="847165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Column Location</a:t>
            </a:r>
            <a:endParaRPr kumimoji="0" lang="en-US" sz="24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8EFED98-3DED-4E4D-A56C-9F23FF3B4564}"/>
              </a:ext>
            </a:extLst>
          </p:cNvPr>
          <p:cNvSpPr/>
          <p:nvPr/>
        </p:nvSpPr>
        <p:spPr>
          <a:xfrm>
            <a:off x="5624358" y="6408176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.3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89C814-3E59-4CBB-B89C-601137EB7E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980" y="1521672"/>
            <a:ext cx="10834039" cy="4886504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40B29FA5-D501-4131-9DEC-F65FDAC69136}"/>
              </a:ext>
            </a:extLst>
          </p:cNvPr>
          <p:cNvGrpSpPr/>
          <p:nvPr/>
        </p:nvGrpSpPr>
        <p:grpSpPr>
          <a:xfrm>
            <a:off x="2678084" y="3591977"/>
            <a:ext cx="1053510" cy="1114175"/>
            <a:chOff x="494466" y="1803898"/>
            <a:chExt cx="1617334" cy="1114175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EF587F3C-88FC-411F-BA14-8ECAA17FE8CA}"/>
                </a:ext>
              </a:extLst>
            </p:cNvPr>
            <p:cNvSpPr/>
            <p:nvPr/>
          </p:nvSpPr>
          <p:spPr>
            <a:xfrm>
              <a:off x="494466" y="1803898"/>
              <a:ext cx="1617334" cy="603396"/>
            </a:xfrm>
            <a:prstGeom prst="rect">
              <a:avLst/>
            </a:prstGeom>
            <a:noFill/>
            <a:ln w="95250"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AC3BA65E-0C41-40F6-8100-BD30CE8EF9B1}"/>
                </a:ext>
              </a:extLst>
            </p:cNvPr>
            <p:cNvSpPr txBox="1"/>
            <p:nvPr/>
          </p:nvSpPr>
          <p:spPr>
            <a:xfrm>
              <a:off x="494466" y="2333298"/>
              <a:ext cx="14224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  <a:r>
                <a:rPr lang="en-US" sz="32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</a:t>
              </a:r>
              <a:r>
                <a:rPr kumimoji="0" lang="en-US" sz="32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-3</a:t>
              </a:r>
              <a:endPara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01D76AC3-0935-4C94-85F2-3A21A69E5D6D}"/>
              </a:ext>
            </a:extLst>
          </p:cNvPr>
          <p:cNvGrpSpPr/>
          <p:nvPr/>
        </p:nvGrpSpPr>
        <p:grpSpPr>
          <a:xfrm>
            <a:off x="678980" y="5840071"/>
            <a:ext cx="1207861" cy="897527"/>
            <a:chOff x="211456" y="1932958"/>
            <a:chExt cx="1854291" cy="897527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518AC944-2ADF-4613-99FC-98B33D44D7FE}"/>
                </a:ext>
              </a:extLst>
            </p:cNvPr>
            <p:cNvSpPr/>
            <p:nvPr/>
          </p:nvSpPr>
          <p:spPr>
            <a:xfrm>
              <a:off x="439032" y="1932958"/>
              <a:ext cx="1399141" cy="523220"/>
            </a:xfrm>
            <a:prstGeom prst="rect">
              <a:avLst/>
            </a:prstGeom>
            <a:noFill/>
            <a:ln w="95250"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79D2DAFC-6D06-4522-ADEA-25A516AD9C61}"/>
                </a:ext>
              </a:extLst>
            </p:cNvPr>
            <p:cNvSpPr txBox="1"/>
            <p:nvPr/>
          </p:nvSpPr>
          <p:spPr>
            <a:xfrm>
              <a:off x="211456" y="2245710"/>
              <a:ext cx="185429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  <a:r>
                <a:rPr lang="en-US" sz="32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</a:t>
              </a:r>
              <a:r>
                <a:rPr kumimoji="0" lang="en-US" sz="32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-1</a:t>
              </a:r>
              <a:endPara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BDBB1EFA-3281-4EEE-910D-ADC7B97DB8AB}"/>
              </a:ext>
            </a:extLst>
          </p:cNvPr>
          <p:cNvGrpSpPr/>
          <p:nvPr/>
        </p:nvGrpSpPr>
        <p:grpSpPr>
          <a:xfrm>
            <a:off x="4791467" y="1480851"/>
            <a:ext cx="1209809" cy="1148962"/>
            <a:chOff x="440180" y="1802428"/>
            <a:chExt cx="1857282" cy="1148962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7CDCF970-37DF-4C77-86F0-ABA5A541B47D}"/>
                </a:ext>
              </a:extLst>
            </p:cNvPr>
            <p:cNvSpPr/>
            <p:nvPr/>
          </p:nvSpPr>
          <p:spPr>
            <a:xfrm>
              <a:off x="440180" y="1802428"/>
              <a:ext cx="1671620" cy="626291"/>
            </a:xfrm>
            <a:prstGeom prst="rect">
              <a:avLst/>
            </a:prstGeom>
            <a:noFill/>
            <a:ln w="92075" cmpd="sng"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BB018F38-77E8-431C-A391-4506AC9C5328}"/>
                </a:ext>
              </a:extLst>
            </p:cNvPr>
            <p:cNvSpPr txBox="1"/>
            <p:nvPr/>
          </p:nvSpPr>
          <p:spPr>
            <a:xfrm>
              <a:off x="625842" y="2366615"/>
              <a:ext cx="167162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</a:t>
              </a:r>
              <a:r>
                <a:rPr kumimoji="0" lang="en-US" sz="3200" b="1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F-5</a:t>
              </a:r>
              <a:endPara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6C94C209-A1C4-439B-AD21-679821E95707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3"/>
            <a:tile tx="0" ty="0" sx="100000" sy="100000" flip="xy" algn="bl"/>
          </a:blipFill>
        </p:grpSpPr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171533BA-E0A0-4696-B134-890F129BAF8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C5245B66-87C6-4ACE-B3B8-6C9D35BA7905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239ED92F-8330-487F-9438-6CEFEC82EA3E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43" name="Rectangle: Rounded Corners 42">
                  <a:extLst>
                    <a:ext uri="{FF2B5EF4-FFF2-40B4-BE49-F238E27FC236}">
                      <a16:creationId xmlns:a16="http://schemas.microsoft.com/office/drawing/2014/main" id="{A0AAB289-D338-47FE-81C1-92A4D2069D3C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44" name="Freeform: Shape 43">
                  <a:extLst>
                    <a:ext uri="{FF2B5EF4-FFF2-40B4-BE49-F238E27FC236}">
                      <a16:creationId xmlns:a16="http://schemas.microsoft.com/office/drawing/2014/main" id="{EA90EF47-8EC2-40E5-AC59-9F1555ED49D5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42" name="TextBox 41">
                <a:extLst>
                  <a:ext uri="{FF2B5EF4-FFF2-40B4-BE49-F238E27FC236}">
                    <a16:creationId xmlns:a16="http://schemas.microsoft.com/office/drawing/2014/main" id="{816A7380-754A-46E7-9177-370DC6BD4177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5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24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075488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ECA0705-710E-4E48-A0E3-89D5E35BC2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8426" y="2567007"/>
            <a:ext cx="4126962" cy="331380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45DCD3FF-CEBA-49F6-9F52-B7BD4635368C}"/>
                  </a:ext>
                </a:extLst>
              </p:cNvPr>
              <p:cNvSpPr txBox="1"/>
              <p:nvPr/>
            </p:nvSpPr>
            <p:spPr>
              <a:xfrm flipH="1">
                <a:off x="8861578" y="2588897"/>
                <a:ext cx="732146" cy="40011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0" lang="en-US" sz="2000" b="1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Arial" panose="020B0604020202020204" pitchFamily="34" charset="0"/>
                        </a:rPr>
                        <m:t>𝐏𝐧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45DCD3FF-CEBA-49F6-9F52-B7BD4635368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8861578" y="2588897"/>
                <a:ext cx="732146" cy="400110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2" name="Group 11">
            <a:extLst>
              <a:ext uri="{FF2B5EF4-FFF2-40B4-BE49-F238E27FC236}">
                <a16:creationId xmlns:a16="http://schemas.microsoft.com/office/drawing/2014/main" id="{9B85191B-ED39-4D19-863F-9413ACECD1E7}"/>
              </a:ext>
            </a:extLst>
          </p:cNvPr>
          <p:cNvGrpSpPr/>
          <p:nvPr/>
        </p:nvGrpSpPr>
        <p:grpSpPr>
          <a:xfrm>
            <a:off x="175805" y="1658377"/>
            <a:ext cx="7542352" cy="4826326"/>
            <a:chOff x="185015" y="1734669"/>
            <a:chExt cx="7538396" cy="4826326"/>
          </a:xfrm>
        </p:grpSpPr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B42B0BE0-8538-41C8-BA34-06AAB49072AA}"/>
                </a:ext>
              </a:extLst>
            </p:cNvPr>
            <p:cNvGrpSpPr/>
            <p:nvPr/>
          </p:nvGrpSpPr>
          <p:grpSpPr>
            <a:xfrm>
              <a:off x="185015" y="1734669"/>
              <a:ext cx="7538396" cy="4073675"/>
              <a:chOff x="1870650" y="5317525"/>
              <a:chExt cx="7557248" cy="575244"/>
            </a:xfrm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grpSpPr>
          <p:sp>
            <p:nvSpPr>
              <p:cNvPr id="39" name="Rectangle: Rounded Corners 38">
                <a:extLst>
                  <a:ext uri="{FF2B5EF4-FFF2-40B4-BE49-F238E27FC236}">
                    <a16:creationId xmlns:a16="http://schemas.microsoft.com/office/drawing/2014/main" id="{A056C703-D37F-4DB9-9A33-F797E061956E}"/>
                  </a:ext>
                </a:extLst>
              </p:cNvPr>
              <p:cNvSpPr/>
              <p:nvPr/>
            </p:nvSpPr>
            <p:spPr>
              <a:xfrm>
                <a:off x="1870650" y="5317525"/>
                <a:ext cx="7557248" cy="575243"/>
              </a:xfrm>
              <a:prstGeom prst="rect">
                <a:avLst/>
              </a:prstGeom>
              <a:ln w="76200">
                <a:solidFill>
                  <a:srgbClr val="002060"/>
                </a:solidFill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endParaRPr lang="en-US" sz="2000" b="1" i="1" dirty="0">
                  <a:solidFill>
                    <a:srgbClr val="002060"/>
                  </a:solidFill>
                  <a:latin typeface="Cambria Math" panose="02040503050406030204" pitchFamily="18" charset="0"/>
                </a:endParaRPr>
              </a:p>
              <a:p>
                <a:endParaRPr kumimoji="0" lang="en-US" sz="1800" b="1" i="1" u="none" strike="noStrike" kern="1200" cap="none" spc="0" normalizeH="0" baseline="0" noProof="0" dirty="0">
                  <a:ln>
                    <a:noFill/>
                  </a:ln>
                  <a:solidFill>
                    <a:srgbClr val="2C72AF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endParaRPr lang="en-US" sz="2000" b="1" i="1" dirty="0">
                  <a:solidFill>
                    <a:srgbClr val="2E75B6"/>
                  </a:solidFill>
                </a:endParaRPr>
              </a:p>
            </p:txBody>
          </p:sp>
          <p:sp>
            <p:nvSpPr>
              <p:cNvPr id="40" name="Rectangle: Rounded Corners 39">
                <a:extLst>
                  <a:ext uri="{FF2B5EF4-FFF2-40B4-BE49-F238E27FC236}">
                    <a16:creationId xmlns:a16="http://schemas.microsoft.com/office/drawing/2014/main" id="{CE1CE09F-7FDC-4277-8AC0-26B5A01FE3E9}"/>
                  </a:ext>
                </a:extLst>
              </p:cNvPr>
              <p:cNvSpPr/>
              <p:nvPr/>
            </p:nvSpPr>
            <p:spPr>
              <a:xfrm>
                <a:off x="1870650" y="5317526"/>
                <a:ext cx="7557248" cy="575243"/>
              </a:xfrm>
              <a:prstGeom prst="rect">
                <a:avLst/>
              </a:prstGeom>
              <a:noFill/>
              <a:ln w="76200">
                <a:solidFill>
                  <a:srgbClr val="00206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 w="0"/>
                  <a:solidFill>
                    <a:srgbClr val="5B9BD5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1" name="TextBox 40">
                  <a:extLst>
                    <a:ext uri="{FF2B5EF4-FFF2-40B4-BE49-F238E27FC236}">
                      <a16:creationId xmlns:a16="http://schemas.microsoft.com/office/drawing/2014/main" id="{F1C9B1BA-40E9-4F6B-9BF1-2B066CEEA6FD}"/>
                    </a:ext>
                  </a:extLst>
                </p:cNvPr>
                <p:cNvSpPr txBox="1"/>
                <p:nvPr/>
              </p:nvSpPr>
              <p:spPr>
                <a:xfrm>
                  <a:off x="329180" y="1819626"/>
                  <a:ext cx="6117770" cy="523157"/>
                </a:xfrm>
                <a:prstGeom prst="rect">
                  <a:avLst/>
                </a:prstGeom>
                <a:solidFill>
                  <a:schemeClr val="accent4">
                    <a:lumMod val="50000"/>
                  </a:schemeClr>
                </a:solidFill>
              </p:spPr>
              <p:style>
                <a:lnRef idx="2">
                  <a:schemeClr val="accent5">
                    <a:shade val="50000"/>
                  </a:schemeClr>
                </a:lnRef>
                <a:fillRef idx="1">
                  <a:schemeClr val="accent5"/>
                </a:fillRef>
                <a:effectRef idx="0">
                  <a:schemeClr val="accent5"/>
                </a:effectRef>
                <a:fontRef idx="minor">
                  <a:schemeClr val="lt1"/>
                </a:fontRef>
              </p:style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d>
                          <m:dPr>
                            <m:begChr m:val=""/>
                            <m:endChr m:val="]"/>
                            <m:ctrlPr>
                              <a:rPr kumimoji="0" lang="en-US" sz="2400" b="1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bg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kumimoji="0" lang="en-US" sz="2400" b="1" i="0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chemeClr val="bg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</a:rPr>
                              <m:t>∅</m:t>
                            </m:r>
                            <m:sSub>
                              <m:sSubPr>
                                <m:ctrlPr>
                                  <a:rPr kumimoji="0" lang="en-US" sz="2400" b="1" i="1" u="none" strike="noStrike" kern="1200" cap="none" spc="0" normalizeH="0" baseline="0" noProof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kumimoji="0" lang="en-US" sz="2400" b="1" i="0" u="none" strike="noStrike" kern="1200" cap="none" spc="0" normalizeH="0" baseline="0" noProof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</a:rPr>
                                  <m:t>𝐏</m:t>
                                </m:r>
                              </m:e>
                              <m:sub>
                                <m:r>
                                  <a:rPr kumimoji="0" lang="en-US" sz="2400" b="1" i="0" u="none" strike="noStrike" kern="1200" cap="none" spc="0" normalizeH="0" baseline="0" noProof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</a:rPr>
                                  <m:t>𝐧</m:t>
                                </m:r>
                              </m:sub>
                            </m:sSub>
                            <m:r>
                              <a:rPr kumimoji="0" lang="en-US" sz="2400" b="1" i="0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chemeClr val="bg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</a:rPr>
                              <m:t>=</m:t>
                            </m:r>
                            <m:r>
                              <a:rPr lang="en-US" sz="2400" b="1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∅</m:t>
                            </m:r>
                            <m:r>
                              <a:rPr kumimoji="0" lang="en-US" sz="2400" b="1" i="0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chemeClr val="bg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</a:rPr>
                              <m:t>𝐫</m:t>
                            </m:r>
                            <m:r>
                              <a:rPr kumimoji="0" lang="en-US" sz="2400" b="1" i="0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chemeClr val="bg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</a:rPr>
                              <m:t> [ </m:t>
                            </m:r>
                            <m:r>
                              <a:rPr kumimoji="0" lang="en-US" sz="2400" b="1" i="0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chemeClr val="bg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</a:rPr>
                              <m:t>𝟎</m:t>
                            </m:r>
                            <m:r>
                              <a:rPr kumimoji="0" lang="en-US" sz="2400" b="1" i="0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chemeClr val="bg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kumimoji="0" lang="en-US" sz="2400" b="1" i="0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chemeClr val="bg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</a:rPr>
                              <m:t>𝟖𝟓</m:t>
                            </m:r>
                            <m:r>
                              <a:rPr kumimoji="0" lang="en-US" sz="2400" b="1" i="0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chemeClr val="bg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</a:rPr>
                              <m:t> </m:t>
                            </m:r>
                            <m:sSub>
                              <m:sSubPr>
                                <m:ctrlPr>
                                  <a:rPr kumimoji="0" lang="en-US" sz="2400" b="1" i="1" u="none" strike="noStrike" kern="1200" cap="none" spc="0" normalizeH="0" baseline="0" noProof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sSup>
                                  <m:sSupPr>
                                    <m:ctrlPr>
                                      <a:rPr kumimoji="0" lang="en-US" sz="2400" b="1" i="1" u="none" strike="noStrike" kern="1200" cap="none" spc="0" normalizeH="0" baseline="0" noProof="0">
                                        <a:ln>
                                          <a:noFill/>
                                        </a:ln>
                                        <a:solidFill>
                                          <a:schemeClr val="bg1"/>
                                        </a:solidFill>
                                        <a:effectLst/>
                                        <a:uLnTx/>
                                        <a:uFillTx/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kumimoji="0" lang="en-US" sz="2400" b="1" i="0" u="none" strike="noStrike" kern="1200" cap="none" spc="0" normalizeH="0" baseline="0" noProof="0">
                                        <a:ln>
                                          <a:noFill/>
                                        </a:ln>
                                        <a:solidFill>
                                          <a:schemeClr val="bg1"/>
                                        </a:solidFill>
                                        <a:effectLst/>
                                        <a:uLnTx/>
                                        <a:uFillTx/>
                                        <a:latin typeface="Cambria Math" panose="02040503050406030204" pitchFamily="18" charset="0"/>
                                      </a:rPr>
                                      <m:t>𝐟</m:t>
                                    </m:r>
                                  </m:e>
                                  <m:sup>
                                    <m:r>
                                      <a:rPr kumimoji="0" lang="en-US" sz="2400" b="1" i="0" u="none" strike="noStrike" kern="1200" cap="none" spc="0" normalizeH="0" baseline="0" noProof="0">
                                        <a:ln>
                                          <a:noFill/>
                                        </a:ln>
                                        <a:solidFill>
                                          <a:schemeClr val="bg1"/>
                                        </a:solidFill>
                                        <a:effectLst/>
                                        <a:uLnTx/>
                                        <a:uFillTx/>
                                        <a:latin typeface="Cambria Math" panose="02040503050406030204" pitchFamily="18" charset="0"/>
                                      </a:rPr>
                                      <m:t>′</m:t>
                                    </m:r>
                                  </m:sup>
                                </m:sSup>
                              </m:e>
                              <m:sub>
                                <m:r>
                                  <a:rPr kumimoji="0" lang="en-US" sz="2400" b="1" i="0" u="none" strike="noStrike" kern="1200" cap="none" spc="0" normalizeH="0" baseline="0" noProof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</a:rPr>
                                  <m:t>𝐜</m:t>
                                </m:r>
                              </m:sub>
                            </m:sSub>
                            <m:r>
                              <a:rPr kumimoji="0" lang="en-US" sz="2400" b="1" i="0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chemeClr val="bg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</a:rPr>
                              <m:t> </m:t>
                            </m:r>
                            <m:d>
                              <m:dPr>
                                <m:ctrlPr>
                                  <a:rPr kumimoji="0" lang="en-US" sz="2400" b="1" i="1" u="none" strike="noStrike" kern="1200" cap="none" spc="0" normalizeH="0" baseline="0" noProof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kumimoji="0" lang="en-US" sz="2400" b="1" i="1" u="none" strike="noStrike" kern="1200" cap="none" spc="0" normalizeH="0" baseline="0" noProof="0">
                                        <a:ln>
                                          <a:noFill/>
                                        </a:ln>
                                        <a:solidFill>
                                          <a:schemeClr val="bg1"/>
                                        </a:solidFill>
                                        <a:effectLst/>
                                        <a:uLnTx/>
                                        <a:uFillTx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kumimoji="0" lang="en-US" sz="2400" b="1" i="0" u="none" strike="noStrike" kern="1200" cap="none" spc="0" normalizeH="0" baseline="0" noProof="0">
                                        <a:ln>
                                          <a:noFill/>
                                        </a:ln>
                                        <a:solidFill>
                                          <a:schemeClr val="bg1"/>
                                        </a:solidFill>
                                        <a:effectLst/>
                                        <a:uLnTx/>
                                        <a:uFillTx/>
                                        <a:latin typeface="Cambria Math" panose="02040503050406030204" pitchFamily="18" charset="0"/>
                                      </a:rPr>
                                      <m:t>𝐀</m:t>
                                    </m:r>
                                  </m:e>
                                  <m:sub>
                                    <m:r>
                                      <a:rPr kumimoji="0" lang="en-US" sz="2400" b="1" i="0" u="none" strike="noStrike" kern="1200" cap="none" spc="0" normalizeH="0" baseline="0" noProof="0">
                                        <a:ln>
                                          <a:noFill/>
                                        </a:ln>
                                        <a:solidFill>
                                          <a:schemeClr val="bg1"/>
                                        </a:solidFill>
                                        <a:effectLst/>
                                        <a:uLnTx/>
                                        <a:uFillTx/>
                                        <a:latin typeface="Cambria Math" panose="02040503050406030204" pitchFamily="18" charset="0"/>
                                      </a:rPr>
                                      <m:t>𝐠</m:t>
                                    </m:r>
                                  </m:sub>
                                </m:sSub>
                                <m:r>
                                  <a:rPr kumimoji="0" lang="en-US" sz="2400" b="1" i="0" u="none" strike="noStrike" kern="1200" cap="none" spc="0" normalizeH="0" baseline="0" noProof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</a:rPr>
                                  <m:t>− </m:t>
                                </m:r>
                                <m:sSub>
                                  <m:sSubPr>
                                    <m:ctrlPr>
                                      <a:rPr kumimoji="0" lang="en-US" sz="2400" b="1" i="1" u="none" strike="noStrike" kern="1200" cap="none" spc="0" normalizeH="0" baseline="0" noProof="0">
                                        <a:ln>
                                          <a:noFill/>
                                        </a:ln>
                                        <a:solidFill>
                                          <a:schemeClr val="bg1"/>
                                        </a:solidFill>
                                        <a:effectLst/>
                                        <a:uLnTx/>
                                        <a:uFillTx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kumimoji="0" lang="en-US" sz="2400" b="1" i="0" u="none" strike="noStrike" kern="1200" cap="none" spc="0" normalizeH="0" baseline="0" noProof="0">
                                        <a:ln>
                                          <a:noFill/>
                                        </a:ln>
                                        <a:solidFill>
                                          <a:schemeClr val="bg1"/>
                                        </a:solidFill>
                                        <a:effectLst/>
                                        <a:uLnTx/>
                                        <a:uFillTx/>
                                        <a:latin typeface="Cambria Math" panose="02040503050406030204" pitchFamily="18" charset="0"/>
                                      </a:rPr>
                                      <m:t>𝐀</m:t>
                                    </m:r>
                                  </m:e>
                                  <m:sub>
                                    <m:r>
                                      <a:rPr kumimoji="0" lang="en-US" sz="2400" b="1" i="0" u="none" strike="noStrike" kern="1200" cap="none" spc="0" normalizeH="0" baseline="0" noProof="0">
                                        <a:ln>
                                          <a:noFill/>
                                        </a:ln>
                                        <a:solidFill>
                                          <a:schemeClr val="bg1"/>
                                        </a:solidFill>
                                        <a:effectLst/>
                                        <a:uLnTx/>
                                        <a:uFillTx/>
                                        <a:latin typeface="Cambria Math" panose="02040503050406030204" pitchFamily="18" charset="0"/>
                                      </a:rPr>
                                      <m:t>𝐬𝐭</m:t>
                                    </m:r>
                                  </m:sub>
                                </m:sSub>
                              </m:e>
                            </m:d>
                            <m:r>
                              <a:rPr kumimoji="0" lang="en-US" sz="2400" b="1" i="0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chemeClr val="bg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</a:rPr>
                              <m:t>+ </m:t>
                            </m:r>
                            <m:sSub>
                              <m:sSubPr>
                                <m:ctrlPr>
                                  <a:rPr kumimoji="0" lang="en-US" sz="2400" b="1" i="1" u="none" strike="noStrike" kern="1200" cap="none" spc="0" normalizeH="0" baseline="0" noProof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kumimoji="0" lang="en-US" sz="2400" b="1" i="0" u="none" strike="noStrike" kern="1200" cap="none" spc="0" normalizeH="0" baseline="0" noProof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</a:rPr>
                                  <m:t>𝐟</m:t>
                                </m:r>
                              </m:e>
                              <m:sub>
                                <m:r>
                                  <a:rPr kumimoji="0" lang="en-US" sz="2400" b="1" i="0" u="none" strike="noStrike" kern="1200" cap="none" spc="0" normalizeH="0" baseline="0" noProof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</a:rPr>
                                  <m:t>𝐲</m:t>
                                </m:r>
                              </m:sub>
                            </m:sSub>
                            <m:r>
                              <a:rPr kumimoji="0" lang="en-US" sz="2400" b="1" i="0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chemeClr val="bg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</a:rPr>
                              <m:t> </m:t>
                            </m:r>
                            <m:sSub>
                              <m:sSubPr>
                                <m:ctrlPr>
                                  <a:rPr kumimoji="0" lang="en-US" sz="2400" b="1" i="1" u="none" strike="noStrike" kern="1200" cap="none" spc="0" normalizeH="0" baseline="0" noProof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kumimoji="0" lang="en-US" sz="2400" b="1" i="0" u="none" strike="noStrike" kern="1200" cap="none" spc="0" normalizeH="0" baseline="0" noProof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</a:rPr>
                                  <m:t>𝐀</m:t>
                                </m:r>
                              </m:e>
                              <m:sub>
                                <m:r>
                                  <a:rPr kumimoji="0" lang="en-US" sz="2400" b="1" i="0" u="none" strike="noStrike" kern="1200" cap="none" spc="0" normalizeH="0" baseline="0" noProof="0">
                                    <a:ln>
                                      <a:noFill/>
                                    </a:ln>
                                    <a:solidFill>
                                      <a:schemeClr val="bg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</a:rPr>
                                  <m:t>𝐬𝐭</m:t>
                                </m:r>
                              </m:sub>
                            </m:sSub>
                          </m:e>
                        </m:d>
                      </m:oMath>
                    </m:oMathPara>
                  </a14:m>
                  <a:endParaRPr lang="en-US" sz="2000" b="1" dirty="0">
                    <a:solidFill>
                      <a:schemeClr val="bg1"/>
                    </a:solidFill>
                  </a:endParaRPr>
                </a:p>
              </p:txBody>
            </p:sp>
          </mc:Choice>
          <mc:Fallback xmlns="">
            <p:sp>
              <p:nvSpPr>
                <p:cNvPr id="41" name="TextBox 40">
                  <a:extLst>
                    <a:ext uri="{FF2B5EF4-FFF2-40B4-BE49-F238E27FC236}">
                      <a16:creationId xmlns:a16="http://schemas.microsoft.com/office/drawing/2014/main" id="{F1C9B1BA-40E9-4F6B-9BF1-2B066CEEA6FD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9180" y="1819626"/>
                  <a:ext cx="6117770" cy="523157"/>
                </a:xfrm>
                <a:prstGeom prst="rect">
                  <a:avLst/>
                </a:prstGeom>
                <a:blipFill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2" name="TextBox 41">
                  <a:extLst>
                    <a:ext uri="{FF2B5EF4-FFF2-40B4-BE49-F238E27FC236}">
                      <a16:creationId xmlns:a16="http://schemas.microsoft.com/office/drawing/2014/main" id="{D80963E0-4C93-43BB-B5EC-32800FF959B6}"/>
                    </a:ext>
                  </a:extLst>
                </p:cNvPr>
                <p:cNvSpPr txBox="1"/>
                <p:nvPr/>
              </p:nvSpPr>
              <p:spPr>
                <a:xfrm>
                  <a:off x="221165" y="2319962"/>
                  <a:ext cx="7173547" cy="4241033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0" marR="0" indent="0" algn="l" rtl="0" eaLnBrk="1" fontAlgn="auto" latinLnBrk="0" hangingPunct="1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</a:pPr>
                  <a14:m>
                    <m:oMath xmlns:m="http://schemas.openxmlformats.org/officeDocument/2006/math">
                      <m:r>
                        <a:rPr lang="en-US" sz="2000" b="1" i="0" kern="1200" spc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∅</m:t>
                      </m:r>
                      <m:r>
                        <a:rPr lang="en-US" sz="2000" b="1" i="0" kern="1200" spc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𝐏𝐧</m:t>
                      </m:r>
                    </m:oMath>
                  </a14:m>
                  <a:r>
                    <a:rPr lang="en-US" sz="2000" b="1" i="0" kern="1200" spc="0" baseline="-25000" dirty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  <a:cs typeface="Times New Roman" panose="02020603050405020304" pitchFamily="18" charset="0"/>
                    </a:rPr>
                    <a:t> </a:t>
                  </a:r>
                  <a:r>
                    <a:rPr lang="en-US" sz="2000" b="1" i="0" kern="1200" spc="0" baseline="0" dirty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=Axial load acting on the element (in </a:t>
                  </a:r>
                  <a:r>
                    <a:rPr lang="en-US" sz="2000" b="1" i="0" kern="1200" spc="0" baseline="0" dirty="0" err="1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kN</a:t>
                  </a:r>
                  <a:r>
                    <a:rPr lang="en-US" sz="2000" b="1" i="0" kern="1200" spc="0" baseline="0" dirty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 or kips).</a:t>
                  </a:r>
                  <a:endParaRPr lang="en-US" sz="2000" b="1" dirty="0">
                    <a:solidFill>
                      <a:schemeClr val="tx1"/>
                    </a:solidFill>
                    <a:effectLst/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  <a:p>
                  <a:pPr marL="0" marR="0" indent="0" algn="l" rtl="0" eaLnBrk="1" fontAlgn="auto" latinLnBrk="0" hangingPunct="1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</a:pPr>
                  <a14:m>
                    <m:oMath xmlns:m="http://schemas.openxmlformats.org/officeDocument/2006/math">
                      <m:r>
                        <a:rPr lang="en-US" sz="2000" b="1" i="0" kern="1200" spc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∅=</m:t>
                      </m:r>
                    </m:oMath>
                  </a14:m>
                  <a:r>
                    <a:rPr lang="en-US" sz="2000" b="1" i="0" kern="1200" spc="0" baseline="0" dirty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 Safety factor for a rectangular element ≈ 0.65 (unitless)</a:t>
                  </a:r>
                  <a:endParaRPr lang="en-US" sz="2000" b="1" dirty="0">
                    <a:solidFill>
                      <a:schemeClr val="tx1"/>
                    </a:solidFill>
                    <a:effectLst/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  <a:p>
                  <a:pPr marL="0" marR="0" indent="0" algn="l" rtl="0" eaLnBrk="1" fontAlgn="auto" latinLnBrk="0" hangingPunct="1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</a:pPr>
                  <a14:m>
                    <m:oMath xmlns:m="http://schemas.openxmlformats.org/officeDocument/2006/math">
                      <m:r>
                        <a:rPr lang="en-US" sz="2000" b="1" i="0" kern="1200" spc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𝐫</m:t>
                      </m:r>
                      <m:r>
                        <a:rPr lang="en-US" sz="2000" b="1" i="0" kern="1200" spc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=  </m:t>
                      </m:r>
                    </m:oMath>
                  </a14:m>
                  <a:r>
                    <a:rPr lang="en-US" sz="2000" b="1" i="0" kern="1200" spc="0" baseline="0" dirty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Safety factor for a rectangular column ≈ 0.80 (unitless)</a:t>
                  </a:r>
                  <a:endParaRPr lang="en-US" sz="2000" b="1" dirty="0">
                    <a:solidFill>
                      <a:schemeClr val="tx1"/>
                    </a:solidFill>
                    <a:effectLst/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  <a:p>
                  <a:pPr marL="0" marR="0" indent="0" algn="l" rtl="0" eaLnBrk="1" fontAlgn="auto" latinLnBrk="0" hangingPunct="1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</a:pPr>
                  <a14:m>
                    <m:oMath xmlns:m="http://schemas.openxmlformats.org/officeDocument/2006/math">
                      <m:sSub>
                        <m:sSubPr>
                          <m:ctrlPr>
                            <a:rPr lang="en-US" sz="2000" b="1" i="1" kern="1200" spc="0" baseline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sSup>
                            <m:sSupPr>
                              <m:ctrlPr>
                                <a:rPr lang="en-US" sz="2000" b="1" i="1" kern="1200" spc="0" baseline="0">
                                  <a:ln>
                                    <a:noFill/>
                                  </a:ln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  <a:cs typeface="Arial" panose="020B0604020202020204" pitchFamily="34" charset="0"/>
                                </a:rPr>
                              </m:ctrlPr>
                            </m:sSupPr>
                            <m:e>
                              <m:r>
                                <a:rPr lang="en-US" sz="2000" b="1" i="0" kern="1200" spc="0" baseline="0">
                                  <a:ln>
                                    <a:noFill/>
                                  </a:ln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  <a:cs typeface="Arial" panose="020B0604020202020204" pitchFamily="34" charset="0"/>
                                </a:rPr>
                                <m:t>𝐟</m:t>
                              </m:r>
                            </m:e>
                            <m:sup>
                              <m:r>
                                <a:rPr lang="en-US" sz="2000" b="1" i="0" kern="1200" spc="0" baseline="0">
                                  <a:ln>
                                    <a:noFill/>
                                  </a:ln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  <a:cs typeface="Arial" panose="020B0604020202020204" pitchFamily="34" charset="0"/>
                                </a:rPr>
                                <m:t>′</m:t>
                              </m:r>
                            </m:sup>
                          </m:sSup>
                        </m:e>
                        <m:sub>
                          <m:r>
                            <a:rPr lang="en-US" sz="2000" b="1" i="0" kern="1200" spc="0" baseline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cs typeface="Arial" panose="020B0604020202020204" pitchFamily="34" charset="0"/>
                            </a:rPr>
                            <m:t>𝐜</m:t>
                          </m:r>
                        </m:sub>
                      </m:sSub>
                      <m:r>
                        <a:rPr lang="en-US" sz="2000" b="1" i="0" kern="1200" spc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= </m:t>
                      </m:r>
                    </m:oMath>
                  </a14:m>
                  <a:r>
                    <a:rPr lang="en-US" sz="2000" b="1" i="0" kern="1200" spc="0" baseline="0" dirty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Compressive strength of the concrete (using 28 MPa)</a:t>
                  </a:r>
                  <a:endParaRPr lang="en-US" sz="2000" b="1" dirty="0">
                    <a:solidFill>
                      <a:schemeClr val="tx1"/>
                    </a:solidFill>
                    <a:effectLst/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  <a:p>
                  <a:pPr marL="0" marR="0" indent="0" algn="l" rtl="0" eaLnBrk="1" fontAlgn="auto" latinLnBrk="0" hangingPunct="1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</a:pPr>
                  <a14:m>
                    <m:oMath xmlns:m="http://schemas.openxmlformats.org/officeDocument/2006/math">
                      <m:sSub>
                        <m:sSubPr>
                          <m:ctrlPr>
                            <a:rPr lang="en-US" sz="2000" b="1" i="1" kern="1200" spc="0" baseline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US" sz="2000" b="1" i="0" kern="1200" spc="0" baseline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cs typeface="Arial" panose="020B0604020202020204" pitchFamily="34" charset="0"/>
                            </a:rPr>
                            <m:t>𝐟</m:t>
                          </m:r>
                        </m:e>
                        <m:sub>
                          <m:r>
                            <a:rPr lang="en-US" sz="2000" b="1" i="0" kern="1200" spc="0" baseline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cs typeface="Arial" panose="020B0604020202020204" pitchFamily="34" charset="0"/>
                            </a:rPr>
                            <m:t>𝐲</m:t>
                          </m:r>
                        </m:sub>
                      </m:sSub>
                      <m:r>
                        <a:rPr lang="en-US" sz="2000" b="1" i="0" kern="1200" spc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US" sz="2000" b="1" i="0" kern="1200" spc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𝐲</m:t>
                      </m:r>
                    </m:oMath>
                  </a14:m>
                  <a:r>
                    <a:rPr lang="en-US" sz="2000" b="1" i="0" kern="1200" spc="0" baseline="0" dirty="0" err="1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ield</a:t>
                  </a:r>
                  <a:r>
                    <a:rPr lang="en-US" sz="2000" b="1" i="0" kern="1200" spc="0" baseline="0" dirty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 strength of the concrete (using 240 MPa)</a:t>
                  </a:r>
                  <a:endParaRPr lang="en-US" sz="2000" b="1" dirty="0">
                    <a:solidFill>
                      <a:schemeClr val="tx1"/>
                    </a:solidFill>
                    <a:effectLst/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  <a:p>
                  <a:pPr marL="0" marR="0" indent="0" algn="l" rtl="0" eaLnBrk="1" fontAlgn="auto" latinLnBrk="0" hangingPunct="1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</a:pPr>
                  <a14:m>
                    <m:oMath xmlns:m="http://schemas.openxmlformats.org/officeDocument/2006/math">
                      <m:sSub>
                        <m:sSubPr>
                          <m:ctrlPr>
                            <a:rPr lang="en-US" sz="2000" b="1" i="1" kern="1200" spc="0" baseline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US" sz="2000" b="1" i="0" kern="1200" spc="0" baseline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cs typeface="Arial" panose="020B0604020202020204" pitchFamily="34" charset="0"/>
                            </a:rPr>
                            <m:t>𝐀</m:t>
                          </m:r>
                        </m:e>
                        <m:sub>
                          <m:r>
                            <a:rPr lang="en-US" sz="2000" b="1" i="0" kern="1200" spc="0" baseline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cs typeface="Arial" panose="020B0604020202020204" pitchFamily="34" charset="0"/>
                            </a:rPr>
                            <m:t>𝐠</m:t>
                          </m:r>
                        </m:sub>
                      </m:sSub>
                      <m:r>
                        <a:rPr lang="en-US" sz="2000" b="1" i="0" kern="1200" spc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=</m:t>
                      </m:r>
                    </m:oMath>
                  </a14:m>
                  <a:r>
                    <a:rPr lang="en-US" sz="2000" b="1" i="0" kern="1200" spc="0" baseline="0" dirty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Gross area of the concrete element.</a:t>
                  </a:r>
                  <a:endParaRPr lang="en-US" sz="2000" b="1" dirty="0">
                    <a:solidFill>
                      <a:schemeClr val="tx1"/>
                    </a:solidFill>
                    <a:effectLst/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  <a:p>
                  <a:pPr marL="0" marR="0" indent="0" algn="l" rtl="0" eaLnBrk="1" fontAlgn="auto" latinLnBrk="0" hangingPunct="1">
                    <a:lnSpc>
                      <a:spcPct val="150000"/>
                    </a:lnSpc>
                    <a:spcBef>
                      <a:spcPts val="0"/>
                    </a:spcBef>
                    <a:spcAft>
                      <a:spcPts val="0"/>
                    </a:spcAft>
                  </a:pPr>
                  <a14:m>
                    <m:oMath xmlns:m="http://schemas.openxmlformats.org/officeDocument/2006/math">
                      <m:sSub>
                        <m:sSubPr>
                          <m:ctrlPr>
                            <a:rPr lang="en-US" sz="2000" b="1" i="1" kern="1200" spc="0" baseline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US" sz="2000" b="1" i="0" kern="1200" spc="0" baseline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cs typeface="Arial" panose="020B0604020202020204" pitchFamily="34" charset="0"/>
                            </a:rPr>
                            <m:t>𝐀</m:t>
                          </m:r>
                        </m:e>
                        <m:sub>
                          <m:r>
                            <a:rPr lang="en-US" sz="2000" b="1" i="0" kern="1200" spc="0" baseline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cs typeface="Arial" panose="020B0604020202020204" pitchFamily="34" charset="0"/>
                            </a:rPr>
                            <m:t>𝐬𝐭</m:t>
                          </m:r>
                        </m:sub>
                      </m:sSub>
                      <m:r>
                        <a:rPr lang="en-US" sz="2000" b="1" i="0" kern="1200" spc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US" sz="2000" b="1" i="0" kern="1200" spc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𝐚</m:t>
                      </m:r>
                    </m:oMath>
                  </a14:m>
                  <a:r>
                    <a:rPr lang="en-US" sz="2000" b="1" i="0" kern="1200" spc="0" baseline="0" dirty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rea of steel required </a:t>
                  </a:r>
                </a:p>
                <a:p>
                  <a:pPr marL="0" marR="0" indent="0" algn="l" rtl="0" eaLnBrk="1" fontAlgn="auto" latinLnBrk="0" hangingPunct="1">
                    <a:spcBef>
                      <a:spcPts val="0"/>
                    </a:spcBef>
                    <a:spcAft>
                      <a:spcPts val="0"/>
                    </a:spcAft>
                  </a:pPr>
                  <a:endParaRPr lang="en-US" b="1" dirty="0">
                    <a:solidFill>
                      <a:srgbClr val="002060"/>
                    </a:solidFill>
                    <a:latin typeface="Calibri" panose="020F0502020204030204" pitchFamily="34" charset="0"/>
                  </a:endParaRPr>
                </a:p>
                <a:p>
                  <a:pPr marL="0" marR="0" indent="0" algn="l" rtl="0" eaLnBrk="1" fontAlgn="auto" latinLnBrk="0" hangingPunct="1">
                    <a:spcBef>
                      <a:spcPts val="0"/>
                    </a:spcBef>
                    <a:spcAft>
                      <a:spcPts val="0"/>
                    </a:spcAft>
                  </a:pPr>
                  <a:endParaRPr lang="en-US" b="1" dirty="0">
                    <a:solidFill>
                      <a:srgbClr val="002060"/>
                    </a:solidFill>
                    <a:effectLst/>
                    <a:latin typeface="Calibri" panose="020F0502020204030204" pitchFamily="34" charset="0"/>
                  </a:endParaRPr>
                </a:p>
                <a:p>
                  <a:pPr marL="0" marR="0" indent="0" algn="l" rtl="0" eaLnBrk="1" fontAlgn="auto" latinLnBrk="0" hangingPunct="1">
                    <a:spcBef>
                      <a:spcPts val="0"/>
                    </a:spcBef>
                    <a:spcAft>
                      <a:spcPts val="0"/>
                    </a:spcAft>
                  </a:pPr>
                  <a:endParaRPr lang="en-US" dirty="0">
                    <a:solidFill>
                      <a:srgbClr val="002060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42" name="TextBox 41">
                  <a:extLst>
                    <a:ext uri="{FF2B5EF4-FFF2-40B4-BE49-F238E27FC236}">
                      <a16:creationId xmlns:a16="http://schemas.microsoft.com/office/drawing/2014/main" id="{D80963E0-4C93-43BB-B5EC-32800FF959B6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21165" y="2319962"/>
                  <a:ext cx="7173547" cy="4241033"/>
                </a:xfrm>
                <a:prstGeom prst="rect">
                  <a:avLst/>
                </a:prstGeom>
                <a:blipFill>
                  <a:blip r:embed="rId9"/>
                  <a:stretch>
                    <a:fillRect l="-170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4" name="Action Button: Blank 43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D860F103-7208-4ED6-B5D3-9D3DF93408AE}"/>
              </a:ext>
            </a:extLst>
          </p:cNvPr>
          <p:cNvSpPr/>
          <p:nvPr/>
        </p:nvSpPr>
        <p:spPr>
          <a:xfrm>
            <a:off x="7808686" y="6279418"/>
            <a:ext cx="4226702" cy="489886"/>
          </a:xfrm>
          <a:prstGeom prst="actionButtonBlank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Retrieved From :Civil planets (2020)</a:t>
            </a:r>
          </a:p>
        </p:txBody>
      </p:sp>
      <p:sp>
        <p:nvSpPr>
          <p:cNvPr id="45" name="Action Button: Blank 44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6DC0144A-854F-401F-B791-B20FFE396174}"/>
              </a:ext>
            </a:extLst>
          </p:cNvPr>
          <p:cNvSpPr/>
          <p:nvPr/>
        </p:nvSpPr>
        <p:spPr>
          <a:xfrm>
            <a:off x="542587" y="5907087"/>
            <a:ext cx="3663822" cy="594011"/>
          </a:xfrm>
          <a:prstGeom prst="actionButtonBlank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Retrieved From  ACI</a:t>
            </a:r>
          </a:p>
        </p:txBody>
      </p:sp>
      <p:sp>
        <p:nvSpPr>
          <p:cNvPr id="46" name="Rectangle: Beveled 45">
            <a:extLst>
              <a:ext uri="{FF2B5EF4-FFF2-40B4-BE49-F238E27FC236}">
                <a16:creationId xmlns:a16="http://schemas.microsoft.com/office/drawing/2014/main" id="{C79C579D-7F6A-404D-94CF-45877EA6273A}"/>
              </a:ext>
            </a:extLst>
          </p:cNvPr>
          <p:cNvSpPr/>
          <p:nvPr/>
        </p:nvSpPr>
        <p:spPr>
          <a:xfrm>
            <a:off x="1461684" y="668117"/>
            <a:ext cx="4033593" cy="847165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RCC &amp; CLT Column Design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CF0FE30-1A77-4E04-B60F-7172C298CF8B}"/>
              </a:ext>
            </a:extLst>
          </p:cNvPr>
          <p:cNvSpPr/>
          <p:nvPr/>
        </p:nvSpPr>
        <p:spPr>
          <a:xfrm>
            <a:off x="10336674" y="5880809"/>
            <a:ext cx="1312739" cy="33528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.4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7B1FB56-C3DE-4BFF-B788-449510EFC413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10"/>
            <a:tile tx="0" ty="0" sx="100000" sy="100000" flip="xy" algn="bl"/>
          </a:blipFill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2FC00C2C-9A4C-4FAC-A6DA-B32C2D932CD3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6C957BC3-0E8D-4943-9DA5-B9ADEECDC33A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37" name="Group 36">
                <a:extLst>
                  <a:ext uri="{FF2B5EF4-FFF2-40B4-BE49-F238E27FC236}">
                    <a16:creationId xmlns:a16="http://schemas.microsoft.com/office/drawing/2014/main" id="{AAE87390-3EDC-400A-91F0-BA06C94CFF11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47" name="Rectangle: Rounded Corners 46">
                  <a:extLst>
                    <a:ext uri="{FF2B5EF4-FFF2-40B4-BE49-F238E27FC236}">
                      <a16:creationId xmlns:a16="http://schemas.microsoft.com/office/drawing/2014/main" id="{1B2FEEE5-389B-445F-B758-C2E542188C2A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12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48" name="Freeform: Shape 47">
                  <a:extLst>
                    <a:ext uri="{FF2B5EF4-FFF2-40B4-BE49-F238E27FC236}">
                      <a16:creationId xmlns:a16="http://schemas.microsoft.com/office/drawing/2014/main" id="{6A63ECEF-536E-4B0F-9AEF-568E136DEE6A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13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FFBCF3D1-B59A-400B-B57C-4DB590D93936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12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25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52B868FA-F9F6-4448-9CC4-EDDF4002EC84}"/>
              </a:ext>
            </a:extLst>
          </p:cNvPr>
          <p:cNvGrpSpPr/>
          <p:nvPr/>
        </p:nvGrpSpPr>
        <p:grpSpPr>
          <a:xfrm>
            <a:off x="8629156" y="662846"/>
            <a:ext cx="2002810" cy="1704871"/>
            <a:chOff x="8629156" y="662846"/>
            <a:chExt cx="2002810" cy="1704871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F6FFD769-FD3B-4211-BBA3-2539B5A435D6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629156" y="662846"/>
              <a:ext cx="2002810" cy="1704871"/>
            </a:xfrm>
            <a:prstGeom prst="rect">
              <a:avLst/>
            </a:prstGeom>
          </p:spPr>
        </p:pic>
        <p:sp>
          <p:nvSpPr>
            <p:cNvPr id="29" name="TextBox 27">
              <a:extLst>
                <a:ext uri="{FF2B5EF4-FFF2-40B4-BE49-F238E27FC236}">
                  <a16:creationId xmlns:a16="http://schemas.microsoft.com/office/drawing/2014/main" id="{F2582409-E0DD-475D-83C1-AC7C469A541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10604" y="1200587"/>
              <a:ext cx="742950" cy="3505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r>
                <a:rPr lang="en-US" sz="1800" kern="1200" dirty="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3.5m</a:t>
              </a:r>
              <a:endPara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0" name="TextBox 27">
              <a:extLst>
                <a:ext uri="{FF2B5EF4-FFF2-40B4-BE49-F238E27FC236}">
                  <a16:creationId xmlns:a16="http://schemas.microsoft.com/office/drawing/2014/main" id="{C87AC074-9D95-4F39-9ADD-7932E6AC043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593724" y="829734"/>
              <a:ext cx="742950" cy="3505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r>
                <a:rPr lang="en-US" sz="1800" kern="1200" dirty="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3.5m</a:t>
              </a:r>
              <a:endPara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1" name="TextBox 27">
              <a:extLst>
                <a:ext uri="{FF2B5EF4-FFF2-40B4-BE49-F238E27FC236}">
                  <a16:creationId xmlns:a16="http://schemas.microsoft.com/office/drawing/2014/main" id="{26B86EEF-513A-4CD1-B4A2-7D516B4DAB1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889016" y="1402317"/>
              <a:ext cx="742950" cy="3505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r>
                <a:rPr lang="en-US" sz="1800" kern="1200" dirty="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3.5m</a:t>
              </a:r>
              <a:endPara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2" name="TextBox 27">
              <a:extLst>
                <a:ext uri="{FF2B5EF4-FFF2-40B4-BE49-F238E27FC236}">
                  <a16:creationId xmlns:a16="http://schemas.microsoft.com/office/drawing/2014/main" id="{6B8B5E64-C492-45EF-855D-8AE38C7F3E2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093023" y="1722841"/>
              <a:ext cx="742950" cy="3505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r>
                <a:rPr lang="en-US" sz="1800" kern="1200" dirty="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3.5m</a:t>
              </a:r>
              <a:endPara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300494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: Beveled 21">
            <a:extLst>
              <a:ext uri="{FF2B5EF4-FFF2-40B4-BE49-F238E27FC236}">
                <a16:creationId xmlns:a16="http://schemas.microsoft.com/office/drawing/2014/main" id="{7A65A274-0B79-4336-AE82-14BF4EC4AC41}"/>
              </a:ext>
            </a:extLst>
          </p:cNvPr>
          <p:cNvSpPr/>
          <p:nvPr/>
        </p:nvSpPr>
        <p:spPr>
          <a:xfrm>
            <a:off x="5907667" y="936500"/>
            <a:ext cx="2312895" cy="517597"/>
          </a:xfrm>
          <a:prstGeom prst="bevel">
            <a:avLst/>
          </a:prstGeom>
          <a:solidFill>
            <a:srgbClr val="CC66FF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 (Body)"/>
              </a:rPr>
              <a:t>Interior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endParaRPr lang="en-US" dirty="0"/>
          </a:p>
        </p:txBody>
      </p:sp>
      <p:graphicFrame>
        <p:nvGraphicFramePr>
          <p:cNvPr id="54" name="Table 54">
            <a:extLst>
              <a:ext uri="{FF2B5EF4-FFF2-40B4-BE49-F238E27FC236}">
                <a16:creationId xmlns:a16="http://schemas.microsoft.com/office/drawing/2014/main" id="{8DEEEACB-B0DD-4901-BFFB-05299A81E0F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0994526"/>
              </p:ext>
            </p:extLst>
          </p:nvPr>
        </p:nvGraphicFramePr>
        <p:xfrm>
          <a:off x="82368" y="1560501"/>
          <a:ext cx="4511980" cy="51816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862685">
                  <a:extLst>
                    <a:ext uri="{9D8B030D-6E8A-4147-A177-3AD203B41FA5}">
                      <a16:colId xmlns:a16="http://schemas.microsoft.com/office/drawing/2014/main" val="1738736022"/>
                    </a:ext>
                  </a:extLst>
                </a:gridCol>
                <a:gridCol w="2649295">
                  <a:extLst>
                    <a:ext uri="{9D8B030D-6E8A-4147-A177-3AD203B41FA5}">
                      <a16:colId xmlns:a16="http://schemas.microsoft.com/office/drawing/2014/main" val="3832052494"/>
                    </a:ext>
                  </a:extLst>
                </a:gridCol>
              </a:tblGrid>
              <a:tr h="81571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u="sng" dirty="0">
                          <a:solidFill>
                            <a:schemeClr val="tx1"/>
                          </a:solidFill>
                          <a:latin typeface="Calibri (Body)"/>
                        </a:rPr>
                        <a:t>RCC </a:t>
                      </a:r>
                      <a:r>
                        <a:rPr lang="en-US" sz="2400" b="1" i="1" u="sng" kern="1200" dirty="0">
                          <a:solidFill>
                            <a:schemeClr val="tx1"/>
                          </a:solidFill>
                          <a:effectLst/>
                          <a:latin typeface="Calibri (Body)"/>
                          <a:ea typeface="+mn-ea"/>
                          <a:cs typeface="+mn-cs"/>
                        </a:rPr>
                        <a:t>Column</a:t>
                      </a:r>
                      <a:endParaRPr lang="en-US" sz="2400" b="1" u="sng" dirty="0">
                        <a:solidFill>
                          <a:schemeClr val="tx1"/>
                        </a:solidFill>
                        <a:effectLst/>
                        <a:latin typeface="Calibri (Body)"/>
                      </a:endParaRPr>
                    </a:p>
                    <a:p>
                      <a:endParaRPr lang="en-US" sz="2400" b="1" dirty="0">
                        <a:solidFill>
                          <a:schemeClr val="tx1"/>
                        </a:solidFill>
                        <a:latin typeface="Calibri (Body)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1" u="sng" kern="1200" dirty="0">
                          <a:solidFill>
                            <a:schemeClr val="tx1"/>
                          </a:solidFill>
                          <a:effectLst/>
                          <a:latin typeface="Calibri (Body)"/>
                          <a:ea typeface="+mn-ea"/>
                          <a:cs typeface="+mn-cs"/>
                        </a:rPr>
                        <a:t>Cross section (mm)</a:t>
                      </a:r>
                      <a:endParaRPr lang="en-US" sz="2400" b="1" dirty="0">
                        <a:solidFill>
                          <a:schemeClr val="tx1"/>
                        </a:solidFill>
                        <a:effectLst/>
                        <a:latin typeface="Calibri (Body)"/>
                      </a:endParaRPr>
                    </a:p>
                    <a:p>
                      <a:endParaRPr lang="en-US" sz="2400" b="1" dirty="0">
                        <a:solidFill>
                          <a:schemeClr val="tx1"/>
                        </a:solidFill>
                        <a:latin typeface="Calibri (Body)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657425341"/>
                  </a:ext>
                </a:extLst>
              </a:tr>
              <a:tr h="3927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11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T w="12700" cmpd="sng">
                      <a:noFill/>
                    </a:lnT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250X250</a:t>
                      </a:r>
                    </a:p>
                  </a:txBody>
                  <a:tcPr>
                    <a:lnT w="12700" cmpd="sng">
                      <a:noFill/>
                    </a:lnT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7808051"/>
                  </a:ext>
                </a:extLst>
              </a:tr>
              <a:tr h="3927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10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355X355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7161430"/>
                  </a:ext>
                </a:extLst>
              </a:tr>
              <a:tr h="3927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9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435X435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959359"/>
                  </a:ext>
                </a:extLst>
              </a:tr>
              <a:tr h="3927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8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485X485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8967760"/>
                  </a:ext>
                </a:extLst>
              </a:tr>
              <a:tr h="3927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7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540X540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9538422"/>
                  </a:ext>
                </a:extLst>
              </a:tr>
              <a:tr h="3927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6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580X580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412527"/>
                  </a:ext>
                </a:extLst>
              </a:tr>
              <a:tr h="3927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5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635X635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596291"/>
                  </a:ext>
                </a:extLst>
              </a:tr>
              <a:tr h="3927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4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660X660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0966528"/>
                  </a:ext>
                </a:extLst>
              </a:tr>
              <a:tr h="3927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740X740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7510503"/>
                  </a:ext>
                </a:extLst>
              </a:tr>
              <a:tr h="3927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890X890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4517932"/>
                  </a:ext>
                </a:extLst>
              </a:tr>
              <a:tr h="3927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1150X1150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0297883"/>
                  </a:ext>
                </a:extLst>
              </a:tr>
            </a:tbl>
          </a:graphicData>
        </a:graphic>
      </p:graphicFrame>
      <p:graphicFrame>
        <p:nvGraphicFramePr>
          <p:cNvPr id="60" name="Table 54">
            <a:extLst>
              <a:ext uri="{FF2B5EF4-FFF2-40B4-BE49-F238E27FC236}">
                <a16:creationId xmlns:a16="http://schemas.microsoft.com/office/drawing/2014/main" id="{FBB6458D-74D2-42AB-B717-C3E4076479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7216614"/>
              </p:ext>
            </p:extLst>
          </p:nvPr>
        </p:nvGraphicFramePr>
        <p:xfrm>
          <a:off x="7190913" y="1556003"/>
          <a:ext cx="4844474" cy="5182968"/>
        </p:xfrm>
        <a:graphic>
          <a:graphicData uri="http://schemas.openxmlformats.org/drawingml/2006/table">
            <a:tbl>
              <a:tblPr firstRow="1" bandRow="1">
                <a:effectLst>
                  <a:outerShdw blurRad="25400" dist="50800" dir="5400000" algn="ctr" rotWithShape="0">
                    <a:schemeClr val="accent4">
                      <a:lumMod val="60000"/>
                      <a:lumOff val="40000"/>
                      <a:alpha val="47000"/>
                    </a:schemeClr>
                  </a:outerShdw>
                </a:effectLst>
                <a:tableStyleId>{22838BEF-8BB2-4498-84A7-C5851F593DF1}</a:tableStyleId>
              </a:tblPr>
              <a:tblGrid>
                <a:gridCol w="1997475">
                  <a:extLst>
                    <a:ext uri="{9D8B030D-6E8A-4147-A177-3AD203B41FA5}">
                      <a16:colId xmlns:a16="http://schemas.microsoft.com/office/drawing/2014/main" val="1738736022"/>
                    </a:ext>
                  </a:extLst>
                </a:gridCol>
                <a:gridCol w="2846999">
                  <a:extLst>
                    <a:ext uri="{9D8B030D-6E8A-4147-A177-3AD203B41FA5}">
                      <a16:colId xmlns:a16="http://schemas.microsoft.com/office/drawing/2014/main" val="3832052494"/>
                    </a:ext>
                  </a:extLst>
                </a:gridCol>
              </a:tblGrid>
              <a:tr h="82272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u="sng" dirty="0">
                          <a:solidFill>
                            <a:schemeClr val="bg1"/>
                          </a:solidFill>
                          <a:latin typeface="Calibri (Body)"/>
                        </a:rPr>
                        <a:t>CLT </a:t>
                      </a:r>
                      <a:r>
                        <a:rPr lang="en-US" sz="2400" b="1" i="1" u="sng" kern="1200" dirty="0">
                          <a:solidFill>
                            <a:schemeClr val="bg1"/>
                          </a:solidFill>
                          <a:effectLst/>
                          <a:latin typeface="Calibri (Body)"/>
                          <a:ea typeface="+mn-ea"/>
                          <a:cs typeface="+mn-cs"/>
                        </a:rPr>
                        <a:t>Column</a:t>
                      </a:r>
                      <a:endParaRPr lang="en-US" sz="2400" b="1" u="sng" dirty="0">
                        <a:solidFill>
                          <a:schemeClr val="bg1"/>
                        </a:solidFill>
                        <a:effectLst/>
                        <a:latin typeface="Calibri (Body)"/>
                      </a:endParaRPr>
                    </a:p>
                    <a:p>
                      <a:endParaRPr lang="en-US" sz="2400" b="1" dirty="0">
                        <a:solidFill>
                          <a:schemeClr val="bg1"/>
                        </a:solidFill>
                        <a:latin typeface="Calibri (Body)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1" u="sng" kern="1200" dirty="0">
                          <a:solidFill>
                            <a:schemeClr val="bg1"/>
                          </a:solidFill>
                          <a:effectLst/>
                          <a:latin typeface="Calibri (Body)"/>
                          <a:ea typeface="+mn-ea"/>
                          <a:cs typeface="+mn-cs"/>
                        </a:rPr>
                        <a:t>Cross section (mm)</a:t>
                      </a:r>
                      <a:endParaRPr lang="en-US" sz="2400" b="1" dirty="0">
                        <a:solidFill>
                          <a:schemeClr val="bg1"/>
                        </a:solidFill>
                        <a:effectLst/>
                        <a:latin typeface="Calibri (Body)"/>
                      </a:endParaRPr>
                    </a:p>
                    <a:p>
                      <a:endParaRPr lang="en-US" sz="2400" b="1" dirty="0">
                        <a:solidFill>
                          <a:schemeClr val="bg1"/>
                        </a:solidFill>
                        <a:latin typeface="Calibri (Body)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657425341"/>
                  </a:ext>
                </a:extLst>
              </a:tr>
              <a:tr h="39612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11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210X210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7808051"/>
                  </a:ext>
                </a:extLst>
              </a:tr>
              <a:tr h="39760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10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310X310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7161430"/>
                  </a:ext>
                </a:extLst>
              </a:tr>
              <a:tr h="39612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9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380X380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959359"/>
                  </a:ext>
                </a:extLst>
              </a:tr>
              <a:tr h="39612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8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430X430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8967760"/>
                  </a:ext>
                </a:extLst>
              </a:tr>
              <a:tr h="39612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7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480X480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9538422"/>
                  </a:ext>
                </a:extLst>
              </a:tr>
              <a:tr h="39612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6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540X540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412527"/>
                  </a:ext>
                </a:extLst>
              </a:tr>
              <a:tr h="39612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5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585X585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596291"/>
                  </a:ext>
                </a:extLst>
              </a:tr>
              <a:tr h="39612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4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610X610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0966528"/>
                  </a:ext>
                </a:extLst>
              </a:tr>
              <a:tr h="39612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685X685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7510503"/>
                  </a:ext>
                </a:extLst>
              </a:tr>
              <a:tr h="39612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840X840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4517932"/>
                  </a:ext>
                </a:extLst>
              </a:tr>
              <a:tr h="39612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1100X1100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0297883"/>
                  </a:ext>
                </a:extLst>
              </a:tr>
            </a:tbl>
          </a:graphicData>
        </a:graphic>
      </p:graphicFrame>
      <p:sp>
        <p:nvSpPr>
          <p:cNvPr id="15" name="Rectangle: Beveled 14">
            <a:extLst>
              <a:ext uri="{FF2B5EF4-FFF2-40B4-BE49-F238E27FC236}">
                <a16:creationId xmlns:a16="http://schemas.microsoft.com/office/drawing/2014/main" id="{150DFE6D-3F89-4D67-AC96-6D6E4691F4CD}"/>
              </a:ext>
            </a:extLst>
          </p:cNvPr>
          <p:cNvSpPr/>
          <p:nvPr/>
        </p:nvSpPr>
        <p:spPr>
          <a:xfrm>
            <a:off x="1694790" y="606932"/>
            <a:ext cx="4144046" cy="847165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RCC &amp; CLT</a:t>
            </a:r>
            <a:r>
              <a:rPr kumimoji="0" lang="en-US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Column</a:t>
            </a:r>
            <a:r>
              <a:rPr kumimoji="0" lang="en-US" sz="2400" b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Design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046BBEE-DFE7-4EEB-8357-562821F4739C}"/>
              </a:ext>
            </a:extLst>
          </p:cNvPr>
          <p:cNvSpPr/>
          <p:nvPr/>
        </p:nvSpPr>
        <p:spPr>
          <a:xfrm>
            <a:off x="8330064" y="1143897"/>
            <a:ext cx="1646158" cy="40871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1.6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E9D8807-E78A-4ECC-AA09-1F5DF9784B27}"/>
              </a:ext>
            </a:extLst>
          </p:cNvPr>
          <p:cNvSpPr/>
          <p:nvPr/>
        </p:nvSpPr>
        <p:spPr>
          <a:xfrm>
            <a:off x="164036" y="1143896"/>
            <a:ext cx="1311965" cy="40871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1.5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8F2EF45-B1E2-4063-8ADD-D91C9694316D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2"/>
            <a:tile tx="0" ty="0" sx="100000" sy="100000" flip="xy" algn="bl"/>
          </a:blipFill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3B3134E9-6559-4575-899B-40DB1E194DD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9E7C8257-1548-4D51-B0E0-B0733E7BE5FC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26" name="Group 25">
                <a:extLst>
                  <a:ext uri="{FF2B5EF4-FFF2-40B4-BE49-F238E27FC236}">
                    <a16:creationId xmlns:a16="http://schemas.microsoft.com/office/drawing/2014/main" id="{597BB8C6-092B-4593-9938-D1044FED3B12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28" name="Rectangle: Rounded Corners 27">
                  <a:extLst>
                    <a:ext uri="{FF2B5EF4-FFF2-40B4-BE49-F238E27FC236}">
                      <a16:creationId xmlns:a16="http://schemas.microsoft.com/office/drawing/2014/main" id="{93453D17-344A-4994-976F-0DAA9D6F09F7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29" name="Freeform: Shape 28">
                  <a:extLst>
                    <a:ext uri="{FF2B5EF4-FFF2-40B4-BE49-F238E27FC236}">
                      <a16:creationId xmlns:a16="http://schemas.microsoft.com/office/drawing/2014/main" id="{5558755D-93B1-44FB-B554-3FA520BC1C82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A1D18049-9E55-41C0-82AA-22568B4C273A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5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26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5D95A1BC-D705-4818-AF4F-23B202E9D0B2}"/>
              </a:ext>
            </a:extLst>
          </p:cNvPr>
          <p:cNvGrpSpPr/>
          <p:nvPr/>
        </p:nvGrpSpPr>
        <p:grpSpPr>
          <a:xfrm>
            <a:off x="4767309" y="1601621"/>
            <a:ext cx="2177843" cy="1620973"/>
            <a:chOff x="8629156" y="662846"/>
            <a:chExt cx="2002810" cy="1704871"/>
          </a:xfrm>
        </p:grpSpPr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A97E7F97-1237-44AF-A2B6-94D7657E40B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629156" y="662846"/>
              <a:ext cx="2002810" cy="1704871"/>
            </a:xfrm>
            <a:prstGeom prst="rect">
              <a:avLst/>
            </a:prstGeom>
          </p:spPr>
        </p:pic>
        <p:sp>
          <p:nvSpPr>
            <p:cNvPr id="32" name="TextBox 27">
              <a:extLst>
                <a:ext uri="{FF2B5EF4-FFF2-40B4-BE49-F238E27FC236}">
                  <a16:creationId xmlns:a16="http://schemas.microsoft.com/office/drawing/2014/main" id="{CB59471F-5E8F-459B-922F-90BDA02E11B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10604" y="1200587"/>
              <a:ext cx="742950" cy="3505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r>
                <a:rPr lang="en-US" sz="1800" kern="1200" dirty="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3.5m</a:t>
              </a:r>
              <a:endPara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3" name="TextBox 27">
              <a:extLst>
                <a:ext uri="{FF2B5EF4-FFF2-40B4-BE49-F238E27FC236}">
                  <a16:creationId xmlns:a16="http://schemas.microsoft.com/office/drawing/2014/main" id="{EE8EE236-4284-480F-8062-249D39B42AC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593724" y="829734"/>
              <a:ext cx="742950" cy="3505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r>
                <a:rPr lang="en-US" sz="1800" kern="1200" dirty="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3.5m</a:t>
              </a:r>
              <a:endPara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4" name="TextBox 27">
              <a:extLst>
                <a:ext uri="{FF2B5EF4-FFF2-40B4-BE49-F238E27FC236}">
                  <a16:creationId xmlns:a16="http://schemas.microsoft.com/office/drawing/2014/main" id="{124898AF-D517-4CB5-B271-C79B0439C4C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889016" y="1402317"/>
              <a:ext cx="742950" cy="3505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r>
                <a:rPr lang="en-US" sz="1800" kern="1200" dirty="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3.5m</a:t>
              </a:r>
              <a:endPara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5" name="TextBox 27">
              <a:extLst>
                <a:ext uri="{FF2B5EF4-FFF2-40B4-BE49-F238E27FC236}">
                  <a16:creationId xmlns:a16="http://schemas.microsoft.com/office/drawing/2014/main" id="{F4E5F61F-6109-4B44-854C-A64F450F863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093023" y="1722841"/>
              <a:ext cx="742950" cy="3505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r>
                <a:rPr lang="en-US" sz="1800" kern="1200" dirty="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3.5m</a:t>
              </a:r>
              <a:endPara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933D101E-5D12-4606-AF39-39BCC2A4948C}"/>
              </a:ext>
            </a:extLst>
          </p:cNvPr>
          <p:cNvSpPr/>
          <p:nvPr/>
        </p:nvSpPr>
        <p:spPr>
          <a:xfrm>
            <a:off x="5252299" y="3251865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.5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07735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: Beveled 21">
            <a:extLst>
              <a:ext uri="{FF2B5EF4-FFF2-40B4-BE49-F238E27FC236}">
                <a16:creationId xmlns:a16="http://schemas.microsoft.com/office/drawing/2014/main" id="{7A65A274-0B79-4336-AE82-14BF4EC4AC41}"/>
              </a:ext>
            </a:extLst>
          </p:cNvPr>
          <p:cNvSpPr/>
          <p:nvPr/>
        </p:nvSpPr>
        <p:spPr>
          <a:xfrm>
            <a:off x="5562235" y="1041936"/>
            <a:ext cx="2312895" cy="517597"/>
          </a:xfrm>
          <a:prstGeom prst="bevel">
            <a:avLst/>
          </a:prstGeom>
          <a:solidFill>
            <a:srgbClr val="CC66FF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 (Body)"/>
                <a:cs typeface="Calibri" panose="020F0502020204030204" pitchFamily="34" charset="0"/>
              </a:rPr>
              <a:t> Exterior </a:t>
            </a:r>
            <a:endParaRPr lang="en-US" sz="2400" b="1" dirty="0">
              <a:solidFill>
                <a:srgbClr val="002060"/>
              </a:solidFill>
              <a:latin typeface="Calibri (Body)"/>
              <a:cs typeface="Calibri" panose="020F0502020204030204" pitchFamily="34" charset="0"/>
            </a:endParaRPr>
          </a:p>
        </p:txBody>
      </p:sp>
      <p:graphicFrame>
        <p:nvGraphicFramePr>
          <p:cNvPr id="54" name="Table 54">
            <a:extLst>
              <a:ext uri="{FF2B5EF4-FFF2-40B4-BE49-F238E27FC236}">
                <a16:creationId xmlns:a16="http://schemas.microsoft.com/office/drawing/2014/main" id="{8DEEEACB-B0DD-4901-BFFB-05299A81E0F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6327357"/>
              </p:ext>
            </p:extLst>
          </p:nvPr>
        </p:nvGraphicFramePr>
        <p:xfrm>
          <a:off x="209821" y="1567775"/>
          <a:ext cx="4504222" cy="51816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855695">
                  <a:extLst>
                    <a:ext uri="{9D8B030D-6E8A-4147-A177-3AD203B41FA5}">
                      <a16:colId xmlns:a16="http://schemas.microsoft.com/office/drawing/2014/main" val="1738736022"/>
                    </a:ext>
                  </a:extLst>
                </a:gridCol>
                <a:gridCol w="2648527">
                  <a:extLst>
                    <a:ext uri="{9D8B030D-6E8A-4147-A177-3AD203B41FA5}">
                      <a16:colId xmlns:a16="http://schemas.microsoft.com/office/drawing/2014/main" val="38320524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u="sng" dirty="0">
                          <a:solidFill>
                            <a:schemeClr val="tx1"/>
                          </a:solidFill>
                          <a:latin typeface="Calibri (Body)"/>
                        </a:rPr>
                        <a:t>RCC </a:t>
                      </a:r>
                      <a:r>
                        <a:rPr lang="en-US" sz="2400" b="1" i="1" u="sng" kern="1200" dirty="0">
                          <a:solidFill>
                            <a:schemeClr val="tx1"/>
                          </a:solidFill>
                          <a:effectLst/>
                          <a:latin typeface="Calibri (Body)"/>
                          <a:ea typeface="+mn-ea"/>
                          <a:cs typeface="+mn-cs"/>
                        </a:rPr>
                        <a:t>Column</a:t>
                      </a:r>
                      <a:endParaRPr lang="en-US" sz="2400" b="1" u="sng" dirty="0">
                        <a:solidFill>
                          <a:schemeClr val="tx1"/>
                        </a:solidFill>
                        <a:effectLst/>
                        <a:latin typeface="Calibri (Body)"/>
                      </a:endParaRPr>
                    </a:p>
                    <a:p>
                      <a:endParaRPr lang="en-US" sz="2400" b="1" dirty="0">
                        <a:solidFill>
                          <a:schemeClr val="tx1"/>
                        </a:solidFill>
                        <a:latin typeface="Calibri (Body)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1" u="sng" kern="1200" dirty="0">
                          <a:solidFill>
                            <a:schemeClr val="tx1"/>
                          </a:solidFill>
                          <a:effectLst/>
                          <a:latin typeface="Calibri (Body)"/>
                          <a:ea typeface="+mn-ea"/>
                          <a:cs typeface="+mn-cs"/>
                        </a:rPr>
                        <a:t>Cross section (mm)</a:t>
                      </a:r>
                      <a:endParaRPr lang="en-US" sz="2400" b="1" dirty="0">
                        <a:solidFill>
                          <a:schemeClr val="tx1"/>
                        </a:solidFill>
                        <a:effectLst/>
                        <a:latin typeface="Calibri (Body)"/>
                      </a:endParaRPr>
                    </a:p>
                    <a:p>
                      <a:endParaRPr lang="en-US" sz="2400" b="1" dirty="0">
                        <a:solidFill>
                          <a:schemeClr val="tx1"/>
                        </a:solidFill>
                        <a:latin typeface="Calibri (Body)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657425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11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T w="12700" cmpd="sng">
                      <a:noFill/>
                    </a:lnT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225X225</a:t>
                      </a:r>
                    </a:p>
                  </a:txBody>
                  <a:tcPr>
                    <a:lnT w="12700" cmpd="sng">
                      <a:noFill/>
                    </a:lnT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7808051"/>
                  </a:ext>
                </a:extLst>
              </a:tr>
              <a:tr h="25013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10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255X255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7161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9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305X305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9593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8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355X355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89677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7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405X405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95384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6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435X435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4125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5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460X460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5962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4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510X510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09665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585X585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75105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685X685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4517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890X890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0297883"/>
                  </a:ext>
                </a:extLst>
              </a:tr>
            </a:tbl>
          </a:graphicData>
        </a:graphic>
      </p:graphicFrame>
      <p:graphicFrame>
        <p:nvGraphicFramePr>
          <p:cNvPr id="60" name="Table 54">
            <a:extLst>
              <a:ext uri="{FF2B5EF4-FFF2-40B4-BE49-F238E27FC236}">
                <a16:creationId xmlns:a16="http://schemas.microsoft.com/office/drawing/2014/main" id="{FBB6458D-74D2-42AB-B717-C3E4076479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3567825"/>
              </p:ext>
            </p:extLst>
          </p:nvPr>
        </p:nvGraphicFramePr>
        <p:xfrm>
          <a:off x="7501631" y="1567775"/>
          <a:ext cx="4480541" cy="518160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50800" dir="5400000" algn="ctr" rotWithShape="0">
                    <a:schemeClr val="accent4">
                      <a:lumMod val="75000"/>
                    </a:schemeClr>
                  </a:outerShdw>
                </a:effectLst>
                <a:tableStyleId>{22838BEF-8BB2-4498-84A7-C5851F593DF1}</a:tableStyleId>
              </a:tblPr>
              <a:tblGrid>
                <a:gridCol w="1896822">
                  <a:extLst>
                    <a:ext uri="{9D8B030D-6E8A-4147-A177-3AD203B41FA5}">
                      <a16:colId xmlns:a16="http://schemas.microsoft.com/office/drawing/2014/main" val="1738736022"/>
                    </a:ext>
                  </a:extLst>
                </a:gridCol>
                <a:gridCol w="2583719">
                  <a:extLst>
                    <a:ext uri="{9D8B030D-6E8A-4147-A177-3AD203B41FA5}">
                      <a16:colId xmlns:a16="http://schemas.microsoft.com/office/drawing/2014/main" val="3832052494"/>
                    </a:ext>
                  </a:extLst>
                </a:gridCol>
              </a:tblGrid>
              <a:tr h="15505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u="sng" dirty="0">
                          <a:solidFill>
                            <a:schemeClr val="bg1"/>
                          </a:solidFill>
                          <a:latin typeface="Calibri (Body)"/>
                        </a:rPr>
                        <a:t>CLT </a:t>
                      </a:r>
                      <a:r>
                        <a:rPr lang="en-US" sz="2400" b="1" i="1" u="sng" kern="1200" dirty="0">
                          <a:solidFill>
                            <a:schemeClr val="bg1"/>
                          </a:solidFill>
                          <a:effectLst/>
                          <a:latin typeface="Calibri (Body)"/>
                          <a:ea typeface="+mn-ea"/>
                          <a:cs typeface="+mn-cs"/>
                        </a:rPr>
                        <a:t>Column</a:t>
                      </a:r>
                      <a:endParaRPr lang="en-US" sz="2400" b="1" u="sng" dirty="0">
                        <a:solidFill>
                          <a:schemeClr val="bg1"/>
                        </a:solidFill>
                        <a:effectLst/>
                        <a:latin typeface="Calibri (Body)"/>
                      </a:endParaRPr>
                    </a:p>
                    <a:p>
                      <a:endParaRPr lang="en-US" sz="2400" b="1" dirty="0">
                        <a:solidFill>
                          <a:schemeClr val="bg1"/>
                        </a:solidFill>
                        <a:latin typeface="Calibri (Body)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1" u="sng" kern="1200" dirty="0">
                          <a:solidFill>
                            <a:schemeClr val="bg1"/>
                          </a:solidFill>
                          <a:effectLst/>
                          <a:latin typeface="Calibri (Body)"/>
                          <a:ea typeface="+mn-ea"/>
                          <a:cs typeface="+mn-cs"/>
                        </a:rPr>
                        <a:t>Cross section (mm)</a:t>
                      </a:r>
                      <a:endParaRPr lang="en-US" sz="2400" b="1" dirty="0">
                        <a:solidFill>
                          <a:schemeClr val="bg1"/>
                        </a:solidFill>
                        <a:effectLst/>
                        <a:latin typeface="Calibri (Body)"/>
                      </a:endParaRPr>
                    </a:p>
                    <a:p>
                      <a:endParaRPr lang="en-US" sz="2400" b="1" dirty="0">
                        <a:solidFill>
                          <a:schemeClr val="bg1"/>
                        </a:solidFill>
                        <a:latin typeface="Calibri (Body)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657425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11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200X200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78080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10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205X205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7161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9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255X255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9593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8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305X305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89677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7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355X355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95384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6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405X405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4125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5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460X460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5962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4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480X480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09665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535X535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75105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635X635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4517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840X840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0297883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EE7AAB0C-917E-450E-B1E6-FD255A8381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4979715" y="1667211"/>
            <a:ext cx="2374977" cy="134225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Rectangle: Beveled 13">
            <a:extLst>
              <a:ext uri="{FF2B5EF4-FFF2-40B4-BE49-F238E27FC236}">
                <a16:creationId xmlns:a16="http://schemas.microsoft.com/office/drawing/2014/main" id="{59D7A3CD-B438-4B69-9BBF-A01BCE400A63}"/>
              </a:ext>
            </a:extLst>
          </p:cNvPr>
          <p:cNvSpPr/>
          <p:nvPr/>
        </p:nvSpPr>
        <p:spPr>
          <a:xfrm>
            <a:off x="1796077" y="673095"/>
            <a:ext cx="3689262" cy="847165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i="1" dirty="0">
                <a:solidFill>
                  <a:prstClr val="white"/>
                </a:solidFill>
                <a:latin typeface="Calibri" panose="020F0502020204030204"/>
              </a:rPr>
              <a:t>RCC &amp; CLT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lang="en-US" sz="2400" b="1" i="1" dirty="0">
                <a:solidFill>
                  <a:prstClr val="white"/>
                </a:solidFill>
                <a:latin typeface="Calibri" panose="020F0502020204030204"/>
              </a:rPr>
              <a:t>Column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Design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EAEA3F3-C1FF-482A-8AB0-A96609BB7D16}"/>
              </a:ext>
            </a:extLst>
          </p:cNvPr>
          <p:cNvGrpSpPr/>
          <p:nvPr/>
        </p:nvGrpSpPr>
        <p:grpSpPr>
          <a:xfrm>
            <a:off x="5101844" y="1987819"/>
            <a:ext cx="1988314" cy="813759"/>
            <a:chOff x="5101844" y="1987819"/>
            <a:chExt cx="1988314" cy="813759"/>
          </a:xfrm>
        </p:grpSpPr>
        <p:sp>
          <p:nvSpPr>
            <p:cNvPr id="23" name="TextBox 27">
              <a:extLst>
                <a:ext uri="{FF2B5EF4-FFF2-40B4-BE49-F238E27FC236}">
                  <a16:creationId xmlns:a16="http://schemas.microsoft.com/office/drawing/2014/main" id="{36B4DC14-9478-4B32-97EF-4BB817E24D0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485339" y="2451058"/>
              <a:ext cx="742950" cy="3505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r>
                <a:rPr lang="en-US" sz="1800" kern="1200" dirty="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3.5m</a:t>
              </a:r>
              <a:endPara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4" name="TextBox 27">
              <a:extLst>
                <a:ext uri="{FF2B5EF4-FFF2-40B4-BE49-F238E27FC236}">
                  <a16:creationId xmlns:a16="http://schemas.microsoft.com/office/drawing/2014/main" id="{93EF44DD-E2E7-4542-A7E7-B9F56D4936E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347208" y="1987819"/>
              <a:ext cx="742950" cy="3505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r>
                <a:rPr lang="en-US" sz="1800" kern="1200" dirty="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3.5m</a:t>
              </a:r>
              <a:endPara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5" name="TextBox 27">
              <a:extLst>
                <a:ext uri="{FF2B5EF4-FFF2-40B4-BE49-F238E27FC236}">
                  <a16:creationId xmlns:a16="http://schemas.microsoft.com/office/drawing/2014/main" id="{C8644E76-7F7D-4DE7-BFA6-7DB58D76BB8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01844" y="1989292"/>
              <a:ext cx="742950" cy="3505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r>
                <a:rPr lang="en-US" sz="1800" kern="120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3.5m</a:t>
              </a:r>
              <a:endParaRPr lang="en-US" sz="12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F91F5ABB-5F9C-49B7-B5ED-9E95B5C30D70}"/>
              </a:ext>
            </a:extLst>
          </p:cNvPr>
          <p:cNvSpPr/>
          <p:nvPr/>
        </p:nvSpPr>
        <p:spPr>
          <a:xfrm>
            <a:off x="8540211" y="1096677"/>
            <a:ext cx="1379041" cy="4235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1.8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CB2A3B1-20E9-4E6B-BC65-6EFD9C1EBBEC}"/>
              </a:ext>
            </a:extLst>
          </p:cNvPr>
          <p:cNvSpPr/>
          <p:nvPr/>
        </p:nvSpPr>
        <p:spPr>
          <a:xfrm>
            <a:off x="209821" y="1086760"/>
            <a:ext cx="1407924" cy="4335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1.7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195C79B5-05CA-442B-BB16-6F2AAA45589F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2"/>
            <a:tile tx="0" ty="0" sx="100000" sy="100000" flip="xy" algn="bl"/>
          </a:blipFill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BAA77BAA-D475-4899-A941-79258991823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BA8DEBF0-5154-4888-BF81-7053D11214F5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31" name="Group 30">
                <a:extLst>
                  <a:ext uri="{FF2B5EF4-FFF2-40B4-BE49-F238E27FC236}">
                    <a16:creationId xmlns:a16="http://schemas.microsoft.com/office/drawing/2014/main" id="{7571295B-9C3E-4254-BC50-F892238AB91E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33" name="Rectangle: Rounded Corners 32">
                  <a:extLst>
                    <a:ext uri="{FF2B5EF4-FFF2-40B4-BE49-F238E27FC236}">
                      <a16:creationId xmlns:a16="http://schemas.microsoft.com/office/drawing/2014/main" id="{6B2170D6-CAA6-4347-BCF6-765A2E0D3210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34" name="Freeform: Shape 33">
                  <a:extLst>
                    <a:ext uri="{FF2B5EF4-FFF2-40B4-BE49-F238E27FC236}">
                      <a16:creationId xmlns:a16="http://schemas.microsoft.com/office/drawing/2014/main" id="{A6DCE6DD-9087-4A3A-BA6D-8080177A070C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7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C8E270A4-59CB-45AF-A5E6-BBFF7BAA6F77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6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27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E21D0E0E-F29A-450D-ACDF-80FAB0AA66D4}"/>
              </a:ext>
            </a:extLst>
          </p:cNvPr>
          <p:cNvSpPr/>
          <p:nvPr/>
        </p:nvSpPr>
        <p:spPr>
          <a:xfrm>
            <a:off x="5563272" y="3130684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.6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9133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: Beveled 21">
            <a:extLst>
              <a:ext uri="{FF2B5EF4-FFF2-40B4-BE49-F238E27FC236}">
                <a16:creationId xmlns:a16="http://schemas.microsoft.com/office/drawing/2014/main" id="{7A65A274-0B79-4336-AE82-14BF4EC4AC41}"/>
              </a:ext>
            </a:extLst>
          </p:cNvPr>
          <p:cNvSpPr/>
          <p:nvPr/>
        </p:nvSpPr>
        <p:spPr>
          <a:xfrm>
            <a:off x="5720384" y="965156"/>
            <a:ext cx="2312895" cy="517597"/>
          </a:xfrm>
          <a:prstGeom prst="bevel">
            <a:avLst/>
          </a:prstGeom>
          <a:solidFill>
            <a:srgbClr val="CC66FF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kern="1200" spc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 (Body)"/>
              </a:rPr>
              <a:t>Corner</a:t>
            </a:r>
            <a:endParaRPr lang="en-US" sz="2400" b="1" dirty="0">
              <a:solidFill>
                <a:srgbClr val="002060"/>
              </a:solidFill>
              <a:latin typeface="Calibri (Body)"/>
              <a:cs typeface="Calibri" panose="020F0502020204030204" pitchFamily="34" charset="0"/>
            </a:endParaRPr>
          </a:p>
        </p:txBody>
      </p:sp>
      <p:graphicFrame>
        <p:nvGraphicFramePr>
          <p:cNvPr id="54" name="Table 54">
            <a:extLst>
              <a:ext uri="{FF2B5EF4-FFF2-40B4-BE49-F238E27FC236}">
                <a16:creationId xmlns:a16="http://schemas.microsoft.com/office/drawing/2014/main" id="{8DEEEACB-B0DD-4901-BFFB-05299A81E0F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3462910"/>
              </p:ext>
            </p:extLst>
          </p:nvPr>
        </p:nvGraphicFramePr>
        <p:xfrm>
          <a:off x="107576" y="1586956"/>
          <a:ext cx="4831976" cy="51816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855695">
                  <a:extLst>
                    <a:ext uri="{9D8B030D-6E8A-4147-A177-3AD203B41FA5}">
                      <a16:colId xmlns:a16="http://schemas.microsoft.com/office/drawing/2014/main" val="1738736022"/>
                    </a:ext>
                  </a:extLst>
                </a:gridCol>
                <a:gridCol w="2976281">
                  <a:extLst>
                    <a:ext uri="{9D8B030D-6E8A-4147-A177-3AD203B41FA5}">
                      <a16:colId xmlns:a16="http://schemas.microsoft.com/office/drawing/2014/main" val="38320524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u="sng" dirty="0">
                          <a:solidFill>
                            <a:schemeClr val="tx1"/>
                          </a:solidFill>
                          <a:latin typeface="Calibri (Body)"/>
                        </a:rPr>
                        <a:t>RCC </a:t>
                      </a:r>
                      <a:r>
                        <a:rPr lang="en-US" sz="2400" b="1" i="1" u="sng" kern="1200" dirty="0">
                          <a:solidFill>
                            <a:schemeClr val="tx1"/>
                          </a:solidFill>
                          <a:effectLst/>
                          <a:latin typeface="Calibri (Body)"/>
                          <a:ea typeface="+mn-ea"/>
                          <a:cs typeface="+mn-cs"/>
                        </a:rPr>
                        <a:t>Column</a:t>
                      </a:r>
                      <a:endParaRPr lang="en-US" sz="2400" b="1" u="sng" dirty="0">
                        <a:solidFill>
                          <a:schemeClr val="tx1"/>
                        </a:solidFill>
                        <a:effectLst/>
                        <a:latin typeface="Calibri (Body)"/>
                      </a:endParaRPr>
                    </a:p>
                    <a:p>
                      <a:endParaRPr lang="en-US" sz="2400" b="1" dirty="0">
                        <a:solidFill>
                          <a:schemeClr val="tx1"/>
                        </a:solidFill>
                        <a:latin typeface="Calibri (Body)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1" u="sng" kern="1200" dirty="0">
                          <a:solidFill>
                            <a:schemeClr val="tx1"/>
                          </a:solidFill>
                          <a:effectLst/>
                          <a:latin typeface="Calibri (Body)"/>
                          <a:ea typeface="+mn-ea"/>
                          <a:cs typeface="+mn-cs"/>
                        </a:rPr>
                        <a:t>Cross section (mm)</a:t>
                      </a:r>
                      <a:endParaRPr lang="en-US" sz="2400" b="1" dirty="0">
                        <a:solidFill>
                          <a:schemeClr val="tx1"/>
                        </a:solidFill>
                        <a:effectLst/>
                        <a:latin typeface="Calibri (Body)"/>
                      </a:endParaRPr>
                    </a:p>
                    <a:p>
                      <a:endParaRPr lang="en-US" sz="2400" b="1" dirty="0">
                        <a:solidFill>
                          <a:schemeClr val="tx1"/>
                        </a:solidFill>
                        <a:latin typeface="Calibri (Body)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657425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11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T w="12700" cmpd="sng">
                      <a:noFill/>
                    </a:lnT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200X200</a:t>
                      </a:r>
                    </a:p>
                  </a:txBody>
                  <a:tcPr>
                    <a:lnT w="12700" cmpd="sng">
                      <a:noFill/>
                    </a:lnT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78080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10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230X230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7161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9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255X255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9593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8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280X280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89677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7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330X330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95384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6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355X355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4125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5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380X380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5962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4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405X405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09665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460X460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75105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585X585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451793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740X740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0297883"/>
                  </a:ext>
                </a:extLst>
              </a:tr>
            </a:tbl>
          </a:graphicData>
        </a:graphic>
      </p:graphicFrame>
      <p:graphicFrame>
        <p:nvGraphicFramePr>
          <p:cNvPr id="60" name="Table 54">
            <a:extLst>
              <a:ext uri="{FF2B5EF4-FFF2-40B4-BE49-F238E27FC236}">
                <a16:creationId xmlns:a16="http://schemas.microsoft.com/office/drawing/2014/main" id="{FBB6458D-74D2-42AB-B717-C3E4076479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0559440"/>
              </p:ext>
            </p:extLst>
          </p:nvPr>
        </p:nvGraphicFramePr>
        <p:xfrm>
          <a:off x="7599285" y="1586956"/>
          <a:ext cx="4485139" cy="51816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819923">
                  <a:extLst>
                    <a:ext uri="{9D8B030D-6E8A-4147-A177-3AD203B41FA5}">
                      <a16:colId xmlns:a16="http://schemas.microsoft.com/office/drawing/2014/main" val="1738736022"/>
                    </a:ext>
                  </a:extLst>
                </a:gridCol>
                <a:gridCol w="2665216">
                  <a:extLst>
                    <a:ext uri="{9D8B030D-6E8A-4147-A177-3AD203B41FA5}">
                      <a16:colId xmlns:a16="http://schemas.microsoft.com/office/drawing/2014/main" val="3832052494"/>
                    </a:ext>
                  </a:extLst>
                </a:gridCol>
              </a:tblGrid>
              <a:tr h="34374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u="sng" dirty="0">
                          <a:solidFill>
                            <a:schemeClr val="bg1"/>
                          </a:solidFill>
                          <a:latin typeface="Calibri (Body)"/>
                        </a:rPr>
                        <a:t>CLT </a:t>
                      </a:r>
                      <a:r>
                        <a:rPr lang="en-US" sz="2400" b="1" i="1" u="sng" kern="1200" dirty="0">
                          <a:solidFill>
                            <a:schemeClr val="bg1"/>
                          </a:solidFill>
                          <a:effectLst/>
                          <a:latin typeface="Calibri (Body)"/>
                          <a:ea typeface="+mn-ea"/>
                          <a:cs typeface="+mn-cs"/>
                        </a:rPr>
                        <a:t>Column</a:t>
                      </a:r>
                      <a:endParaRPr lang="en-US" sz="2400" b="1" u="sng" dirty="0">
                        <a:solidFill>
                          <a:schemeClr val="bg1"/>
                        </a:solidFill>
                        <a:effectLst/>
                        <a:latin typeface="Calibri (Body)"/>
                      </a:endParaRPr>
                    </a:p>
                    <a:p>
                      <a:endParaRPr lang="en-US" sz="2400" b="1" dirty="0">
                        <a:solidFill>
                          <a:schemeClr val="bg1"/>
                        </a:solidFill>
                        <a:latin typeface="Calibri (Body)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1" u="sng" kern="1200" dirty="0">
                          <a:solidFill>
                            <a:schemeClr val="bg1"/>
                          </a:solidFill>
                          <a:effectLst/>
                          <a:latin typeface="Calibri (Body)"/>
                          <a:ea typeface="+mn-ea"/>
                          <a:cs typeface="+mn-cs"/>
                        </a:rPr>
                        <a:t>Cross section (mm)</a:t>
                      </a:r>
                      <a:endParaRPr lang="en-US" sz="2400" b="1" dirty="0">
                        <a:solidFill>
                          <a:schemeClr val="bg1"/>
                        </a:solidFill>
                        <a:effectLst/>
                        <a:latin typeface="Calibri (Body)"/>
                      </a:endParaRPr>
                    </a:p>
                    <a:p>
                      <a:endParaRPr lang="en-US" sz="2400" b="1" dirty="0">
                        <a:solidFill>
                          <a:schemeClr val="bg1"/>
                        </a:solidFill>
                        <a:latin typeface="Calibri (Body)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657425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11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180X180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78080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10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200X200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7161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9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225X225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9593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8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250X250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89677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7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305X305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95384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6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355X355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4125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5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380X380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5962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4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425X425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09665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460X460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75105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530X530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4517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</a:t>
                      </a:r>
                      <a:r>
                        <a:rPr kumimoji="0" lang="en-US" sz="20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Story</a:t>
                      </a:r>
                      <a:endPara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u="sng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680X680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0297883"/>
                  </a:ext>
                </a:extLst>
              </a:tr>
            </a:tbl>
          </a:graphicData>
        </a:graphic>
      </p:graphicFrame>
      <p:sp>
        <p:nvSpPr>
          <p:cNvPr id="13" name="Rectangle: Beveled 12">
            <a:extLst>
              <a:ext uri="{FF2B5EF4-FFF2-40B4-BE49-F238E27FC236}">
                <a16:creationId xmlns:a16="http://schemas.microsoft.com/office/drawing/2014/main" id="{8F6553B4-DF52-46D9-9FF3-90DC499ABA17}"/>
              </a:ext>
            </a:extLst>
          </p:cNvPr>
          <p:cNvSpPr/>
          <p:nvPr/>
        </p:nvSpPr>
        <p:spPr>
          <a:xfrm>
            <a:off x="1471435" y="683436"/>
            <a:ext cx="4013903" cy="847165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i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RCC &amp; CLT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Column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Design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83F242E-38F3-41E0-9033-D038B9DC9854}"/>
              </a:ext>
            </a:extLst>
          </p:cNvPr>
          <p:cNvSpPr/>
          <p:nvPr/>
        </p:nvSpPr>
        <p:spPr>
          <a:xfrm>
            <a:off x="8641087" y="1063430"/>
            <a:ext cx="1457070" cy="46717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2.0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DFE9627-AB63-465A-B40A-42A6F5F193D1}"/>
              </a:ext>
            </a:extLst>
          </p:cNvPr>
          <p:cNvSpPr/>
          <p:nvPr/>
        </p:nvSpPr>
        <p:spPr>
          <a:xfrm>
            <a:off x="107576" y="1055651"/>
            <a:ext cx="1234207" cy="47894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1.9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09D414C9-AAE1-4675-9CA3-F8F6E592F2CA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2"/>
            <a:tile tx="0" ty="0" sx="100000" sy="100000" flip="xy" algn="bl"/>
          </a:blipFill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E8F3D8C3-88F2-4DB8-8ED9-193839C1B67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B2700BFD-9F45-425E-9B7F-224EA20C629D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29" name="Group 28">
                <a:extLst>
                  <a:ext uri="{FF2B5EF4-FFF2-40B4-BE49-F238E27FC236}">
                    <a16:creationId xmlns:a16="http://schemas.microsoft.com/office/drawing/2014/main" id="{BC7BB858-5464-49CB-A5DD-3AE4C5837B83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31" name="Rectangle: Rounded Corners 30">
                  <a:extLst>
                    <a:ext uri="{FF2B5EF4-FFF2-40B4-BE49-F238E27FC236}">
                      <a16:creationId xmlns:a16="http://schemas.microsoft.com/office/drawing/2014/main" id="{244FA03C-0DB8-4085-BCBD-51DF991E0FD2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32" name="Freeform: Shape 31">
                  <a:extLst>
                    <a:ext uri="{FF2B5EF4-FFF2-40B4-BE49-F238E27FC236}">
                      <a16:creationId xmlns:a16="http://schemas.microsoft.com/office/drawing/2014/main" id="{8C42B76E-9E07-4C9C-974C-473496E0748B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8A9BC1D8-ADD3-4AC3-8CEF-7FC29351BA2C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5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28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9D9D7640-1373-47A5-A3E6-22EBA4B1520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9456" y="1788136"/>
            <a:ext cx="2401954" cy="1879790"/>
          </a:xfrm>
          <a:prstGeom prst="rect">
            <a:avLst/>
          </a:prstGeom>
        </p:spPr>
      </p:pic>
      <p:sp>
        <p:nvSpPr>
          <p:cNvPr id="20" name="TextBox 27">
            <a:extLst>
              <a:ext uri="{FF2B5EF4-FFF2-40B4-BE49-F238E27FC236}">
                <a16:creationId xmlns:a16="http://schemas.microsoft.com/office/drawing/2014/main" id="{3AE9A37F-E6A1-4EB4-B233-3F3904CF07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20384" y="3078480"/>
            <a:ext cx="742950" cy="35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3.5m</a:t>
            </a:r>
            <a:endParaRPr lang="en-US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Box 27">
            <a:extLst>
              <a:ext uri="{FF2B5EF4-FFF2-40B4-BE49-F238E27FC236}">
                <a16:creationId xmlns:a16="http://schemas.microsoft.com/office/drawing/2014/main" id="{CA3D1338-3AA5-4E22-9DD3-0BDEB1AD1E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53030" y="2009818"/>
            <a:ext cx="742950" cy="35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3.5m</a:t>
            </a:r>
            <a:endParaRPr lang="en-US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8592813-4EA4-4E1D-853C-736455367351}"/>
              </a:ext>
            </a:extLst>
          </p:cNvPr>
          <p:cNvSpPr/>
          <p:nvPr/>
        </p:nvSpPr>
        <p:spPr>
          <a:xfrm>
            <a:off x="5665488" y="3713956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.7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171478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E82DA9F-63AB-4F4E-8FA9-ACED26284364}"/>
              </a:ext>
            </a:extLst>
          </p:cNvPr>
          <p:cNvGrpSpPr/>
          <p:nvPr/>
        </p:nvGrpSpPr>
        <p:grpSpPr>
          <a:xfrm>
            <a:off x="274202" y="2118612"/>
            <a:ext cx="7339171" cy="3487326"/>
            <a:chOff x="16607" y="1770373"/>
            <a:chExt cx="7383523" cy="3431857"/>
          </a:xfrm>
        </p:grpSpPr>
        <p:grpSp>
          <p:nvGrpSpPr>
            <p:cNvPr id="70" name="Group 69">
              <a:extLst>
                <a:ext uri="{FF2B5EF4-FFF2-40B4-BE49-F238E27FC236}">
                  <a16:creationId xmlns:a16="http://schemas.microsoft.com/office/drawing/2014/main" id="{34D5098D-A1DB-4E06-8C38-22A6F46538AF}"/>
                </a:ext>
              </a:extLst>
            </p:cNvPr>
            <p:cNvGrpSpPr/>
            <p:nvPr/>
          </p:nvGrpSpPr>
          <p:grpSpPr>
            <a:xfrm>
              <a:off x="16607" y="1770373"/>
              <a:ext cx="7383523" cy="3431857"/>
              <a:chOff x="156535" y="1734669"/>
              <a:chExt cx="7566876" cy="4073675"/>
            </a:xfrm>
          </p:grpSpPr>
          <p:grpSp>
            <p:nvGrpSpPr>
              <p:cNvPr id="71" name="Group 70">
                <a:extLst>
                  <a:ext uri="{FF2B5EF4-FFF2-40B4-BE49-F238E27FC236}">
                    <a16:creationId xmlns:a16="http://schemas.microsoft.com/office/drawing/2014/main" id="{AA826122-FB9B-4267-8940-5571732668DE}"/>
                  </a:ext>
                </a:extLst>
              </p:cNvPr>
              <p:cNvGrpSpPr/>
              <p:nvPr/>
            </p:nvGrpSpPr>
            <p:grpSpPr>
              <a:xfrm>
                <a:off x="156535" y="1734669"/>
                <a:ext cx="7566876" cy="4073675"/>
                <a:chOff x="1842099" y="5317525"/>
                <a:chExt cx="7585799" cy="575244"/>
              </a:xfrm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74" name="Rectangle: Rounded Corners 38">
                  <a:extLst>
                    <a:ext uri="{FF2B5EF4-FFF2-40B4-BE49-F238E27FC236}">
                      <a16:creationId xmlns:a16="http://schemas.microsoft.com/office/drawing/2014/main" id="{A6444EA4-12BC-4D6C-B278-88777557B9D2}"/>
                    </a:ext>
                  </a:extLst>
                </p:cNvPr>
                <p:cNvSpPr/>
                <p:nvPr/>
              </p:nvSpPr>
              <p:spPr>
                <a:xfrm>
                  <a:off x="1842099" y="5317525"/>
                  <a:ext cx="7557248" cy="575243"/>
                </a:xfrm>
                <a:prstGeom prst="rect">
                  <a:avLst/>
                </a:prstGeom>
                <a:ln w="76200">
                  <a:solidFill>
                    <a:srgbClr val="002060"/>
                  </a:solidFill>
                </a:ln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endParaRPr lang="en-US" sz="2000" b="1" i="1" dirty="0">
                    <a:solidFill>
                      <a:srgbClr val="002060"/>
                    </a:solidFill>
                    <a:latin typeface="Cambria Math" panose="02040503050406030204" pitchFamily="18" charset="0"/>
                  </a:endParaRPr>
                </a:p>
                <a:p>
                  <a:endParaRPr kumimoji="0" lang="en-US" sz="1800" b="1" i="1" u="none" strike="noStrike" kern="1200" cap="none" spc="0" normalizeH="0" baseline="0" noProof="0" dirty="0">
                    <a:ln>
                      <a:noFill/>
                    </a:ln>
                    <a:solidFill>
                      <a:srgbClr val="2C72AF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  <a:p>
                  <a:endParaRPr lang="en-US" sz="2000" b="1" i="1" dirty="0">
                    <a:solidFill>
                      <a:srgbClr val="2E75B6"/>
                    </a:solidFill>
                  </a:endParaRPr>
                </a:p>
              </p:txBody>
            </p:sp>
            <p:sp>
              <p:nvSpPr>
                <p:cNvPr id="75" name="Rectangle: Rounded Corners 39">
                  <a:extLst>
                    <a:ext uri="{FF2B5EF4-FFF2-40B4-BE49-F238E27FC236}">
                      <a16:creationId xmlns:a16="http://schemas.microsoft.com/office/drawing/2014/main" id="{6C4F5B08-81EA-452A-A08D-E4B6C1B4A595}"/>
                    </a:ext>
                  </a:extLst>
                </p:cNvPr>
                <p:cNvSpPr/>
                <p:nvPr/>
              </p:nvSpPr>
              <p:spPr>
                <a:xfrm>
                  <a:off x="1870650" y="5317526"/>
                  <a:ext cx="7557248" cy="575243"/>
                </a:xfrm>
                <a:prstGeom prst="rect">
                  <a:avLst/>
                </a:prstGeom>
                <a:noFill/>
                <a:ln w="76200">
                  <a:solidFill>
                    <a:srgbClr val="002060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>
                    <a:ln w="0"/>
                    <a:solidFill>
                      <a:srgbClr val="5B9BD5"/>
                    </a:solidFill>
                    <a:effectLst>
                      <a:outerShdw blurRad="38100" dist="25400" dir="5400000" algn="ctr" rotWithShape="0">
                        <a:srgbClr val="6E747A">
                          <a:alpha val="43000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72" name="TextBox 71">
                    <a:extLst>
                      <a:ext uri="{FF2B5EF4-FFF2-40B4-BE49-F238E27FC236}">
                        <a16:creationId xmlns:a16="http://schemas.microsoft.com/office/drawing/2014/main" id="{F30B591B-2C4C-40EE-8441-040252130EC4}"/>
                      </a:ext>
                    </a:extLst>
                  </p:cNvPr>
                  <p:cNvSpPr txBox="1"/>
                  <p:nvPr/>
                </p:nvSpPr>
                <p:spPr>
                  <a:xfrm>
                    <a:off x="240440" y="1982765"/>
                    <a:ext cx="6816884" cy="695008"/>
                  </a:xfrm>
                  <a:prstGeom prst="rect">
                    <a:avLst/>
                  </a:prstGeom>
                  <a:noFill/>
                </p:spPr>
                <p:txBody>
                  <a:bodyPr wrap="square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d>
                            <m:dPr>
                              <m:begChr m:val=""/>
                              <m:endChr m:val="]"/>
                              <m:ctrlPr>
                                <a:rPr kumimoji="0" lang="en-US" sz="2800" b="1" i="1" u="none" strike="noStrike" kern="1200" cap="none" spc="0" normalizeH="0" baseline="0" noProof="0" smtClean="0">
                                  <a:ln>
                                    <a:noFill/>
                                  </a:ln>
                                  <a:solidFill>
                                    <a:schemeClr val="tx1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kumimoji="0" lang="en-US" sz="2800" b="1" i="0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schemeClr val="tx1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</a:rPr>
                                <m:t>∅</m:t>
                              </m:r>
                              <m:sSub>
                                <m:sSubPr>
                                  <m:ctrlPr>
                                    <a:rPr kumimoji="0" lang="en-US" sz="2800" b="1" i="1" u="none" strike="noStrike" kern="1200" cap="none" spc="0" normalizeH="0" baseline="0" noProof="0">
                                      <a:ln>
                                        <a:noFill/>
                                      </a:ln>
                                      <a:solidFill>
                                        <a:schemeClr val="tx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kumimoji="0" lang="en-US" sz="2800" b="1" i="0" u="none" strike="noStrike" kern="1200" cap="none" spc="0" normalizeH="0" baseline="0" noProof="0">
                                      <a:ln>
                                        <a:noFill/>
                                      </a:ln>
                                      <a:solidFill>
                                        <a:schemeClr val="tx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</a:rPr>
                                    <m:t>𝐏</m:t>
                                  </m:r>
                                </m:e>
                                <m:sub>
                                  <m:r>
                                    <a:rPr kumimoji="0" lang="en-US" sz="2800" b="1" i="0" u="none" strike="noStrike" kern="1200" cap="none" spc="0" normalizeH="0" baseline="0" noProof="0">
                                      <a:ln>
                                        <a:noFill/>
                                      </a:ln>
                                      <a:solidFill>
                                        <a:schemeClr val="tx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</a:rPr>
                                    <m:t>𝐧</m:t>
                                  </m:r>
                                </m:sub>
                              </m:sSub>
                              <m:r>
                                <a:rPr kumimoji="0" lang="en-US" sz="2800" b="1" i="0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schemeClr val="tx1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</a:rPr>
                                <m:t>=</m:t>
                              </m:r>
                              <m:r>
                                <a:rPr lang="en-US" sz="2800" b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∅</m:t>
                              </m:r>
                              <m:r>
                                <a:rPr kumimoji="0" lang="en-US" sz="2800" b="1" i="0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schemeClr val="tx1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</a:rPr>
                                <m:t>𝐫</m:t>
                              </m:r>
                              <m:r>
                                <a:rPr kumimoji="0" lang="en-US" sz="2800" b="1" i="0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schemeClr val="tx1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</a:rPr>
                                <m:t> [ </m:t>
                              </m:r>
                              <m:r>
                                <a:rPr kumimoji="0" lang="en-US" sz="2800" b="1" i="0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schemeClr val="tx1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kumimoji="0" lang="en-US" sz="2800" b="1" i="0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schemeClr val="tx1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kumimoji="0" lang="en-US" sz="2800" b="1" i="0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schemeClr val="tx1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</a:rPr>
                                <m:t>𝟖𝟓</m:t>
                              </m:r>
                              <m:r>
                                <a:rPr kumimoji="0" lang="en-US" sz="2800" b="1" i="0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schemeClr val="tx1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sSub>
                                <m:sSubPr>
                                  <m:ctrlPr>
                                    <a:rPr kumimoji="0" lang="en-US" sz="2800" b="1" i="1" u="none" strike="noStrike" kern="1200" cap="none" spc="0" normalizeH="0" baseline="0" noProof="0">
                                      <a:ln>
                                        <a:noFill/>
                                      </a:ln>
                                      <a:solidFill>
                                        <a:schemeClr val="tx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sSup>
                                    <m:sSupPr>
                                      <m:ctrlPr>
                                        <a:rPr kumimoji="0" lang="en-US" sz="2800" b="1" i="1" u="none" strike="noStrike" kern="1200" cap="none" spc="0" normalizeH="0" baseline="0" noProof="0">
                                          <a:ln>
                                            <a:noFill/>
                                          </a:ln>
                                          <a:solidFill>
                                            <a:schemeClr val="tx1"/>
                                          </a:solidFill>
                                          <a:effectLst/>
                                          <a:uLnTx/>
                                          <a:uFillTx/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kumimoji="0" lang="en-US" sz="2800" b="1" i="0" u="none" strike="noStrike" kern="1200" cap="none" spc="0" normalizeH="0" baseline="0" noProof="0">
                                          <a:ln>
                                            <a:noFill/>
                                          </a:ln>
                                          <a:solidFill>
                                            <a:schemeClr val="tx1"/>
                                          </a:solidFill>
                                          <a:effectLst/>
                                          <a:uLnTx/>
                                          <a:uFillTx/>
                                          <a:latin typeface="Cambria Math" panose="02040503050406030204" pitchFamily="18" charset="0"/>
                                        </a:rPr>
                                        <m:t>𝐟</m:t>
                                      </m:r>
                                    </m:e>
                                    <m:sup>
                                      <m:r>
                                        <a:rPr kumimoji="0" lang="en-US" sz="2800" b="1" i="0" u="none" strike="noStrike" kern="1200" cap="none" spc="0" normalizeH="0" baseline="0" noProof="0">
                                          <a:ln>
                                            <a:noFill/>
                                          </a:ln>
                                          <a:solidFill>
                                            <a:schemeClr val="tx1"/>
                                          </a:solidFill>
                                          <a:effectLst/>
                                          <a:uLnTx/>
                                          <a:uFillTx/>
                                          <a:latin typeface="Cambria Math" panose="02040503050406030204" pitchFamily="18" charset="0"/>
                                        </a:rPr>
                                        <m:t>′</m:t>
                                      </m:r>
                                    </m:sup>
                                  </m:sSup>
                                </m:e>
                                <m:sub>
                                  <m:r>
                                    <a:rPr kumimoji="0" lang="en-US" sz="2800" b="1" i="0" u="none" strike="noStrike" kern="1200" cap="none" spc="0" normalizeH="0" baseline="0" noProof="0">
                                      <a:ln>
                                        <a:noFill/>
                                      </a:ln>
                                      <a:solidFill>
                                        <a:schemeClr val="tx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</a:rPr>
                                    <m:t>𝐜</m:t>
                                  </m:r>
                                </m:sub>
                              </m:sSub>
                              <m:r>
                                <a:rPr kumimoji="0" lang="en-US" sz="2800" b="1" i="0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schemeClr val="tx1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d>
                                <m:dPr>
                                  <m:ctrlPr>
                                    <a:rPr kumimoji="0" lang="en-US" sz="2800" b="1" i="1" u="none" strike="noStrike" kern="1200" cap="none" spc="0" normalizeH="0" baseline="0" noProof="0">
                                      <a:ln>
                                        <a:noFill/>
                                      </a:ln>
                                      <a:solidFill>
                                        <a:schemeClr val="tx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kumimoji="0" lang="en-US" sz="2800" b="1" i="1" u="none" strike="noStrike" kern="1200" cap="none" spc="0" normalizeH="0" baseline="0" noProof="0">
                                          <a:ln>
                                            <a:noFill/>
                                          </a:ln>
                                          <a:solidFill>
                                            <a:schemeClr val="tx1"/>
                                          </a:solidFill>
                                          <a:effectLst/>
                                          <a:uLnTx/>
                                          <a:uFillTx/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kumimoji="0" lang="en-US" sz="2800" b="1" i="0" u="none" strike="noStrike" kern="1200" cap="none" spc="0" normalizeH="0" baseline="0" noProof="0">
                                          <a:ln>
                                            <a:noFill/>
                                          </a:ln>
                                          <a:solidFill>
                                            <a:schemeClr val="tx1"/>
                                          </a:solidFill>
                                          <a:effectLst/>
                                          <a:uLnTx/>
                                          <a:uFillTx/>
                                          <a:latin typeface="Cambria Math" panose="02040503050406030204" pitchFamily="18" charset="0"/>
                                        </a:rPr>
                                        <m:t>𝐀</m:t>
                                      </m:r>
                                    </m:e>
                                    <m:sub>
                                      <m:r>
                                        <a:rPr kumimoji="0" lang="en-US" sz="2800" b="1" i="0" u="none" strike="noStrike" kern="1200" cap="none" spc="0" normalizeH="0" baseline="0" noProof="0">
                                          <a:ln>
                                            <a:noFill/>
                                          </a:ln>
                                          <a:solidFill>
                                            <a:schemeClr val="tx1"/>
                                          </a:solidFill>
                                          <a:effectLst/>
                                          <a:uLnTx/>
                                          <a:uFillTx/>
                                          <a:latin typeface="Cambria Math" panose="02040503050406030204" pitchFamily="18" charset="0"/>
                                        </a:rPr>
                                        <m:t>𝐠</m:t>
                                      </m:r>
                                    </m:sub>
                                  </m:sSub>
                                  <m:r>
                                    <a:rPr kumimoji="0" lang="en-US" sz="2800" b="1" i="0" u="none" strike="noStrike" kern="1200" cap="none" spc="0" normalizeH="0" baseline="0" noProof="0">
                                      <a:ln>
                                        <a:noFill/>
                                      </a:ln>
                                      <a:solidFill>
                                        <a:schemeClr val="tx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</a:rPr>
                                    <m:t>− </m:t>
                                  </m:r>
                                  <m:sSub>
                                    <m:sSubPr>
                                      <m:ctrlPr>
                                        <a:rPr kumimoji="0" lang="en-US" sz="2800" b="1" i="1" u="none" strike="noStrike" kern="1200" cap="none" spc="0" normalizeH="0" baseline="0" noProof="0">
                                          <a:ln>
                                            <a:noFill/>
                                          </a:ln>
                                          <a:solidFill>
                                            <a:schemeClr val="tx1"/>
                                          </a:solidFill>
                                          <a:effectLst/>
                                          <a:uLnTx/>
                                          <a:uFillTx/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kumimoji="0" lang="en-US" sz="2800" b="1" i="0" u="none" strike="noStrike" kern="1200" cap="none" spc="0" normalizeH="0" baseline="0" noProof="0">
                                          <a:ln>
                                            <a:noFill/>
                                          </a:ln>
                                          <a:solidFill>
                                            <a:schemeClr val="tx1"/>
                                          </a:solidFill>
                                          <a:effectLst/>
                                          <a:uLnTx/>
                                          <a:uFillTx/>
                                          <a:latin typeface="Cambria Math" panose="02040503050406030204" pitchFamily="18" charset="0"/>
                                        </a:rPr>
                                        <m:t>𝐀</m:t>
                                      </m:r>
                                    </m:e>
                                    <m:sub>
                                      <m:r>
                                        <a:rPr kumimoji="0" lang="en-US" sz="2800" b="1" i="0" u="none" strike="noStrike" kern="1200" cap="none" spc="0" normalizeH="0" baseline="0" noProof="0">
                                          <a:ln>
                                            <a:noFill/>
                                          </a:ln>
                                          <a:solidFill>
                                            <a:schemeClr val="tx1"/>
                                          </a:solidFill>
                                          <a:effectLst/>
                                          <a:uLnTx/>
                                          <a:uFillTx/>
                                          <a:latin typeface="Cambria Math" panose="02040503050406030204" pitchFamily="18" charset="0"/>
                                        </a:rPr>
                                        <m:t>𝐬𝐭</m:t>
                                      </m:r>
                                    </m:sub>
                                  </m:sSub>
                                </m:e>
                              </m:d>
                              <m:r>
                                <a:rPr kumimoji="0" lang="en-US" sz="2800" b="1" i="0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schemeClr val="tx1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</a:rPr>
                                <m:t>+ </m:t>
                              </m:r>
                              <m:sSub>
                                <m:sSubPr>
                                  <m:ctrlPr>
                                    <a:rPr kumimoji="0" lang="en-US" sz="2800" b="1" i="1" u="none" strike="noStrike" kern="1200" cap="none" spc="0" normalizeH="0" baseline="0" noProof="0">
                                      <a:ln>
                                        <a:noFill/>
                                      </a:ln>
                                      <a:solidFill>
                                        <a:schemeClr val="tx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kumimoji="0" lang="en-US" sz="2800" b="1" i="0" u="none" strike="noStrike" kern="1200" cap="none" spc="0" normalizeH="0" baseline="0" noProof="0">
                                      <a:ln>
                                        <a:noFill/>
                                      </a:ln>
                                      <a:solidFill>
                                        <a:schemeClr val="tx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</a:rPr>
                                    <m:t>𝐟</m:t>
                                  </m:r>
                                </m:e>
                                <m:sub>
                                  <m:r>
                                    <a:rPr kumimoji="0" lang="en-US" sz="2800" b="1" i="0" u="none" strike="noStrike" kern="1200" cap="none" spc="0" normalizeH="0" baseline="0" noProof="0">
                                      <a:ln>
                                        <a:noFill/>
                                      </a:ln>
                                      <a:solidFill>
                                        <a:schemeClr val="tx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</a:rPr>
                                    <m:t>𝐲</m:t>
                                  </m:r>
                                </m:sub>
                              </m:sSub>
                              <m:r>
                                <a:rPr kumimoji="0" lang="en-US" sz="2800" b="1" i="0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schemeClr val="tx1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sSub>
                                <m:sSubPr>
                                  <m:ctrlPr>
                                    <a:rPr kumimoji="0" lang="en-US" sz="2800" b="1" i="1" u="none" strike="noStrike" kern="1200" cap="none" spc="0" normalizeH="0" baseline="0" noProof="0">
                                      <a:ln>
                                        <a:noFill/>
                                      </a:ln>
                                      <a:solidFill>
                                        <a:schemeClr val="tx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kumimoji="0" lang="en-US" sz="2800" b="1" i="0" u="none" strike="noStrike" kern="1200" cap="none" spc="0" normalizeH="0" baseline="0" noProof="0">
                                      <a:ln>
                                        <a:noFill/>
                                      </a:ln>
                                      <a:solidFill>
                                        <a:schemeClr val="tx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</a:rPr>
                                    <m:t>𝐀</m:t>
                                  </m:r>
                                </m:e>
                                <m:sub>
                                  <m:r>
                                    <a:rPr kumimoji="0" lang="en-US" sz="2800" b="1" i="0" u="none" strike="noStrike" kern="1200" cap="none" spc="0" normalizeH="0" baseline="0" noProof="0">
                                      <a:ln>
                                        <a:noFill/>
                                      </a:ln>
                                      <a:solidFill>
                                        <a:schemeClr val="tx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</a:rPr>
                                    <m:t>𝐬𝐭</m:t>
                                  </m:r>
                                </m:sub>
                              </m:sSub>
                            </m:e>
                          </m:d>
                        </m:oMath>
                      </m:oMathPara>
                    </a14:m>
                    <a:endParaRPr lang="en-US" sz="2400" b="1" dirty="0">
                      <a:solidFill>
                        <a:schemeClr val="tx1"/>
                      </a:solidFill>
                      <a:latin typeface="Times New Roman" panose="02020603050405020304" pitchFamily="18" charset="0"/>
                      <a:cs typeface="Times New Roman" panose="02020603050405020304" pitchFamily="18" charset="0"/>
                    </a:endParaRPr>
                  </a:p>
                </p:txBody>
              </p:sp>
            </mc:Choice>
            <mc:Fallback xmlns="">
              <p:sp>
                <p:nvSpPr>
                  <p:cNvPr id="72" name="TextBox 71">
                    <a:extLst>
                      <a:ext uri="{FF2B5EF4-FFF2-40B4-BE49-F238E27FC236}">
                        <a16:creationId xmlns:a16="http://schemas.microsoft.com/office/drawing/2014/main" id="{F30B591B-2C4C-40EE-8441-040252130EC4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40440" y="1982765"/>
                    <a:ext cx="6816884" cy="695008"/>
                  </a:xfrm>
                  <a:prstGeom prst="rect">
                    <a:avLst/>
                  </a:prstGeom>
                  <a:blipFill>
                    <a:blip r:embed="rId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7" name="Rectangle: Rounded Corners 6">
                  <a:extLst>
                    <a:ext uri="{FF2B5EF4-FFF2-40B4-BE49-F238E27FC236}">
                      <a16:creationId xmlns:a16="http://schemas.microsoft.com/office/drawing/2014/main" id="{8EDD487D-14BC-4FEA-9194-B3E7EB2E278B}"/>
                    </a:ext>
                  </a:extLst>
                </p:cNvPr>
                <p:cNvSpPr/>
                <p:nvPr/>
              </p:nvSpPr>
              <p:spPr>
                <a:xfrm>
                  <a:off x="307669" y="2723552"/>
                  <a:ext cx="2592824" cy="512425"/>
                </a:xfrm>
                <a:prstGeom prst="round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kumimoji="0" lang="el-GR" sz="2800" b="1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kumimoji="0" lang="en-US" sz="2800" b="1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</a:rPr>
                              <m:t>𝑨</m:t>
                            </m:r>
                          </m:e>
                          <m:sub>
                            <m:r>
                              <a:rPr kumimoji="0" lang="en-US" sz="2800" b="1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</a:rPr>
                              <m:t>𝒈</m:t>
                            </m:r>
                          </m:sub>
                        </m:sSub>
                        <m:r>
                          <a:rPr kumimoji="0" lang="en-US" sz="2800" b="1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kumimoji="0" lang="en-US" sz="2800" b="1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𝟏𝟔</m:t>
                        </m:r>
                        <m:r>
                          <a:rPr kumimoji="0" lang="en-US" sz="2800" b="1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kumimoji="0" lang="en-US" sz="2800" b="1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𝒎</m:t>
                        </m:r>
                        <m:r>
                          <a:rPr kumimoji="0" lang="en-US" sz="2800" b="1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) </m:t>
                        </m:r>
                        <m:r>
                          <a:rPr kumimoji="0" lang="en-US" sz="2800" b="1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𝒙</m:t>
                        </m:r>
                      </m:oMath>
                    </m:oMathPara>
                  </a14:m>
                  <a:endParaRPr kumimoji="0" lang="en-US" sz="2800" b="1" i="1" u="none" strike="noStrike" kern="1200" cap="none" spc="0" normalizeH="0" baseline="0" noProof="0" dirty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77" name="Rectangle: Rounded Corners 6">
                  <a:extLst>
                    <a:ext uri="{FF2B5EF4-FFF2-40B4-BE49-F238E27FC236}">
                      <a16:creationId xmlns:a16="http://schemas.microsoft.com/office/drawing/2014/main" id="{8EDD487D-14BC-4FEA-9194-B3E7EB2E278B}"/>
                    </a:ext>
                  </a:extLst>
                </p:cNvPr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07669" y="2723552"/>
                  <a:ext cx="2592824" cy="512425"/>
                </a:xfrm>
                <a:prstGeom prst="roundRect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8" name="Rectangle: Rounded Corners 6">
                  <a:extLst>
                    <a:ext uri="{FF2B5EF4-FFF2-40B4-BE49-F238E27FC236}">
                      <a16:creationId xmlns:a16="http://schemas.microsoft.com/office/drawing/2014/main" id="{555ADBCC-C3D0-4C19-A2FD-A42121C272B6}"/>
                    </a:ext>
                  </a:extLst>
                </p:cNvPr>
                <p:cNvSpPr/>
                <p:nvPr/>
              </p:nvSpPr>
              <p:spPr>
                <a:xfrm>
                  <a:off x="16607" y="3426277"/>
                  <a:ext cx="4943720" cy="866052"/>
                </a:xfrm>
                <a:prstGeom prst="round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kumimoji="0" lang="en-US" sz="2800" b="1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𝒙</m:t>
                        </m:r>
                        <m:r>
                          <a:rPr kumimoji="0" lang="en-US" sz="2800" b="1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kumimoji="0" lang="en-US" sz="2800" b="1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𝟑𝟎𝟓</m:t>
                        </m:r>
                        <m:r>
                          <a:rPr kumimoji="0" lang="en-US" sz="2800" b="1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kumimoji="0" lang="en-US" sz="2800" b="1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𝟔𝟒</m:t>
                        </m:r>
                        <m:r>
                          <a:rPr kumimoji="0" lang="en-US" sz="2800" b="1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kumimoji="0" lang="en-US" sz="2800" b="1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𝒎𝒎</m:t>
                        </m:r>
                        <m:r>
                          <a:rPr kumimoji="0" lang="en-US" sz="2800" b="1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 ≈</m:t>
                        </m:r>
                        <m:r>
                          <a:rPr kumimoji="0" lang="en-US" sz="2800" b="1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</a:rPr>
                          <m:t>𝟑𝟏𝟎</m:t>
                        </m:r>
                        <m:r>
                          <a:rPr kumimoji="0" lang="en-US" sz="2800" b="1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kumimoji="0" lang="en-US" sz="2800" b="1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𝒎𝒎</m:t>
                        </m:r>
                      </m:oMath>
                    </m:oMathPara>
                  </a14:m>
                  <a:endParaRPr kumimoji="0" lang="en-US" sz="2800" b="1" i="1" u="none" strike="noStrike" kern="1200" cap="none" spc="0" normalizeH="0" baseline="0" noProof="0" dirty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78" name="Rectangle: Rounded Corners 6">
                  <a:extLst>
                    <a:ext uri="{FF2B5EF4-FFF2-40B4-BE49-F238E27FC236}">
                      <a16:creationId xmlns:a16="http://schemas.microsoft.com/office/drawing/2014/main" id="{555ADBCC-C3D0-4C19-A2FD-A42121C272B6}"/>
                    </a:ext>
                  </a:extLst>
                </p:cNvPr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6607" y="3426277"/>
                  <a:ext cx="4943720" cy="866052"/>
                </a:xfrm>
                <a:prstGeom prst="roundRect">
                  <a:avLst/>
                </a:prstGeom>
                <a:blipFill>
                  <a:blip r:embed="rId8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80" name="Action Button: Blank 79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2ED24C9B-107C-4E37-8811-C2AD3AC76DC2}"/>
              </a:ext>
            </a:extLst>
          </p:cNvPr>
          <p:cNvSpPr/>
          <p:nvPr/>
        </p:nvSpPr>
        <p:spPr>
          <a:xfrm>
            <a:off x="563516" y="5643947"/>
            <a:ext cx="3663822" cy="594011"/>
          </a:xfrm>
          <a:prstGeom prst="actionButtonBlan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Retrieved From  ACI</a:t>
            </a:r>
          </a:p>
        </p:txBody>
      </p:sp>
      <p:sp>
        <p:nvSpPr>
          <p:cNvPr id="81" name="Rectangle: Beveled 80">
            <a:extLst>
              <a:ext uri="{FF2B5EF4-FFF2-40B4-BE49-F238E27FC236}">
                <a16:creationId xmlns:a16="http://schemas.microsoft.com/office/drawing/2014/main" id="{7A0A96AF-1571-4F7F-8B87-0307C3068D65}"/>
              </a:ext>
            </a:extLst>
          </p:cNvPr>
          <p:cNvSpPr/>
          <p:nvPr/>
        </p:nvSpPr>
        <p:spPr>
          <a:xfrm>
            <a:off x="924499" y="979766"/>
            <a:ext cx="4137750" cy="770802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 RCC &amp; CLT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Cambria" panose="02040503050406030204" pitchFamily="18" charset="0"/>
                <a:cs typeface="+mn-cs"/>
              </a:rPr>
              <a:t>Shear wall Design</a:t>
            </a:r>
            <a:endParaRPr lang="en-US" sz="2400" b="1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7298FE1B-A9DD-4A1A-83BA-63BCD03377C1}"/>
              </a:ext>
            </a:extLst>
          </p:cNvPr>
          <p:cNvGrpSpPr/>
          <p:nvPr/>
        </p:nvGrpSpPr>
        <p:grpSpPr>
          <a:xfrm>
            <a:off x="8256002" y="1279561"/>
            <a:ext cx="2826308" cy="4730287"/>
            <a:chOff x="8095656" y="1312202"/>
            <a:chExt cx="2826308" cy="4730287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81D70BF0-B631-4E8C-AECC-2DD4241C1C35}"/>
                </a:ext>
              </a:extLst>
            </p:cNvPr>
            <p:cNvGrpSpPr/>
            <p:nvPr/>
          </p:nvGrpSpPr>
          <p:grpSpPr>
            <a:xfrm>
              <a:off x="8105510" y="1925862"/>
              <a:ext cx="2797694" cy="4015081"/>
              <a:chOff x="6423334" y="1756027"/>
              <a:chExt cx="3417760" cy="4734586"/>
            </a:xfrm>
          </p:grpSpPr>
          <p:pic>
            <p:nvPicPr>
              <p:cNvPr id="31" name="Picture 30">
                <a:extLst>
                  <a:ext uri="{FF2B5EF4-FFF2-40B4-BE49-F238E27FC236}">
                    <a16:creationId xmlns:a16="http://schemas.microsoft.com/office/drawing/2014/main" id="{B0902574-445D-426E-88C3-D766981E9B2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saturation sat="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6668826" y="1756027"/>
                <a:ext cx="3172268" cy="4734586"/>
              </a:xfrm>
              <a:prstGeom prst="rect">
                <a:avLst/>
              </a:prstGeom>
              <a:effectLst>
                <a:outerShdw blurRad="50800" dist="50800" dir="5400000" algn="ctr" rotWithShape="0">
                  <a:schemeClr val="accent3">
                    <a:lumMod val="75000"/>
                  </a:schemeClr>
                </a:outerShdw>
              </a:effectLst>
            </p:spPr>
          </p:pic>
          <p:pic>
            <p:nvPicPr>
              <p:cNvPr id="32" name="Picture 31">
                <a:extLst>
                  <a:ext uri="{FF2B5EF4-FFF2-40B4-BE49-F238E27FC236}">
                    <a16:creationId xmlns:a16="http://schemas.microsoft.com/office/drawing/2014/main" id="{88B71C15-46A3-437D-A6B6-18449E49910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>
                <a:duotone>
                  <a:prstClr val="black"/>
                  <a:srgbClr val="D9C3A5">
                    <a:tint val="50000"/>
                    <a:satMod val="180000"/>
                  </a:srgbClr>
                </a:duotone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colorTemperature colorTemp="11500"/>
                        </a14:imgEffect>
                        <a14:imgEffect>
                          <a14:saturation sat="33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6423334" y="1756027"/>
                <a:ext cx="3172268" cy="4734586"/>
              </a:xfrm>
              <a:prstGeom prst="rect">
                <a:avLst/>
              </a:prstGeom>
              <a:effectLst>
                <a:outerShdw blurRad="50800" dist="50800" dir="5400000" algn="ctr" rotWithShape="0">
                  <a:schemeClr val="accent3">
                    <a:lumMod val="75000"/>
                    <a:alpha val="99000"/>
                  </a:schemeClr>
                </a:outerShdw>
              </a:effectLst>
            </p:spPr>
          </p:pic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A31FCA59-FB76-4914-B8ED-0813B573E4AD}"/>
                </a:ext>
              </a:extLst>
            </p:cNvPr>
            <p:cNvGrpSpPr/>
            <p:nvPr/>
          </p:nvGrpSpPr>
          <p:grpSpPr>
            <a:xfrm rot="2220000" flipV="1">
              <a:off x="8095656" y="5417973"/>
              <a:ext cx="1766605" cy="404727"/>
              <a:chOff x="3842591" y="5616328"/>
              <a:chExt cx="3153210" cy="522516"/>
            </a:xfrm>
          </p:grpSpPr>
          <p:sp>
            <p:nvSpPr>
              <p:cNvPr id="29" name="Arrow: Right 28">
                <a:extLst>
                  <a:ext uri="{FF2B5EF4-FFF2-40B4-BE49-F238E27FC236}">
                    <a16:creationId xmlns:a16="http://schemas.microsoft.com/office/drawing/2014/main" id="{934ED775-3BE1-4ED9-8A77-9DD3EC604CFC}"/>
                  </a:ext>
                </a:extLst>
              </p:cNvPr>
              <p:cNvSpPr/>
              <p:nvPr/>
            </p:nvSpPr>
            <p:spPr>
              <a:xfrm>
                <a:off x="5434422" y="5616328"/>
                <a:ext cx="1561379" cy="522516"/>
              </a:xfrm>
              <a:prstGeom prst="rightArrow">
                <a:avLst/>
              </a:prstGeom>
              <a:solidFill>
                <a:schemeClr val="accent3">
                  <a:lumMod val="50000"/>
                </a:schemeClr>
              </a:solidFill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0" name="Arrow: Left 29">
                <a:extLst>
                  <a:ext uri="{FF2B5EF4-FFF2-40B4-BE49-F238E27FC236}">
                    <a16:creationId xmlns:a16="http://schemas.microsoft.com/office/drawing/2014/main" id="{D553F0D7-21EE-4812-8A35-A9C37192E32F}"/>
                  </a:ext>
                </a:extLst>
              </p:cNvPr>
              <p:cNvSpPr/>
              <p:nvPr/>
            </p:nvSpPr>
            <p:spPr>
              <a:xfrm>
                <a:off x="3842591" y="5616328"/>
                <a:ext cx="1593791" cy="522515"/>
              </a:xfrm>
              <a:prstGeom prst="leftArrow">
                <a:avLst/>
              </a:prstGeom>
              <a:solidFill>
                <a:schemeClr val="accent3">
                  <a:lumMod val="50000"/>
                </a:schemeClr>
              </a:solidFill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C93FF8AC-C4BC-4ADC-9CD9-F4CCB2B6D540}"/>
                </a:ext>
              </a:extLst>
            </p:cNvPr>
            <p:cNvGrpSpPr/>
            <p:nvPr/>
          </p:nvGrpSpPr>
          <p:grpSpPr>
            <a:xfrm rot="6060000" flipV="1">
              <a:off x="8963003" y="4083527"/>
              <a:ext cx="3588524" cy="329399"/>
              <a:chOff x="3842591" y="5616328"/>
              <a:chExt cx="3153210" cy="522516"/>
            </a:xfrm>
          </p:grpSpPr>
          <p:sp>
            <p:nvSpPr>
              <p:cNvPr id="27" name="Arrow: Right 26">
                <a:extLst>
                  <a:ext uri="{FF2B5EF4-FFF2-40B4-BE49-F238E27FC236}">
                    <a16:creationId xmlns:a16="http://schemas.microsoft.com/office/drawing/2014/main" id="{F4E4A4A2-B263-4A9E-9D23-0890CAFE7514}"/>
                  </a:ext>
                </a:extLst>
              </p:cNvPr>
              <p:cNvSpPr/>
              <p:nvPr/>
            </p:nvSpPr>
            <p:spPr>
              <a:xfrm>
                <a:off x="5434422" y="5616328"/>
                <a:ext cx="1561379" cy="522516"/>
              </a:xfrm>
              <a:prstGeom prst="rightArrow">
                <a:avLst/>
              </a:prstGeom>
              <a:solidFill>
                <a:schemeClr val="accent3">
                  <a:lumMod val="50000"/>
                </a:schemeClr>
              </a:solidFill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8" name="Arrow: Left 27">
                <a:extLst>
                  <a:ext uri="{FF2B5EF4-FFF2-40B4-BE49-F238E27FC236}">
                    <a16:creationId xmlns:a16="http://schemas.microsoft.com/office/drawing/2014/main" id="{F8DAACD0-EC4D-471B-A381-C5F4F17CD21A}"/>
                  </a:ext>
                </a:extLst>
              </p:cNvPr>
              <p:cNvSpPr/>
              <p:nvPr/>
            </p:nvSpPr>
            <p:spPr>
              <a:xfrm>
                <a:off x="3842591" y="5616328"/>
                <a:ext cx="1593791" cy="522515"/>
              </a:xfrm>
              <a:prstGeom prst="leftArrow">
                <a:avLst/>
              </a:prstGeom>
              <a:solidFill>
                <a:schemeClr val="accent3">
                  <a:lumMod val="50000"/>
                </a:schemeClr>
              </a:solidFill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6" name="Arrow: Down 25">
              <a:extLst>
                <a:ext uri="{FF2B5EF4-FFF2-40B4-BE49-F238E27FC236}">
                  <a16:creationId xmlns:a16="http://schemas.microsoft.com/office/drawing/2014/main" id="{53B11CA3-0877-4CEA-95A3-2D0A27968DF0}"/>
                </a:ext>
              </a:extLst>
            </p:cNvPr>
            <p:cNvSpPr/>
            <p:nvPr/>
          </p:nvSpPr>
          <p:spPr>
            <a:xfrm>
              <a:off x="9246790" y="1312202"/>
              <a:ext cx="797157" cy="856077"/>
            </a:xfrm>
            <a:prstGeom prst="downArrow">
              <a:avLst/>
            </a:prstGeom>
            <a:gradFill>
              <a:gsLst>
                <a:gs pos="58000">
                  <a:schemeClr val="accent3">
                    <a:lumMod val="50000"/>
                  </a:schemeClr>
                </a:gs>
                <a:gs pos="80000">
                  <a:schemeClr val="dk1">
                    <a:lumMod val="105000"/>
                    <a:satMod val="103000"/>
                    <a:tint val="73000"/>
                  </a:schemeClr>
                </a:gs>
                <a:gs pos="100000">
                  <a:schemeClr val="dk1">
                    <a:lumMod val="105000"/>
                    <a:satMod val="109000"/>
                    <a:tint val="81000"/>
                  </a:schemeClr>
                </a:gs>
              </a:gsLst>
            </a:gradFill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0CEC95D8-9AB6-4CF3-BBA4-352C413EA02D}"/>
              </a:ext>
            </a:extLst>
          </p:cNvPr>
          <p:cNvSpPr txBox="1"/>
          <p:nvPr/>
        </p:nvSpPr>
        <p:spPr>
          <a:xfrm>
            <a:off x="9495429" y="740183"/>
            <a:ext cx="11547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</a:t>
            </a:r>
            <a:endParaRPr lang="en-US" sz="32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A0BEB77-C65B-4F75-8AA5-E631C4FC96EB}"/>
              </a:ext>
            </a:extLst>
          </p:cNvPr>
          <p:cNvSpPr txBox="1"/>
          <p:nvPr/>
        </p:nvSpPr>
        <p:spPr>
          <a:xfrm rot="660000">
            <a:off x="11116122" y="3826734"/>
            <a:ext cx="9920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4000 mm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3C6EAD4C-5719-4AB6-8000-DE16F4468D09}"/>
              </a:ext>
            </a:extLst>
          </p:cNvPr>
          <p:cNvSpPr txBox="1"/>
          <p:nvPr/>
        </p:nvSpPr>
        <p:spPr>
          <a:xfrm rot="2220000">
            <a:off x="8175008" y="5410041"/>
            <a:ext cx="123484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16000 mm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A5E9321-A0E8-4A8B-8D39-66BFD1C3A5A8}"/>
              </a:ext>
            </a:extLst>
          </p:cNvPr>
          <p:cNvSpPr txBox="1"/>
          <p:nvPr/>
        </p:nvSpPr>
        <p:spPr>
          <a:xfrm rot="875261">
            <a:off x="8509009" y="3539289"/>
            <a:ext cx="19507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Shear wall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09249043-5D27-4BF0-8A60-57978294E836}"/>
              </a:ext>
            </a:extLst>
          </p:cNvPr>
          <p:cNvGrpSpPr/>
          <p:nvPr/>
        </p:nvGrpSpPr>
        <p:grpSpPr>
          <a:xfrm>
            <a:off x="9743672" y="5874188"/>
            <a:ext cx="1583962" cy="661640"/>
            <a:chOff x="9537140" y="5914345"/>
            <a:chExt cx="1583962" cy="661640"/>
          </a:xfrm>
        </p:grpSpPr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A1B62875-BB0A-4A77-B921-C69A50D31503}"/>
                </a:ext>
              </a:extLst>
            </p:cNvPr>
            <p:cNvGrpSpPr/>
            <p:nvPr/>
          </p:nvGrpSpPr>
          <p:grpSpPr>
            <a:xfrm rot="21540000" flipV="1">
              <a:off x="9794516" y="5914345"/>
              <a:ext cx="499865" cy="345414"/>
              <a:chOff x="3842591" y="5616328"/>
              <a:chExt cx="3153210" cy="522516"/>
            </a:xfrm>
          </p:grpSpPr>
          <p:sp>
            <p:nvSpPr>
              <p:cNvPr id="42" name="Arrow: Right 41">
                <a:extLst>
                  <a:ext uri="{FF2B5EF4-FFF2-40B4-BE49-F238E27FC236}">
                    <a16:creationId xmlns:a16="http://schemas.microsoft.com/office/drawing/2014/main" id="{306C33B3-4779-440B-8E9E-AE143209F398}"/>
                  </a:ext>
                </a:extLst>
              </p:cNvPr>
              <p:cNvSpPr/>
              <p:nvPr/>
            </p:nvSpPr>
            <p:spPr>
              <a:xfrm>
                <a:off x="5434422" y="5616328"/>
                <a:ext cx="1561379" cy="522516"/>
              </a:xfrm>
              <a:prstGeom prst="rightArrow">
                <a:avLst/>
              </a:prstGeom>
              <a:solidFill>
                <a:schemeClr val="accent3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43" name="Arrow: Left 42">
                <a:extLst>
                  <a:ext uri="{FF2B5EF4-FFF2-40B4-BE49-F238E27FC236}">
                    <a16:creationId xmlns:a16="http://schemas.microsoft.com/office/drawing/2014/main" id="{E31239DC-85BF-4F0E-ABC6-7A39D845CDF3}"/>
                  </a:ext>
                </a:extLst>
              </p:cNvPr>
              <p:cNvSpPr/>
              <p:nvPr/>
            </p:nvSpPr>
            <p:spPr>
              <a:xfrm>
                <a:off x="3842591" y="5616328"/>
                <a:ext cx="1593791" cy="522515"/>
              </a:xfrm>
              <a:prstGeom prst="leftArrow">
                <a:avLst/>
              </a:prstGeom>
              <a:solidFill>
                <a:schemeClr val="accent3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D0BADCAA-FAC8-474E-A78A-8230C19A11AB}"/>
                </a:ext>
              </a:extLst>
            </p:cNvPr>
            <p:cNvSpPr txBox="1"/>
            <p:nvPr/>
          </p:nvSpPr>
          <p:spPr>
            <a:xfrm rot="21360000">
              <a:off x="9537140" y="6114320"/>
              <a:ext cx="158396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i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305.64mm</a:t>
              </a:r>
            </a:p>
          </p:txBody>
        </p:sp>
      </p:grpSp>
      <p:sp>
        <p:nvSpPr>
          <p:cNvPr id="48" name="Rectangle 47">
            <a:extLst>
              <a:ext uri="{FF2B5EF4-FFF2-40B4-BE49-F238E27FC236}">
                <a16:creationId xmlns:a16="http://schemas.microsoft.com/office/drawing/2014/main" id="{AE12DA19-D3D0-4E3B-906A-CB1B0F783C85}"/>
              </a:ext>
            </a:extLst>
          </p:cNvPr>
          <p:cNvSpPr/>
          <p:nvPr/>
        </p:nvSpPr>
        <p:spPr>
          <a:xfrm>
            <a:off x="8466810" y="6439209"/>
            <a:ext cx="1184252" cy="28234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.8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D2ADD177-F341-4F30-8D91-E1A9AAF5909F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12"/>
            <a:tile tx="0" ty="0" sx="100000" sy="100000" flip="xy" algn="bl"/>
          </a:blipFill>
        </p:grpSpPr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31E1333C-4158-43A7-9C47-0E6D294F9D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27CEB042-0A72-4B3D-A0AD-62B040F56D3C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55" name="Group 54">
                <a:extLst>
                  <a:ext uri="{FF2B5EF4-FFF2-40B4-BE49-F238E27FC236}">
                    <a16:creationId xmlns:a16="http://schemas.microsoft.com/office/drawing/2014/main" id="{29A496D1-C8C7-4B22-86A7-90BE41782137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57" name="Rectangle: Rounded Corners 56">
                  <a:extLst>
                    <a:ext uri="{FF2B5EF4-FFF2-40B4-BE49-F238E27FC236}">
                      <a16:creationId xmlns:a16="http://schemas.microsoft.com/office/drawing/2014/main" id="{BBBBF927-AD0E-4987-B84A-E24214E7E5B6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14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58" name="Freeform: Shape 57">
                  <a:extLst>
                    <a:ext uri="{FF2B5EF4-FFF2-40B4-BE49-F238E27FC236}">
                      <a16:creationId xmlns:a16="http://schemas.microsoft.com/office/drawing/2014/main" id="{0F584731-41F0-490A-911A-67E6C99CB08E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1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63D9CF9F-303D-4523-BDEC-152580DB6CE7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14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29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971831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83452264-09BE-4FEF-B0B1-0C49FF4E383E}"/>
              </a:ext>
            </a:extLst>
          </p:cNvPr>
          <p:cNvGrpSpPr/>
          <p:nvPr/>
        </p:nvGrpSpPr>
        <p:grpSpPr>
          <a:xfrm rot="992724">
            <a:off x="4329756" y="2558010"/>
            <a:ext cx="3749040" cy="3749040"/>
            <a:chOff x="3997198" y="1329885"/>
            <a:chExt cx="4201597" cy="4197928"/>
          </a:xfrm>
          <a:solidFill>
            <a:schemeClr val="bg1">
              <a:lumMod val="50000"/>
            </a:schemeClr>
          </a:solidFill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03AB519-1692-4618-82F4-146084E1F31D}"/>
                </a:ext>
              </a:extLst>
            </p:cNvPr>
            <p:cNvSpPr/>
            <p:nvPr/>
          </p:nvSpPr>
          <p:spPr>
            <a:xfrm rot="16200000">
              <a:off x="6098498" y="1406688"/>
              <a:ext cx="2167034" cy="2013428"/>
            </a:xfrm>
            <a:custGeom>
              <a:avLst/>
              <a:gdLst>
                <a:gd name="connsiteX0" fmla="*/ 2167034 w 2167034"/>
                <a:gd name="connsiteY0" fmla="*/ 0 h 2013428"/>
                <a:gd name="connsiteX1" fmla="*/ 2160180 w 2167034"/>
                <a:gd name="connsiteY1" fmla="*/ 135731 h 2013428"/>
                <a:gd name="connsiteX2" fmla="*/ 282950 w 2167034"/>
                <a:gd name="connsiteY2" fmla="*/ 2012961 h 2013428"/>
                <a:gd name="connsiteX3" fmla="*/ 273693 w 2167034"/>
                <a:gd name="connsiteY3" fmla="*/ 2013428 h 2013428"/>
                <a:gd name="connsiteX4" fmla="*/ 0 w 2167034"/>
                <a:gd name="connsiteY4" fmla="*/ 1635197 h 2013428"/>
                <a:gd name="connsiteX5" fmla="*/ 271319 w 2167034"/>
                <a:gd name="connsiteY5" fmla="*/ 1260247 h 2013428"/>
                <a:gd name="connsiteX6" fmla="*/ 341285 w 2167034"/>
                <a:gd name="connsiteY6" fmla="*/ 1249568 h 2013428"/>
                <a:gd name="connsiteX7" fmla="*/ 1417343 w 2167034"/>
                <a:gd name="connsiteY7" fmla="*/ 59386 h 2013428"/>
                <a:gd name="connsiteX8" fmla="*/ 1418964 w 2167034"/>
                <a:gd name="connsiteY8" fmla="*/ 27298 h 2013428"/>
                <a:gd name="connsiteX9" fmla="*/ 1774136 w 2167034"/>
                <a:gd name="connsiteY9" fmla="*/ 284305 h 2013428"/>
                <a:gd name="connsiteX10" fmla="*/ 2167034 w 2167034"/>
                <a:gd name="connsiteY10" fmla="*/ 0 h 201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67034" h="2013428">
                  <a:moveTo>
                    <a:pt x="2167034" y="0"/>
                  </a:moveTo>
                  <a:lnTo>
                    <a:pt x="2160180" y="135731"/>
                  </a:lnTo>
                  <a:cubicBezTo>
                    <a:pt x="2059660" y="1125541"/>
                    <a:pt x="1272760" y="1912440"/>
                    <a:pt x="282950" y="2012961"/>
                  </a:cubicBezTo>
                  <a:lnTo>
                    <a:pt x="273693" y="2013428"/>
                  </a:lnTo>
                  <a:lnTo>
                    <a:pt x="0" y="1635197"/>
                  </a:lnTo>
                  <a:lnTo>
                    <a:pt x="271319" y="1260247"/>
                  </a:lnTo>
                  <a:lnTo>
                    <a:pt x="341285" y="1249568"/>
                  </a:lnTo>
                  <a:cubicBezTo>
                    <a:pt x="915237" y="1132121"/>
                    <a:pt x="1357142" y="652174"/>
                    <a:pt x="1417343" y="59386"/>
                  </a:cubicBezTo>
                  <a:lnTo>
                    <a:pt x="1418964" y="27298"/>
                  </a:lnTo>
                  <a:lnTo>
                    <a:pt x="1774136" y="284305"/>
                  </a:lnTo>
                  <a:lnTo>
                    <a:pt x="2167034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474BEA4-F436-4FB5-829A-A8A04C6F385E}"/>
                </a:ext>
              </a:extLst>
            </p:cNvPr>
            <p:cNvSpPr/>
            <p:nvPr/>
          </p:nvSpPr>
          <p:spPr>
            <a:xfrm rot="16200000">
              <a:off x="4113343" y="1216706"/>
              <a:ext cx="2010629" cy="2242919"/>
            </a:xfrm>
            <a:custGeom>
              <a:avLst/>
              <a:gdLst>
                <a:gd name="connsiteX0" fmla="*/ 2010629 w 2010629"/>
                <a:gd name="connsiteY0" fmla="*/ 1960760 h 2242919"/>
                <a:gd name="connsiteX1" fmla="*/ 1620697 w 2010629"/>
                <a:gd name="connsiteY1" fmla="*/ 2242919 h 2242919"/>
                <a:gd name="connsiteX2" fmla="*/ 1265195 w 2010629"/>
                <a:gd name="connsiteY2" fmla="*/ 1985673 h 2242919"/>
                <a:gd name="connsiteX3" fmla="*/ 1263904 w 2010629"/>
                <a:gd name="connsiteY3" fmla="*/ 1960115 h 2242919"/>
                <a:gd name="connsiteX4" fmla="*/ 53166 w 2010629"/>
                <a:gd name="connsiteY4" fmla="*/ 749376 h 2242919"/>
                <a:gd name="connsiteX5" fmla="*/ 15299 w 2010629"/>
                <a:gd name="connsiteY5" fmla="*/ 747464 h 2242919"/>
                <a:gd name="connsiteX6" fmla="*/ 278086 w 2010629"/>
                <a:gd name="connsiteY6" fmla="*/ 384303 h 2242919"/>
                <a:gd name="connsiteX7" fmla="*/ 0 w 2010629"/>
                <a:gd name="connsiteY7" fmla="*/ 0 h 2242919"/>
                <a:gd name="connsiteX8" fmla="*/ 129511 w 2010629"/>
                <a:gd name="connsiteY8" fmla="*/ 6540 h 2242919"/>
                <a:gd name="connsiteX9" fmla="*/ 2006741 w 2010629"/>
                <a:gd name="connsiteY9" fmla="*/ 1883770 h 2242919"/>
                <a:gd name="connsiteX10" fmla="*/ 2010629 w 2010629"/>
                <a:gd name="connsiteY10" fmla="*/ 1960760 h 2242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10629" h="2242919">
                  <a:moveTo>
                    <a:pt x="2010629" y="1960760"/>
                  </a:moveTo>
                  <a:lnTo>
                    <a:pt x="1620697" y="2242919"/>
                  </a:lnTo>
                  <a:lnTo>
                    <a:pt x="1265195" y="1985673"/>
                  </a:lnTo>
                  <a:lnTo>
                    <a:pt x="1263904" y="1960115"/>
                  </a:lnTo>
                  <a:cubicBezTo>
                    <a:pt x="1199072" y="1321727"/>
                    <a:pt x="691554" y="814208"/>
                    <a:pt x="53166" y="749376"/>
                  </a:cubicBezTo>
                  <a:lnTo>
                    <a:pt x="15299" y="747464"/>
                  </a:lnTo>
                  <a:lnTo>
                    <a:pt x="278086" y="384303"/>
                  </a:lnTo>
                  <a:lnTo>
                    <a:pt x="0" y="0"/>
                  </a:lnTo>
                  <a:lnTo>
                    <a:pt x="129511" y="6540"/>
                  </a:lnTo>
                  <a:cubicBezTo>
                    <a:pt x="1119321" y="107061"/>
                    <a:pt x="1906221" y="893960"/>
                    <a:pt x="2006741" y="1883770"/>
                  </a:cubicBezTo>
                  <a:lnTo>
                    <a:pt x="2010629" y="196076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4BE52464-2B6D-4F00-884E-B88F9415C18A}"/>
                </a:ext>
              </a:extLst>
            </p:cNvPr>
            <p:cNvSpPr/>
            <p:nvPr/>
          </p:nvSpPr>
          <p:spPr>
            <a:xfrm rot="16200000">
              <a:off x="3859574" y="3424867"/>
              <a:ext cx="2240368" cy="1960400"/>
            </a:xfrm>
            <a:custGeom>
              <a:avLst/>
              <a:gdLst>
                <a:gd name="connsiteX0" fmla="*/ 2240368 w 2240368"/>
                <a:gd name="connsiteY0" fmla="*/ 381943 h 1960400"/>
                <a:gd name="connsiteX1" fmla="*/ 1976904 w 2240368"/>
                <a:gd name="connsiteY1" fmla="*/ 746040 h 1960400"/>
                <a:gd name="connsiteX2" fmla="*/ 1957563 w 2240368"/>
                <a:gd name="connsiteY2" fmla="*/ 747016 h 1960400"/>
                <a:gd name="connsiteX3" fmla="*/ 767380 w 2240368"/>
                <a:gd name="connsiteY3" fmla="*/ 1823074 h 1960400"/>
                <a:gd name="connsiteX4" fmla="*/ 749767 w 2240368"/>
                <a:gd name="connsiteY4" fmla="*/ 1938478 h 1960400"/>
                <a:gd name="connsiteX5" fmla="*/ 390031 w 2240368"/>
                <a:gd name="connsiteY5" fmla="*/ 1678169 h 1960400"/>
                <a:gd name="connsiteX6" fmla="*/ 0 w 2240368"/>
                <a:gd name="connsiteY6" fmla="*/ 1960400 h 1960400"/>
                <a:gd name="connsiteX7" fmla="*/ 3988 w 2240368"/>
                <a:gd name="connsiteY7" fmla="*/ 1881409 h 1960400"/>
                <a:gd name="connsiteX8" fmla="*/ 1881218 w 2240368"/>
                <a:gd name="connsiteY8" fmla="*/ 4180 h 1960400"/>
                <a:gd name="connsiteX9" fmla="*/ 1963990 w 2240368"/>
                <a:gd name="connsiteY9" fmla="*/ 0 h 1960400"/>
                <a:gd name="connsiteX10" fmla="*/ 2240368 w 2240368"/>
                <a:gd name="connsiteY10" fmla="*/ 381943 h 196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40368" h="1960400">
                  <a:moveTo>
                    <a:pt x="2240368" y="381943"/>
                  </a:moveTo>
                  <a:lnTo>
                    <a:pt x="1976904" y="746040"/>
                  </a:lnTo>
                  <a:lnTo>
                    <a:pt x="1957563" y="747016"/>
                  </a:lnTo>
                  <a:cubicBezTo>
                    <a:pt x="1364775" y="807217"/>
                    <a:pt x="884828" y="1249123"/>
                    <a:pt x="767380" y="1823074"/>
                  </a:cubicBezTo>
                  <a:lnTo>
                    <a:pt x="749767" y="1938478"/>
                  </a:lnTo>
                  <a:lnTo>
                    <a:pt x="390031" y="1678169"/>
                  </a:lnTo>
                  <a:lnTo>
                    <a:pt x="0" y="1960400"/>
                  </a:lnTo>
                  <a:lnTo>
                    <a:pt x="3988" y="1881409"/>
                  </a:lnTo>
                  <a:cubicBezTo>
                    <a:pt x="104509" y="891599"/>
                    <a:pt x="891408" y="104700"/>
                    <a:pt x="1881218" y="4180"/>
                  </a:cubicBezTo>
                  <a:lnTo>
                    <a:pt x="1963990" y="0"/>
                  </a:lnTo>
                  <a:lnTo>
                    <a:pt x="2240368" y="381943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28587AD9-A61E-4E76-AE57-1177511061D3}"/>
                </a:ext>
              </a:extLst>
            </p:cNvPr>
            <p:cNvSpPr/>
            <p:nvPr/>
          </p:nvSpPr>
          <p:spPr>
            <a:xfrm rot="16200000">
              <a:off x="6001816" y="3330833"/>
              <a:ext cx="2092380" cy="2301579"/>
            </a:xfrm>
            <a:custGeom>
              <a:avLst/>
              <a:gdLst>
                <a:gd name="connsiteX0" fmla="*/ 2092381 w 2092381"/>
                <a:gd name="connsiteY0" fmla="*/ 2301579 h 2301579"/>
                <a:gd name="connsiteX1" fmla="*/ 1883780 w 2092381"/>
                <a:gd name="connsiteY1" fmla="*/ 2291046 h 2301579"/>
                <a:gd name="connsiteX2" fmla="*/ 6550 w 2092381"/>
                <a:gd name="connsiteY2" fmla="*/ 413815 h 2301579"/>
                <a:gd name="connsiteX3" fmla="*/ 0 w 2092381"/>
                <a:gd name="connsiteY3" fmla="*/ 284085 h 2301579"/>
                <a:gd name="connsiteX4" fmla="*/ 392593 w 2092381"/>
                <a:gd name="connsiteY4" fmla="*/ 0 h 2301579"/>
                <a:gd name="connsiteX5" fmla="*/ 745232 w 2092381"/>
                <a:gd name="connsiteY5" fmla="*/ 255173 h 2301579"/>
                <a:gd name="connsiteX6" fmla="*/ 749387 w 2092381"/>
                <a:gd name="connsiteY6" fmla="*/ 337470 h 2301579"/>
                <a:gd name="connsiteX7" fmla="*/ 1960125 w 2092381"/>
                <a:gd name="connsiteY7" fmla="*/ 1548208 h 2301579"/>
                <a:gd name="connsiteX8" fmla="*/ 2071507 w 2092381"/>
                <a:gd name="connsiteY8" fmla="*/ 1553832 h 2301579"/>
                <a:gd name="connsiteX9" fmla="*/ 1811405 w 2092381"/>
                <a:gd name="connsiteY9" fmla="*/ 1913282 h 2301579"/>
                <a:gd name="connsiteX10" fmla="*/ 2092381 w 2092381"/>
                <a:gd name="connsiteY10" fmla="*/ 2301579 h 2301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2381" h="2301579">
                  <a:moveTo>
                    <a:pt x="2092381" y="2301579"/>
                  </a:moveTo>
                  <a:lnTo>
                    <a:pt x="1883780" y="2291046"/>
                  </a:lnTo>
                  <a:cubicBezTo>
                    <a:pt x="893970" y="2190525"/>
                    <a:pt x="107071" y="1403625"/>
                    <a:pt x="6550" y="413815"/>
                  </a:cubicBezTo>
                  <a:lnTo>
                    <a:pt x="0" y="284085"/>
                  </a:lnTo>
                  <a:lnTo>
                    <a:pt x="392593" y="0"/>
                  </a:lnTo>
                  <a:lnTo>
                    <a:pt x="745232" y="255173"/>
                  </a:lnTo>
                  <a:lnTo>
                    <a:pt x="749387" y="337470"/>
                  </a:lnTo>
                  <a:cubicBezTo>
                    <a:pt x="814219" y="975858"/>
                    <a:pt x="1321738" y="1483376"/>
                    <a:pt x="1960125" y="1548208"/>
                  </a:cubicBezTo>
                  <a:lnTo>
                    <a:pt x="2071507" y="1553832"/>
                  </a:lnTo>
                  <a:lnTo>
                    <a:pt x="1811405" y="1913282"/>
                  </a:lnTo>
                  <a:lnTo>
                    <a:pt x="2092381" y="2301579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4DD07B51-4374-4D28-830B-A9047A1CCCFD}"/>
              </a:ext>
            </a:extLst>
          </p:cNvPr>
          <p:cNvGrpSpPr/>
          <p:nvPr/>
        </p:nvGrpSpPr>
        <p:grpSpPr>
          <a:xfrm>
            <a:off x="4359153" y="2566761"/>
            <a:ext cx="3657600" cy="3657600"/>
            <a:chOff x="3997198" y="1329885"/>
            <a:chExt cx="4201597" cy="4197928"/>
          </a:xfrm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4945B5AB-783F-4100-B539-41D872247409}"/>
                </a:ext>
              </a:extLst>
            </p:cNvPr>
            <p:cNvSpPr/>
            <p:nvPr/>
          </p:nvSpPr>
          <p:spPr>
            <a:xfrm rot="16200000">
              <a:off x="6098498" y="1406688"/>
              <a:ext cx="2167034" cy="2013428"/>
            </a:xfrm>
            <a:custGeom>
              <a:avLst/>
              <a:gdLst>
                <a:gd name="connsiteX0" fmla="*/ 2167034 w 2167034"/>
                <a:gd name="connsiteY0" fmla="*/ 0 h 2013428"/>
                <a:gd name="connsiteX1" fmla="*/ 2160180 w 2167034"/>
                <a:gd name="connsiteY1" fmla="*/ 135731 h 2013428"/>
                <a:gd name="connsiteX2" fmla="*/ 282950 w 2167034"/>
                <a:gd name="connsiteY2" fmla="*/ 2012961 h 2013428"/>
                <a:gd name="connsiteX3" fmla="*/ 273693 w 2167034"/>
                <a:gd name="connsiteY3" fmla="*/ 2013428 h 2013428"/>
                <a:gd name="connsiteX4" fmla="*/ 0 w 2167034"/>
                <a:gd name="connsiteY4" fmla="*/ 1635197 h 2013428"/>
                <a:gd name="connsiteX5" fmla="*/ 271319 w 2167034"/>
                <a:gd name="connsiteY5" fmla="*/ 1260247 h 2013428"/>
                <a:gd name="connsiteX6" fmla="*/ 341285 w 2167034"/>
                <a:gd name="connsiteY6" fmla="*/ 1249568 h 2013428"/>
                <a:gd name="connsiteX7" fmla="*/ 1417343 w 2167034"/>
                <a:gd name="connsiteY7" fmla="*/ 59386 h 2013428"/>
                <a:gd name="connsiteX8" fmla="*/ 1418964 w 2167034"/>
                <a:gd name="connsiteY8" fmla="*/ 27298 h 2013428"/>
                <a:gd name="connsiteX9" fmla="*/ 1774136 w 2167034"/>
                <a:gd name="connsiteY9" fmla="*/ 284305 h 2013428"/>
                <a:gd name="connsiteX10" fmla="*/ 2167034 w 2167034"/>
                <a:gd name="connsiteY10" fmla="*/ 0 h 201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67034" h="2013428">
                  <a:moveTo>
                    <a:pt x="2167034" y="0"/>
                  </a:moveTo>
                  <a:lnTo>
                    <a:pt x="2160180" y="135731"/>
                  </a:lnTo>
                  <a:cubicBezTo>
                    <a:pt x="2059660" y="1125541"/>
                    <a:pt x="1272760" y="1912440"/>
                    <a:pt x="282950" y="2012961"/>
                  </a:cubicBezTo>
                  <a:lnTo>
                    <a:pt x="273693" y="2013428"/>
                  </a:lnTo>
                  <a:lnTo>
                    <a:pt x="0" y="1635197"/>
                  </a:lnTo>
                  <a:lnTo>
                    <a:pt x="271319" y="1260247"/>
                  </a:lnTo>
                  <a:lnTo>
                    <a:pt x="341285" y="1249568"/>
                  </a:lnTo>
                  <a:cubicBezTo>
                    <a:pt x="915237" y="1132121"/>
                    <a:pt x="1357142" y="652174"/>
                    <a:pt x="1417343" y="59386"/>
                  </a:cubicBezTo>
                  <a:lnTo>
                    <a:pt x="1418964" y="27298"/>
                  </a:lnTo>
                  <a:lnTo>
                    <a:pt x="1774136" y="284305"/>
                  </a:lnTo>
                  <a:lnTo>
                    <a:pt x="2167034" y="0"/>
                  </a:lnTo>
                  <a:close/>
                </a:path>
              </a:pathLst>
            </a:custGeom>
            <a:solidFill>
              <a:srgbClr val="EC1B4B"/>
            </a:solidFill>
            <a:ln>
              <a:noFill/>
            </a:ln>
            <a:effectLst/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53FBB909-DC13-45AC-B46F-73EAA7FE9918}"/>
                </a:ext>
              </a:extLst>
            </p:cNvPr>
            <p:cNvSpPr/>
            <p:nvPr/>
          </p:nvSpPr>
          <p:spPr>
            <a:xfrm rot="16200000">
              <a:off x="4113343" y="1216706"/>
              <a:ext cx="2010629" cy="2242919"/>
            </a:xfrm>
            <a:custGeom>
              <a:avLst/>
              <a:gdLst>
                <a:gd name="connsiteX0" fmla="*/ 2010629 w 2010629"/>
                <a:gd name="connsiteY0" fmla="*/ 1960760 h 2242919"/>
                <a:gd name="connsiteX1" fmla="*/ 1620697 w 2010629"/>
                <a:gd name="connsiteY1" fmla="*/ 2242919 h 2242919"/>
                <a:gd name="connsiteX2" fmla="*/ 1265195 w 2010629"/>
                <a:gd name="connsiteY2" fmla="*/ 1985673 h 2242919"/>
                <a:gd name="connsiteX3" fmla="*/ 1263904 w 2010629"/>
                <a:gd name="connsiteY3" fmla="*/ 1960115 h 2242919"/>
                <a:gd name="connsiteX4" fmla="*/ 53166 w 2010629"/>
                <a:gd name="connsiteY4" fmla="*/ 749376 h 2242919"/>
                <a:gd name="connsiteX5" fmla="*/ 15299 w 2010629"/>
                <a:gd name="connsiteY5" fmla="*/ 747464 h 2242919"/>
                <a:gd name="connsiteX6" fmla="*/ 278086 w 2010629"/>
                <a:gd name="connsiteY6" fmla="*/ 384303 h 2242919"/>
                <a:gd name="connsiteX7" fmla="*/ 0 w 2010629"/>
                <a:gd name="connsiteY7" fmla="*/ 0 h 2242919"/>
                <a:gd name="connsiteX8" fmla="*/ 129511 w 2010629"/>
                <a:gd name="connsiteY8" fmla="*/ 6540 h 2242919"/>
                <a:gd name="connsiteX9" fmla="*/ 2006741 w 2010629"/>
                <a:gd name="connsiteY9" fmla="*/ 1883770 h 2242919"/>
                <a:gd name="connsiteX10" fmla="*/ 2010629 w 2010629"/>
                <a:gd name="connsiteY10" fmla="*/ 1960760 h 2242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10629" h="2242919">
                  <a:moveTo>
                    <a:pt x="2010629" y="1960760"/>
                  </a:moveTo>
                  <a:lnTo>
                    <a:pt x="1620697" y="2242919"/>
                  </a:lnTo>
                  <a:lnTo>
                    <a:pt x="1265195" y="1985673"/>
                  </a:lnTo>
                  <a:lnTo>
                    <a:pt x="1263904" y="1960115"/>
                  </a:lnTo>
                  <a:cubicBezTo>
                    <a:pt x="1199072" y="1321727"/>
                    <a:pt x="691554" y="814208"/>
                    <a:pt x="53166" y="749376"/>
                  </a:cubicBezTo>
                  <a:lnTo>
                    <a:pt x="15299" y="747464"/>
                  </a:lnTo>
                  <a:lnTo>
                    <a:pt x="278086" y="384303"/>
                  </a:lnTo>
                  <a:lnTo>
                    <a:pt x="0" y="0"/>
                  </a:lnTo>
                  <a:lnTo>
                    <a:pt x="129511" y="6540"/>
                  </a:lnTo>
                  <a:cubicBezTo>
                    <a:pt x="1119321" y="107061"/>
                    <a:pt x="1906221" y="893960"/>
                    <a:pt x="2006741" y="1883770"/>
                  </a:cubicBezTo>
                  <a:lnTo>
                    <a:pt x="2010629" y="1960760"/>
                  </a:lnTo>
                  <a:close/>
                </a:path>
              </a:pathLst>
            </a:custGeom>
            <a:solidFill>
              <a:srgbClr val="F7DB69"/>
            </a:solidFill>
            <a:ln>
              <a:noFill/>
            </a:ln>
            <a:effectLst/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26E16CCF-BEE6-4922-9E81-21C330BC0B44}"/>
                </a:ext>
              </a:extLst>
            </p:cNvPr>
            <p:cNvSpPr/>
            <p:nvPr/>
          </p:nvSpPr>
          <p:spPr>
            <a:xfrm rot="16200000">
              <a:off x="3859574" y="3424867"/>
              <a:ext cx="2240368" cy="1960400"/>
            </a:xfrm>
            <a:custGeom>
              <a:avLst/>
              <a:gdLst>
                <a:gd name="connsiteX0" fmla="*/ 2240368 w 2240368"/>
                <a:gd name="connsiteY0" fmla="*/ 381943 h 1960400"/>
                <a:gd name="connsiteX1" fmla="*/ 1976904 w 2240368"/>
                <a:gd name="connsiteY1" fmla="*/ 746040 h 1960400"/>
                <a:gd name="connsiteX2" fmla="*/ 1957563 w 2240368"/>
                <a:gd name="connsiteY2" fmla="*/ 747016 h 1960400"/>
                <a:gd name="connsiteX3" fmla="*/ 767380 w 2240368"/>
                <a:gd name="connsiteY3" fmla="*/ 1823074 h 1960400"/>
                <a:gd name="connsiteX4" fmla="*/ 749767 w 2240368"/>
                <a:gd name="connsiteY4" fmla="*/ 1938478 h 1960400"/>
                <a:gd name="connsiteX5" fmla="*/ 390031 w 2240368"/>
                <a:gd name="connsiteY5" fmla="*/ 1678169 h 1960400"/>
                <a:gd name="connsiteX6" fmla="*/ 0 w 2240368"/>
                <a:gd name="connsiteY6" fmla="*/ 1960400 h 1960400"/>
                <a:gd name="connsiteX7" fmla="*/ 3988 w 2240368"/>
                <a:gd name="connsiteY7" fmla="*/ 1881409 h 1960400"/>
                <a:gd name="connsiteX8" fmla="*/ 1881218 w 2240368"/>
                <a:gd name="connsiteY8" fmla="*/ 4180 h 1960400"/>
                <a:gd name="connsiteX9" fmla="*/ 1963990 w 2240368"/>
                <a:gd name="connsiteY9" fmla="*/ 0 h 1960400"/>
                <a:gd name="connsiteX10" fmla="*/ 2240368 w 2240368"/>
                <a:gd name="connsiteY10" fmla="*/ 381943 h 196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40368" h="1960400">
                  <a:moveTo>
                    <a:pt x="2240368" y="381943"/>
                  </a:moveTo>
                  <a:lnTo>
                    <a:pt x="1976904" y="746040"/>
                  </a:lnTo>
                  <a:lnTo>
                    <a:pt x="1957563" y="747016"/>
                  </a:lnTo>
                  <a:cubicBezTo>
                    <a:pt x="1364775" y="807217"/>
                    <a:pt x="884828" y="1249123"/>
                    <a:pt x="767380" y="1823074"/>
                  </a:cubicBezTo>
                  <a:lnTo>
                    <a:pt x="749767" y="1938478"/>
                  </a:lnTo>
                  <a:lnTo>
                    <a:pt x="390031" y="1678169"/>
                  </a:lnTo>
                  <a:lnTo>
                    <a:pt x="0" y="1960400"/>
                  </a:lnTo>
                  <a:lnTo>
                    <a:pt x="3988" y="1881409"/>
                  </a:lnTo>
                  <a:cubicBezTo>
                    <a:pt x="104509" y="891599"/>
                    <a:pt x="891408" y="104700"/>
                    <a:pt x="1881218" y="4180"/>
                  </a:cubicBezTo>
                  <a:lnTo>
                    <a:pt x="1963990" y="0"/>
                  </a:lnTo>
                  <a:lnTo>
                    <a:pt x="2240368" y="381943"/>
                  </a:lnTo>
                  <a:close/>
                </a:path>
              </a:pathLst>
            </a:custGeom>
            <a:solidFill>
              <a:srgbClr val="2E9598"/>
            </a:solidFill>
            <a:ln>
              <a:noFill/>
            </a:ln>
            <a:effectLst/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B3A267B-4935-4339-AA3F-27A45BEE0AB0}"/>
                </a:ext>
              </a:extLst>
            </p:cNvPr>
            <p:cNvSpPr/>
            <p:nvPr/>
          </p:nvSpPr>
          <p:spPr>
            <a:xfrm rot="16200000">
              <a:off x="6001815" y="3330833"/>
              <a:ext cx="2092381" cy="2301579"/>
            </a:xfrm>
            <a:custGeom>
              <a:avLst/>
              <a:gdLst>
                <a:gd name="connsiteX0" fmla="*/ 2092381 w 2092381"/>
                <a:gd name="connsiteY0" fmla="*/ 2301579 h 2301579"/>
                <a:gd name="connsiteX1" fmla="*/ 1883780 w 2092381"/>
                <a:gd name="connsiteY1" fmla="*/ 2291046 h 2301579"/>
                <a:gd name="connsiteX2" fmla="*/ 6550 w 2092381"/>
                <a:gd name="connsiteY2" fmla="*/ 413815 h 2301579"/>
                <a:gd name="connsiteX3" fmla="*/ 0 w 2092381"/>
                <a:gd name="connsiteY3" fmla="*/ 284085 h 2301579"/>
                <a:gd name="connsiteX4" fmla="*/ 392593 w 2092381"/>
                <a:gd name="connsiteY4" fmla="*/ 0 h 2301579"/>
                <a:gd name="connsiteX5" fmla="*/ 745232 w 2092381"/>
                <a:gd name="connsiteY5" fmla="*/ 255173 h 2301579"/>
                <a:gd name="connsiteX6" fmla="*/ 749387 w 2092381"/>
                <a:gd name="connsiteY6" fmla="*/ 337470 h 2301579"/>
                <a:gd name="connsiteX7" fmla="*/ 1960125 w 2092381"/>
                <a:gd name="connsiteY7" fmla="*/ 1548208 h 2301579"/>
                <a:gd name="connsiteX8" fmla="*/ 2071507 w 2092381"/>
                <a:gd name="connsiteY8" fmla="*/ 1553832 h 2301579"/>
                <a:gd name="connsiteX9" fmla="*/ 1811405 w 2092381"/>
                <a:gd name="connsiteY9" fmla="*/ 1913282 h 2301579"/>
                <a:gd name="connsiteX10" fmla="*/ 2092381 w 2092381"/>
                <a:gd name="connsiteY10" fmla="*/ 2301579 h 2301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2381" h="2301579">
                  <a:moveTo>
                    <a:pt x="2092381" y="2301579"/>
                  </a:moveTo>
                  <a:lnTo>
                    <a:pt x="1883780" y="2291046"/>
                  </a:lnTo>
                  <a:cubicBezTo>
                    <a:pt x="893970" y="2190525"/>
                    <a:pt x="107071" y="1403625"/>
                    <a:pt x="6550" y="413815"/>
                  </a:cubicBezTo>
                  <a:lnTo>
                    <a:pt x="0" y="284085"/>
                  </a:lnTo>
                  <a:lnTo>
                    <a:pt x="392593" y="0"/>
                  </a:lnTo>
                  <a:lnTo>
                    <a:pt x="745232" y="255173"/>
                  </a:lnTo>
                  <a:lnTo>
                    <a:pt x="749387" y="337470"/>
                  </a:lnTo>
                  <a:cubicBezTo>
                    <a:pt x="814219" y="975858"/>
                    <a:pt x="1321738" y="1483376"/>
                    <a:pt x="1960125" y="1548208"/>
                  </a:cubicBezTo>
                  <a:lnTo>
                    <a:pt x="2071507" y="1553832"/>
                  </a:lnTo>
                  <a:lnTo>
                    <a:pt x="1811405" y="1913282"/>
                  </a:lnTo>
                  <a:lnTo>
                    <a:pt x="2092381" y="2301579"/>
                  </a:lnTo>
                  <a:close/>
                </a:path>
              </a:pathLst>
            </a:custGeom>
            <a:solidFill>
              <a:srgbClr val="A8216B"/>
            </a:solidFill>
            <a:ln>
              <a:noFill/>
            </a:ln>
            <a:effectLst/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2" name="TextBox 51">
            <a:extLst>
              <a:ext uri="{FF2B5EF4-FFF2-40B4-BE49-F238E27FC236}">
                <a16:creationId xmlns:a16="http://schemas.microsoft.com/office/drawing/2014/main" id="{F2730A83-4D58-4A8E-8B6A-0DE8E8337FC1}"/>
              </a:ext>
            </a:extLst>
          </p:cNvPr>
          <p:cNvSpPr txBox="1"/>
          <p:nvPr/>
        </p:nvSpPr>
        <p:spPr>
          <a:xfrm>
            <a:off x="7000491" y="3013375"/>
            <a:ext cx="5309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01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53683982-4F24-46C2-9B62-0232B2415C2D}"/>
              </a:ext>
            </a:extLst>
          </p:cNvPr>
          <p:cNvSpPr txBox="1"/>
          <p:nvPr/>
        </p:nvSpPr>
        <p:spPr>
          <a:xfrm>
            <a:off x="7124278" y="5069722"/>
            <a:ext cx="5309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02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A8F373D3-06BE-4FF6-92E8-97C6D6223218}"/>
              </a:ext>
            </a:extLst>
          </p:cNvPr>
          <p:cNvSpPr txBox="1"/>
          <p:nvPr/>
        </p:nvSpPr>
        <p:spPr>
          <a:xfrm>
            <a:off x="4692012" y="4898689"/>
            <a:ext cx="5309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03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162CED3B-DBCF-46DC-B5A6-C00EAB13046C}"/>
              </a:ext>
            </a:extLst>
          </p:cNvPr>
          <p:cNvSpPr txBox="1"/>
          <p:nvPr/>
        </p:nvSpPr>
        <p:spPr>
          <a:xfrm>
            <a:off x="4951176" y="3054878"/>
            <a:ext cx="5309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04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A2F2D6B8-3BDF-4B97-B54B-04ED6216F258}"/>
              </a:ext>
            </a:extLst>
          </p:cNvPr>
          <p:cNvSpPr/>
          <p:nvPr/>
        </p:nvSpPr>
        <p:spPr>
          <a:xfrm>
            <a:off x="8820443" y="1729979"/>
            <a:ext cx="2419643" cy="374148"/>
          </a:xfrm>
          <a:prstGeom prst="rect">
            <a:avLst/>
          </a:prstGeom>
          <a:solidFill>
            <a:srgbClr val="EC1B4B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Slab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89886081-6577-4A97-B195-81868C062DDC}"/>
              </a:ext>
            </a:extLst>
          </p:cNvPr>
          <p:cNvSpPr/>
          <p:nvPr/>
        </p:nvSpPr>
        <p:spPr>
          <a:xfrm>
            <a:off x="8466406" y="5859732"/>
            <a:ext cx="2419643" cy="374148"/>
          </a:xfrm>
          <a:prstGeom prst="rect">
            <a:avLst/>
          </a:prstGeom>
          <a:solidFill>
            <a:srgbClr val="A8216B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Beam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57A04436-DEA1-4DB8-9735-3ACCF89B7EE9}"/>
              </a:ext>
            </a:extLst>
          </p:cNvPr>
          <p:cNvSpPr/>
          <p:nvPr/>
        </p:nvSpPr>
        <p:spPr>
          <a:xfrm>
            <a:off x="777057" y="5518769"/>
            <a:ext cx="2419643" cy="374148"/>
          </a:xfrm>
          <a:prstGeom prst="rect">
            <a:avLst/>
          </a:prstGeom>
          <a:solidFill>
            <a:srgbClr val="2E9598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Column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F580B441-8AD7-4E35-A638-CFEC819B26DA}"/>
              </a:ext>
            </a:extLst>
          </p:cNvPr>
          <p:cNvSpPr/>
          <p:nvPr/>
        </p:nvSpPr>
        <p:spPr>
          <a:xfrm>
            <a:off x="951914" y="1610075"/>
            <a:ext cx="2419643" cy="374148"/>
          </a:xfrm>
          <a:prstGeom prst="rect">
            <a:avLst/>
          </a:prstGeom>
          <a:solidFill>
            <a:srgbClr val="F7DB69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mbria" panose="02040503050406030204" pitchFamily="18" charset="0"/>
                <a:cs typeface="+mn-cs"/>
              </a:rPr>
              <a:t> Shear wall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60" name="Connector: Elbow 59">
            <a:extLst>
              <a:ext uri="{FF2B5EF4-FFF2-40B4-BE49-F238E27FC236}">
                <a16:creationId xmlns:a16="http://schemas.microsoft.com/office/drawing/2014/main" id="{B09F25C8-62CF-4112-BD7A-87D3CFAD1348}"/>
              </a:ext>
            </a:extLst>
          </p:cNvPr>
          <p:cNvCxnSpPr>
            <a:stCxn id="52" idx="3"/>
            <a:endCxn id="56" idx="1"/>
          </p:cNvCxnSpPr>
          <p:nvPr/>
        </p:nvCxnSpPr>
        <p:spPr>
          <a:xfrm flipV="1">
            <a:off x="7531406" y="1917053"/>
            <a:ext cx="1289037" cy="1327155"/>
          </a:xfrm>
          <a:prstGeom prst="bentConnector3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Connector: Elbow 60">
            <a:extLst>
              <a:ext uri="{FF2B5EF4-FFF2-40B4-BE49-F238E27FC236}">
                <a16:creationId xmlns:a16="http://schemas.microsoft.com/office/drawing/2014/main" id="{920FC6BB-6DC2-4CED-8E5D-99469CC67D44}"/>
              </a:ext>
            </a:extLst>
          </p:cNvPr>
          <p:cNvCxnSpPr>
            <a:cxnSpLocks/>
            <a:stCxn id="53" idx="3"/>
            <a:endCxn id="57" idx="1"/>
          </p:cNvCxnSpPr>
          <p:nvPr/>
        </p:nvCxnSpPr>
        <p:spPr>
          <a:xfrm>
            <a:off x="7655193" y="5300555"/>
            <a:ext cx="811213" cy="746251"/>
          </a:xfrm>
          <a:prstGeom prst="bentConnector3">
            <a:avLst>
              <a:gd name="adj1" fmla="val 50000"/>
            </a:avLst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Connector: Elbow 61">
            <a:extLst>
              <a:ext uri="{FF2B5EF4-FFF2-40B4-BE49-F238E27FC236}">
                <a16:creationId xmlns:a16="http://schemas.microsoft.com/office/drawing/2014/main" id="{11304C24-0EB7-4923-8AEA-FDBB019A0D86}"/>
              </a:ext>
            </a:extLst>
          </p:cNvPr>
          <p:cNvCxnSpPr>
            <a:cxnSpLocks/>
            <a:endCxn id="58" idx="3"/>
          </p:cNvCxnSpPr>
          <p:nvPr/>
        </p:nvCxnSpPr>
        <p:spPr>
          <a:xfrm rot="10800000" flipV="1">
            <a:off x="3196701" y="5141843"/>
            <a:ext cx="1613839" cy="564000"/>
          </a:xfrm>
          <a:prstGeom prst="bentConnector3">
            <a:avLst>
              <a:gd name="adj1" fmla="val 50000"/>
            </a:avLst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Connector: Elbow 62">
            <a:extLst>
              <a:ext uri="{FF2B5EF4-FFF2-40B4-BE49-F238E27FC236}">
                <a16:creationId xmlns:a16="http://schemas.microsoft.com/office/drawing/2014/main" id="{0F9E728E-4959-48A4-8CB9-1557DEB83821}"/>
              </a:ext>
            </a:extLst>
          </p:cNvPr>
          <p:cNvCxnSpPr>
            <a:cxnSpLocks/>
            <a:stCxn id="55" idx="1"/>
            <a:endCxn id="59" idx="3"/>
          </p:cNvCxnSpPr>
          <p:nvPr/>
        </p:nvCxnSpPr>
        <p:spPr>
          <a:xfrm rot="10800000">
            <a:off x="3371558" y="1797149"/>
            <a:ext cx="1579619" cy="1424024"/>
          </a:xfrm>
          <a:prstGeom prst="bentConnector3">
            <a:avLst>
              <a:gd name="adj1" fmla="val 50000"/>
            </a:avLst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Box 63">
            <a:extLst>
              <a:ext uri="{FF2B5EF4-FFF2-40B4-BE49-F238E27FC236}">
                <a16:creationId xmlns:a16="http://schemas.microsoft.com/office/drawing/2014/main" id="{AF398C1A-D456-4F9D-8E85-5523C9DE3785}"/>
              </a:ext>
            </a:extLst>
          </p:cNvPr>
          <p:cNvSpPr txBox="1"/>
          <p:nvPr/>
        </p:nvSpPr>
        <p:spPr>
          <a:xfrm>
            <a:off x="4839112" y="3951491"/>
            <a:ext cx="2604243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Reinforcement Design</a:t>
            </a:r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EBDF7BC2-5F1D-48C8-85D5-8C03331CF929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2"/>
            <a:tile tx="0" ty="0" sx="100000" sy="100000" flip="xy" algn="bl"/>
          </a:blipFill>
        </p:grpSpPr>
        <p:pic>
          <p:nvPicPr>
            <p:cNvPr id="67" name="Picture 66">
              <a:extLst>
                <a:ext uri="{FF2B5EF4-FFF2-40B4-BE49-F238E27FC236}">
                  <a16:creationId xmlns:a16="http://schemas.microsoft.com/office/drawing/2014/main" id="{DA4574C3-90E6-4680-A092-BF3E8E2A67B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68" name="Group 67">
              <a:extLst>
                <a:ext uri="{FF2B5EF4-FFF2-40B4-BE49-F238E27FC236}">
                  <a16:creationId xmlns:a16="http://schemas.microsoft.com/office/drawing/2014/main" id="{A36E2A89-B073-4F1A-8879-107FA6EC93E9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69" name="Group 68">
                <a:extLst>
                  <a:ext uri="{FF2B5EF4-FFF2-40B4-BE49-F238E27FC236}">
                    <a16:creationId xmlns:a16="http://schemas.microsoft.com/office/drawing/2014/main" id="{ABF366D2-E641-4202-8830-27A73C750AC4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71" name="Rectangle: Rounded Corners 70">
                  <a:extLst>
                    <a:ext uri="{FF2B5EF4-FFF2-40B4-BE49-F238E27FC236}">
                      <a16:creationId xmlns:a16="http://schemas.microsoft.com/office/drawing/2014/main" id="{452424E9-CDD1-4816-BB57-DF53002FB2AC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4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72" name="Freeform: Shape 71">
                  <a:extLst>
                    <a:ext uri="{FF2B5EF4-FFF2-40B4-BE49-F238E27FC236}">
                      <a16:creationId xmlns:a16="http://schemas.microsoft.com/office/drawing/2014/main" id="{F42A7543-5533-43E8-8DFB-38F181DC27E9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70" name="TextBox 69">
                <a:extLst>
                  <a:ext uri="{FF2B5EF4-FFF2-40B4-BE49-F238E27FC236}">
                    <a16:creationId xmlns:a16="http://schemas.microsoft.com/office/drawing/2014/main" id="{CC6FCFDE-05F8-49B5-A708-BDECFABC7E7D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4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30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13662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18E19301-4037-43C0-AFD5-7ABCDCC987C8}"/>
              </a:ext>
            </a:extLst>
          </p:cNvPr>
          <p:cNvGrpSpPr/>
          <p:nvPr/>
        </p:nvGrpSpPr>
        <p:grpSpPr>
          <a:xfrm>
            <a:off x="4828809" y="3173432"/>
            <a:ext cx="6528630" cy="3260791"/>
            <a:chOff x="690971" y="3346826"/>
            <a:chExt cx="6214679" cy="3573241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A28D00FD-12D1-41D1-A943-D09730A95B91}"/>
                </a:ext>
              </a:extLst>
            </p:cNvPr>
            <p:cNvSpPr txBox="1"/>
            <p:nvPr/>
          </p:nvSpPr>
          <p:spPr>
            <a:xfrm>
              <a:off x="1702472" y="6515346"/>
              <a:ext cx="2171614" cy="404721"/>
            </a:xfrm>
            <a:prstGeom prst="rect">
              <a:avLst/>
            </a:prstGeom>
            <a:solidFill>
              <a:srgbClr val="002060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9#19@100 mm C/C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3EC621F4-5EA3-42EF-B1F4-7CA9ED32BE5E}"/>
                </a:ext>
              </a:extLst>
            </p:cNvPr>
            <p:cNvSpPr txBox="1"/>
            <p:nvPr/>
          </p:nvSpPr>
          <p:spPr>
            <a:xfrm>
              <a:off x="4734036" y="5942494"/>
              <a:ext cx="2171614" cy="404721"/>
            </a:xfrm>
            <a:prstGeom prst="rect">
              <a:avLst/>
            </a:prstGeom>
            <a:solidFill>
              <a:srgbClr val="002060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9#19@100 mm C/C</a:t>
              </a:r>
            </a:p>
          </p:txBody>
        </p:sp>
        <p:cxnSp>
          <p:nvCxnSpPr>
            <p:cNvPr id="23" name="Connector: Elbow 22">
              <a:extLst>
                <a:ext uri="{FF2B5EF4-FFF2-40B4-BE49-F238E27FC236}">
                  <a16:creationId xmlns:a16="http://schemas.microsoft.com/office/drawing/2014/main" id="{5118A963-5DEE-4E8A-BDF3-144CE52E1E7B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2098820" y="5950990"/>
              <a:ext cx="829148" cy="229500"/>
            </a:xfrm>
            <a:prstGeom prst="bentConnector3">
              <a:avLst/>
            </a:prstGeom>
            <a:noFill/>
            <a:ln w="38100" cap="flat" cmpd="sng" algn="ctr">
              <a:solidFill>
                <a:schemeClr val="accent2">
                  <a:lumMod val="50000"/>
                </a:schemeClr>
              </a:solidFill>
              <a:prstDash val="sysDash"/>
              <a:miter lim="800000"/>
              <a:tailEnd type="triangle"/>
            </a:ln>
            <a:effectLst/>
          </p:spPr>
        </p:cxn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69F13401-15DB-4E8C-B513-18C96F1F254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098103" y="3881948"/>
              <a:ext cx="4639322" cy="1848108"/>
            </a:xfrm>
            <a:prstGeom prst="rect">
              <a:avLst/>
            </a:prstGeom>
          </p:spPr>
        </p:pic>
        <p:cxnSp>
          <p:nvCxnSpPr>
            <p:cNvPr id="25" name="Straight Arrow Connector 24">
              <a:extLst>
                <a:ext uri="{FF2B5EF4-FFF2-40B4-BE49-F238E27FC236}">
                  <a16:creationId xmlns:a16="http://schemas.microsoft.com/office/drawing/2014/main" id="{336F3084-5D7F-4248-B4F4-F96C3A819EC5}"/>
                </a:ext>
              </a:extLst>
            </p:cNvPr>
            <p:cNvCxnSpPr/>
            <p:nvPr/>
          </p:nvCxnSpPr>
          <p:spPr>
            <a:xfrm>
              <a:off x="3874086" y="3881948"/>
              <a:ext cx="2808498" cy="0"/>
            </a:xfrm>
            <a:prstGeom prst="straightConnector1">
              <a:avLst/>
            </a:prstGeom>
            <a:noFill/>
            <a:ln w="57150" cap="flat" cmpd="sng" algn="ctr">
              <a:solidFill>
                <a:schemeClr val="tx1"/>
              </a:solidFill>
              <a:prstDash val="sysDash"/>
              <a:miter lim="800000"/>
              <a:headEnd type="triangle"/>
              <a:tailEnd type="triangle"/>
            </a:ln>
            <a:effectLst/>
          </p:spPr>
        </p:cxnSp>
        <p:cxnSp>
          <p:nvCxnSpPr>
            <p:cNvPr id="26" name="Straight Arrow Connector 25">
              <a:extLst>
                <a:ext uri="{FF2B5EF4-FFF2-40B4-BE49-F238E27FC236}">
                  <a16:creationId xmlns:a16="http://schemas.microsoft.com/office/drawing/2014/main" id="{134C40A8-C08F-4282-ADD4-2413AE88E5E5}"/>
                </a:ext>
              </a:extLst>
            </p:cNvPr>
            <p:cNvCxnSpPr/>
            <p:nvPr/>
          </p:nvCxnSpPr>
          <p:spPr>
            <a:xfrm flipV="1">
              <a:off x="2098103" y="3881948"/>
              <a:ext cx="1830824" cy="1234323"/>
            </a:xfrm>
            <a:prstGeom prst="straightConnector1">
              <a:avLst/>
            </a:prstGeom>
            <a:noFill/>
            <a:ln w="57150" cap="flat" cmpd="sng" algn="ctr">
              <a:solidFill>
                <a:schemeClr val="tx1">
                  <a:lumMod val="75000"/>
                  <a:lumOff val="25000"/>
                </a:schemeClr>
              </a:solidFill>
              <a:prstDash val="sysDash"/>
              <a:miter lim="800000"/>
              <a:headEnd type="triangle"/>
              <a:tailEnd type="triangle"/>
            </a:ln>
            <a:effectLst/>
          </p:spPr>
        </p:cxn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188D05BE-77CC-45FD-A030-A0A1A502CFC4}"/>
                </a:ext>
              </a:extLst>
            </p:cNvPr>
            <p:cNvSpPr txBox="1"/>
            <p:nvPr/>
          </p:nvSpPr>
          <p:spPr>
            <a:xfrm>
              <a:off x="1702472" y="4154665"/>
              <a:ext cx="1166188" cy="404721"/>
            </a:xfrm>
            <a:prstGeom prst="rect">
              <a:avLst/>
            </a:prstGeom>
            <a:solidFill>
              <a:srgbClr val="002060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1000 mm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6ADBB669-991D-471D-BDE7-E353427F9E73}"/>
                </a:ext>
              </a:extLst>
            </p:cNvPr>
            <p:cNvSpPr txBox="1"/>
            <p:nvPr/>
          </p:nvSpPr>
          <p:spPr>
            <a:xfrm>
              <a:off x="690971" y="5286061"/>
              <a:ext cx="1093287" cy="404722"/>
            </a:xfrm>
            <a:prstGeom prst="rect">
              <a:avLst/>
            </a:prstGeom>
            <a:solidFill>
              <a:srgbClr val="002060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200 mm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32A283E3-537E-4762-A503-304ED79924BB}"/>
                </a:ext>
              </a:extLst>
            </p:cNvPr>
            <p:cNvSpPr txBox="1"/>
            <p:nvPr/>
          </p:nvSpPr>
          <p:spPr>
            <a:xfrm>
              <a:off x="4734036" y="3346826"/>
              <a:ext cx="1166188" cy="404722"/>
            </a:xfrm>
            <a:prstGeom prst="rect">
              <a:avLst/>
            </a:prstGeom>
            <a:solidFill>
              <a:srgbClr val="002060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1000 mm</a:t>
              </a:r>
            </a:p>
          </p:txBody>
        </p:sp>
        <p:cxnSp>
          <p:nvCxnSpPr>
            <p:cNvPr id="30" name="Connector: Elbow 29">
              <a:extLst>
                <a:ext uri="{FF2B5EF4-FFF2-40B4-BE49-F238E27FC236}">
                  <a16:creationId xmlns:a16="http://schemas.microsoft.com/office/drawing/2014/main" id="{37AA7C01-59E2-47D5-A84F-46AB3F9A44A0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5158283" y="5406112"/>
              <a:ext cx="609518" cy="369415"/>
            </a:xfrm>
            <a:prstGeom prst="bentConnector3">
              <a:avLst/>
            </a:prstGeom>
            <a:solidFill>
              <a:srgbClr val="002060"/>
            </a:solidFill>
            <a:ln w="38100" cap="flat" cmpd="sng" algn="ctr">
              <a:solidFill>
                <a:schemeClr val="accent2">
                  <a:lumMod val="50000"/>
                </a:schemeClr>
              </a:solidFill>
              <a:prstDash val="sysDash"/>
              <a:miter lim="800000"/>
              <a:tailEnd type="triangle"/>
            </a:ln>
            <a:effectLst/>
          </p:spPr>
        </p:cxnSp>
      </p:grpSp>
      <p:sp>
        <p:nvSpPr>
          <p:cNvPr id="35" name="TextBox 34">
            <a:extLst>
              <a:ext uri="{FF2B5EF4-FFF2-40B4-BE49-F238E27FC236}">
                <a16:creationId xmlns:a16="http://schemas.microsoft.com/office/drawing/2014/main" id="{FE59B1AA-E3A9-43D6-AFFE-474DEFB4D684}"/>
              </a:ext>
            </a:extLst>
          </p:cNvPr>
          <p:cNvSpPr txBox="1"/>
          <p:nvPr/>
        </p:nvSpPr>
        <p:spPr>
          <a:xfrm>
            <a:off x="8318802" y="2440881"/>
            <a:ext cx="35876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Retrieved from CSI detailing</a:t>
            </a:r>
          </a:p>
        </p:txBody>
      </p:sp>
      <p:sp>
        <p:nvSpPr>
          <p:cNvPr id="40" name="Rectangle: Rounded Corners 13">
            <a:extLst>
              <a:ext uri="{FF2B5EF4-FFF2-40B4-BE49-F238E27FC236}">
                <a16:creationId xmlns:a16="http://schemas.microsoft.com/office/drawing/2014/main" id="{4989DAB2-F4E1-4231-AEB1-18B68191914A}"/>
              </a:ext>
            </a:extLst>
          </p:cNvPr>
          <p:cNvSpPr/>
          <p:nvPr/>
        </p:nvSpPr>
        <p:spPr>
          <a:xfrm>
            <a:off x="186989" y="2090716"/>
            <a:ext cx="4641820" cy="711894"/>
          </a:xfrm>
          <a:prstGeom prst="rect">
            <a:avLst/>
          </a:prstGeom>
          <a:solidFill>
            <a:schemeClr val="bg1"/>
          </a:solidFill>
          <a:ln w="57150" cap="flat" cmpd="sng" algn="ctr">
            <a:solidFill>
              <a:srgbClr val="00206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87" name="Group 86">
            <a:extLst>
              <a:ext uri="{FF2B5EF4-FFF2-40B4-BE49-F238E27FC236}">
                <a16:creationId xmlns:a16="http://schemas.microsoft.com/office/drawing/2014/main" id="{16EDE2D7-C7AF-4F49-AB97-4418C3243771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3"/>
            <a:tile tx="0" ty="0" sx="100000" sy="100000" flip="xy" algn="bl"/>
          </a:blipFill>
        </p:grpSpPr>
        <p:pic>
          <p:nvPicPr>
            <p:cNvPr id="88" name="Picture 87">
              <a:extLst>
                <a:ext uri="{FF2B5EF4-FFF2-40B4-BE49-F238E27FC236}">
                  <a16:creationId xmlns:a16="http://schemas.microsoft.com/office/drawing/2014/main" id="{98FD4496-23BE-4D93-8DCA-07B34BBA02D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DB9716A0-4B67-498E-8B64-04B1CB099800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90" name="Group 89">
                <a:extLst>
                  <a:ext uri="{FF2B5EF4-FFF2-40B4-BE49-F238E27FC236}">
                    <a16:creationId xmlns:a16="http://schemas.microsoft.com/office/drawing/2014/main" id="{73AD76CB-AC59-4C48-8AB8-21E2E42635A4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92" name="Rectangle: Rounded Corners 91">
                  <a:extLst>
                    <a:ext uri="{FF2B5EF4-FFF2-40B4-BE49-F238E27FC236}">
                      <a16:creationId xmlns:a16="http://schemas.microsoft.com/office/drawing/2014/main" id="{4DB167FE-B649-4933-9C1B-3AD3E177382C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93" name="Freeform: Shape 92">
                  <a:extLst>
                    <a:ext uri="{FF2B5EF4-FFF2-40B4-BE49-F238E27FC236}">
                      <a16:creationId xmlns:a16="http://schemas.microsoft.com/office/drawing/2014/main" id="{F3130E35-CF7A-4B01-BCEE-3AE6B6C91DD8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91" name="TextBox 90">
                <a:extLst>
                  <a:ext uri="{FF2B5EF4-FFF2-40B4-BE49-F238E27FC236}">
                    <a16:creationId xmlns:a16="http://schemas.microsoft.com/office/drawing/2014/main" id="{3B1FC622-4007-4B2B-80EF-CF33050CCBB8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5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31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94" name="Rectangle 93">
                <a:extLst>
                  <a:ext uri="{FF2B5EF4-FFF2-40B4-BE49-F238E27FC236}">
                    <a16:creationId xmlns:a16="http://schemas.microsoft.com/office/drawing/2014/main" id="{1F203D45-0952-4C53-AD27-44A645506279}"/>
                  </a:ext>
                </a:extLst>
              </p:cNvPr>
              <p:cNvSpPr/>
              <p:nvPr/>
            </p:nvSpPr>
            <p:spPr>
              <a:xfrm>
                <a:off x="-21662" y="2267482"/>
                <a:ext cx="4895123" cy="40709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Calibri" panose="020F0502020204030204" pitchFamily="34" charset="0"/>
                    <a:cs typeface="+mn-cs"/>
                  </a:rPr>
                  <a:t>  </a:t>
                </a:r>
                <a14:m>
                  <m:oMath xmlns:m="http://schemas.openxmlformats.org/officeDocument/2006/math">
                    <m:r>
                      <a:rPr kumimoji="0" lang="en-US" sz="2000" b="1" i="0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libri" panose="020F0502020204030204" pitchFamily="34" charset="0"/>
                        <a:cs typeface="+mn-cs"/>
                      </a:rPr>
                      <m:t>  </m:t>
                    </m:r>
                    <m:r>
                      <a:rPr kumimoji="0" lang="en-GB" sz="2000" b="1" i="1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libri" panose="020F0502020204030204" pitchFamily="34" charset="0"/>
                        <a:cs typeface="+mn-cs"/>
                      </a:rPr>
                      <m:t>𝑨𝒓𝒆𝒂</m:t>
                    </m:r>
                    <m:r>
                      <a:rPr kumimoji="0" lang="en-GB" sz="2000" b="1" i="1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libri" panose="020F0502020204030204" pitchFamily="34" charset="0"/>
                        <a:cs typeface="+mn-cs"/>
                      </a:rPr>
                      <m:t> </m:t>
                    </m:r>
                    <m:r>
                      <a:rPr kumimoji="0" lang="en-GB" sz="2000" b="1" i="1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libri" panose="020F0502020204030204" pitchFamily="34" charset="0"/>
                        <a:cs typeface="+mn-cs"/>
                      </a:rPr>
                      <m:t>𝒐𝒇</m:t>
                    </m:r>
                    <m:r>
                      <a:rPr kumimoji="0" lang="en-GB" sz="2000" b="1" i="1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libri" panose="020F0502020204030204" pitchFamily="34" charset="0"/>
                        <a:cs typeface="+mn-cs"/>
                      </a:rPr>
                      <m:t> </m:t>
                    </m:r>
                    <m:r>
                      <a:rPr kumimoji="0" lang="en-GB" sz="2000" b="1" i="1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libri" panose="020F0502020204030204" pitchFamily="34" charset="0"/>
                        <a:cs typeface="+mn-cs"/>
                      </a:rPr>
                      <m:t>𝑺𝒕𝒆𝒆𝒍</m:t>
                    </m:r>
                    <m:r>
                      <a:rPr kumimoji="0" lang="en-GB" sz="2000" b="1" i="1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libri" panose="020F0502020204030204" pitchFamily="34" charset="0"/>
                        <a:cs typeface="+mn-cs"/>
                      </a:rPr>
                      <m:t> </m:t>
                    </m:r>
                    <m:r>
                      <a:rPr kumimoji="0" lang="en-GB" sz="2000" b="1" i="1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libri" panose="020F0502020204030204" pitchFamily="34" charset="0"/>
                        <a:cs typeface="+mn-cs"/>
                      </a:rPr>
                      <m:t>𝑷𝒓𝒐𝒗𝒊𝒅𝒆𝒅</m:t>
                    </m:r>
                    <m:r>
                      <a:rPr kumimoji="0" lang="en-GB" sz="2000" b="1" i="1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libri" panose="020F0502020204030204" pitchFamily="34" charset="0"/>
                        <a:cs typeface="+mn-cs"/>
                      </a:rPr>
                      <m:t>=</m:t>
                    </m:r>
                    <m:r>
                      <a:rPr kumimoji="0" lang="en-GB" sz="2000" b="1" i="1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libri" panose="020F0502020204030204" pitchFamily="34" charset="0"/>
                        <a:cs typeface="+mn-cs"/>
                      </a:rPr>
                      <m:t>𝟏𝟓𝟏𝟖</m:t>
                    </m:r>
                    <m:r>
                      <a:rPr kumimoji="0" lang="en-GB" sz="2000" b="1" i="1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libri" panose="020F0502020204030204" pitchFamily="34" charset="0"/>
                        <a:cs typeface="+mn-cs"/>
                      </a:rPr>
                      <m:t> </m:t>
                    </m:r>
                    <m:sSup>
                      <m:sSupPr>
                        <m:ctrlPr>
                          <a:rPr kumimoji="0" lang="en-GB" sz="20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pPr>
                      <m:e>
                        <m:r>
                          <a:rPr kumimoji="0" lang="en-GB" sz="20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𝒎𝒎</m:t>
                        </m:r>
                      </m:e>
                      <m:sup>
                        <m:r>
                          <a:rPr kumimoji="0" lang="en-GB" sz="20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𝟐</m:t>
                        </m:r>
                      </m:sup>
                    </m:sSup>
                  </m:oMath>
                </a14:m>
                <a:endParaRPr kumimoji="0" lang="en-GB" sz="20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mc:Choice>
        <mc:Fallback xmlns="">
          <p:sp>
            <p:nvSpPr>
              <p:cNvPr id="94" name="Rectangle 93">
                <a:extLst>
                  <a:ext uri="{FF2B5EF4-FFF2-40B4-BE49-F238E27FC236}">
                    <a16:creationId xmlns:a16="http://schemas.microsoft.com/office/drawing/2014/main" id="{1F203D45-0952-4C53-AD27-44A645506279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1662" y="2267482"/>
                <a:ext cx="4895123" cy="407099"/>
              </a:xfrm>
              <a:prstGeom prst="rect">
                <a:avLst/>
              </a:prstGeom>
              <a:blipFill>
                <a:blip r:embed="rId8"/>
                <a:stretch>
                  <a:fillRect b="-149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5" name="Rectangle: Beveled 94">
            <a:extLst>
              <a:ext uri="{FF2B5EF4-FFF2-40B4-BE49-F238E27FC236}">
                <a16:creationId xmlns:a16="http://schemas.microsoft.com/office/drawing/2014/main" id="{18D1D6E1-51B2-4DD0-ACB3-87804ABC09B8}"/>
              </a:ext>
            </a:extLst>
          </p:cNvPr>
          <p:cNvSpPr/>
          <p:nvPr/>
        </p:nvSpPr>
        <p:spPr>
          <a:xfrm>
            <a:off x="1072649" y="1012571"/>
            <a:ext cx="3836504" cy="638237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Slab Reinforcement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8D1CFDF-AF19-4C16-9E67-4C587424600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4779" y="3172820"/>
            <a:ext cx="4483449" cy="2540378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842F0F65-471D-4EBC-B721-C240C122E366}"/>
              </a:ext>
            </a:extLst>
          </p:cNvPr>
          <p:cNvSpPr/>
          <p:nvPr/>
        </p:nvSpPr>
        <p:spPr>
          <a:xfrm>
            <a:off x="869114" y="5799421"/>
            <a:ext cx="3344443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.9</a:t>
            </a:r>
            <a:r>
              <a:rPr lang="en-US" sz="1600" b="1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Slab reinforcement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56B5EED-CD68-45C2-B4BE-860A9F34932E}"/>
              </a:ext>
            </a:extLst>
          </p:cNvPr>
          <p:cNvSpPr/>
          <p:nvPr/>
        </p:nvSpPr>
        <p:spPr>
          <a:xfrm>
            <a:off x="8318802" y="6335119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3.1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CCFE86D-B651-4EED-9400-E7CBBCA2FF5C}"/>
              </a:ext>
            </a:extLst>
          </p:cNvPr>
          <p:cNvGrpSpPr/>
          <p:nvPr/>
        </p:nvGrpSpPr>
        <p:grpSpPr>
          <a:xfrm>
            <a:off x="5037460" y="589897"/>
            <a:ext cx="7135709" cy="2340214"/>
            <a:chOff x="4122113" y="926584"/>
            <a:chExt cx="8000883" cy="2092958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362CFA56-B93E-40DC-B30C-04A85E74C002}"/>
                </a:ext>
              </a:extLst>
            </p:cNvPr>
            <p:cNvGrpSpPr/>
            <p:nvPr/>
          </p:nvGrpSpPr>
          <p:grpSpPr>
            <a:xfrm>
              <a:off x="4122113" y="926584"/>
              <a:ext cx="8000883" cy="2092958"/>
              <a:chOff x="4023126" y="1682863"/>
              <a:chExt cx="8000883" cy="2092958"/>
            </a:xfrm>
          </p:grpSpPr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1A7B1757-97CE-449B-8A07-B7C4FFE7784E}"/>
                  </a:ext>
                </a:extLst>
              </p:cNvPr>
              <p:cNvSpPr txBox="1"/>
              <p:nvPr/>
            </p:nvSpPr>
            <p:spPr>
              <a:xfrm>
                <a:off x="7760772" y="1682863"/>
                <a:ext cx="1166188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1000 mm</a:t>
                </a: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BC1E931C-A0F7-4BBF-9F76-9B555B97F8EB}"/>
                  </a:ext>
                </a:extLst>
              </p:cNvPr>
              <p:cNvSpPr txBox="1"/>
              <p:nvPr/>
            </p:nvSpPr>
            <p:spPr>
              <a:xfrm>
                <a:off x="4023126" y="2871892"/>
                <a:ext cx="1166188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8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200 mm</a:t>
                </a:r>
              </a:p>
            </p:txBody>
          </p:sp>
          <p:grpSp>
            <p:nvGrpSpPr>
              <p:cNvPr id="2" name="Group 1">
                <a:extLst>
                  <a:ext uri="{FF2B5EF4-FFF2-40B4-BE49-F238E27FC236}">
                    <a16:creationId xmlns:a16="http://schemas.microsoft.com/office/drawing/2014/main" id="{89232CA4-3C0C-4834-B289-679292F88F4C}"/>
                  </a:ext>
                </a:extLst>
              </p:cNvPr>
              <p:cNvGrpSpPr/>
              <p:nvPr/>
            </p:nvGrpSpPr>
            <p:grpSpPr>
              <a:xfrm>
                <a:off x="5082112" y="2027421"/>
                <a:ext cx="6941897" cy="1260277"/>
                <a:chOff x="5118432" y="2090716"/>
                <a:chExt cx="6941897" cy="1260277"/>
              </a:xfrm>
            </p:grpSpPr>
            <p:pic>
              <p:nvPicPr>
                <p:cNvPr id="13" name="Picture 12">
                  <a:extLst>
                    <a:ext uri="{FF2B5EF4-FFF2-40B4-BE49-F238E27FC236}">
                      <a16:creationId xmlns:a16="http://schemas.microsoft.com/office/drawing/2014/main" id="{D325A2F2-4EFD-45A2-A698-1C39C416116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168944" y="2154673"/>
                  <a:ext cx="6891385" cy="1196320"/>
                </a:xfrm>
                <a:prstGeom prst="rect">
                  <a:avLst/>
                </a:prstGeom>
              </p:spPr>
            </p:pic>
            <p:cxnSp>
              <p:nvCxnSpPr>
                <p:cNvPr id="32" name="Straight Arrow Connector 31">
                  <a:extLst>
                    <a:ext uri="{FF2B5EF4-FFF2-40B4-BE49-F238E27FC236}">
                      <a16:creationId xmlns:a16="http://schemas.microsoft.com/office/drawing/2014/main" id="{1516AE99-38E8-4297-BD8B-EB6ABA122E1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5143687" y="2097669"/>
                  <a:ext cx="0" cy="1253324"/>
                </a:xfrm>
                <a:prstGeom prst="straightConnector1">
                  <a:avLst/>
                </a:prstGeom>
                <a:noFill/>
                <a:ln w="57150" cap="flat" cmpd="sng" algn="ctr">
                  <a:solidFill>
                    <a:schemeClr val="tx1"/>
                  </a:solidFill>
                  <a:prstDash val="sysDot"/>
                  <a:headEnd type="triangle"/>
                  <a:tailEnd type="triangle"/>
                </a:ln>
                <a:effectLst/>
              </p:spPr>
            </p:cxnSp>
            <p:cxnSp>
              <p:nvCxnSpPr>
                <p:cNvPr id="81" name="Straight Arrow Connector 80">
                  <a:extLst>
                    <a:ext uri="{FF2B5EF4-FFF2-40B4-BE49-F238E27FC236}">
                      <a16:creationId xmlns:a16="http://schemas.microsoft.com/office/drawing/2014/main" id="{33BD0C58-CEEB-4E08-AC02-6F39FE29DDE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5118432" y="2090716"/>
                  <a:ext cx="6941897" cy="13374"/>
                </a:xfrm>
                <a:prstGeom prst="straightConnector1">
                  <a:avLst/>
                </a:prstGeom>
                <a:noFill/>
                <a:ln w="57150" cap="flat" cmpd="sng" algn="ctr">
                  <a:solidFill>
                    <a:schemeClr val="tx1"/>
                  </a:solidFill>
                  <a:prstDash val="sysDot"/>
                  <a:headEnd type="triangle"/>
                  <a:tailEnd type="triangle"/>
                </a:ln>
                <a:effectLst/>
              </p:spPr>
            </p:cxnSp>
          </p:grpSp>
          <p:sp>
            <p:nvSpPr>
              <p:cNvPr id="37" name="Rectangle 36">
                <a:extLst>
                  <a:ext uri="{FF2B5EF4-FFF2-40B4-BE49-F238E27FC236}">
                    <a16:creationId xmlns:a16="http://schemas.microsoft.com/office/drawing/2014/main" id="{07EDC0F7-4922-4CEA-897D-87C57A2E3666}"/>
                  </a:ext>
                </a:extLst>
              </p:cNvPr>
              <p:cNvSpPr/>
              <p:nvPr/>
            </p:nvSpPr>
            <p:spPr>
              <a:xfrm>
                <a:off x="6070951" y="3352812"/>
                <a:ext cx="1558095" cy="423009"/>
              </a:xfrm>
              <a:prstGeom prst="rect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algn="ctr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r>
                  <a:rPr lang="en-US" b="1" dirty="0">
                    <a:solidFill>
                      <a:schemeClr val="accent1">
                        <a:lumMod val="50000"/>
                      </a:schemeClr>
                    </a:solidFill>
                    <a:effectLst/>
                    <a:latin typeface="Times New Roman" panose="020206030504050203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Figure 3.0</a:t>
                </a:r>
                <a:endParaRPr lang="en-US" sz="1600" b="1" dirty="0">
                  <a:solidFill>
                    <a:schemeClr val="accent1">
                      <a:lumMod val="50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B459879F-5B46-4A14-BD95-194F85DE547C}"/>
                </a:ext>
              </a:extLst>
            </p:cNvPr>
            <p:cNvSpPr/>
            <p:nvPr/>
          </p:nvSpPr>
          <p:spPr>
            <a:xfrm>
              <a:off x="6656113" y="1790672"/>
              <a:ext cx="3236763" cy="281106"/>
            </a:xfrm>
            <a:prstGeom prst="rect">
              <a:avLst/>
            </a:prstGeom>
            <a:solidFill>
              <a:sysClr val="window" lastClr="FFFFFF"/>
            </a:solidFill>
            <a:ln w="50800" cap="flat" cmpd="sng" algn="ctr">
              <a:solidFill>
                <a:srgbClr val="BFC2C3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 panose="020F0502020204030204"/>
                  <a:ea typeface="Calibri"/>
                  <a:cs typeface="Arial"/>
                </a:rPr>
                <a:t>9#19@100 mm C/C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610893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Box 34">
            <a:extLst>
              <a:ext uri="{FF2B5EF4-FFF2-40B4-BE49-F238E27FC236}">
                <a16:creationId xmlns:a16="http://schemas.microsoft.com/office/drawing/2014/main" id="{FE59B1AA-E3A9-43D6-AFFE-474DEFB4D684}"/>
              </a:ext>
            </a:extLst>
          </p:cNvPr>
          <p:cNvSpPr txBox="1"/>
          <p:nvPr/>
        </p:nvSpPr>
        <p:spPr>
          <a:xfrm>
            <a:off x="8524583" y="6077853"/>
            <a:ext cx="31317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Retrieved from CSI detailing</a:t>
            </a:r>
          </a:p>
        </p:txBody>
      </p:sp>
      <p:grpSp>
        <p:nvGrpSpPr>
          <p:cNvPr id="87" name="Group 86">
            <a:extLst>
              <a:ext uri="{FF2B5EF4-FFF2-40B4-BE49-F238E27FC236}">
                <a16:creationId xmlns:a16="http://schemas.microsoft.com/office/drawing/2014/main" id="{16EDE2D7-C7AF-4F49-AB97-4418C3243771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2"/>
            <a:tile tx="0" ty="0" sx="100000" sy="100000" flip="xy" algn="bl"/>
          </a:blipFill>
        </p:grpSpPr>
        <p:pic>
          <p:nvPicPr>
            <p:cNvPr id="88" name="Picture 87">
              <a:extLst>
                <a:ext uri="{FF2B5EF4-FFF2-40B4-BE49-F238E27FC236}">
                  <a16:creationId xmlns:a16="http://schemas.microsoft.com/office/drawing/2014/main" id="{98FD4496-23BE-4D93-8DCA-07B34BBA02D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DB9716A0-4B67-498E-8B64-04B1CB099800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90" name="Group 89">
                <a:extLst>
                  <a:ext uri="{FF2B5EF4-FFF2-40B4-BE49-F238E27FC236}">
                    <a16:creationId xmlns:a16="http://schemas.microsoft.com/office/drawing/2014/main" id="{73AD76CB-AC59-4C48-8AB8-21E2E42635A4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92" name="Rectangle: Rounded Corners 91">
                  <a:extLst>
                    <a:ext uri="{FF2B5EF4-FFF2-40B4-BE49-F238E27FC236}">
                      <a16:creationId xmlns:a16="http://schemas.microsoft.com/office/drawing/2014/main" id="{4DB167FE-B649-4933-9C1B-3AD3E177382C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4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93" name="Freeform: Shape 92">
                  <a:extLst>
                    <a:ext uri="{FF2B5EF4-FFF2-40B4-BE49-F238E27FC236}">
                      <a16:creationId xmlns:a16="http://schemas.microsoft.com/office/drawing/2014/main" id="{F3130E35-CF7A-4B01-BCEE-3AE6B6C91DD8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91" name="TextBox 90">
                <a:extLst>
                  <a:ext uri="{FF2B5EF4-FFF2-40B4-BE49-F238E27FC236}">
                    <a16:creationId xmlns:a16="http://schemas.microsoft.com/office/drawing/2014/main" id="{3B1FC622-4007-4B2B-80EF-CF33050CCBB8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4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32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sp>
        <p:nvSpPr>
          <p:cNvPr id="95" name="Rectangle: Beveled 94">
            <a:extLst>
              <a:ext uri="{FF2B5EF4-FFF2-40B4-BE49-F238E27FC236}">
                <a16:creationId xmlns:a16="http://schemas.microsoft.com/office/drawing/2014/main" id="{18D1D6E1-51B2-4DD0-ACB3-87804ABC09B8}"/>
              </a:ext>
            </a:extLst>
          </p:cNvPr>
          <p:cNvSpPr/>
          <p:nvPr/>
        </p:nvSpPr>
        <p:spPr>
          <a:xfrm>
            <a:off x="468967" y="863687"/>
            <a:ext cx="3836504" cy="638237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Beam Reinforcement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D1BF0E6-805C-4980-9840-0683E9CEC7F1}"/>
              </a:ext>
            </a:extLst>
          </p:cNvPr>
          <p:cNvGrpSpPr/>
          <p:nvPr/>
        </p:nvGrpSpPr>
        <p:grpSpPr>
          <a:xfrm>
            <a:off x="4835242" y="567041"/>
            <a:ext cx="3409587" cy="3786534"/>
            <a:chOff x="7075233" y="1886640"/>
            <a:chExt cx="3409587" cy="3786534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1A7B1757-97CE-449B-8A07-B7C4FFE7784E}"/>
                </a:ext>
              </a:extLst>
            </p:cNvPr>
            <p:cNvSpPr txBox="1"/>
            <p:nvPr/>
          </p:nvSpPr>
          <p:spPr>
            <a:xfrm>
              <a:off x="7075233" y="3059668"/>
              <a:ext cx="1166188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mbria Math" panose="020405030504060302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280 mm</a:t>
              </a:r>
              <a:endPara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9E77552B-C714-4318-9D7E-66A124DBBC2C}"/>
                </a:ext>
              </a:extLst>
            </p:cNvPr>
            <p:cNvGrpSpPr/>
            <p:nvPr/>
          </p:nvGrpSpPr>
          <p:grpSpPr>
            <a:xfrm>
              <a:off x="8375518" y="1886640"/>
              <a:ext cx="2109302" cy="3786534"/>
              <a:chOff x="457200" y="0"/>
              <a:chExt cx="1714500" cy="2880360"/>
            </a:xfrm>
          </p:grpSpPr>
          <p:grpSp>
            <p:nvGrpSpPr>
              <p:cNvPr id="36" name="Group 35">
                <a:extLst>
                  <a:ext uri="{FF2B5EF4-FFF2-40B4-BE49-F238E27FC236}">
                    <a16:creationId xmlns:a16="http://schemas.microsoft.com/office/drawing/2014/main" id="{DE46B4AA-CEA5-44B0-BA4E-0E2291ED738C}"/>
                  </a:ext>
                </a:extLst>
              </p:cNvPr>
              <p:cNvGrpSpPr/>
              <p:nvPr/>
            </p:nvGrpSpPr>
            <p:grpSpPr>
              <a:xfrm>
                <a:off x="457200" y="0"/>
                <a:ext cx="1714500" cy="2461260"/>
                <a:chOff x="0" y="0"/>
                <a:chExt cx="1714500" cy="2461260"/>
              </a:xfrm>
            </p:grpSpPr>
            <p:pic>
              <p:nvPicPr>
                <p:cNvPr id="39" name="Picture 38">
                  <a:extLst>
                    <a:ext uri="{FF2B5EF4-FFF2-40B4-BE49-F238E27FC236}">
                      <a16:creationId xmlns:a16="http://schemas.microsoft.com/office/drawing/2014/main" id="{942647E4-A474-4FCA-8D3D-0A293272E2E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0" y="0"/>
                  <a:ext cx="1670050" cy="2461260"/>
                </a:xfrm>
                <a:prstGeom prst="rect">
                  <a:avLst/>
                </a:prstGeom>
              </p:spPr>
            </p:pic>
            <p:cxnSp>
              <p:nvCxnSpPr>
                <p:cNvPr id="41" name="Straight Arrow Connector 40">
                  <a:extLst>
                    <a:ext uri="{FF2B5EF4-FFF2-40B4-BE49-F238E27FC236}">
                      <a16:creationId xmlns:a16="http://schemas.microsoft.com/office/drawing/2014/main" id="{97F305B2-CA94-4899-8D45-04099E9000A6}"/>
                    </a:ext>
                  </a:extLst>
                </p:cNvPr>
                <p:cNvCxnSpPr/>
                <p:nvPr/>
              </p:nvCxnSpPr>
              <p:spPr>
                <a:xfrm>
                  <a:off x="0" y="0"/>
                  <a:ext cx="0" cy="2461260"/>
                </a:xfrm>
                <a:prstGeom prst="straightConnector1">
                  <a:avLst/>
                </a:prstGeom>
                <a:noFill/>
                <a:ln w="57150" cap="flat" cmpd="sng" algn="ctr">
                  <a:solidFill>
                    <a:schemeClr val="accent1">
                      <a:lumMod val="50000"/>
                    </a:schemeClr>
                  </a:solidFill>
                  <a:prstDash val="solid"/>
                  <a:headEnd type="triangle"/>
                  <a:tailEnd type="triangle"/>
                </a:ln>
                <a:effectLst/>
              </p:spPr>
            </p:cxnSp>
            <p:cxnSp>
              <p:nvCxnSpPr>
                <p:cNvPr id="42" name="Straight Arrow Connector 41">
                  <a:extLst>
                    <a:ext uri="{FF2B5EF4-FFF2-40B4-BE49-F238E27FC236}">
                      <a16:creationId xmlns:a16="http://schemas.microsoft.com/office/drawing/2014/main" id="{E4F611C3-6145-4886-BC26-4BA671699493}"/>
                    </a:ext>
                  </a:extLst>
                </p:cNvPr>
                <p:cNvCxnSpPr/>
                <p:nvPr/>
              </p:nvCxnSpPr>
              <p:spPr>
                <a:xfrm>
                  <a:off x="0" y="2461260"/>
                  <a:ext cx="1714500" cy="0"/>
                </a:xfrm>
                <a:prstGeom prst="straightConnector1">
                  <a:avLst/>
                </a:prstGeom>
                <a:noFill/>
                <a:ln w="57150" cap="flat" cmpd="sng" algn="ctr">
                  <a:solidFill>
                    <a:srgbClr val="002060"/>
                  </a:solidFill>
                  <a:prstDash val="solid"/>
                  <a:headEnd type="triangle"/>
                  <a:tailEnd type="triangle"/>
                </a:ln>
                <a:effectLst/>
              </p:spPr>
            </p:cxnSp>
          </p:grpSp>
          <p:sp>
            <p:nvSpPr>
              <p:cNvPr id="37" name="Rectangle 36">
                <a:extLst>
                  <a:ext uri="{FF2B5EF4-FFF2-40B4-BE49-F238E27FC236}">
                    <a16:creationId xmlns:a16="http://schemas.microsoft.com/office/drawing/2014/main" id="{2FF172FD-A372-4913-8EAE-DDD9F9642907}"/>
                  </a:ext>
                </a:extLst>
              </p:cNvPr>
              <p:cNvSpPr/>
              <p:nvPr/>
            </p:nvSpPr>
            <p:spPr>
              <a:xfrm>
                <a:off x="647700" y="2430780"/>
                <a:ext cx="1280160" cy="449580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EA19CBDA-38C9-4F5A-8A4F-0C282FF78EBE}"/>
                </a:ext>
              </a:extLst>
            </p:cNvPr>
            <p:cNvSpPr txBox="1"/>
            <p:nvPr/>
          </p:nvSpPr>
          <p:spPr>
            <a:xfrm>
              <a:off x="8524583" y="5204511"/>
              <a:ext cx="1811173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mbria Math" panose="020405030504060302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450 mm</a:t>
              </a:r>
              <a:endPara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47" name="TextBox 46">
            <a:extLst>
              <a:ext uri="{FF2B5EF4-FFF2-40B4-BE49-F238E27FC236}">
                <a16:creationId xmlns:a16="http://schemas.microsoft.com/office/drawing/2014/main" id="{B8026009-41FC-469C-8EB4-78BD8FBFD407}"/>
              </a:ext>
            </a:extLst>
          </p:cNvPr>
          <p:cNvSpPr txBox="1"/>
          <p:nvPr/>
        </p:nvSpPr>
        <p:spPr>
          <a:xfrm>
            <a:off x="8095765" y="5510930"/>
            <a:ext cx="38021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beam reinforcement detail 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95D344-5132-403E-9631-37FA9376765A}"/>
              </a:ext>
            </a:extLst>
          </p:cNvPr>
          <p:cNvGrpSpPr/>
          <p:nvPr/>
        </p:nvGrpSpPr>
        <p:grpSpPr>
          <a:xfrm>
            <a:off x="132377" y="1658997"/>
            <a:ext cx="4704939" cy="4284178"/>
            <a:chOff x="132377" y="1658997"/>
            <a:chExt cx="5488976" cy="4810746"/>
          </a:xfrm>
        </p:grpSpPr>
        <p:sp>
          <p:nvSpPr>
            <p:cNvPr id="40" name="Rectangle: Rounded Corners 13">
              <a:extLst>
                <a:ext uri="{FF2B5EF4-FFF2-40B4-BE49-F238E27FC236}">
                  <a16:creationId xmlns:a16="http://schemas.microsoft.com/office/drawing/2014/main" id="{4989DAB2-F4E1-4231-AEB1-18B68191914A}"/>
                </a:ext>
              </a:extLst>
            </p:cNvPr>
            <p:cNvSpPr/>
            <p:nvPr/>
          </p:nvSpPr>
          <p:spPr>
            <a:xfrm>
              <a:off x="132377" y="1658997"/>
              <a:ext cx="5488976" cy="4810746"/>
            </a:xfrm>
            <a:prstGeom prst="rect">
              <a:avLst/>
            </a:prstGeom>
            <a:solidFill>
              <a:schemeClr val="bg1"/>
            </a:solidFill>
            <a:ln w="57150" cap="flat" cmpd="sng" algn="ctr">
              <a:solidFill>
                <a:srgbClr val="00206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2666D90C-CDD9-4E48-A23F-4D19DFB9C87F}"/>
                </a:ext>
              </a:extLst>
            </p:cNvPr>
            <p:cNvSpPr txBox="1"/>
            <p:nvPr/>
          </p:nvSpPr>
          <p:spPr>
            <a:xfrm>
              <a:off x="288428" y="1808467"/>
              <a:ext cx="5231615" cy="38764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ts val="5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600" b="1" u="none" strike="noStrike" kern="1200" cap="none" spc="0" normalizeH="0" baseline="0" noProof="0" dirty="0">
                  <a:ln>
                    <a:noFill/>
                  </a:ln>
                  <a:solidFill>
                    <a:srgbClr val="010101"/>
                  </a:solidFill>
                  <a:effectLst/>
                  <a:uLnTx/>
                  <a:uFillTx/>
                  <a:latin typeface="Cambria Math" panose="02040503050406030204" pitchFamily="18" charset="0"/>
                  <a:ea typeface="+mn-ea"/>
                  <a:cs typeface="+mn-cs"/>
                </a:rPr>
                <a:t>Beam dimension (7m)</a:t>
              </a:r>
            </a:p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ts val="5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de-DE" sz="1600" b="1" u="none" strike="noStrike" kern="1200" cap="none" spc="0" normalizeH="0" baseline="0" noProof="0" dirty="0">
                  <a:ln>
                    <a:noFill/>
                  </a:ln>
                  <a:solidFill>
                    <a:srgbClr val="010101"/>
                  </a:solidFill>
                  <a:effectLst/>
                  <a:uLnTx/>
                  <a:uFillTx/>
                  <a:latin typeface="Cambria Math" panose="02040503050406030204" pitchFamily="18" charset="0"/>
                  <a:ea typeface="+mn-ea"/>
                  <a:cs typeface="+mn-cs"/>
                </a:rPr>
                <a:t>450mm x 280m</a:t>
              </a:r>
              <a:endParaRPr kumimoji="0" lang="en-US" sz="1600" b="1" u="none" strike="noStrike" kern="1200" cap="none" spc="0" normalizeH="0" baseline="0" noProof="0" dirty="0">
                <a:ln>
                  <a:noFill/>
                </a:ln>
                <a:solidFill>
                  <a:srgbClr val="010101"/>
                </a:solidFill>
                <a:effectLst/>
                <a:uLnTx/>
                <a:uFillTx/>
                <a:latin typeface="Cambria Math" panose="02040503050406030204" pitchFamily="18" charset="0"/>
                <a:ea typeface="+mn-ea"/>
                <a:cs typeface="+mn-cs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ts val="5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u="none" strike="noStrike" kern="1200" cap="none" spc="0" normalizeH="0" baseline="0" noProof="0" dirty="0">
                  <a:ln>
                    <a:noFill/>
                  </a:ln>
                  <a:solidFill>
                    <a:srgbClr val="010101"/>
                  </a:solidFill>
                  <a:effectLst/>
                  <a:uLnTx/>
                  <a:uFillTx/>
                  <a:latin typeface="Cambria Math" panose="02040503050406030204" pitchFamily="18" charset="0"/>
                  <a:ea typeface="+mn-ea"/>
                  <a:cs typeface="+mn-cs"/>
                </a:rPr>
                <a:t>Area of Steel (From ETABS)</a:t>
              </a:r>
            </a:p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ts val="5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u="none" strike="noStrike" kern="1200" cap="none" spc="0" normalizeH="0" baseline="0" noProof="0" dirty="0">
                  <a:ln>
                    <a:noFill/>
                  </a:ln>
                  <a:solidFill>
                    <a:srgbClr val="010101"/>
                  </a:solidFill>
                  <a:effectLst/>
                  <a:uLnTx/>
                  <a:uFillTx/>
                  <a:latin typeface="Cambria Math" panose="02040503050406030204" pitchFamily="18" charset="0"/>
                  <a:ea typeface="+mn-ea"/>
                  <a:cs typeface="+mn-cs"/>
                </a:rPr>
                <a:t>Top = 594 mm2/m  4#14</a:t>
              </a:r>
            </a:p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ts val="5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u="none" strike="noStrike" kern="1200" cap="none" spc="0" normalizeH="0" baseline="0" noProof="0" dirty="0">
                  <a:ln>
                    <a:noFill/>
                  </a:ln>
                  <a:solidFill>
                    <a:srgbClr val="010101"/>
                  </a:solidFill>
                  <a:effectLst/>
                  <a:uLnTx/>
                  <a:uFillTx/>
                  <a:latin typeface="Cambria Math" panose="02040503050406030204" pitchFamily="18" charset="0"/>
                  <a:ea typeface="+mn-ea"/>
                  <a:cs typeface="+mn-cs"/>
                </a:rPr>
                <a:t>Bottom = 379 mm2/m  3#14</a:t>
              </a:r>
            </a:p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ts val="5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u="none" strike="noStrike" kern="1200" cap="none" spc="0" normalizeH="0" baseline="0" noProof="0" dirty="0">
                  <a:ln>
                    <a:noFill/>
                  </a:ln>
                  <a:solidFill>
                    <a:srgbClr val="010101"/>
                  </a:solidFill>
                  <a:effectLst/>
                  <a:uLnTx/>
                  <a:uFillTx/>
                  <a:latin typeface="Cambria Math" panose="02040503050406030204" pitchFamily="18" charset="0"/>
                  <a:ea typeface="+mn-ea"/>
                  <a:cs typeface="+mn-cs"/>
                </a:rPr>
                <a:t>Top bars:</a:t>
              </a:r>
            </a:p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ts val="5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u="none" strike="noStrike" kern="1200" cap="none" spc="0" normalizeH="0" baseline="0" noProof="0" dirty="0">
                  <a:ln>
                    <a:noFill/>
                  </a:ln>
                  <a:solidFill>
                    <a:srgbClr val="010101"/>
                  </a:solidFill>
                  <a:effectLst/>
                  <a:uLnTx/>
                  <a:uFillTx/>
                  <a:latin typeface="Cambria Math" panose="02040503050406030204" pitchFamily="18" charset="0"/>
                  <a:ea typeface="+mn-ea"/>
                  <a:cs typeface="+mn-cs"/>
                </a:rPr>
                <a:t>(4bars) (154mm2) = 616mm2 &gt; 594mm2/m</a:t>
              </a:r>
            </a:p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ts val="5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u="none" strike="noStrike" kern="1200" cap="none" spc="0" normalizeH="0" baseline="0" noProof="0" dirty="0">
                  <a:ln>
                    <a:noFill/>
                  </a:ln>
                  <a:solidFill>
                    <a:srgbClr val="010101"/>
                  </a:solidFill>
                  <a:effectLst/>
                  <a:uLnTx/>
                  <a:uFillTx/>
                  <a:latin typeface="Cambria Math" panose="02040503050406030204" pitchFamily="18" charset="0"/>
                  <a:ea typeface="+mn-ea"/>
                  <a:cs typeface="+mn-cs"/>
                </a:rPr>
                <a:t>Bottom:</a:t>
              </a:r>
            </a:p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ts val="5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u="none" strike="noStrike" kern="1200" cap="none" spc="0" normalizeH="0" baseline="0" noProof="0" dirty="0">
                  <a:ln>
                    <a:noFill/>
                  </a:ln>
                  <a:solidFill>
                    <a:srgbClr val="010101"/>
                  </a:solidFill>
                  <a:effectLst/>
                  <a:uLnTx/>
                  <a:uFillTx/>
                  <a:latin typeface="Cambria Math" panose="02040503050406030204" pitchFamily="18" charset="0"/>
                  <a:ea typeface="+mn-ea"/>
                  <a:cs typeface="+mn-cs"/>
                </a:rPr>
                <a:t>(3bars) (154mm2) = 462mm2 &gt; 379mm2/m</a:t>
              </a:r>
            </a:p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ts val="5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endParaRPr>
            </a:p>
          </p:txBody>
        </p:sp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1D7B04B6-E92A-4D78-8940-71E19F0D641F}"/>
                </a:ext>
              </a:extLst>
            </p:cNvPr>
            <p:cNvSpPr/>
            <p:nvPr/>
          </p:nvSpPr>
          <p:spPr>
            <a:xfrm>
              <a:off x="735472" y="5870357"/>
              <a:ext cx="3323481" cy="369317"/>
            </a:xfrm>
            <a:prstGeom prst="rect">
              <a:avLst/>
            </a:prstGeom>
            <a:solidFill>
              <a:schemeClr val="bg1"/>
            </a:solidFill>
            <a:ln w="50800" cap="flat" cmpd="sng" algn="ctr">
              <a:solidFill>
                <a:schemeClr val="bg1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 panose="020F0502020204030204"/>
                  <a:ea typeface="Calibri"/>
                  <a:cs typeface="Arial"/>
                </a:rPr>
                <a:t>Provide10@100mm </a:t>
              </a: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C9FEDBD9-EA28-4DD2-ACDA-746CED858568}"/>
              </a:ext>
            </a:extLst>
          </p:cNvPr>
          <p:cNvGrpSpPr/>
          <p:nvPr/>
        </p:nvGrpSpPr>
        <p:grpSpPr>
          <a:xfrm>
            <a:off x="6447704" y="2780433"/>
            <a:ext cx="5478157" cy="3334695"/>
            <a:chOff x="5850551" y="2807240"/>
            <a:chExt cx="5501930" cy="3422087"/>
          </a:xfrm>
        </p:grpSpPr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F101B591-BDE8-4BA7-879D-3E7DF9AC6F8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850551" y="2807240"/>
              <a:ext cx="5451051" cy="3422087"/>
            </a:xfrm>
            <a:prstGeom prst="rect">
              <a:avLst/>
            </a:prstGeom>
          </p:spPr>
        </p:pic>
        <p:sp>
          <p:nvSpPr>
            <p:cNvPr id="27" name="Arrow: Right 26">
              <a:extLst>
                <a:ext uri="{FF2B5EF4-FFF2-40B4-BE49-F238E27FC236}">
                  <a16:creationId xmlns:a16="http://schemas.microsoft.com/office/drawing/2014/main" id="{75386D30-50C9-4B25-89B7-CDE4D17C9CEE}"/>
                </a:ext>
              </a:extLst>
            </p:cNvPr>
            <p:cNvSpPr/>
            <p:nvPr/>
          </p:nvSpPr>
          <p:spPr>
            <a:xfrm rot="17378143">
              <a:off x="9933022" y="4307998"/>
              <a:ext cx="1462034" cy="169790"/>
            </a:xfrm>
            <a:prstGeom prst="rightArrow">
              <a:avLst/>
            </a:prstGeom>
            <a:solidFill>
              <a:srgbClr val="01010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A12C7383-6A6A-457B-AD9D-4C019FC7D6C8}"/>
                </a:ext>
              </a:extLst>
            </p:cNvPr>
            <p:cNvSpPr txBox="1"/>
            <p:nvPr/>
          </p:nvSpPr>
          <p:spPr>
            <a:xfrm>
              <a:off x="9024816" y="5084553"/>
              <a:ext cx="2327665" cy="4105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rPr>
                <a:t>Provide10@100 mm</a:t>
              </a:r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8A83F290-3927-4663-94C3-3C3D820B8A8A}"/>
              </a:ext>
            </a:extLst>
          </p:cNvPr>
          <p:cNvSpPr/>
          <p:nvPr/>
        </p:nvSpPr>
        <p:spPr>
          <a:xfrm>
            <a:off x="5492069" y="4325591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3.2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777ED3C-A157-42AB-9F4E-DB40E5503AE3}"/>
              </a:ext>
            </a:extLst>
          </p:cNvPr>
          <p:cNvSpPr/>
          <p:nvPr/>
        </p:nvSpPr>
        <p:spPr>
          <a:xfrm>
            <a:off x="6923103" y="6115128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3.3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2874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" name="Group 86">
            <a:extLst>
              <a:ext uri="{FF2B5EF4-FFF2-40B4-BE49-F238E27FC236}">
                <a16:creationId xmlns:a16="http://schemas.microsoft.com/office/drawing/2014/main" id="{16EDE2D7-C7AF-4F49-AB97-4418C3243771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2"/>
            <a:tile tx="0" ty="0" sx="100000" sy="100000" flip="xy" algn="bl"/>
          </a:blipFill>
        </p:grpSpPr>
        <p:pic>
          <p:nvPicPr>
            <p:cNvPr id="88" name="Picture 87">
              <a:extLst>
                <a:ext uri="{FF2B5EF4-FFF2-40B4-BE49-F238E27FC236}">
                  <a16:creationId xmlns:a16="http://schemas.microsoft.com/office/drawing/2014/main" id="{98FD4496-23BE-4D93-8DCA-07B34BBA02D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DB9716A0-4B67-498E-8B64-04B1CB099800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90" name="Group 89">
                <a:extLst>
                  <a:ext uri="{FF2B5EF4-FFF2-40B4-BE49-F238E27FC236}">
                    <a16:creationId xmlns:a16="http://schemas.microsoft.com/office/drawing/2014/main" id="{73AD76CB-AC59-4C48-8AB8-21E2E42635A4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92" name="Rectangle: Rounded Corners 91">
                  <a:extLst>
                    <a:ext uri="{FF2B5EF4-FFF2-40B4-BE49-F238E27FC236}">
                      <a16:creationId xmlns:a16="http://schemas.microsoft.com/office/drawing/2014/main" id="{4DB167FE-B649-4933-9C1B-3AD3E177382C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4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93" name="Freeform: Shape 92">
                  <a:extLst>
                    <a:ext uri="{FF2B5EF4-FFF2-40B4-BE49-F238E27FC236}">
                      <a16:creationId xmlns:a16="http://schemas.microsoft.com/office/drawing/2014/main" id="{F3130E35-CF7A-4B01-BCEE-3AE6B6C91DD8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91" name="TextBox 90">
                <a:extLst>
                  <a:ext uri="{FF2B5EF4-FFF2-40B4-BE49-F238E27FC236}">
                    <a16:creationId xmlns:a16="http://schemas.microsoft.com/office/drawing/2014/main" id="{3B1FC622-4007-4B2B-80EF-CF33050CCBB8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4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33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sp>
        <p:nvSpPr>
          <p:cNvPr id="95" name="Rectangle: Beveled 94">
            <a:extLst>
              <a:ext uri="{FF2B5EF4-FFF2-40B4-BE49-F238E27FC236}">
                <a16:creationId xmlns:a16="http://schemas.microsoft.com/office/drawing/2014/main" id="{18D1D6E1-51B2-4DD0-ACB3-87804ABC09B8}"/>
              </a:ext>
            </a:extLst>
          </p:cNvPr>
          <p:cNvSpPr/>
          <p:nvPr/>
        </p:nvSpPr>
        <p:spPr>
          <a:xfrm>
            <a:off x="468967" y="863687"/>
            <a:ext cx="3933600" cy="638237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Column Reinforcement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1960948-87D2-401D-8BC2-72072AB25DDC}"/>
              </a:ext>
            </a:extLst>
          </p:cNvPr>
          <p:cNvGrpSpPr/>
          <p:nvPr/>
        </p:nvGrpSpPr>
        <p:grpSpPr>
          <a:xfrm>
            <a:off x="5968898" y="1620947"/>
            <a:ext cx="4467767" cy="3122865"/>
            <a:chOff x="6131073" y="2272617"/>
            <a:chExt cx="4911425" cy="3358151"/>
          </a:xfrm>
        </p:grpSpPr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DE7E10CB-8335-45B0-ABDA-9C6BD0E19795}"/>
                </a:ext>
              </a:extLst>
            </p:cNvPr>
            <p:cNvGrpSpPr/>
            <p:nvPr/>
          </p:nvGrpSpPr>
          <p:grpSpPr>
            <a:xfrm>
              <a:off x="6131073" y="2272617"/>
              <a:ext cx="3683000" cy="3016250"/>
              <a:chOff x="12700" y="0"/>
              <a:chExt cx="3683000" cy="301625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9CEF2A8F-B1E7-4760-99F3-C0DE0038395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2700" y="0"/>
                <a:ext cx="3113405" cy="3016250"/>
                <a:chOff x="705" y="-2050"/>
                <a:chExt cx="4903" cy="4750"/>
              </a:xfrm>
            </p:grpSpPr>
            <p:pic>
              <p:nvPicPr>
                <p:cNvPr id="44" name="Picture 43">
                  <a:extLst>
                    <a:ext uri="{FF2B5EF4-FFF2-40B4-BE49-F238E27FC236}">
                      <a16:creationId xmlns:a16="http://schemas.microsoft.com/office/drawing/2014/main" id="{108B6F45-2B14-4CFB-B1AF-8D49BD0E8891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41" y="-2050"/>
                  <a:ext cx="4786" cy="465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45" name="Picture 44">
                  <a:extLst>
                    <a:ext uri="{FF2B5EF4-FFF2-40B4-BE49-F238E27FC236}">
                      <a16:creationId xmlns:a16="http://schemas.microsoft.com/office/drawing/2014/main" id="{07C6924F-CD9E-41D5-BB2F-56094C9F5E05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802" y="-2022"/>
                  <a:ext cx="4666" cy="453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sp>
              <p:nvSpPr>
                <p:cNvPr id="46" name="Rectangle 45">
                  <a:extLst>
                    <a:ext uri="{FF2B5EF4-FFF2-40B4-BE49-F238E27FC236}">
                      <a16:creationId xmlns:a16="http://schemas.microsoft.com/office/drawing/2014/main" id="{9E025BBA-6995-4CE2-B880-883E1497C531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802" y="-2022"/>
                  <a:ext cx="4666" cy="4538"/>
                </a:xfrm>
                <a:prstGeom prst="rect">
                  <a:avLst/>
                </a:prstGeom>
                <a:noFill/>
                <a:ln w="9525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rot="0" vert="horz" wrap="square" lIns="91440" tIns="45720" rIns="91440" bIns="45720" anchor="t" anchorCtr="0" upright="1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pic>
              <p:nvPicPr>
                <p:cNvPr id="47" name="Picture 46">
                  <a:extLst>
                    <a:ext uri="{FF2B5EF4-FFF2-40B4-BE49-F238E27FC236}">
                      <a16:creationId xmlns:a16="http://schemas.microsoft.com/office/drawing/2014/main" id="{DF52104E-5A0D-4E77-9480-958406EB7C23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203" y="-1651"/>
                  <a:ext cx="3865" cy="379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sp>
              <p:nvSpPr>
                <p:cNvPr id="48" name="Freeform 37">
                  <a:extLst>
                    <a:ext uri="{FF2B5EF4-FFF2-40B4-BE49-F238E27FC236}">
                      <a16:creationId xmlns:a16="http://schemas.microsoft.com/office/drawing/2014/main" id="{7B6B3D17-8898-469C-923B-F8123F7D93F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5418" y="-2023"/>
                  <a:ext cx="190" cy="4538"/>
                </a:xfrm>
                <a:custGeom>
                  <a:avLst/>
                  <a:gdLst>
                    <a:gd name="T0" fmla="+- 0 5513 5419"/>
                    <a:gd name="T1" fmla="*/ T0 w 190"/>
                    <a:gd name="T2" fmla="+- 0 -2023 -2023"/>
                    <a:gd name="T3" fmla="*/ -2023 h 4538"/>
                    <a:gd name="T4" fmla="+- 0 5419 5419"/>
                    <a:gd name="T5" fmla="*/ T4 w 190"/>
                    <a:gd name="T6" fmla="+- 0 -1928 -2023"/>
                    <a:gd name="T7" fmla="*/ -1928 h 4538"/>
                    <a:gd name="T8" fmla="+- 0 5466 5419"/>
                    <a:gd name="T9" fmla="*/ T8 w 190"/>
                    <a:gd name="T10" fmla="+- 0 -1928 -2023"/>
                    <a:gd name="T11" fmla="*/ -1928 h 4538"/>
                    <a:gd name="T12" fmla="+- 0 5466 5419"/>
                    <a:gd name="T13" fmla="*/ T12 w 190"/>
                    <a:gd name="T14" fmla="+- 0 2419 -2023"/>
                    <a:gd name="T15" fmla="*/ 2419 h 4538"/>
                    <a:gd name="T16" fmla="+- 0 5419 5419"/>
                    <a:gd name="T17" fmla="*/ T16 w 190"/>
                    <a:gd name="T18" fmla="+- 0 2419 -2023"/>
                    <a:gd name="T19" fmla="*/ 2419 h 4538"/>
                    <a:gd name="T20" fmla="+- 0 5513 5419"/>
                    <a:gd name="T21" fmla="*/ T20 w 190"/>
                    <a:gd name="T22" fmla="+- 0 2514 -2023"/>
                    <a:gd name="T23" fmla="*/ 2514 h 4538"/>
                    <a:gd name="T24" fmla="+- 0 5608 5419"/>
                    <a:gd name="T25" fmla="*/ T24 w 190"/>
                    <a:gd name="T26" fmla="+- 0 2419 -2023"/>
                    <a:gd name="T27" fmla="*/ 2419 h 4538"/>
                    <a:gd name="T28" fmla="+- 0 5561 5419"/>
                    <a:gd name="T29" fmla="*/ T28 w 190"/>
                    <a:gd name="T30" fmla="+- 0 2419 -2023"/>
                    <a:gd name="T31" fmla="*/ 2419 h 4538"/>
                    <a:gd name="T32" fmla="+- 0 5561 5419"/>
                    <a:gd name="T33" fmla="*/ T32 w 190"/>
                    <a:gd name="T34" fmla="+- 0 -1928 -2023"/>
                    <a:gd name="T35" fmla="*/ -1928 h 4538"/>
                    <a:gd name="T36" fmla="+- 0 5608 5419"/>
                    <a:gd name="T37" fmla="*/ T36 w 190"/>
                    <a:gd name="T38" fmla="+- 0 -1928 -2023"/>
                    <a:gd name="T39" fmla="*/ -1928 h 4538"/>
                    <a:gd name="T40" fmla="+- 0 5513 5419"/>
                    <a:gd name="T41" fmla="*/ T40 w 190"/>
                    <a:gd name="T42" fmla="+- 0 -2023 -2023"/>
                    <a:gd name="T43" fmla="*/ -2023 h 4538"/>
                  </a:gdLst>
                  <a:ahLst/>
                  <a:cxnLst>
                    <a:cxn ang="0">
                      <a:pos x="T1" y="T3"/>
                    </a:cxn>
                    <a:cxn ang="0">
                      <a:pos x="T5" y="T7"/>
                    </a:cxn>
                    <a:cxn ang="0">
                      <a:pos x="T9" y="T11"/>
                    </a:cxn>
                    <a:cxn ang="0">
                      <a:pos x="T13" y="T15"/>
                    </a:cxn>
                    <a:cxn ang="0">
                      <a:pos x="T17" y="T19"/>
                    </a:cxn>
                    <a:cxn ang="0">
                      <a:pos x="T21" y="T23"/>
                    </a:cxn>
                    <a:cxn ang="0">
                      <a:pos x="T25" y="T27"/>
                    </a:cxn>
                    <a:cxn ang="0">
                      <a:pos x="T29" y="T31"/>
                    </a:cxn>
                    <a:cxn ang="0">
                      <a:pos x="T33" y="T35"/>
                    </a:cxn>
                    <a:cxn ang="0">
                      <a:pos x="T37" y="T39"/>
                    </a:cxn>
                    <a:cxn ang="0">
                      <a:pos x="T41" y="T43"/>
                    </a:cxn>
                  </a:cxnLst>
                  <a:rect l="0" t="0" r="r" b="b"/>
                  <a:pathLst>
                    <a:path w="190" h="4538">
                      <a:moveTo>
                        <a:pt x="94" y="0"/>
                      </a:moveTo>
                      <a:lnTo>
                        <a:pt x="0" y="95"/>
                      </a:lnTo>
                      <a:lnTo>
                        <a:pt x="47" y="95"/>
                      </a:lnTo>
                      <a:lnTo>
                        <a:pt x="47" y="4442"/>
                      </a:lnTo>
                      <a:lnTo>
                        <a:pt x="0" y="4442"/>
                      </a:lnTo>
                      <a:lnTo>
                        <a:pt x="94" y="4537"/>
                      </a:lnTo>
                      <a:lnTo>
                        <a:pt x="189" y="4442"/>
                      </a:lnTo>
                      <a:lnTo>
                        <a:pt x="142" y="4442"/>
                      </a:lnTo>
                      <a:lnTo>
                        <a:pt x="142" y="95"/>
                      </a:lnTo>
                      <a:lnTo>
                        <a:pt x="189" y="95"/>
                      </a:lnTo>
                      <a:lnTo>
                        <a:pt x="94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rot="0" vert="horz" wrap="square" lIns="91440" tIns="45720" rIns="91440" bIns="45720" anchor="t" anchorCtr="0" upright="1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9" name="Freeform 38">
                  <a:extLst>
                    <a:ext uri="{FF2B5EF4-FFF2-40B4-BE49-F238E27FC236}">
                      <a16:creationId xmlns:a16="http://schemas.microsoft.com/office/drawing/2014/main" id="{EEA151AC-06DF-439A-A4C7-A1A6F5348B55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5418" y="-2023"/>
                  <a:ext cx="190" cy="4538"/>
                </a:xfrm>
                <a:custGeom>
                  <a:avLst/>
                  <a:gdLst>
                    <a:gd name="T0" fmla="+- 0 5419 5419"/>
                    <a:gd name="T1" fmla="*/ T0 w 190"/>
                    <a:gd name="T2" fmla="+- 0 -1928 -2023"/>
                    <a:gd name="T3" fmla="*/ -1928 h 4538"/>
                    <a:gd name="T4" fmla="+- 0 5513 5419"/>
                    <a:gd name="T5" fmla="*/ T4 w 190"/>
                    <a:gd name="T6" fmla="+- 0 -2023 -2023"/>
                    <a:gd name="T7" fmla="*/ -2023 h 4538"/>
                    <a:gd name="T8" fmla="+- 0 5608 5419"/>
                    <a:gd name="T9" fmla="*/ T8 w 190"/>
                    <a:gd name="T10" fmla="+- 0 -1928 -2023"/>
                    <a:gd name="T11" fmla="*/ -1928 h 4538"/>
                    <a:gd name="T12" fmla="+- 0 5561 5419"/>
                    <a:gd name="T13" fmla="*/ T12 w 190"/>
                    <a:gd name="T14" fmla="+- 0 -1928 -2023"/>
                    <a:gd name="T15" fmla="*/ -1928 h 4538"/>
                    <a:gd name="T16" fmla="+- 0 5561 5419"/>
                    <a:gd name="T17" fmla="*/ T16 w 190"/>
                    <a:gd name="T18" fmla="+- 0 2419 -2023"/>
                    <a:gd name="T19" fmla="*/ 2419 h 4538"/>
                    <a:gd name="T20" fmla="+- 0 5608 5419"/>
                    <a:gd name="T21" fmla="*/ T20 w 190"/>
                    <a:gd name="T22" fmla="+- 0 2419 -2023"/>
                    <a:gd name="T23" fmla="*/ 2419 h 4538"/>
                    <a:gd name="T24" fmla="+- 0 5513 5419"/>
                    <a:gd name="T25" fmla="*/ T24 w 190"/>
                    <a:gd name="T26" fmla="+- 0 2514 -2023"/>
                    <a:gd name="T27" fmla="*/ 2514 h 4538"/>
                    <a:gd name="T28" fmla="+- 0 5419 5419"/>
                    <a:gd name="T29" fmla="*/ T28 w 190"/>
                    <a:gd name="T30" fmla="+- 0 2419 -2023"/>
                    <a:gd name="T31" fmla="*/ 2419 h 4538"/>
                    <a:gd name="T32" fmla="+- 0 5466 5419"/>
                    <a:gd name="T33" fmla="*/ T32 w 190"/>
                    <a:gd name="T34" fmla="+- 0 2419 -2023"/>
                    <a:gd name="T35" fmla="*/ 2419 h 4538"/>
                    <a:gd name="T36" fmla="+- 0 5466 5419"/>
                    <a:gd name="T37" fmla="*/ T36 w 190"/>
                    <a:gd name="T38" fmla="+- 0 -1928 -2023"/>
                    <a:gd name="T39" fmla="*/ -1928 h 4538"/>
                    <a:gd name="T40" fmla="+- 0 5419 5419"/>
                    <a:gd name="T41" fmla="*/ T40 w 190"/>
                    <a:gd name="T42" fmla="+- 0 -1928 -2023"/>
                    <a:gd name="T43" fmla="*/ -1928 h 4538"/>
                  </a:gdLst>
                  <a:ahLst/>
                  <a:cxnLst>
                    <a:cxn ang="0">
                      <a:pos x="T1" y="T3"/>
                    </a:cxn>
                    <a:cxn ang="0">
                      <a:pos x="T5" y="T7"/>
                    </a:cxn>
                    <a:cxn ang="0">
                      <a:pos x="T9" y="T11"/>
                    </a:cxn>
                    <a:cxn ang="0">
                      <a:pos x="T13" y="T15"/>
                    </a:cxn>
                    <a:cxn ang="0">
                      <a:pos x="T17" y="T19"/>
                    </a:cxn>
                    <a:cxn ang="0">
                      <a:pos x="T21" y="T23"/>
                    </a:cxn>
                    <a:cxn ang="0">
                      <a:pos x="T25" y="T27"/>
                    </a:cxn>
                    <a:cxn ang="0">
                      <a:pos x="T29" y="T31"/>
                    </a:cxn>
                    <a:cxn ang="0">
                      <a:pos x="T33" y="T35"/>
                    </a:cxn>
                    <a:cxn ang="0">
                      <a:pos x="T37" y="T39"/>
                    </a:cxn>
                    <a:cxn ang="0">
                      <a:pos x="T41" y="T43"/>
                    </a:cxn>
                  </a:cxnLst>
                  <a:rect l="0" t="0" r="r" b="b"/>
                  <a:pathLst>
                    <a:path w="190" h="4538">
                      <a:moveTo>
                        <a:pt x="0" y="95"/>
                      </a:moveTo>
                      <a:lnTo>
                        <a:pt x="94" y="0"/>
                      </a:lnTo>
                      <a:lnTo>
                        <a:pt x="189" y="95"/>
                      </a:lnTo>
                      <a:lnTo>
                        <a:pt x="142" y="95"/>
                      </a:lnTo>
                      <a:lnTo>
                        <a:pt x="142" y="4442"/>
                      </a:lnTo>
                      <a:lnTo>
                        <a:pt x="189" y="4442"/>
                      </a:lnTo>
                      <a:lnTo>
                        <a:pt x="94" y="4537"/>
                      </a:lnTo>
                      <a:lnTo>
                        <a:pt x="0" y="4442"/>
                      </a:lnTo>
                      <a:lnTo>
                        <a:pt x="47" y="4442"/>
                      </a:lnTo>
                      <a:lnTo>
                        <a:pt x="47" y="95"/>
                      </a:lnTo>
                      <a:lnTo>
                        <a:pt x="0" y="95"/>
                      </a:lnTo>
                      <a:close/>
                    </a:path>
                  </a:pathLst>
                </a:custGeom>
                <a:noFill/>
                <a:ln w="2540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rot="0" vert="horz" wrap="square" lIns="91440" tIns="45720" rIns="91440" bIns="45720" anchor="t" anchorCtr="0" upright="1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50" name="Freeform 39">
                  <a:extLst>
                    <a:ext uri="{FF2B5EF4-FFF2-40B4-BE49-F238E27FC236}">
                      <a16:creationId xmlns:a16="http://schemas.microsoft.com/office/drawing/2014/main" id="{46623572-2EA0-448C-A596-56B3A0E1B9B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705" y="2514"/>
                  <a:ext cx="4863" cy="186"/>
                </a:xfrm>
                <a:custGeom>
                  <a:avLst/>
                  <a:gdLst>
                    <a:gd name="T0" fmla="+- 0 5475 705"/>
                    <a:gd name="T1" fmla="*/ T0 w 4863"/>
                    <a:gd name="T2" fmla="+- 0 2515 2515"/>
                    <a:gd name="T3" fmla="*/ 2515 h 186"/>
                    <a:gd name="T4" fmla="+- 0 5475 705"/>
                    <a:gd name="T5" fmla="*/ T4 w 4863"/>
                    <a:gd name="T6" fmla="+- 0 2561 2515"/>
                    <a:gd name="T7" fmla="*/ 2561 h 186"/>
                    <a:gd name="T8" fmla="+- 0 798 705"/>
                    <a:gd name="T9" fmla="*/ T8 w 4863"/>
                    <a:gd name="T10" fmla="+- 0 2561 2515"/>
                    <a:gd name="T11" fmla="*/ 2561 h 186"/>
                    <a:gd name="T12" fmla="+- 0 798 705"/>
                    <a:gd name="T13" fmla="*/ T12 w 4863"/>
                    <a:gd name="T14" fmla="+- 0 2515 2515"/>
                    <a:gd name="T15" fmla="*/ 2515 h 186"/>
                    <a:gd name="T16" fmla="+- 0 705 705"/>
                    <a:gd name="T17" fmla="*/ T16 w 4863"/>
                    <a:gd name="T18" fmla="+- 0 2608 2515"/>
                    <a:gd name="T19" fmla="*/ 2608 h 186"/>
                    <a:gd name="T20" fmla="+- 0 798 705"/>
                    <a:gd name="T21" fmla="*/ T20 w 4863"/>
                    <a:gd name="T22" fmla="+- 0 2700 2515"/>
                    <a:gd name="T23" fmla="*/ 2700 h 186"/>
                    <a:gd name="T24" fmla="+- 0 798 705"/>
                    <a:gd name="T25" fmla="*/ T24 w 4863"/>
                    <a:gd name="T26" fmla="+- 0 2654 2515"/>
                    <a:gd name="T27" fmla="*/ 2654 h 186"/>
                    <a:gd name="T28" fmla="+- 0 5475 705"/>
                    <a:gd name="T29" fmla="*/ T28 w 4863"/>
                    <a:gd name="T30" fmla="+- 0 2654 2515"/>
                    <a:gd name="T31" fmla="*/ 2654 h 186"/>
                    <a:gd name="T32" fmla="+- 0 5475 705"/>
                    <a:gd name="T33" fmla="*/ T32 w 4863"/>
                    <a:gd name="T34" fmla="+- 0 2700 2515"/>
                    <a:gd name="T35" fmla="*/ 2700 h 186"/>
                    <a:gd name="T36" fmla="+- 0 5568 705"/>
                    <a:gd name="T37" fmla="*/ T36 w 4863"/>
                    <a:gd name="T38" fmla="+- 0 2608 2515"/>
                    <a:gd name="T39" fmla="*/ 2608 h 186"/>
                    <a:gd name="T40" fmla="+- 0 5475 705"/>
                    <a:gd name="T41" fmla="*/ T40 w 4863"/>
                    <a:gd name="T42" fmla="+- 0 2515 2515"/>
                    <a:gd name="T43" fmla="*/ 2515 h 186"/>
                  </a:gdLst>
                  <a:ahLst/>
                  <a:cxnLst>
                    <a:cxn ang="0">
                      <a:pos x="T1" y="T3"/>
                    </a:cxn>
                    <a:cxn ang="0">
                      <a:pos x="T5" y="T7"/>
                    </a:cxn>
                    <a:cxn ang="0">
                      <a:pos x="T9" y="T11"/>
                    </a:cxn>
                    <a:cxn ang="0">
                      <a:pos x="T13" y="T15"/>
                    </a:cxn>
                    <a:cxn ang="0">
                      <a:pos x="T17" y="T19"/>
                    </a:cxn>
                    <a:cxn ang="0">
                      <a:pos x="T21" y="T23"/>
                    </a:cxn>
                    <a:cxn ang="0">
                      <a:pos x="T25" y="T27"/>
                    </a:cxn>
                    <a:cxn ang="0">
                      <a:pos x="T29" y="T31"/>
                    </a:cxn>
                    <a:cxn ang="0">
                      <a:pos x="T33" y="T35"/>
                    </a:cxn>
                    <a:cxn ang="0">
                      <a:pos x="T37" y="T39"/>
                    </a:cxn>
                    <a:cxn ang="0">
                      <a:pos x="T41" y="T43"/>
                    </a:cxn>
                  </a:cxnLst>
                  <a:rect l="0" t="0" r="r" b="b"/>
                  <a:pathLst>
                    <a:path w="4863" h="186">
                      <a:moveTo>
                        <a:pt x="4770" y="0"/>
                      </a:moveTo>
                      <a:lnTo>
                        <a:pt x="4770" y="46"/>
                      </a:lnTo>
                      <a:lnTo>
                        <a:pt x="93" y="46"/>
                      </a:lnTo>
                      <a:lnTo>
                        <a:pt x="93" y="0"/>
                      </a:lnTo>
                      <a:lnTo>
                        <a:pt x="0" y="93"/>
                      </a:lnTo>
                      <a:lnTo>
                        <a:pt x="93" y="185"/>
                      </a:lnTo>
                      <a:lnTo>
                        <a:pt x="93" y="139"/>
                      </a:lnTo>
                      <a:lnTo>
                        <a:pt x="4770" y="139"/>
                      </a:lnTo>
                      <a:lnTo>
                        <a:pt x="4770" y="185"/>
                      </a:lnTo>
                      <a:lnTo>
                        <a:pt x="4863" y="93"/>
                      </a:lnTo>
                      <a:lnTo>
                        <a:pt x="477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rot="0" vert="horz" wrap="square" lIns="91440" tIns="45720" rIns="91440" bIns="45720" anchor="t" anchorCtr="0" upright="1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51" name="Freeform 40">
                  <a:extLst>
                    <a:ext uri="{FF2B5EF4-FFF2-40B4-BE49-F238E27FC236}">
                      <a16:creationId xmlns:a16="http://schemas.microsoft.com/office/drawing/2014/main" id="{6248C0FB-07D1-4576-82C2-B9C9E6C9A1B4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705" y="2514"/>
                  <a:ext cx="4863" cy="186"/>
                </a:xfrm>
                <a:custGeom>
                  <a:avLst/>
                  <a:gdLst>
                    <a:gd name="T0" fmla="+- 0 798 705"/>
                    <a:gd name="T1" fmla="*/ T0 w 4863"/>
                    <a:gd name="T2" fmla="+- 0 2700 2515"/>
                    <a:gd name="T3" fmla="*/ 2700 h 186"/>
                    <a:gd name="T4" fmla="+- 0 705 705"/>
                    <a:gd name="T5" fmla="*/ T4 w 4863"/>
                    <a:gd name="T6" fmla="+- 0 2608 2515"/>
                    <a:gd name="T7" fmla="*/ 2608 h 186"/>
                    <a:gd name="T8" fmla="+- 0 798 705"/>
                    <a:gd name="T9" fmla="*/ T8 w 4863"/>
                    <a:gd name="T10" fmla="+- 0 2515 2515"/>
                    <a:gd name="T11" fmla="*/ 2515 h 186"/>
                    <a:gd name="T12" fmla="+- 0 798 705"/>
                    <a:gd name="T13" fmla="*/ T12 w 4863"/>
                    <a:gd name="T14" fmla="+- 0 2561 2515"/>
                    <a:gd name="T15" fmla="*/ 2561 h 186"/>
                    <a:gd name="T16" fmla="+- 0 5475 705"/>
                    <a:gd name="T17" fmla="*/ T16 w 4863"/>
                    <a:gd name="T18" fmla="+- 0 2561 2515"/>
                    <a:gd name="T19" fmla="*/ 2561 h 186"/>
                    <a:gd name="T20" fmla="+- 0 5475 705"/>
                    <a:gd name="T21" fmla="*/ T20 w 4863"/>
                    <a:gd name="T22" fmla="+- 0 2515 2515"/>
                    <a:gd name="T23" fmla="*/ 2515 h 186"/>
                    <a:gd name="T24" fmla="+- 0 5568 705"/>
                    <a:gd name="T25" fmla="*/ T24 w 4863"/>
                    <a:gd name="T26" fmla="+- 0 2608 2515"/>
                    <a:gd name="T27" fmla="*/ 2608 h 186"/>
                    <a:gd name="T28" fmla="+- 0 5475 705"/>
                    <a:gd name="T29" fmla="*/ T28 w 4863"/>
                    <a:gd name="T30" fmla="+- 0 2700 2515"/>
                    <a:gd name="T31" fmla="*/ 2700 h 186"/>
                    <a:gd name="T32" fmla="+- 0 5475 705"/>
                    <a:gd name="T33" fmla="*/ T32 w 4863"/>
                    <a:gd name="T34" fmla="+- 0 2654 2515"/>
                    <a:gd name="T35" fmla="*/ 2654 h 186"/>
                    <a:gd name="T36" fmla="+- 0 798 705"/>
                    <a:gd name="T37" fmla="*/ T36 w 4863"/>
                    <a:gd name="T38" fmla="+- 0 2654 2515"/>
                    <a:gd name="T39" fmla="*/ 2654 h 186"/>
                    <a:gd name="T40" fmla="+- 0 798 705"/>
                    <a:gd name="T41" fmla="*/ T40 w 4863"/>
                    <a:gd name="T42" fmla="+- 0 2700 2515"/>
                    <a:gd name="T43" fmla="*/ 2700 h 186"/>
                  </a:gdLst>
                  <a:ahLst/>
                  <a:cxnLst>
                    <a:cxn ang="0">
                      <a:pos x="T1" y="T3"/>
                    </a:cxn>
                    <a:cxn ang="0">
                      <a:pos x="T5" y="T7"/>
                    </a:cxn>
                    <a:cxn ang="0">
                      <a:pos x="T9" y="T11"/>
                    </a:cxn>
                    <a:cxn ang="0">
                      <a:pos x="T13" y="T15"/>
                    </a:cxn>
                    <a:cxn ang="0">
                      <a:pos x="T17" y="T19"/>
                    </a:cxn>
                    <a:cxn ang="0">
                      <a:pos x="T21" y="T23"/>
                    </a:cxn>
                    <a:cxn ang="0">
                      <a:pos x="T25" y="T27"/>
                    </a:cxn>
                    <a:cxn ang="0">
                      <a:pos x="T29" y="T31"/>
                    </a:cxn>
                    <a:cxn ang="0">
                      <a:pos x="T33" y="T35"/>
                    </a:cxn>
                    <a:cxn ang="0">
                      <a:pos x="T37" y="T39"/>
                    </a:cxn>
                    <a:cxn ang="0">
                      <a:pos x="T41" y="T43"/>
                    </a:cxn>
                  </a:cxnLst>
                  <a:rect l="0" t="0" r="r" b="b"/>
                  <a:pathLst>
                    <a:path w="4863" h="186">
                      <a:moveTo>
                        <a:pt x="93" y="185"/>
                      </a:moveTo>
                      <a:lnTo>
                        <a:pt x="0" y="93"/>
                      </a:lnTo>
                      <a:lnTo>
                        <a:pt x="93" y="0"/>
                      </a:lnTo>
                      <a:lnTo>
                        <a:pt x="93" y="46"/>
                      </a:lnTo>
                      <a:lnTo>
                        <a:pt x="4770" y="46"/>
                      </a:lnTo>
                      <a:lnTo>
                        <a:pt x="4770" y="0"/>
                      </a:lnTo>
                      <a:lnTo>
                        <a:pt x="4863" y="93"/>
                      </a:lnTo>
                      <a:lnTo>
                        <a:pt x="4770" y="185"/>
                      </a:lnTo>
                      <a:lnTo>
                        <a:pt x="4770" y="139"/>
                      </a:lnTo>
                      <a:lnTo>
                        <a:pt x="93" y="139"/>
                      </a:lnTo>
                      <a:lnTo>
                        <a:pt x="93" y="185"/>
                      </a:lnTo>
                      <a:close/>
                    </a:path>
                  </a:pathLst>
                </a:custGeom>
                <a:noFill/>
                <a:ln w="2540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rot="0" vert="horz" wrap="square" lIns="91440" tIns="45720" rIns="91440" bIns="45720" anchor="t" anchorCtr="0" upright="1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cxnSp>
            <p:nvCxnSpPr>
              <p:cNvPr id="42" name="Straight Arrow Connector 41">
                <a:extLst>
                  <a:ext uri="{FF2B5EF4-FFF2-40B4-BE49-F238E27FC236}">
                    <a16:creationId xmlns:a16="http://schemas.microsoft.com/office/drawing/2014/main" id="{C478542B-3137-49F8-A544-47D2C1E549C6}"/>
                  </a:ext>
                </a:extLst>
              </p:cNvPr>
              <p:cNvCxnSpPr/>
              <p:nvPr/>
            </p:nvCxnSpPr>
            <p:spPr>
              <a:xfrm flipV="1">
                <a:off x="2209800" y="2282190"/>
                <a:ext cx="568645" cy="45719"/>
              </a:xfrm>
              <a:prstGeom prst="straightConnector1">
                <a:avLst/>
              </a:prstGeom>
              <a:noFill/>
              <a:ln w="57150" cap="flat" cmpd="sng" algn="ctr">
                <a:solidFill>
                  <a:srgbClr val="0F6FC6">
                    <a:shade val="95000"/>
                    <a:satMod val="105000"/>
                  </a:srgbClr>
                </a:solidFill>
                <a:prstDash val="solid"/>
                <a:tailEnd type="triangle"/>
              </a:ln>
              <a:effectLst/>
            </p:spPr>
          </p:cxnSp>
          <p:cxnSp>
            <p:nvCxnSpPr>
              <p:cNvPr id="43" name="Straight Arrow Connector 42">
                <a:extLst>
                  <a:ext uri="{FF2B5EF4-FFF2-40B4-BE49-F238E27FC236}">
                    <a16:creationId xmlns:a16="http://schemas.microsoft.com/office/drawing/2014/main" id="{57168CAC-F755-4118-BDA2-FDC8C73961C9}"/>
                  </a:ext>
                </a:extLst>
              </p:cNvPr>
              <p:cNvCxnSpPr/>
              <p:nvPr/>
            </p:nvCxnSpPr>
            <p:spPr>
              <a:xfrm flipH="1" flipV="1">
                <a:off x="3124200" y="2320290"/>
                <a:ext cx="571500" cy="45719"/>
              </a:xfrm>
              <a:prstGeom prst="straightConnector1">
                <a:avLst/>
              </a:prstGeom>
              <a:noFill/>
              <a:ln w="57150" cap="flat" cmpd="sng" algn="ctr">
                <a:solidFill>
                  <a:srgbClr val="0F6FC6">
                    <a:shade val="95000"/>
                    <a:satMod val="105000"/>
                  </a:srgbClr>
                </a:solidFill>
                <a:prstDash val="solid"/>
                <a:tailEnd type="triangle"/>
              </a:ln>
              <a:effectLst/>
            </p:spPr>
          </p:cxnSp>
        </p:grp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C75D6A83-3D39-4A94-8DE5-47B52F035665}"/>
                </a:ext>
              </a:extLst>
            </p:cNvPr>
            <p:cNvSpPr txBox="1"/>
            <p:nvPr/>
          </p:nvSpPr>
          <p:spPr>
            <a:xfrm>
              <a:off x="9257813" y="4860480"/>
              <a:ext cx="1784685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mbria Math" panose="020405030504060302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Cover 50 mm</a:t>
              </a:r>
              <a:endPara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EC8ACA22-82ED-46AC-A19D-72449C99B810}"/>
                </a:ext>
              </a:extLst>
            </p:cNvPr>
            <p:cNvSpPr txBox="1"/>
            <p:nvPr/>
          </p:nvSpPr>
          <p:spPr>
            <a:xfrm>
              <a:off x="9257813" y="3139578"/>
              <a:ext cx="1166188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mbria Math" panose="020405030504060302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635mm</a:t>
              </a:r>
              <a:endPara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638598B4-3502-49CA-9B8E-4351878E8565}"/>
                </a:ext>
              </a:extLst>
            </p:cNvPr>
            <p:cNvSpPr txBox="1"/>
            <p:nvPr/>
          </p:nvSpPr>
          <p:spPr>
            <a:xfrm>
              <a:off x="6419678" y="5261436"/>
              <a:ext cx="2704150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mbria Math" panose="02040503050406030204" pitchFamily="18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635mm</a:t>
              </a:r>
              <a:endParaRPr kumimoji="0" lang="en-US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E2BA0D40-8E64-44E7-8647-1A4522ABCF24}"/>
              </a:ext>
            </a:extLst>
          </p:cNvPr>
          <p:cNvGrpSpPr/>
          <p:nvPr/>
        </p:nvGrpSpPr>
        <p:grpSpPr>
          <a:xfrm>
            <a:off x="179799" y="1598188"/>
            <a:ext cx="6004845" cy="4733073"/>
            <a:chOff x="153640" y="2108544"/>
            <a:chExt cx="6165654" cy="4661362"/>
          </a:xfrm>
        </p:grpSpPr>
        <p:sp>
          <p:nvSpPr>
            <p:cNvPr id="40" name="Rectangle: Rounded Corners 13">
              <a:extLst>
                <a:ext uri="{FF2B5EF4-FFF2-40B4-BE49-F238E27FC236}">
                  <a16:creationId xmlns:a16="http://schemas.microsoft.com/office/drawing/2014/main" id="{4989DAB2-F4E1-4231-AEB1-18B68191914A}"/>
                </a:ext>
              </a:extLst>
            </p:cNvPr>
            <p:cNvSpPr/>
            <p:nvPr/>
          </p:nvSpPr>
          <p:spPr>
            <a:xfrm>
              <a:off x="212142" y="2108544"/>
              <a:ext cx="5792643" cy="4661362"/>
            </a:xfrm>
            <a:prstGeom prst="rect">
              <a:avLst/>
            </a:prstGeom>
            <a:solidFill>
              <a:schemeClr val="bg1"/>
            </a:solidFill>
            <a:ln w="57150" cap="flat" cmpd="sng" algn="ctr">
              <a:solidFill>
                <a:srgbClr val="00206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494922BE-D8D6-4DF4-9DA9-6C34A149E38E}"/>
                </a:ext>
              </a:extLst>
            </p:cNvPr>
            <p:cNvGrpSpPr/>
            <p:nvPr/>
          </p:nvGrpSpPr>
          <p:grpSpPr>
            <a:xfrm>
              <a:off x="153640" y="2111587"/>
              <a:ext cx="6165654" cy="4534062"/>
              <a:chOff x="153640" y="2111587"/>
              <a:chExt cx="6165654" cy="4534062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57" name="TextBox 56">
                    <a:extLst>
                      <a:ext uri="{FF2B5EF4-FFF2-40B4-BE49-F238E27FC236}">
                        <a16:creationId xmlns:a16="http://schemas.microsoft.com/office/drawing/2014/main" id="{6C79BA1A-AA9D-4892-BEAB-7425E1523294}"/>
                      </a:ext>
                    </a:extLst>
                  </p:cNvPr>
                  <p:cNvSpPr txBox="1"/>
                  <p:nvPr/>
                </p:nvSpPr>
                <p:spPr>
                  <a:xfrm>
                    <a:off x="216524" y="2111587"/>
                    <a:ext cx="5321327" cy="453406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>
                      <a:lnSpc>
                        <a:spcPct val="150000"/>
                      </a:lnSpc>
                      <a:spcBef>
                        <a:spcPts val="5"/>
                      </a:spcBef>
                    </a:pPr>
                    <a:r>
                      <a:rPr kumimoji="0" lang="en-US" sz="2000" b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1010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+mn-ea"/>
                        <a:cs typeface="+mn-cs"/>
                      </a:rPr>
                      <a:t>Area of steel required = 3724mm2</a:t>
                    </a:r>
                  </a:p>
                  <a:p>
                    <a:pPr marL="0" marR="0" lvl="0" indent="0" algn="l" defTabSz="914400" rtl="0" eaLnBrk="1" fontAlgn="auto" latinLnBrk="0" hangingPunct="1">
                      <a:lnSpc>
                        <a:spcPct val="150000"/>
                      </a:lnSpc>
                      <a:spcBef>
                        <a:spcPts val="5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r>
                      <a:rPr kumimoji="0" lang="en-US" sz="2000" b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1010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+mn-ea"/>
                        <a:cs typeface="+mn-cs"/>
                      </a:rPr>
                      <a:t>Column 635x635</a:t>
                    </a:r>
                  </a:p>
                  <a:p>
                    <a:pPr marL="0" marR="0" lvl="0" indent="0" algn="l" defTabSz="914400" rtl="0" eaLnBrk="1" fontAlgn="auto" latinLnBrk="0" hangingPunct="1">
                      <a:lnSpc>
                        <a:spcPct val="150000"/>
                      </a:lnSpc>
                      <a:spcBef>
                        <a:spcPts val="5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14:m>
                      <m:oMath xmlns:m="http://schemas.openxmlformats.org/officeDocument/2006/math">
                        <m:f>
                          <m:fPr>
                            <m:ctrlPr>
                              <a:rPr kumimoji="0" lang="en-US" sz="2000" b="1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rgbClr val="01010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</m:ctrlPr>
                          </m:fPr>
                          <m:num>
                            <m:r>
                              <a:rPr kumimoji="0" lang="en-US" sz="2000" b="1" i="0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rgbClr val="01010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  <m:t>𝛑</m:t>
                            </m:r>
                          </m:num>
                          <m:den>
                            <m:r>
                              <a:rPr kumimoji="0" lang="en-US" sz="2000" b="1" i="0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rgbClr val="01010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  <m:t> </m:t>
                            </m:r>
                            <m:r>
                              <a:rPr kumimoji="0" lang="en-US" sz="2000" b="1" i="0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rgbClr val="01010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  <m:t>𝟒</m:t>
                            </m:r>
                          </m:den>
                        </m:f>
                        <m:d>
                          <m:dPr>
                            <m:ctrlPr>
                              <a:rPr kumimoji="0" lang="en-US" sz="2000" b="1" i="1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rgbClr val="01010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kumimoji="0" lang="en-US" sz="2000" b="1" i="1" u="none" strike="noStrike" kern="1200" cap="none" spc="0" normalizeH="0" baseline="0" noProof="0">
                                    <a:ln>
                                      <a:noFill/>
                                    </a:ln>
                                    <a:solidFill>
                                      <a:srgbClr val="01010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</m:ctrlPr>
                              </m:sSupPr>
                              <m:e>
                                <m:r>
                                  <a:rPr kumimoji="0" lang="en-US" sz="2000" b="1" i="0" u="none" strike="noStrike" kern="1200" cap="none" spc="0" normalizeH="0" baseline="0" noProof="0" smtClean="0">
                                    <a:ln>
                                      <a:noFill/>
                                    </a:ln>
                                    <a:solidFill>
                                      <a:srgbClr val="01010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𝟐</m:t>
                                </m:r>
                                <m:r>
                                  <a:rPr kumimoji="0" lang="en-US" sz="2000" b="1" i="1" u="none" strike="noStrike" kern="1200" cap="none" spc="0" normalizeH="0" baseline="0" noProof="0" smtClean="0">
                                    <a:ln>
                                      <a:noFill/>
                                    </a:ln>
                                    <a:solidFill>
                                      <a:srgbClr val="01010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𝟒</m:t>
                                </m:r>
                              </m:e>
                              <m:sup>
                                <m:r>
                                  <a:rPr kumimoji="0" lang="en-US" sz="2000" b="1" i="0" u="none" strike="noStrike" kern="1200" cap="none" spc="0" normalizeH="0" baseline="0" noProof="0">
                                    <a:ln>
                                      <a:noFill/>
                                    </a:ln>
                                    <a:solidFill>
                                      <a:srgbClr val="010101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𝟐</m:t>
                                </m:r>
                              </m:sup>
                            </m:sSup>
                          </m:e>
                        </m:d>
                        <m:r>
                          <a:rPr kumimoji="0" lang="en-US" sz="2000" b="1" i="0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1010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=</m:t>
                        </m:r>
                        <m:r>
                          <a:rPr kumimoji="0" lang="en-US" sz="2000" b="1" i="0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rgbClr val="01010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𝟑𝟏𝟒</m:t>
                        </m:r>
                        <m:r>
                          <a:rPr kumimoji="0" lang="en-US" sz="2000" b="1" i="0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rgbClr val="01010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.</m:t>
                        </m:r>
                        <m:r>
                          <a:rPr kumimoji="0" lang="en-US" sz="2000" b="1" i="0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rgbClr val="01010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𝟐</m:t>
                        </m:r>
                        <m:r>
                          <a:rPr kumimoji="0" lang="en-US" sz="2000" b="1" i="0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10101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 </m:t>
                        </m:r>
                        <m:sSup>
                          <m:sSupPr>
                            <m:ctrlPr>
                              <a:rPr kumimoji="0" lang="en-US" sz="2000" b="1" i="1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rgbClr val="01010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</m:ctrlPr>
                          </m:sSupPr>
                          <m:e>
                            <m:r>
                              <a:rPr kumimoji="0" lang="en-US" sz="2000" b="1" i="0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rgbClr val="01010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  <m:t>𝐦𝐦</m:t>
                            </m:r>
                          </m:e>
                          <m:sup>
                            <m:r>
                              <a:rPr kumimoji="0" lang="en-US" sz="2000" b="1" i="0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rgbClr val="010101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  <m:t>𝟐</m:t>
                            </m:r>
                          </m:sup>
                        </m:sSup>
                      </m:oMath>
                    </a14:m>
                    <a:r>
                      <a:rPr kumimoji="0" lang="en-US" sz="2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1010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+mn-ea"/>
                        <a:cs typeface="+mn-cs"/>
                      </a:rPr>
                      <a:t> </a:t>
                    </a:r>
                  </a:p>
                  <a:p>
                    <a:pPr marL="0" marR="0" lvl="0" indent="0" algn="l" defTabSz="914400" rtl="0" eaLnBrk="1" fontAlgn="auto" latinLnBrk="0" hangingPunct="1">
                      <a:lnSpc>
                        <a:spcPct val="150000"/>
                      </a:lnSpc>
                      <a:spcBef>
                        <a:spcPts val="5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lang="en-US" sz="2000" b="1" i="1" dirty="0">
                      <a:solidFill>
                        <a:srgbClr val="010101"/>
                      </a:solidFill>
                      <a:latin typeface="Cambria Math" panose="02040503050406030204" pitchFamily="18" charset="0"/>
                    </a:endParaRPr>
                  </a:p>
                  <a:p>
                    <a:pPr marL="0" marR="0" lvl="0" indent="0" algn="l" defTabSz="914400" rtl="0" eaLnBrk="1" fontAlgn="auto" latinLnBrk="0" hangingPunct="1">
                      <a:lnSpc>
                        <a:spcPct val="150000"/>
                      </a:lnSpc>
                      <a:spcBef>
                        <a:spcPts val="5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2000" b="1" i="1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10101"/>
                      </a:solidFill>
                      <a:effectLst/>
                      <a:uLnTx/>
                      <a:uFillTx/>
                      <a:latin typeface="Cambria Math" panose="02040503050406030204" pitchFamily="18" charset="0"/>
                      <a:ea typeface="+mn-ea"/>
                      <a:cs typeface="+mn-cs"/>
                    </a:endParaRPr>
                  </a:p>
                  <a:p>
                    <a:pPr marL="0" marR="0" lvl="0" indent="0" algn="l" defTabSz="914400" rtl="0" eaLnBrk="1" fontAlgn="auto" latinLnBrk="0" hangingPunct="1">
                      <a:lnSpc>
                        <a:spcPct val="150000"/>
                      </a:lnSpc>
                      <a:spcBef>
                        <a:spcPts val="5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r>
                      <a: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1010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+mn-ea"/>
                        <a:cs typeface="+mn-cs"/>
                      </a:rPr>
                      <a:t>Using #</a:t>
                    </a:r>
                    <a:r>
                      <a:rPr lang="en-US" sz="2000" b="1" i="1" dirty="0">
                        <a:solidFill>
                          <a:srgbClr val="010101"/>
                        </a:solidFill>
                        <a:latin typeface="Cambria Math" panose="02040503050406030204" pitchFamily="18" charset="0"/>
                      </a:rPr>
                      <a:t>24 </a:t>
                    </a:r>
                    <a:r>
                      <a: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1010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+mn-ea"/>
                        <a:cs typeface="+mn-cs"/>
                      </a:rPr>
                      <a:t>mm diameter:</a:t>
                    </a:r>
                  </a:p>
                  <a:p>
                    <a:pPr marL="0" marR="0" lvl="0" indent="0" algn="l" defTabSz="914400" rtl="0" eaLnBrk="1" fontAlgn="auto" latinLnBrk="0" hangingPunct="1">
                      <a:lnSpc>
                        <a:spcPct val="150000"/>
                      </a:lnSpc>
                      <a:spcBef>
                        <a:spcPts val="5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r>
                      <a: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1010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+mn-ea"/>
                        <a:cs typeface="+mn-cs"/>
                      </a:rPr>
                      <a:t>         Provide 12#24 </a:t>
                    </a:r>
                    <a:r>
                      <a:rPr kumimoji="0" lang="en-US" sz="28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+mn-ea"/>
                        <a:cs typeface="+mn-cs"/>
                      </a:rPr>
                      <a:t>⇾</a:t>
                    </a:r>
                    <a:r>
                      <a:rPr kumimoji="0" lang="en-US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1010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+mn-ea"/>
                        <a:cs typeface="+mn-cs"/>
                      </a:rPr>
                      <a:t> As = 3770.5mm2</a:t>
                    </a:r>
                  </a:p>
                  <a:p>
                    <a:pPr marL="0" marR="0" lvl="0" indent="0" algn="l" defTabSz="914400" rtl="0" eaLnBrk="1" fontAlgn="auto" latinLnBrk="0" hangingPunct="1">
                      <a:lnSpc>
                        <a:spcPct val="150000"/>
                      </a:lnSpc>
                      <a:spcBef>
                        <a:spcPts val="5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r>
                      <a:rPr kumimoji="0" lang="de-DE" sz="2000" b="1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10101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+mn-ea"/>
                        <a:cs typeface="+mn-cs"/>
                      </a:rPr>
                      <a:t> </a:t>
                    </a:r>
                    <a:endParaRPr kumimoji="0" lang="en-US" sz="2000" b="1" i="1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10101"/>
                      </a:solidFill>
                      <a:effectLst/>
                      <a:uLnTx/>
                      <a:uFillTx/>
                      <a:latin typeface="Cambria Math" panose="02040503050406030204" pitchFamily="18" charset="0"/>
                      <a:ea typeface="+mn-ea"/>
                      <a:cs typeface="+mn-cs"/>
                    </a:endParaRPr>
                  </a:p>
                  <a:p>
                    <a:pPr marL="0" marR="0" lvl="0" indent="0" algn="l" defTabSz="914400" rtl="0" eaLnBrk="1" fontAlgn="auto" latinLnBrk="0" hangingPunct="1">
                      <a:lnSpc>
                        <a:spcPct val="150000"/>
                      </a:lnSpc>
                      <a:spcBef>
                        <a:spcPts val="5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20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 Light" panose="020F0302020204030204"/>
                      <a:ea typeface="+mn-ea"/>
                      <a:cs typeface="+mn-cs"/>
                    </a:endParaRPr>
                  </a:p>
                </p:txBody>
              </p:sp>
            </mc:Choice>
            <mc:Fallback xmlns="">
              <p:sp>
                <p:nvSpPr>
                  <p:cNvPr id="57" name="TextBox 56">
                    <a:extLst>
                      <a:ext uri="{FF2B5EF4-FFF2-40B4-BE49-F238E27FC236}">
                        <a16:creationId xmlns:a16="http://schemas.microsoft.com/office/drawing/2014/main" id="{6C79BA1A-AA9D-4892-BEAB-7425E1523294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16524" y="2111587"/>
                    <a:ext cx="5321327" cy="4534062"/>
                  </a:xfrm>
                  <a:prstGeom prst="rect">
                    <a:avLst/>
                  </a:prstGeom>
                  <a:blipFill>
                    <a:blip r:embed="rId9"/>
                    <a:stretch>
                      <a:fillRect l="-1294"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grpSp>
            <p:nvGrpSpPr>
              <p:cNvPr id="98" name="Group 97">
                <a:extLst>
                  <a:ext uri="{FF2B5EF4-FFF2-40B4-BE49-F238E27FC236}">
                    <a16:creationId xmlns:a16="http://schemas.microsoft.com/office/drawing/2014/main" id="{77221CFA-BBCC-4F3D-8CBE-D29C84DE8F97}"/>
                  </a:ext>
                </a:extLst>
              </p:cNvPr>
              <p:cNvGrpSpPr/>
              <p:nvPr/>
            </p:nvGrpSpPr>
            <p:grpSpPr>
              <a:xfrm>
                <a:off x="153640" y="3605144"/>
                <a:ext cx="6165654" cy="913130"/>
                <a:chOff x="-523992" y="-78235"/>
                <a:chExt cx="4012292" cy="977395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2F500230-BEF5-4235-8E72-314BF9DEB510}"/>
                    </a:ext>
                  </a:extLst>
                </p:cNvPr>
                <p:cNvGrpSpPr/>
                <p:nvPr/>
              </p:nvGrpSpPr>
              <p:grpSpPr>
                <a:xfrm>
                  <a:off x="-523992" y="801"/>
                  <a:ext cx="4012292" cy="898359"/>
                  <a:chOff x="-400926" y="244641"/>
                  <a:chExt cx="3069956" cy="898359"/>
                </a:xfrm>
              </p:grpSpPr>
              <p:grpSp>
                <p:nvGrpSpPr>
                  <p:cNvPr id="106" name="Group 105">
                    <a:extLst>
                      <a:ext uri="{FF2B5EF4-FFF2-40B4-BE49-F238E27FC236}">
                        <a16:creationId xmlns:a16="http://schemas.microsoft.com/office/drawing/2014/main" id="{2BBEA8A6-8BC2-4597-AA32-9F0FAD9A40FE}"/>
                      </a:ext>
                    </a:extLst>
                  </p:cNvPr>
                  <p:cNvGrpSpPr/>
                  <p:nvPr/>
                </p:nvGrpSpPr>
                <p:grpSpPr>
                  <a:xfrm>
                    <a:off x="-400926" y="297177"/>
                    <a:ext cx="2231575" cy="845823"/>
                    <a:chOff x="772554" y="129537"/>
                    <a:chExt cx="2231575" cy="845823"/>
                  </a:xfrm>
                </p:grpSpPr>
                <p:grpSp>
                  <p:nvGrpSpPr>
                    <p:cNvPr id="108" name="Group 107">
                      <a:extLst>
                        <a:ext uri="{FF2B5EF4-FFF2-40B4-BE49-F238E27FC236}">
                          <a16:creationId xmlns:a16="http://schemas.microsoft.com/office/drawing/2014/main" id="{A0831E2E-1870-4F8D-ADE4-F2BD6101635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1173480" y="129537"/>
                      <a:ext cx="1830649" cy="845823"/>
                      <a:chOff x="0" y="205737"/>
                      <a:chExt cx="1830649" cy="845823"/>
                    </a:xfrm>
                  </p:grpSpPr>
                  <p:sp>
                    <p:nvSpPr>
                      <p:cNvPr id="110" name="Rectangle 109">
                        <a:extLst>
                          <a:ext uri="{FF2B5EF4-FFF2-40B4-BE49-F238E27FC236}">
                            <a16:creationId xmlns:a16="http://schemas.microsoft.com/office/drawing/2014/main" id="{7599D977-2DDD-4B1D-A410-6057CCD32A1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0" y="411480"/>
                        <a:ext cx="1668780" cy="64008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  <p:txBody>
                      <a:bodyPr rot="0" spcFirstLastPara="0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a:bodyPr>
                      <a:lstStyle/>
                      <a:p>
                        <a:pPr marL="0" marR="0" lvl="0" indent="0" algn="l" defTabSz="914400" rtl="0" eaLnBrk="1" fontAlgn="auto" latinLnBrk="0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endParaRPr kumimoji="0" lang="en-US" sz="1800" b="0" i="0" u="none" strike="noStrike" kern="0" cap="none" spc="0" normalizeH="0" baseline="0" noProof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  <a:latin typeface="Calibri"/>
                          <a:ea typeface="+mn-ea"/>
                          <a:cs typeface="+mn-cs"/>
                        </a:endParaRPr>
                      </a:p>
                    </p:txBody>
                  </p:sp>
                  <p:sp>
                    <p:nvSpPr>
                      <p:cNvPr id="111" name="Rectangle 110">
                        <a:extLst>
                          <a:ext uri="{FF2B5EF4-FFF2-40B4-BE49-F238E27FC236}">
                            <a16:creationId xmlns:a16="http://schemas.microsoft.com/office/drawing/2014/main" id="{05513020-DF9C-4787-940E-F89E14C80E1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527629" y="205737"/>
                        <a:ext cx="1303020" cy="304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  <p:txBody>
                      <a:bodyPr rot="0" spcFirstLastPara="0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a:bodyPr>
                      <a:lstStyle/>
                      <a:p>
                        <a:pPr marL="0" marR="0" lvl="0" indent="0" algn="ctr" defTabSz="914400" rtl="0" eaLnBrk="1" fontAlgn="auto" latinLnBrk="0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r>
                          <a:rPr kumimoji="0" lang="en-US" sz="2000" b="1" i="0" u="none" strike="noStrike" kern="0" cap="none" spc="0" normalizeH="0" baseline="0" noProof="0" dirty="0">
                            <a:ln>
                              <a:noFill/>
                            </a:ln>
                            <a:solidFill>
                              <a:sysClr val="windowText" lastClr="00000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a:t>3724</a:t>
                        </a:r>
                        <a:endParaRPr kumimoji="0" lang="en-US" sz="1200" b="1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 panose="02020603050405020304" pitchFamily="18" charset="0"/>
                          <a:cs typeface="Times New Roman" panose="02020603050405020304" pitchFamily="18" charset="0"/>
                        </a:endParaRPr>
                      </a:p>
                    </p:txBody>
                  </p:sp>
                  <p:sp>
                    <p:nvSpPr>
                      <p:cNvPr id="112" name="Rectangle 111">
                        <a:extLst>
                          <a:ext uri="{FF2B5EF4-FFF2-40B4-BE49-F238E27FC236}">
                            <a16:creationId xmlns:a16="http://schemas.microsoft.com/office/drawing/2014/main" id="{7CE1D741-31A9-4B92-BCF7-BF8E303E0B7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930316" y="467413"/>
                        <a:ext cx="508093" cy="381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  <p:txBody>
                      <a:bodyPr rot="0" spcFirstLastPara="0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a:bodyPr>
                      <a:lstStyle/>
                      <a:p>
                        <a:pPr marL="0" marR="0" lvl="0" indent="0" algn="ctr" defTabSz="914400" rtl="0" eaLnBrk="1" fontAlgn="auto" latinLnBrk="0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r>
                          <a:rPr kumimoji="0" lang="en-US" sz="2000" b="1" i="0" u="none" strike="noStrike" kern="0" cap="none" spc="0" normalizeH="0" baseline="0" noProof="0" dirty="0">
                            <a:ln>
                              <a:noFill/>
                            </a:ln>
                            <a:solidFill>
                              <a:sysClr val="windowText" lastClr="00000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a:t>314.2</a:t>
                        </a:r>
                        <a:endParaRPr kumimoji="0" lang="en-US" sz="1800" b="1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 panose="02020603050405020304" pitchFamily="18" charset="0"/>
                          <a:cs typeface="Times New Roman" panose="02020603050405020304" pitchFamily="18" charset="0"/>
                        </a:endParaRPr>
                      </a:p>
                    </p:txBody>
                  </p:sp>
                  <p:cxnSp>
                    <p:nvCxnSpPr>
                      <p:cNvPr id="113" name="Straight Connector 112">
                        <a:extLst>
                          <a:ext uri="{FF2B5EF4-FFF2-40B4-BE49-F238E27FC236}">
                            <a16:creationId xmlns:a16="http://schemas.microsoft.com/office/drawing/2014/main" id="{32FCD206-3669-4115-A969-A0EB4BB32CA3}"/>
                          </a:ext>
                        </a:extLst>
                      </p:cNvPr>
                      <p:cNvCxnSpPr/>
                      <p:nvPr/>
                    </p:nvCxnSpPr>
                    <p:spPr>
                      <a:xfrm flipV="1">
                        <a:off x="1031045" y="510202"/>
                        <a:ext cx="291553" cy="66"/>
                      </a:xfrm>
                      <a:prstGeom prst="line">
                        <a:avLst/>
                      </a:prstGeom>
                      <a:noFill/>
                      <a:ln w="25400" cap="flat" cmpd="sng" algn="ctr">
                        <a:solidFill>
                          <a:sysClr val="windowText" lastClr="000000"/>
                        </a:solidFill>
                        <a:prstDash val="solid"/>
                      </a:ln>
                      <a:effectLst>
                        <a:outerShdw blurRad="40000" dist="20000" dir="5400000" rotWithShape="0">
                          <a:srgbClr val="000000">
                            <a:alpha val="38000"/>
                          </a:srgbClr>
                        </a:outerShdw>
                      </a:effectLst>
                    </p:spPr>
                  </p:cxnSp>
                </p:grpSp>
                <p:sp>
                  <p:nvSpPr>
                    <p:cNvPr id="109" name="Rectangle 108">
                      <a:extLst>
                        <a:ext uri="{FF2B5EF4-FFF2-40B4-BE49-F238E27FC236}">
                          <a16:creationId xmlns:a16="http://schemas.microsoft.com/office/drawing/2014/main" id="{F7B788B3-8F88-4F77-8D9A-EBBEA13BB56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554" y="129537"/>
                      <a:ext cx="773864" cy="60198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ffectLst/>
                  </p:spPr>
                  <p:txBody>
                    <a:bodyPr rot="0" spcFirstLastPara="0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a:bodyPr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1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No of bars =</a:t>
                      </a:r>
                      <a:endParaRPr kumimoji="0" lang="en-US" sz="16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ysClr val="windowText" lastClr="000000"/>
                        </a:solidFill>
                        <a:effectLst/>
                        <a:uLnTx/>
                        <a:uFillTx/>
                        <a:latin typeface="Calibri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p:txBody>
                </p:sp>
              </p:grpSp>
              <p:sp>
                <p:nvSpPr>
                  <p:cNvPr id="107" name="Rectangle 106">
                    <a:extLst>
                      <a:ext uri="{FF2B5EF4-FFF2-40B4-BE49-F238E27FC236}">
                        <a16:creationId xmlns:a16="http://schemas.microsoft.com/office/drawing/2014/main" id="{6C20BEEC-4A43-4F6E-8D50-601B8CC6BBBC}"/>
                      </a:ext>
                    </a:extLst>
                  </p:cNvPr>
                  <p:cNvSpPr/>
                  <p:nvPr/>
                </p:nvSpPr>
                <p:spPr>
                  <a:xfrm>
                    <a:off x="1070317" y="244641"/>
                    <a:ext cx="1598713" cy="640080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</p:spPr>
                <p:txBody>
                  <a:bodyPr rot="0" spcFirstLastPara="0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r>
                      <a:rPr kumimoji="0" lang="en-US" sz="20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ysClr val="windowText" lastClr="00000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a:t>=11.85</a:t>
                    </a:r>
                    <a:r>
                      <a:rPr kumimoji="0" lang="en-US" sz="28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ysClr val="windowText" lastClr="00000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a:t> </a:t>
                    </a:r>
                    <a:r>
                      <a:rPr kumimoji="0" lang="en-US" sz="24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ysClr val="windowText" lastClr="00000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a:t>≈ 12 bars</a:t>
                    </a:r>
                    <a:endParaRPr kumimoji="0" lang="en-US" sz="18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sysClr val="windowText" lastClr="000000"/>
                      </a:solidFill>
                      <a:effectLst/>
                      <a:uLnTx/>
                      <a:uFillTx/>
                      <a:latin typeface="Calibri"/>
                      <a:ea typeface="Times New Roman" panose="02020603050405020304" pitchFamily="18" charset="0"/>
                      <a:cs typeface="Times New Roman" panose="02020603050405020304" pitchFamily="18" charset="0"/>
                    </a:endParaRPr>
                  </a:p>
                </p:txBody>
              </p:sp>
            </p:grpSp>
            <p:grpSp>
              <p:nvGrpSpPr>
                <p:cNvPr id="100" name="Group 99">
                  <a:extLst>
                    <a:ext uri="{FF2B5EF4-FFF2-40B4-BE49-F238E27FC236}">
                      <a16:creationId xmlns:a16="http://schemas.microsoft.com/office/drawing/2014/main" id="{A2477BED-E5B7-4078-9DC2-0D844C51A945}"/>
                    </a:ext>
                  </a:extLst>
                </p:cNvPr>
                <p:cNvGrpSpPr/>
                <p:nvPr/>
              </p:nvGrpSpPr>
              <p:grpSpPr>
                <a:xfrm>
                  <a:off x="27028" y="-78235"/>
                  <a:ext cx="1412037" cy="786409"/>
                  <a:chOff x="-1843967" y="-1388654"/>
                  <a:chExt cx="2142948" cy="867254"/>
                </a:xfrm>
              </p:grpSpPr>
              <p:grpSp>
                <p:nvGrpSpPr>
                  <p:cNvPr id="101" name="Group 100">
                    <a:extLst>
                      <a:ext uri="{FF2B5EF4-FFF2-40B4-BE49-F238E27FC236}">
                        <a16:creationId xmlns:a16="http://schemas.microsoft.com/office/drawing/2014/main" id="{357748DC-E040-4C51-B02C-3530529F8EDD}"/>
                      </a:ext>
                    </a:extLst>
                  </p:cNvPr>
                  <p:cNvGrpSpPr/>
                  <p:nvPr/>
                </p:nvGrpSpPr>
                <p:grpSpPr>
                  <a:xfrm>
                    <a:off x="-1843967" y="-1388654"/>
                    <a:ext cx="1983421" cy="867254"/>
                    <a:chOff x="-1843967" y="-1480094"/>
                    <a:chExt cx="1983421" cy="867254"/>
                  </a:xfrm>
                </p:grpSpPr>
                <p:sp>
                  <p:nvSpPr>
                    <p:cNvPr id="103" name="Rectangle 102">
                      <a:extLst>
                        <a:ext uri="{FF2B5EF4-FFF2-40B4-BE49-F238E27FC236}">
                          <a16:creationId xmlns:a16="http://schemas.microsoft.com/office/drawing/2014/main" id="{21FC2CA2-017D-4355-8395-A11DBF3168A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1468958" y="-1480094"/>
                      <a:ext cx="1213891" cy="45276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ffectLst/>
                  </p:spPr>
                  <p:txBody>
                    <a:bodyPr rot="0" spcFirstLastPara="0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a:bodyPr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000" b="1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</a:t>
                      </a:r>
                      <a:r>
                        <a:rPr kumimoji="0" lang="en-US" sz="2400" b="1" i="0" u="none" strike="noStrike" kern="0" cap="none" spc="0" normalizeH="0" baseline="-2500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</a:t>
                      </a:r>
                      <a:r>
                        <a:rPr kumimoji="0" lang="en-US" sz="2000" b="1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(req)</a:t>
                      </a:r>
                      <a:endParaRPr kumimoji="0" lang="en-US" sz="16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ysClr val="windowText" lastClr="000000"/>
                        </a:solidFill>
                        <a:effectLst/>
                        <a:uLnTx/>
                        <a:uFillTx/>
                        <a:latin typeface="Calibri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p:txBody>
                </p:sp>
                <p:sp>
                  <p:nvSpPr>
                    <p:cNvPr id="104" name="Rectangle 103">
                      <a:extLst>
                        <a:ext uri="{FF2B5EF4-FFF2-40B4-BE49-F238E27FC236}">
                          <a16:creationId xmlns:a16="http://schemas.microsoft.com/office/drawing/2014/main" id="{64161E9D-17E3-4083-AF2A-EB113B1FCC2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1843967" y="-1136170"/>
                      <a:ext cx="1983421" cy="52333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ffectLst/>
                  </p:spPr>
                  <p:txBody>
                    <a:bodyPr rot="0" spcFirstLastPara="0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a:bodyPr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400" b="1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   A</a:t>
                      </a:r>
                      <a:r>
                        <a:rPr kumimoji="0" lang="en-US" sz="2800" b="1" i="0" u="none" strike="noStrike" kern="0" cap="none" spc="0" normalizeH="0" baseline="-2500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</a:t>
                      </a:r>
                      <a:r>
                        <a:rPr kumimoji="0" lang="en-US" sz="2000" b="1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(one bar)</a:t>
                      </a:r>
                      <a:endParaRPr kumimoji="0" lang="en-US" sz="18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ysClr val="windowText" lastClr="000000"/>
                        </a:solidFill>
                        <a:effectLst/>
                        <a:uLnTx/>
                        <a:uFillTx/>
                        <a:latin typeface="Calibri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p:txBody>
                </p:sp>
                <p:cxnSp>
                  <p:nvCxnSpPr>
                    <p:cNvPr id="105" name="Straight Connector 104">
                      <a:extLst>
                        <a:ext uri="{FF2B5EF4-FFF2-40B4-BE49-F238E27FC236}">
                          <a16:creationId xmlns:a16="http://schemas.microsoft.com/office/drawing/2014/main" id="{685BE57F-81C5-4EEB-8B63-0617FC192082}"/>
                        </a:ext>
                      </a:extLst>
                    </p:cNvPr>
                    <p:cNvCxnSpPr>
                      <a:endCxn id="102" idx="1"/>
                    </p:cNvCxnSpPr>
                    <p:nvPr/>
                  </p:nvCxnSpPr>
                  <p:spPr>
                    <a:xfrm>
                      <a:off x="-1401468" y="-1027353"/>
                      <a:ext cx="1118610" cy="66"/>
                    </a:xfrm>
                    <a:prstGeom prst="line">
                      <a:avLst/>
                    </a:prstGeom>
                    <a:noFill/>
                    <a:ln w="25400" cap="flat" cmpd="sng" algn="ctr">
                      <a:solidFill>
                        <a:sysClr val="windowText" lastClr="000000"/>
                      </a:solidFill>
                      <a:prstDash val="solid"/>
                    </a:ln>
                    <a:effectLst>
                      <a:outerShdw blurRad="40000" dist="20000" dir="5400000" rotWithShape="0">
                        <a:srgbClr val="000000">
                          <a:alpha val="38000"/>
                        </a:srgbClr>
                      </a:outerShdw>
                    </a:effectLst>
                  </p:spPr>
                </p:cxnSp>
              </p:grpSp>
              <p:sp>
                <p:nvSpPr>
                  <p:cNvPr id="102" name="Rectangle 101">
                    <a:extLst>
                      <a:ext uri="{FF2B5EF4-FFF2-40B4-BE49-F238E27FC236}">
                        <a16:creationId xmlns:a16="http://schemas.microsoft.com/office/drawing/2014/main" id="{E2190659-7425-4145-8071-44E919FAD692}"/>
                      </a:ext>
                    </a:extLst>
                  </p:cNvPr>
                  <p:cNvSpPr/>
                  <p:nvPr/>
                </p:nvSpPr>
                <p:spPr>
                  <a:xfrm>
                    <a:off x="-282859" y="-1088631"/>
                    <a:ext cx="581840" cy="305566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</p:spPr>
                <p:txBody>
                  <a:bodyPr rot="0" spcFirstLastPara="0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r>
                      <a:rPr kumimoji="0" lang="en-US" sz="16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ysClr val="windowText" lastClr="00000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a:t>   =</a:t>
                    </a:r>
                    <a:endParaRPr kumimoji="0" lang="en-US" sz="12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ysClr val="windowText" lastClr="000000"/>
                      </a:solidFill>
                      <a:effectLst/>
                      <a:uLnTx/>
                      <a:uFillTx/>
                      <a:latin typeface="Calibri"/>
                      <a:ea typeface="Times New Roman" panose="02020603050405020304" pitchFamily="18" charset="0"/>
                      <a:cs typeface="Times New Roman" panose="02020603050405020304" pitchFamily="18" charset="0"/>
                    </a:endParaRPr>
                  </a:p>
                </p:txBody>
              </p:sp>
            </p:grpSp>
          </p:grpSp>
        </p:grpSp>
      </p:grpSp>
      <p:sp>
        <p:nvSpPr>
          <p:cNvPr id="114" name="TextBox 113">
            <a:extLst>
              <a:ext uri="{FF2B5EF4-FFF2-40B4-BE49-F238E27FC236}">
                <a16:creationId xmlns:a16="http://schemas.microsoft.com/office/drawing/2014/main" id="{17F6CB41-804E-4370-B573-EFF261695F52}"/>
              </a:ext>
            </a:extLst>
          </p:cNvPr>
          <p:cNvSpPr txBox="1"/>
          <p:nvPr/>
        </p:nvSpPr>
        <p:spPr>
          <a:xfrm>
            <a:off x="6108984" y="5324670"/>
            <a:ext cx="352014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Retrieved from CSI detailing</a:t>
            </a: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73BBBE56-CC2A-4039-851E-95541D5463C2}"/>
              </a:ext>
            </a:extLst>
          </p:cNvPr>
          <p:cNvGrpSpPr/>
          <p:nvPr/>
        </p:nvGrpSpPr>
        <p:grpSpPr>
          <a:xfrm>
            <a:off x="8276333" y="858232"/>
            <a:ext cx="3933601" cy="4852571"/>
            <a:chOff x="7074525" y="1583766"/>
            <a:chExt cx="4335052" cy="4852571"/>
          </a:xfrm>
        </p:grpSpPr>
        <p:pic>
          <p:nvPicPr>
            <p:cNvPr id="56" name="Picture 55">
              <a:extLst>
                <a:ext uri="{FF2B5EF4-FFF2-40B4-BE49-F238E27FC236}">
                  <a16:creationId xmlns:a16="http://schemas.microsoft.com/office/drawing/2014/main" id="{3EEB365C-6B42-4165-9002-1B4608CA6F56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9342364" y="1950942"/>
              <a:ext cx="2067213" cy="4485395"/>
            </a:xfrm>
            <a:prstGeom prst="rect">
              <a:avLst/>
            </a:prstGeom>
          </p:spPr>
        </p:pic>
        <p:cxnSp>
          <p:nvCxnSpPr>
            <p:cNvPr id="58" name="Connector: Curved 25">
              <a:extLst>
                <a:ext uri="{FF2B5EF4-FFF2-40B4-BE49-F238E27FC236}">
                  <a16:creationId xmlns:a16="http://schemas.microsoft.com/office/drawing/2014/main" id="{E6D0E4F0-E31E-43F2-BDE0-B3DA692898BF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9036536" y="1745584"/>
              <a:ext cx="795836" cy="1308772"/>
            </a:xfrm>
            <a:prstGeom prst="curvedConnector2">
              <a:avLst/>
            </a:prstGeom>
            <a:noFill/>
            <a:ln w="47625" cap="flat" cmpd="sng" algn="ctr">
              <a:solidFill>
                <a:sysClr val="windowText" lastClr="000000">
                  <a:lumMod val="95000"/>
                  <a:lumOff val="5000"/>
                </a:sysClr>
              </a:solidFill>
              <a:prstDash val="solid"/>
              <a:headEnd type="triangle"/>
              <a:tailEnd type="none"/>
            </a:ln>
            <a:effectLst/>
          </p:spPr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9" name="Text Box 192">
                  <a:extLst>
                    <a:ext uri="{FF2B5EF4-FFF2-40B4-BE49-F238E27FC236}">
                      <a16:creationId xmlns:a16="http://schemas.microsoft.com/office/drawing/2014/main" id="{0C4B2728-6D05-457B-833A-835648A134EE}"/>
                    </a:ext>
                  </a:extLst>
                </p:cNvPr>
                <p:cNvSpPr txBox="1"/>
                <p:nvPr/>
              </p:nvSpPr>
              <p:spPr>
                <a:xfrm>
                  <a:off x="7074525" y="1583766"/>
                  <a:ext cx="3607600" cy="388634"/>
                </a:xfrm>
                <a:prstGeom prst="rect">
                  <a:avLst/>
                </a:prstGeom>
                <a:solidFill>
                  <a:sysClr val="window" lastClr="FFFFFF"/>
                </a:solidFill>
                <a:ln w="12700" cap="flat" cmpd="sng" algn="ctr">
                  <a:solidFill>
                    <a:srgbClr val="4472C4"/>
                  </a:solidFill>
                  <a:prstDash val="solid"/>
                  <a:miter lim="800000"/>
                </a:ln>
                <a:effectLst/>
              </p:spPr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marL="0" marR="0" lvl="0" indent="0" defTabSz="914400" eaLnBrk="1" fontAlgn="auto" latinLnBrk="0" hangingPunct="1">
                    <a:lnSpc>
                      <a:spcPct val="107000"/>
                    </a:lnSpc>
                    <a:spcBef>
                      <a:spcPts val="0"/>
                    </a:spcBef>
                    <a:spcAft>
                      <a:spcPts val="500"/>
                    </a:spcAft>
                    <a:buClrTx/>
                    <a:buSzTx/>
                    <a:buFontTx/>
                    <a:buNone/>
                    <a:tabLst/>
                    <a:defRPr/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kumimoji="0" lang="en-US" sz="18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/>
                            <a:ea typeface="Times New Roman"/>
                            <a:cs typeface="Calibri"/>
                          </a:rPr>
                          <m:t>#</m:t>
                        </m:r>
                        <m:r>
                          <a:rPr kumimoji="0" lang="en-US" sz="18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/>
                            <a:ea typeface="Times New Roman"/>
                            <a:cs typeface="Calibri"/>
                          </a:rPr>
                          <m:t>𝟏𝟐</m:t>
                        </m:r>
                        <m:r>
                          <a:rPr kumimoji="0" lang="en-US" sz="18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/>
                            <a:ea typeface="Times New Roman"/>
                            <a:cs typeface="Calibri"/>
                          </a:rPr>
                          <m:t> </m:t>
                        </m:r>
                        <m:r>
                          <a:rPr kumimoji="0" lang="en-US" sz="18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/>
                            <a:ea typeface="Times New Roman"/>
                            <a:cs typeface="Calibri"/>
                          </a:rPr>
                          <m:t>𝒎𝒎</m:t>
                        </m:r>
                        <m:r>
                          <a:rPr kumimoji="0" lang="en-US" sz="18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/>
                            <a:ea typeface="Times New Roman"/>
                            <a:cs typeface="Calibri"/>
                          </a:rPr>
                          <m:t> @</m:t>
                        </m:r>
                        <m:r>
                          <a:rPr kumimoji="0" lang="en-US" sz="18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/>
                            <a:cs typeface="Calibri"/>
                          </a:rPr>
                          <m:t>𝟏𝟎𝟎</m:t>
                        </m:r>
                        <m:r>
                          <a:rPr kumimoji="0" lang="en-US" sz="18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/>
                            <a:ea typeface="Times New Roman"/>
                            <a:cs typeface="Calibri"/>
                          </a:rPr>
                          <m:t> </m:t>
                        </m:r>
                        <m:r>
                          <a:rPr kumimoji="0" lang="en-US" sz="18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/>
                            <a:ea typeface="Times New Roman"/>
                            <a:cs typeface="Calibri"/>
                          </a:rPr>
                          <m:t>𝒎𝒎</m:t>
                        </m:r>
                        <m:r>
                          <a:rPr kumimoji="0" lang="en-US" sz="18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/>
                            <a:ea typeface="Times New Roman"/>
                            <a:cs typeface="Calibri"/>
                          </a:rPr>
                          <m:t> </m:t>
                        </m:r>
                        <m:r>
                          <a:rPr kumimoji="0" lang="en-US" sz="18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/>
                            <a:ea typeface="Times New Roman"/>
                            <a:cs typeface="Calibri"/>
                          </a:rPr>
                          <m:t>𝒄</m:t>
                        </m:r>
                        <m:r>
                          <a:rPr kumimoji="0" lang="en-US" sz="18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/>
                            <a:ea typeface="Times New Roman"/>
                            <a:cs typeface="Calibri"/>
                          </a:rPr>
                          <m:t>/</m:t>
                        </m:r>
                        <m:r>
                          <a:rPr kumimoji="0" lang="en-US" sz="18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/>
                            <a:ea typeface="Times New Roman"/>
                            <a:cs typeface="Calibri"/>
                          </a:rPr>
                          <m:t>𝒄</m:t>
                        </m:r>
                        <m:r>
                          <a:rPr kumimoji="0" lang="en-US" sz="18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/>
                            <a:ea typeface="Times New Roman"/>
                            <a:cs typeface="Calibri"/>
                          </a:rPr>
                          <m:t>  </m:t>
                        </m:r>
                      </m:oMath>
                    </m:oMathPara>
                  </a14:m>
                  <a:endParaRPr kumimoji="0" lang="en-US" sz="1800" b="1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Calibri"/>
                    <a:cs typeface="Arial"/>
                  </a:endParaRPr>
                </a:p>
              </p:txBody>
            </p:sp>
          </mc:Choice>
          <mc:Fallback xmlns="">
            <p:sp>
              <p:nvSpPr>
                <p:cNvPr id="59" name="Text Box 192">
                  <a:extLst>
                    <a:ext uri="{FF2B5EF4-FFF2-40B4-BE49-F238E27FC236}">
                      <a16:creationId xmlns:a16="http://schemas.microsoft.com/office/drawing/2014/main" id="{0C4B2728-6D05-457B-833A-835648A134E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074525" y="1583766"/>
                  <a:ext cx="3607600" cy="388634"/>
                </a:xfrm>
                <a:prstGeom prst="rect">
                  <a:avLst/>
                </a:prstGeom>
                <a:blipFill>
                  <a:blip r:embed="rId11"/>
                  <a:stretch>
                    <a:fillRect b="-6061"/>
                  </a:stretch>
                </a:blipFill>
                <a:ln w="12700" cap="flat" cmpd="sng" algn="ctr">
                  <a:solidFill>
                    <a:srgbClr val="4472C4"/>
                  </a:solidFill>
                  <a:prstDash val="solid"/>
                  <a:miter lim="800000"/>
                </a:ln>
                <a:effectLst/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60" name="Rectangle 59">
            <a:extLst>
              <a:ext uri="{FF2B5EF4-FFF2-40B4-BE49-F238E27FC236}">
                <a16:creationId xmlns:a16="http://schemas.microsoft.com/office/drawing/2014/main" id="{195AB1BA-2EB5-4B50-AF7D-ACAF36B6ADDE}"/>
              </a:ext>
            </a:extLst>
          </p:cNvPr>
          <p:cNvSpPr/>
          <p:nvPr/>
        </p:nvSpPr>
        <p:spPr>
          <a:xfrm>
            <a:off x="6831210" y="4838107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3.4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2BA3B37F-27B8-4AA3-9CB3-156EBF6A241F}"/>
              </a:ext>
            </a:extLst>
          </p:cNvPr>
          <p:cNvSpPr/>
          <p:nvPr/>
        </p:nvSpPr>
        <p:spPr>
          <a:xfrm>
            <a:off x="10668114" y="5908252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3.5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50832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A6285FC2-39BC-4623-85F2-0A9C871F5951}"/>
              </a:ext>
            </a:extLst>
          </p:cNvPr>
          <p:cNvSpPr txBox="1"/>
          <p:nvPr/>
        </p:nvSpPr>
        <p:spPr>
          <a:xfrm>
            <a:off x="6795190" y="6121457"/>
            <a:ext cx="40583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Shear wall reinforcement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844ED33-A707-41FA-99E5-03FBD43FF005}"/>
              </a:ext>
            </a:extLst>
          </p:cNvPr>
          <p:cNvSpPr txBox="1"/>
          <p:nvPr/>
        </p:nvSpPr>
        <p:spPr>
          <a:xfrm>
            <a:off x="7483876" y="5709524"/>
            <a:ext cx="39899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Retrieved from CSI detailing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4CDF67-11DA-4423-AD18-34306D0D26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628" y="905875"/>
            <a:ext cx="5565662" cy="4730271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08C198F-4DDB-42CB-9249-940E4F1C2DE5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3"/>
            <a:tile tx="0" ty="0" sx="100000" sy="100000" flip="xy" algn="bl"/>
          </a:blipFill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A2AEF17B-25A6-415E-97E8-900EB5537AC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FDBF4A2A-63C0-4CDD-8A1F-3BFB5DFE7F6A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EDD3F291-5DE8-4E32-8FBB-73BBBA1CB6C0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23" name="Rectangle: Rounded Corners 22">
                  <a:extLst>
                    <a:ext uri="{FF2B5EF4-FFF2-40B4-BE49-F238E27FC236}">
                      <a16:creationId xmlns:a16="http://schemas.microsoft.com/office/drawing/2014/main" id="{A095B0AF-FDD6-4CC8-A43B-847371581B69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24" name="Freeform: Shape 23">
                  <a:extLst>
                    <a:ext uri="{FF2B5EF4-FFF2-40B4-BE49-F238E27FC236}">
                      <a16:creationId xmlns:a16="http://schemas.microsoft.com/office/drawing/2014/main" id="{4D9B9F50-FD82-4C51-A873-109204A31EC8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AF7CAD-ECA2-4D7C-8C64-2C02D0803A27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5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34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sp>
        <p:nvSpPr>
          <p:cNvPr id="25" name="Rectangle: Beveled 24">
            <a:extLst>
              <a:ext uri="{FF2B5EF4-FFF2-40B4-BE49-F238E27FC236}">
                <a16:creationId xmlns:a16="http://schemas.microsoft.com/office/drawing/2014/main" id="{B766FFFA-257C-4ED4-846D-FE1DE2A468A0}"/>
              </a:ext>
            </a:extLst>
          </p:cNvPr>
          <p:cNvSpPr/>
          <p:nvPr/>
        </p:nvSpPr>
        <p:spPr>
          <a:xfrm>
            <a:off x="335557" y="781548"/>
            <a:ext cx="4662326" cy="991746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i="0" kern="1200" spc="0" baseline="0" dirty="0">
                <a:ln>
                  <a:noFill/>
                </a:ln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Shear wall Reinforcement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5FE8D0E-58A8-457C-90E7-51CB24C4D0C9}"/>
              </a:ext>
            </a:extLst>
          </p:cNvPr>
          <p:cNvSpPr/>
          <p:nvPr/>
        </p:nvSpPr>
        <p:spPr>
          <a:xfrm>
            <a:off x="5724628" y="6088112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3.6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B793CEC-1B5C-4544-8ADC-6C056F4A8322}"/>
              </a:ext>
            </a:extLst>
          </p:cNvPr>
          <p:cNvGrpSpPr/>
          <p:nvPr/>
        </p:nvGrpSpPr>
        <p:grpSpPr>
          <a:xfrm>
            <a:off x="142043" y="1993820"/>
            <a:ext cx="5299969" cy="3976813"/>
            <a:chOff x="5628409" y="1371711"/>
            <a:chExt cx="5762217" cy="4733073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070DA3C8-DE1F-47B6-9628-E6F4D3AD880D}"/>
                </a:ext>
              </a:extLst>
            </p:cNvPr>
            <p:cNvGrpSpPr/>
            <p:nvPr/>
          </p:nvGrpSpPr>
          <p:grpSpPr>
            <a:xfrm>
              <a:off x="5628409" y="1371711"/>
              <a:ext cx="5762217" cy="4733073"/>
              <a:chOff x="212142" y="2108544"/>
              <a:chExt cx="5792643" cy="4661362"/>
            </a:xfrm>
          </p:grpSpPr>
          <p:sp>
            <p:nvSpPr>
              <p:cNvPr id="29" name="Rectangle: Rounded Corners 13">
                <a:extLst>
                  <a:ext uri="{FF2B5EF4-FFF2-40B4-BE49-F238E27FC236}">
                    <a16:creationId xmlns:a16="http://schemas.microsoft.com/office/drawing/2014/main" id="{B7E6E476-2708-4898-BE53-3D4E6B868CDD}"/>
                  </a:ext>
                </a:extLst>
              </p:cNvPr>
              <p:cNvSpPr/>
              <p:nvPr/>
            </p:nvSpPr>
            <p:spPr>
              <a:xfrm>
                <a:off x="212142" y="2108544"/>
                <a:ext cx="5792643" cy="4661362"/>
              </a:xfrm>
              <a:prstGeom prst="rect">
                <a:avLst/>
              </a:prstGeom>
              <a:solidFill>
                <a:sysClr val="window" lastClr="FFFFFF"/>
              </a:solidFill>
              <a:ln w="57150" cap="flat" cmpd="sng" algn="ctr">
                <a:solidFill>
                  <a:srgbClr val="002060"/>
                </a:solidFill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2DC5D17B-022B-429C-9EBD-F1807488F40E}"/>
                  </a:ext>
                </a:extLst>
              </p:cNvPr>
              <p:cNvSpPr/>
              <p:nvPr/>
            </p:nvSpPr>
            <p:spPr>
              <a:xfrm>
                <a:off x="958853" y="3920280"/>
                <a:ext cx="3351553" cy="597994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1" name="TextBox 50">
                  <a:extLst>
                    <a:ext uri="{FF2B5EF4-FFF2-40B4-BE49-F238E27FC236}">
                      <a16:creationId xmlns:a16="http://schemas.microsoft.com/office/drawing/2014/main" id="{8BF06324-1983-486F-91FA-C7B7EFA6A3CB}"/>
                    </a:ext>
                  </a:extLst>
                </p:cNvPr>
                <p:cNvSpPr txBox="1"/>
                <p:nvPr/>
              </p:nvSpPr>
              <p:spPr>
                <a:xfrm>
                  <a:off x="5962260" y="2154207"/>
                  <a:ext cx="5090398" cy="355531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200000"/>
                    </a:lnSpc>
                    <a:spcBef>
                      <a:spcPts val="5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20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10101"/>
                      </a:solidFill>
                      <a:effectLst/>
                      <a:uLnTx/>
                      <a:uFillTx/>
                      <a:latin typeface="Cambria Math" panose="02040503050406030204" pitchFamily="18" charset="0"/>
                      <a:ea typeface="+mn-ea"/>
                      <a:cs typeface="+mn-cs"/>
                    </a:rPr>
                    <a:t>Shear wall reinforcement for 1m</a:t>
                  </a:r>
                </a:p>
                <a:p>
                  <a:pPr marL="0" marR="0" lvl="0" indent="0" algn="l" defTabSz="914400" rtl="0" eaLnBrk="1" fontAlgn="auto" latinLnBrk="0" hangingPunct="1">
                    <a:lnSpc>
                      <a:spcPct val="200000"/>
                    </a:lnSpc>
                    <a:spcBef>
                      <a:spcPts val="5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20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10101"/>
                      </a:solidFill>
                      <a:effectLst/>
                      <a:uLnTx/>
                      <a:uFillTx/>
                      <a:latin typeface="Cambria Math" panose="02040503050406030204" pitchFamily="18" charset="0"/>
                      <a:ea typeface="Calibri" panose="020F0502020204030204" pitchFamily="34" charset="0"/>
                      <a:cs typeface="Times New Roman" panose="02020603050405020304" pitchFamily="18" charset="0"/>
                    </a:rPr>
                    <a:t>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kumimoji="0" lang="en-US" sz="2000" b="0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10101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</m:ctrlPr>
                        </m:sSubPr>
                        <m:e>
                          <m:r>
                            <a:rPr kumimoji="0" lang="en-US" sz="2000" b="0" i="0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10101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𝐴</m:t>
                          </m:r>
                        </m:e>
                        <m:sub>
                          <m:r>
                            <a:rPr kumimoji="0" lang="en-US" sz="2000" b="0" i="0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10101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𝑔</m:t>
                          </m:r>
                        </m:sub>
                      </m:sSub>
                      <m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10101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=1000</m:t>
                      </m:r>
                      <m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10101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𝑚𝑚</m:t>
                      </m:r>
                      <m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10101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 ×300</m:t>
                      </m:r>
                      <m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10101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𝑚𝑚</m:t>
                      </m:r>
                      <m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10101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=</m:t>
                      </m:r>
                      <m:sSup>
                        <m:sSupPr>
                          <m:ctrlPr>
                            <a:rPr kumimoji="0" lang="en-US" sz="2000" b="0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10101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</m:ctrlPr>
                        </m:sSupPr>
                        <m:e>
                          <m:r>
                            <a:rPr kumimoji="0" lang="en-US" sz="2000" b="0" i="0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10101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3</m:t>
                          </m:r>
                          <m:r>
                            <a:rPr kumimoji="0" lang="en-US" sz="2000" b="0" i="0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10101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00000</m:t>
                          </m:r>
                          <m:r>
                            <a:rPr kumimoji="0" lang="en-US" sz="2000" b="0" i="0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10101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𝑚𝑚</m:t>
                          </m:r>
                        </m:e>
                        <m:sup>
                          <m:r>
                            <a:rPr kumimoji="0" lang="en-US" sz="2000" b="0" i="0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10101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2</m:t>
                          </m:r>
                        </m:sup>
                      </m:sSup>
                    </m:oMath>
                  </a14:m>
                  <a:endParaRPr kumimoji="0" lang="en-US" sz="20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10101"/>
                    </a:solidFill>
                    <a:effectLst/>
                    <a:uLnTx/>
                    <a:uFillTx/>
                    <a:latin typeface="Cambria Math" panose="02040503050406030204" pitchFamily="18" charset="0"/>
                    <a:ea typeface="+mn-ea"/>
                    <a:cs typeface="+mn-cs"/>
                  </a:endParaRPr>
                </a:p>
                <a:p>
                  <a:pPr marL="0" marR="0" lvl="0" indent="0" algn="l" defTabSz="914400" rtl="0" eaLnBrk="1" fontAlgn="auto" latinLnBrk="0" hangingPunct="1">
                    <a:lnSpc>
                      <a:spcPct val="200000"/>
                    </a:lnSpc>
                    <a:spcBef>
                      <a:spcPts val="5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20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10101"/>
                      </a:solidFill>
                      <a:effectLst/>
                      <a:uLnTx/>
                      <a:uFillTx/>
                      <a:latin typeface="Cambria Math" panose="02040503050406030204" pitchFamily="18" charset="0"/>
                      <a:ea typeface="+mn-ea"/>
                      <a:cs typeface="+mn-cs"/>
                    </a:rPr>
                    <a:t> </a:t>
                  </a:r>
                  <a14:m>
                    <m:oMath xmlns:m="http://schemas.openxmlformats.org/officeDocument/2006/math">
                      <m:sSub>
                        <m:sSubPr>
                          <m:ctrlPr>
                            <a:rPr kumimoji="0" lang="en-US" sz="2000" b="0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10101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</m:ctrlPr>
                        </m:sSubPr>
                        <m:e>
                          <m:r>
                            <a:rPr kumimoji="0" lang="en-US" sz="2000" b="0" i="0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10101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𝐴</m:t>
                          </m:r>
                        </m:e>
                        <m:sub>
                          <m:r>
                            <a:rPr kumimoji="0" lang="en-US" sz="2000" b="0" i="0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10101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𝑠</m:t>
                          </m:r>
                        </m:sub>
                      </m:sSub>
                      <m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10101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=  0.01 ×</m:t>
                      </m:r>
                      <m:r>
                        <a:rPr kumimoji="0" lang="en-US" sz="20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10101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3</m:t>
                      </m:r>
                      <m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10101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00000=</m:t>
                      </m:r>
                      <m:sSup>
                        <m:sSupPr>
                          <m:ctrlPr>
                            <a:rPr kumimoji="0" lang="en-US" sz="2000" b="0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10101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</m:ctrlPr>
                        </m:sSupPr>
                        <m:e>
                          <m:r>
                            <a:rPr kumimoji="0" lang="en-US" sz="2000" b="0" i="0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10101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3</m:t>
                          </m:r>
                          <m:r>
                            <a:rPr kumimoji="0" lang="en-US" sz="2000" b="0" i="0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10101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000</m:t>
                          </m:r>
                          <m:r>
                            <a:rPr kumimoji="0" lang="en-US" sz="2000" b="0" i="0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10101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𝑚𝑚</m:t>
                          </m:r>
                        </m:e>
                        <m:sup>
                          <m:r>
                            <a:rPr kumimoji="0" lang="en-US" sz="2000" b="0" i="0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10101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2</m:t>
                          </m:r>
                        </m:sup>
                      </m:sSup>
                    </m:oMath>
                  </a14:m>
                  <a:endParaRPr kumimoji="0" lang="en-US" sz="20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10101"/>
                    </a:solidFill>
                    <a:effectLst/>
                    <a:uLnTx/>
                    <a:uFillTx/>
                    <a:latin typeface="Cambria Math" panose="02040503050406030204" pitchFamily="18" charset="0"/>
                    <a:ea typeface="+mn-ea"/>
                    <a:cs typeface="+mn-cs"/>
                  </a:endParaRPr>
                </a:p>
                <a:p>
                  <a:pPr marL="0" marR="0" lvl="0" indent="0" algn="l" defTabSz="914400" rtl="0" eaLnBrk="1" fontAlgn="auto" latinLnBrk="0" hangingPunct="1">
                    <a:lnSpc>
                      <a:spcPct val="200000"/>
                    </a:lnSpc>
                    <a:spcBef>
                      <a:spcPts val="5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20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10101"/>
                      </a:solidFill>
                      <a:effectLst/>
                      <a:uLnTx/>
                      <a:uFillTx/>
                      <a:latin typeface="Cambria Math" panose="02040503050406030204" pitchFamily="18" charset="0"/>
                      <a:ea typeface="+mn-ea"/>
                      <a:cs typeface="+mn-cs"/>
                    </a:rPr>
                    <a:t>Pick 6#25     As = </a:t>
                  </a:r>
                  <a:r>
                    <a:rPr lang="en-US" sz="2000" dirty="0">
                      <a:solidFill>
                        <a:srgbClr val="010101"/>
                      </a:solidFill>
                      <a:latin typeface="Cambria Math" panose="02040503050406030204" pitchFamily="18" charset="0"/>
                    </a:rPr>
                    <a:t>3</a:t>
                  </a:r>
                  <a:r>
                    <a:rPr kumimoji="0" lang="en-US" sz="20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10101"/>
                      </a:solidFill>
                      <a:effectLst/>
                      <a:uLnTx/>
                      <a:uFillTx/>
                      <a:latin typeface="Cambria Math" panose="02040503050406030204" pitchFamily="18" charset="0"/>
                      <a:ea typeface="+mn-ea"/>
                      <a:cs typeface="+mn-cs"/>
                    </a:rPr>
                    <a:t>060mm2</a:t>
                  </a:r>
                </a:p>
                <a:p>
                  <a:pPr marL="0" marR="0" lvl="0" indent="0" algn="l" defTabSz="914400" rtl="0" eaLnBrk="1" fontAlgn="auto" latinLnBrk="0" hangingPunct="1">
                    <a:lnSpc>
                      <a:spcPct val="150000"/>
                    </a:lnSpc>
                    <a:spcBef>
                      <a:spcPts val="5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endParaRPr>
                </a:p>
                <a:p>
                  <a:pPr marL="0" marR="0" lvl="0" indent="0" algn="l" defTabSz="914400" rtl="0" eaLnBrk="1" fontAlgn="auto" latinLnBrk="0" hangingPunct="1">
                    <a:lnSpc>
                      <a:spcPct val="150000"/>
                    </a:lnSpc>
                    <a:spcBef>
                      <a:spcPts val="5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0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10101"/>
                    </a:solidFill>
                    <a:effectLst/>
                    <a:uLnTx/>
                    <a:uFillTx/>
                    <a:latin typeface="Cambria Math" panose="02040503050406030204" pitchFamily="18" charset="0"/>
                    <a:ea typeface="+mn-ea"/>
                    <a:cs typeface="+mn-cs"/>
                  </a:endParaRPr>
                </a:p>
                <a:p>
                  <a:pPr marL="0" marR="0" lvl="0" indent="0" algn="l" defTabSz="914400" rtl="0" eaLnBrk="1" fontAlgn="auto" latinLnBrk="0" hangingPunct="1">
                    <a:lnSpc>
                      <a:spcPct val="150000"/>
                    </a:lnSpc>
                    <a:spcBef>
                      <a:spcPts val="5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20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mbria Math" panose="02040503050406030204" pitchFamily="18" charset="0"/>
                      <a:ea typeface="+mn-ea"/>
                      <a:cs typeface="Times New Roman" panose="02020603050405020304" pitchFamily="18" charset="0"/>
                    </a:rPr>
                    <a:t> </a:t>
                  </a:r>
                </a:p>
                <a:p>
                  <a:pPr marL="0" marR="0" lvl="0" indent="0" algn="l" defTabSz="914400" rtl="0" eaLnBrk="1" fontAlgn="auto" latinLnBrk="0" hangingPunct="1">
                    <a:lnSpc>
                      <a:spcPct val="150000"/>
                    </a:lnSpc>
                    <a:spcBef>
                      <a:spcPts val="5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000" b="1" i="1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mbria Math" panose="02040503050406030204" pitchFamily="18" charset="0"/>
                    <a:ea typeface="+mn-ea"/>
                    <a:cs typeface="Times New Roman" panose="02020603050405020304" pitchFamily="18" charset="0"/>
                  </a:endParaRPr>
                </a:p>
                <a:p>
                  <a:pPr marL="0" marR="0" lvl="0" indent="0" algn="l" defTabSz="914400" rtl="0" eaLnBrk="1" fontAlgn="auto" latinLnBrk="0" hangingPunct="1">
                    <a:lnSpc>
                      <a:spcPct val="150000"/>
                    </a:lnSpc>
                    <a:spcBef>
                      <a:spcPts val="5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000" b="1" i="1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mbria Math" panose="02040503050406030204" pitchFamily="18" charset="0"/>
                    <a:ea typeface="+mn-ea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51" name="TextBox 50">
                  <a:extLst>
                    <a:ext uri="{FF2B5EF4-FFF2-40B4-BE49-F238E27FC236}">
                      <a16:creationId xmlns:a16="http://schemas.microsoft.com/office/drawing/2014/main" id="{8BF06324-1983-486F-91FA-C7B7EFA6A3CB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962260" y="2154207"/>
                  <a:ext cx="5090398" cy="3555317"/>
                </a:xfrm>
                <a:prstGeom prst="rect">
                  <a:avLst/>
                </a:prstGeom>
                <a:blipFill>
                  <a:blip r:embed="rId7"/>
                  <a:stretch>
                    <a:fillRect l="-1432" b="-7143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4276448639"/>
      </p:ext>
    </p:extLst>
  </p:cSld>
  <p:clrMapOvr>
    <a:masterClrMapping/>
  </p:clrMapOvr>
  <p:transition spd="slow">
    <p:push dir="u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>
            <a:extLst>
              <a:ext uri="{FF2B5EF4-FFF2-40B4-BE49-F238E27FC236}">
                <a16:creationId xmlns:a16="http://schemas.microsoft.com/office/drawing/2014/main" id="{5F5BB606-92A3-4B09-8113-DD2730BAF9A5}"/>
              </a:ext>
            </a:extLst>
          </p:cNvPr>
          <p:cNvSpPr/>
          <p:nvPr/>
        </p:nvSpPr>
        <p:spPr>
          <a:xfrm>
            <a:off x="4739027" y="1375454"/>
            <a:ext cx="5433744" cy="5433744"/>
          </a:xfrm>
          <a:prstGeom prst="ellipse">
            <a:avLst/>
          </a:prstGeom>
          <a:noFill/>
          <a:ln>
            <a:noFill/>
          </a:ln>
          <a:effectLst>
            <a:softEdge rad="419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40C6C04-02AF-4667-A1E2-E74A238CF26A}"/>
              </a:ext>
            </a:extLst>
          </p:cNvPr>
          <p:cNvSpPr/>
          <p:nvPr/>
        </p:nvSpPr>
        <p:spPr>
          <a:xfrm>
            <a:off x="6068985" y="3352142"/>
            <a:ext cx="589619" cy="357809"/>
          </a:xfrm>
          <a:prstGeom prst="rect">
            <a:avLst/>
          </a:prstGeom>
          <a:gradFill flip="none" rotWithShape="1">
            <a:gsLst>
              <a:gs pos="100000">
                <a:srgbClr val="00CC99"/>
              </a:gs>
              <a:gs pos="0">
                <a:srgbClr val="008080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E25A484-2E0F-431C-934D-2A488178EF69}"/>
              </a:ext>
            </a:extLst>
          </p:cNvPr>
          <p:cNvSpPr/>
          <p:nvPr/>
        </p:nvSpPr>
        <p:spPr>
          <a:xfrm>
            <a:off x="6068984" y="3820235"/>
            <a:ext cx="589619" cy="352918"/>
          </a:xfrm>
          <a:prstGeom prst="rect">
            <a:avLst/>
          </a:prstGeom>
          <a:gradFill flip="none" rotWithShape="1">
            <a:gsLst>
              <a:gs pos="100000">
                <a:srgbClr val="00CC99"/>
              </a:gs>
              <a:gs pos="0">
                <a:srgbClr val="008080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E722C72-EC86-4E7D-9C5E-A7118A75F09E}"/>
              </a:ext>
            </a:extLst>
          </p:cNvPr>
          <p:cNvSpPr/>
          <p:nvPr/>
        </p:nvSpPr>
        <p:spPr>
          <a:xfrm>
            <a:off x="6068007" y="4288326"/>
            <a:ext cx="590596" cy="357809"/>
          </a:xfrm>
          <a:prstGeom prst="rect">
            <a:avLst/>
          </a:prstGeom>
          <a:gradFill flip="none" rotWithShape="1">
            <a:gsLst>
              <a:gs pos="100000">
                <a:srgbClr val="00CC99"/>
              </a:gs>
              <a:gs pos="0">
                <a:srgbClr val="008080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7447E2D-59DD-4FFF-B1A4-F750F20DD5B2}"/>
              </a:ext>
            </a:extLst>
          </p:cNvPr>
          <p:cNvSpPr/>
          <p:nvPr/>
        </p:nvSpPr>
        <p:spPr>
          <a:xfrm>
            <a:off x="6230074" y="2601658"/>
            <a:ext cx="2557669" cy="2557669"/>
          </a:xfrm>
          <a:prstGeom prst="ellipse">
            <a:avLst/>
          </a:prstGeom>
          <a:solidFill>
            <a:srgbClr val="00CC99"/>
          </a:solidFill>
          <a:ln>
            <a:noFill/>
          </a:ln>
          <a:effectLst>
            <a:innerShdw blurRad="825500">
              <a:schemeClr val="tx1">
                <a:lumMod val="50000"/>
                <a:lumOff val="5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9C3D15D-D0A2-4BDA-A85A-1AA8335191A6}"/>
              </a:ext>
            </a:extLst>
          </p:cNvPr>
          <p:cNvSpPr/>
          <p:nvPr/>
        </p:nvSpPr>
        <p:spPr>
          <a:xfrm rot="2661194">
            <a:off x="7309053" y="2852528"/>
            <a:ext cx="1567101" cy="3195866"/>
          </a:xfrm>
          <a:custGeom>
            <a:avLst/>
            <a:gdLst>
              <a:gd name="connsiteX0" fmla="*/ 0 w 1567101"/>
              <a:gd name="connsiteY0" fmla="*/ 0 h 3195866"/>
              <a:gd name="connsiteX1" fmla="*/ 138994 w 1567101"/>
              <a:gd name="connsiteY1" fmla="*/ 8209 h 3195866"/>
              <a:gd name="connsiteX2" fmla="*/ 1111350 w 1567101"/>
              <a:gd name="connsiteY2" fmla="*/ 480341 h 3195866"/>
              <a:gd name="connsiteX3" fmla="*/ 1085818 w 1567101"/>
              <a:gd name="connsiteY3" fmla="*/ 2742051 h 3195866"/>
              <a:gd name="connsiteX4" fmla="*/ 103052 w 1567101"/>
              <a:gd name="connsiteY4" fmla="*/ 3192112 h 3195866"/>
              <a:gd name="connsiteX5" fmla="*/ 0 w 1567101"/>
              <a:gd name="connsiteY5" fmla="*/ 3195866 h 3195866"/>
              <a:gd name="connsiteX6" fmla="*/ 0 w 1567101"/>
              <a:gd name="connsiteY6" fmla="*/ 3021681 h 3195866"/>
              <a:gd name="connsiteX7" fmla="*/ 88307 w 1567101"/>
              <a:gd name="connsiteY7" fmla="*/ 3018464 h 3195866"/>
              <a:gd name="connsiteX8" fmla="*/ 963991 w 1567101"/>
              <a:gd name="connsiteY8" fmla="*/ 2617442 h 3195866"/>
              <a:gd name="connsiteX9" fmla="*/ 986740 w 1567101"/>
              <a:gd name="connsiteY9" fmla="*/ 602169 h 3195866"/>
              <a:gd name="connsiteX10" fmla="*/ 120333 w 1567101"/>
              <a:gd name="connsiteY10" fmla="*/ 181481 h 3195866"/>
              <a:gd name="connsiteX11" fmla="*/ 0 w 1567101"/>
              <a:gd name="connsiteY11" fmla="*/ 174373 h 3195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567101" h="3195866">
                <a:moveTo>
                  <a:pt x="0" y="0"/>
                </a:moveTo>
                <a:lnTo>
                  <a:pt x="138994" y="8209"/>
                </a:lnTo>
                <a:cubicBezTo>
                  <a:pt x="495410" y="46393"/>
                  <a:pt x="841192" y="204015"/>
                  <a:pt x="1111350" y="480341"/>
                </a:cubicBezTo>
                <a:cubicBezTo>
                  <a:pt x="1728853" y="1111946"/>
                  <a:pt x="1717422" y="2124547"/>
                  <a:pt x="1085818" y="2742051"/>
                </a:cubicBezTo>
                <a:cubicBezTo>
                  <a:pt x="809491" y="3012208"/>
                  <a:pt x="460239" y="3161984"/>
                  <a:pt x="103052" y="3192112"/>
                </a:cubicBezTo>
                <a:lnTo>
                  <a:pt x="0" y="3195866"/>
                </a:lnTo>
                <a:lnTo>
                  <a:pt x="0" y="3021681"/>
                </a:lnTo>
                <a:lnTo>
                  <a:pt x="88307" y="3018464"/>
                </a:lnTo>
                <a:cubicBezTo>
                  <a:pt x="406575" y="2991619"/>
                  <a:pt x="717772" y="2858163"/>
                  <a:pt x="963991" y="2617442"/>
                </a:cubicBezTo>
                <a:cubicBezTo>
                  <a:pt x="1526775" y="2067222"/>
                  <a:pt x="1536960" y="1164953"/>
                  <a:pt x="986740" y="602169"/>
                </a:cubicBezTo>
                <a:cubicBezTo>
                  <a:pt x="746019" y="355950"/>
                  <a:pt x="437914" y="215503"/>
                  <a:pt x="120333" y="181481"/>
                </a:cubicBezTo>
                <a:lnTo>
                  <a:pt x="0" y="174373"/>
                </a:lnTo>
                <a:close/>
              </a:path>
            </a:pathLst>
          </a:custGeom>
          <a:solidFill>
            <a:srgbClr val="0080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53E996E-ADB9-41D2-B8EE-13986B5D7C83}"/>
              </a:ext>
            </a:extLst>
          </p:cNvPr>
          <p:cNvSpPr/>
          <p:nvPr/>
        </p:nvSpPr>
        <p:spPr>
          <a:xfrm>
            <a:off x="6819693" y="6095512"/>
            <a:ext cx="1431436" cy="407504"/>
          </a:xfrm>
          <a:custGeom>
            <a:avLst/>
            <a:gdLst>
              <a:gd name="connsiteX0" fmla="*/ 583096 w 1166192"/>
              <a:gd name="connsiteY0" fmla="*/ 0 h 569844"/>
              <a:gd name="connsiteX1" fmla="*/ 1166192 w 1166192"/>
              <a:gd name="connsiteY1" fmla="*/ 569844 h 569844"/>
              <a:gd name="connsiteX2" fmla="*/ 0 w 1166192"/>
              <a:gd name="connsiteY2" fmla="*/ 569844 h 569844"/>
              <a:gd name="connsiteX3" fmla="*/ 583096 w 1166192"/>
              <a:gd name="connsiteY3" fmla="*/ 0 h 569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6192" h="569844">
                <a:moveTo>
                  <a:pt x="583096" y="0"/>
                </a:moveTo>
                <a:cubicBezTo>
                  <a:pt x="905131" y="0"/>
                  <a:pt x="1166192" y="255128"/>
                  <a:pt x="1166192" y="569844"/>
                </a:cubicBezTo>
                <a:lnTo>
                  <a:pt x="0" y="569844"/>
                </a:lnTo>
                <a:cubicBezTo>
                  <a:pt x="0" y="255128"/>
                  <a:pt x="261061" y="0"/>
                  <a:pt x="583096" y="0"/>
                </a:cubicBezTo>
                <a:close/>
              </a:path>
            </a:pathLst>
          </a:custGeom>
          <a:solidFill>
            <a:srgbClr val="0080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694E381-94D1-42AF-9FB7-9187114517B5}"/>
              </a:ext>
            </a:extLst>
          </p:cNvPr>
          <p:cNvSpPr/>
          <p:nvPr/>
        </p:nvSpPr>
        <p:spPr>
          <a:xfrm>
            <a:off x="7455899" y="5366227"/>
            <a:ext cx="159025" cy="774591"/>
          </a:xfrm>
          <a:prstGeom prst="rect">
            <a:avLst/>
          </a:prstGeom>
          <a:solidFill>
            <a:srgbClr val="0080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4E1750-8850-40EE-87EB-AE89B8FA2C77}"/>
              </a:ext>
            </a:extLst>
          </p:cNvPr>
          <p:cNvSpPr/>
          <p:nvPr/>
        </p:nvSpPr>
        <p:spPr>
          <a:xfrm>
            <a:off x="4546693" y="2347338"/>
            <a:ext cx="1522291" cy="1362613"/>
          </a:xfrm>
          <a:custGeom>
            <a:avLst/>
            <a:gdLst>
              <a:gd name="connsiteX0" fmla="*/ 1522286 w 1522291"/>
              <a:gd name="connsiteY0" fmla="*/ 0 h 1362613"/>
              <a:gd name="connsiteX1" fmla="*/ 1522291 w 1522291"/>
              <a:gd name="connsiteY1" fmla="*/ 0 h 1362613"/>
              <a:gd name="connsiteX2" fmla="*/ 1522291 w 1522291"/>
              <a:gd name="connsiteY2" fmla="*/ 715617 h 1362613"/>
              <a:gd name="connsiteX3" fmla="*/ 1522290 w 1522291"/>
              <a:gd name="connsiteY3" fmla="*/ 715617 h 1362613"/>
              <a:gd name="connsiteX4" fmla="*/ 1522290 w 1522291"/>
              <a:gd name="connsiteY4" fmla="*/ 1362613 h 1362613"/>
              <a:gd name="connsiteX5" fmla="*/ 0 w 1522291"/>
              <a:gd name="connsiteY5" fmla="*/ 715617 h 1362613"/>
              <a:gd name="connsiteX6" fmla="*/ 1 w 1522291"/>
              <a:gd name="connsiteY6" fmla="*/ 715617 h 1362613"/>
              <a:gd name="connsiteX7" fmla="*/ 1 w 1522291"/>
              <a:gd name="connsiteY7" fmla="*/ 1 h 1362613"/>
              <a:gd name="connsiteX8" fmla="*/ 1522286 w 1522291"/>
              <a:gd name="connsiteY8" fmla="*/ 1009061 h 1362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22291" h="1362613">
                <a:moveTo>
                  <a:pt x="1522286" y="0"/>
                </a:moveTo>
                <a:lnTo>
                  <a:pt x="1522291" y="0"/>
                </a:lnTo>
                <a:lnTo>
                  <a:pt x="1522291" y="715617"/>
                </a:lnTo>
                <a:lnTo>
                  <a:pt x="1522290" y="715617"/>
                </a:lnTo>
                <a:lnTo>
                  <a:pt x="1522290" y="1362613"/>
                </a:lnTo>
                <a:lnTo>
                  <a:pt x="0" y="715617"/>
                </a:lnTo>
                <a:lnTo>
                  <a:pt x="1" y="715617"/>
                </a:lnTo>
                <a:lnTo>
                  <a:pt x="1" y="1"/>
                </a:lnTo>
                <a:lnTo>
                  <a:pt x="1522286" y="1009061"/>
                </a:lnTo>
                <a:close/>
              </a:path>
            </a:pathLst>
          </a:custGeom>
          <a:gradFill flip="none" rotWithShape="1">
            <a:gsLst>
              <a:gs pos="100000">
                <a:srgbClr val="00CC99"/>
              </a:gs>
              <a:gs pos="39000">
                <a:srgbClr val="009085"/>
              </a:gs>
              <a:gs pos="0">
                <a:srgbClr val="008080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98EEEC8-9162-4907-AF7F-95E750F23812}"/>
              </a:ext>
            </a:extLst>
          </p:cNvPr>
          <p:cNvSpPr/>
          <p:nvPr/>
        </p:nvSpPr>
        <p:spPr>
          <a:xfrm>
            <a:off x="4546693" y="3457535"/>
            <a:ext cx="1522289" cy="715617"/>
          </a:xfrm>
          <a:custGeom>
            <a:avLst/>
            <a:gdLst>
              <a:gd name="connsiteX0" fmla="*/ 0 w 1522289"/>
              <a:gd name="connsiteY0" fmla="*/ 0 h 715617"/>
              <a:gd name="connsiteX1" fmla="*/ 4 w 1522289"/>
              <a:gd name="connsiteY1" fmla="*/ 0 h 715617"/>
              <a:gd name="connsiteX2" fmla="*/ 1522289 w 1522289"/>
              <a:gd name="connsiteY2" fmla="*/ 365749 h 715617"/>
              <a:gd name="connsiteX3" fmla="*/ 1522289 w 1522289"/>
              <a:gd name="connsiteY3" fmla="*/ 715617 h 715617"/>
              <a:gd name="connsiteX4" fmla="*/ 0 w 1522289"/>
              <a:gd name="connsiteY4" fmla="*/ 715617 h 715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22289" h="715617">
                <a:moveTo>
                  <a:pt x="0" y="0"/>
                </a:moveTo>
                <a:lnTo>
                  <a:pt x="4" y="0"/>
                </a:lnTo>
                <a:lnTo>
                  <a:pt x="1522289" y="365749"/>
                </a:lnTo>
                <a:lnTo>
                  <a:pt x="1522289" y="715617"/>
                </a:lnTo>
                <a:lnTo>
                  <a:pt x="0" y="715617"/>
                </a:lnTo>
                <a:close/>
              </a:path>
            </a:pathLst>
          </a:custGeom>
          <a:gradFill flip="none" rotWithShape="1">
            <a:gsLst>
              <a:gs pos="100000">
                <a:srgbClr val="00CC99"/>
              </a:gs>
              <a:gs pos="39000">
                <a:srgbClr val="009085"/>
              </a:gs>
              <a:gs pos="0">
                <a:srgbClr val="008080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15F28B75-62E8-4BC7-852F-232E48DE3B74}"/>
              </a:ext>
            </a:extLst>
          </p:cNvPr>
          <p:cNvSpPr/>
          <p:nvPr/>
        </p:nvSpPr>
        <p:spPr>
          <a:xfrm>
            <a:off x="4528733" y="4288326"/>
            <a:ext cx="1539273" cy="995022"/>
          </a:xfrm>
          <a:custGeom>
            <a:avLst/>
            <a:gdLst>
              <a:gd name="connsiteX0" fmla="*/ 1528972 w 1528972"/>
              <a:gd name="connsiteY0" fmla="*/ 0 h 995022"/>
              <a:gd name="connsiteX1" fmla="*/ 1528972 w 1528972"/>
              <a:gd name="connsiteY1" fmla="*/ 279405 h 995022"/>
              <a:gd name="connsiteX2" fmla="*/ 1528972 w 1528972"/>
              <a:gd name="connsiteY2" fmla="*/ 281386 h 995022"/>
              <a:gd name="connsiteX3" fmla="*/ 1528972 w 1528972"/>
              <a:gd name="connsiteY3" fmla="*/ 995022 h 995022"/>
              <a:gd name="connsiteX4" fmla="*/ 1528971 w 1528972"/>
              <a:gd name="connsiteY4" fmla="*/ 995022 h 995022"/>
              <a:gd name="connsiteX5" fmla="*/ 1528971 w 1528972"/>
              <a:gd name="connsiteY5" fmla="*/ 357808 h 995022"/>
              <a:gd name="connsiteX6" fmla="*/ 7660 w 1528972"/>
              <a:gd name="connsiteY6" fmla="*/ 994612 h 995022"/>
              <a:gd name="connsiteX7" fmla="*/ 7660 w 1528972"/>
              <a:gd name="connsiteY7" fmla="*/ 281386 h 995022"/>
              <a:gd name="connsiteX8" fmla="*/ 0 w 1528972"/>
              <a:gd name="connsiteY8" fmla="*/ 281386 h 995022"/>
              <a:gd name="connsiteX9" fmla="*/ 7660 w 1528972"/>
              <a:gd name="connsiteY9" fmla="*/ 279977 h 995022"/>
              <a:gd name="connsiteX10" fmla="*/ 7660 w 1528972"/>
              <a:gd name="connsiteY10" fmla="*/ 279405 h 995022"/>
              <a:gd name="connsiteX11" fmla="*/ 10764 w 1528972"/>
              <a:gd name="connsiteY11" fmla="*/ 279405 h 9950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528972" h="995022">
                <a:moveTo>
                  <a:pt x="1528972" y="0"/>
                </a:moveTo>
                <a:lnTo>
                  <a:pt x="1528972" y="279405"/>
                </a:lnTo>
                <a:lnTo>
                  <a:pt x="1528972" y="281386"/>
                </a:lnTo>
                <a:lnTo>
                  <a:pt x="1528972" y="995022"/>
                </a:lnTo>
                <a:lnTo>
                  <a:pt x="1528971" y="995022"/>
                </a:lnTo>
                <a:lnTo>
                  <a:pt x="1528971" y="357808"/>
                </a:lnTo>
                <a:lnTo>
                  <a:pt x="7660" y="994612"/>
                </a:lnTo>
                <a:lnTo>
                  <a:pt x="7660" y="281386"/>
                </a:lnTo>
                <a:lnTo>
                  <a:pt x="0" y="281386"/>
                </a:lnTo>
                <a:lnTo>
                  <a:pt x="7660" y="279977"/>
                </a:lnTo>
                <a:lnTo>
                  <a:pt x="7660" y="279405"/>
                </a:lnTo>
                <a:lnTo>
                  <a:pt x="10764" y="279405"/>
                </a:lnTo>
                <a:close/>
              </a:path>
            </a:pathLst>
          </a:custGeom>
          <a:gradFill flip="none" rotWithShape="1">
            <a:gsLst>
              <a:gs pos="100000">
                <a:srgbClr val="00CC99"/>
              </a:gs>
              <a:gs pos="39000">
                <a:srgbClr val="009085"/>
              </a:gs>
              <a:gs pos="0">
                <a:srgbClr val="008080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6069F4E-09B7-42B6-965E-A1F63ECF6E2A}"/>
              </a:ext>
            </a:extLst>
          </p:cNvPr>
          <p:cNvGrpSpPr/>
          <p:nvPr/>
        </p:nvGrpSpPr>
        <p:grpSpPr>
          <a:xfrm>
            <a:off x="0" y="2347338"/>
            <a:ext cx="4546693" cy="886158"/>
            <a:chOff x="0" y="2347338"/>
            <a:chExt cx="4546693" cy="886158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A621F90-0640-418B-9911-A8D4B5E524A0}"/>
                </a:ext>
              </a:extLst>
            </p:cNvPr>
            <p:cNvSpPr/>
            <p:nvPr/>
          </p:nvSpPr>
          <p:spPr>
            <a:xfrm>
              <a:off x="0" y="2347338"/>
              <a:ext cx="4546693" cy="715617"/>
            </a:xfrm>
            <a:prstGeom prst="rect">
              <a:avLst/>
            </a:prstGeom>
            <a:solidFill>
              <a:srgbClr val="00808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3" name="Graphic 2" descr="Business Growth">
              <a:extLst>
                <a:ext uri="{FF2B5EF4-FFF2-40B4-BE49-F238E27FC236}">
                  <a16:creationId xmlns:a16="http://schemas.microsoft.com/office/drawing/2014/main" id="{439D64B0-ECE5-4C77-B18D-A88390F073E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70813" y="2571444"/>
              <a:ext cx="457200" cy="457200"/>
            </a:xfrm>
            <a:prstGeom prst="rect">
              <a:avLst/>
            </a:prstGeom>
          </p:spPr>
        </p:pic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0D0D5E74-8A19-40F4-94AE-81AA5ADAEF1E}"/>
                </a:ext>
              </a:extLst>
            </p:cNvPr>
            <p:cNvSpPr txBox="1"/>
            <p:nvPr/>
          </p:nvSpPr>
          <p:spPr>
            <a:xfrm>
              <a:off x="596381" y="2464055"/>
              <a:ext cx="3885085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3D view of the structure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5EFD1B8-A5BB-4336-997B-6678DE4F917C}"/>
              </a:ext>
            </a:extLst>
          </p:cNvPr>
          <p:cNvGrpSpPr/>
          <p:nvPr/>
        </p:nvGrpSpPr>
        <p:grpSpPr>
          <a:xfrm>
            <a:off x="0" y="3457535"/>
            <a:ext cx="4546693" cy="715617"/>
            <a:chOff x="0" y="3457535"/>
            <a:chExt cx="4546693" cy="715617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674DD73-F74C-4B41-B43A-BC4F2559B378}"/>
                </a:ext>
              </a:extLst>
            </p:cNvPr>
            <p:cNvSpPr/>
            <p:nvPr/>
          </p:nvSpPr>
          <p:spPr>
            <a:xfrm>
              <a:off x="0" y="3457535"/>
              <a:ext cx="4546693" cy="715617"/>
            </a:xfrm>
            <a:prstGeom prst="rect">
              <a:avLst/>
            </a:prstGeom>
            <a:solidFill>
              <a:srgbClr val="00808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12" name="Graphic 11" descr="Satellite dish">
              <a:extLst>
                <a:ext uri="{FF2B5EF4-FFF2-40B4-BE49-F238E27FC236}">
                  <a16:creationId xmlns:a16="http://schemas.microsoft.com/office/drawing/2014/main" id="{42D0EC82-E06D-4C86-AE50-BB3F10037BF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42822" y="3593957"/>
              <a:ext cx="457200" cy="457200"/>
            </a:xfrm>
            <a:prstGeom prst="rect">
              <a:avLst/>
            </a:prstGeom>
          </p:spPr>
        </p:pic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C03C87CF-6847-4CBA-BF2C-A4EBDE5E8E20}"/>
                </a:ext>
              </a:extLst>
            </p:cNvPr>
            <p:cNvSpPr txBox="1"/>
            <p:nvPr/>
          </p:nvSpPr>
          <p:spPr>
            <a:xfrm>
              <a:off x="693246" y="3531046"/>
              <a:ext cx="341185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8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Deflection</a:t>
              </a:r>
              <a:endParaRPr kumimoji="0" lang="en-US" sz="1600" b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6C7EF7FB-0F94-465A-8FA4-C0BE439733E2}"/>
              </a:ext>
            </a:extLst>
          </p:cNvPr>
          <p:cNvGrpSpPr/>
          <p:nvPr/>
        </p:nvGrpSpPr>
        <p:grpSpPr>
          <a:xfrm>
            <a:off x="0" y="4567732"/>
            <a:ext cx="4546693" cy="715617"/>
            <a:chOff x="0" y="4567732"/>
            <a:chExt cx="4546693" cy="715617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B5292AC-F0E3-445D-8BF7-442247BA4993}"/>
                </a:ext>
              </a:extLst>
            </p:cNvPr>
            <p:cNvSpPr/>
            <p:nvPr/>
          </p:nvSpPr>
          <p:spPr>
            <a:xfrm>
              <a:off x="0" y="4567732"/>
              <a:ext cx="4546693" cy="715617"/>
            </a:xfrm>
            <a:prstGeom prst="rect">
              <a:avLst/>
            </a:prstGeom>
            <a:solidFill>
              <a:srgbClr val="00808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9" name="Graphic 8" descr="Cheers">
              <a:extLst>
                <a:ext uri="{FF2B5EF4-FFF2-40B4-BE49-F238E27FC236}">
                  <a16:creationId xmlns:a16="http://schemas.microsoft.com/office/drawing/2014/main" id="{C4045A37-221A-4DE1-BB80-FCFA33FDEFC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70813" y="4702127"/>
              <a:ext cx="457200" cy="457200"/>
            </a:xfrm>
            <a:prstGeom prst="rect">
              <a:avLst/>
            </a:prstGeom>
          </p:spPr>
        </p:pic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FA9220A9-5425-4115-A073-E12A4FEEF71C}"/>
                </a:ext>
              </a:extLst>
            </p:cNvPr>
            <p:cNvSpPr txBox="1"/>
            <p:nvPr/>
          </p:nvSpPr>
          <p:spPr>
            <a:xfrm>
              <a:off x="698596" y="4663930"/>
              <a:ext cx="337837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Members Analysis</a:t>
              </a:r>
            </a:p>
          </p:txBody>
        </p:sp>
      </p:grpSp>
      <p:pic>
        <p:nvPicPr>
          <p:cNvPr id="22" name="Graphic 21" descr="Microscope">
            <a:extLst>
              <a:ext uri="{FF2B5EF4-FFF2-40B4-BE49-F238E27FC236}">
                <a16:creationId xmlns:a16="http://schemas.microsoft.com/office/drawing/2014/main" id="{1B0A90CB-C00E-457D-9B6E-669BDE9D886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362738" y="2808372"/>
            <a:ext cx="274320" cy="274320"/>
          </a:xfrm>
          <a:prstGeom prst="rect">
            <a:avLst/>
          </a:prstGeom>
        </p:spPr>
      </p:pic>
      <p:pic>
        <p:nvPicPr>
          <p:cNvPr id="41" name="Graphic 40" descr="Test tubes">
            <a:extLst>
              <a:ext uri="{FF2B5EF4-FFF2-40B4-BE49-F238E27FC236}">
                <a16:creationId xmlns:a16="http://schemas.microsoft.com/office/drawing/2014/main" id="{04B8EBAF-BF4D-4F82-950D-63B4661BE05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513699" y="4079932"/>
            <a:ext cx="274320" cy="274320"/>
          </a:xfrm>
          <a:prstGeom prst="rect">
            <a:avLst/>
          </a:prstGeom>
        </p:spPr>
      </p:pic>
      <p:pic>
        <p:nvPicPr>
          <p:cNvPr id="43" name="Graphic 42" descr="Graduation cap">
            <a:extLst>
              <a:ext uri="{FF2B5EF4-FFF2-40B4-BE49-F238E27FC236}">
                <a16:creationId xmlns:a16="http://schemas.microsoft.com/office/drawing/2014/main" id="{5BE255A1-4FDF-4565-BBAE-2F392688D03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679735" y="3081986"/>
            <a:ext cx="274320" cy="274320"/>
          </a:xfrm>
          <a:prstGeom prst="rect">
            <a:avLst/>
          </a:prstGeom>
        </p:spPr>
      </p:pic>
      <p:pic>
        <p:nvPicPr>
          <p:cNvPr id="45" name="Graphic 44" descr="Mathematics">
            <a:extLst>
              <a:ext uri="{FF2B5EF4-FFF2-40B4-BE49-F238E27FC236}">
                <a16:creationId xmlns:a16="http://schemas.microsoft.com/office/drawing/2014/main" id="{85E242F2-E3B0-494D-BF48-58B0DFDAA0E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6870429" y="3572791"/>
            <a:ext cx="274320" cy="274320"/>
          </a:xfrm>
          <a:prstGeom prst="rect">
            <a:avLst/>
          </a:prstGeom>
        </p:spPr>
      </p:pic>
      <p:pic>
        <p:nvPicPr>
          <p:cNvPr id="47" name="Graphic 46" descr="Classroom">
            <a:extLst>
              <a:ext uri="{FF2B5EF4-FFF2-40B4-BE49-F238E27FC236}">
                <a16:creationId xmlns:a16="http://schemas.microsoft.com/office/drawing/2014/main" id="{5247CD4A-A6BC-4610-AC3D-B40CD895BC3F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8049189" y="3422396"/>
            <a:ext cx="274320" cy="274320"/>
          </a:xfrm>
          <a:prstGeom prst="rect">
            <a:avLst/>
          </a:prstGeom>
        </p:spPr>
      </p:pic>
      <p:pic>
        <p:nvPicPr>
          <p:cNvPr id="49" name="Graphic 48" descr="Planet">
            <a:extLst>
              <a:ext uri="{FF2B5EF4-FFF2-40B4-BE49-F238E27FC236}">
                <a16:creationId xmlns:a16="http://schemas.microsoft.com/office/drawing/2014/main" id="{501BEB85-08E0-410F-8463-0F9AAA554662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7340604" y="4697919"/>
            <a:ext cx="274320" cy="274320"/>
          </a:xfrm>
          <a:prstGeom prst="rect">
            <a:avLst/>
          </a:prstGeom>
        </p:spPr>
      </p:pic>
      <p:pic>
        <p:nvPicPr>
          <p:cNvPr id="51" name="Graphic 50" descr="Telescope">
            <a:extLst>
              <a:ext uri="{FF2B5EF4-FFF2-40B4-BE49-F238E27FC236}">
                <a16:creationId xmlns:a16="http://schemas.microsoft.com/office/drawing/2014/main" id="{B9DC90E7-5822-48BF-9C66-150FFCD3F0EC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7401495" y="3638149"/>
            <a:ext cx="274320" cy="274320"/>
          </a:xfrm>
          <a:prstGeom prst="rect">
            <a:avLst/>
          </a:prstGeom>
        </p:spPr>
      </p:pic>
      <p:pic>
        <p:nvPicPr>
          <p:cNvPr id="53" name="Graphic 52" descr="Atom">
            <a:extLst>
              <a:ext uri="{FF2B5EF4-FFF2-40B4-BE49-F238E27FC236}">
                <a16:creationId xmlns:a16="http://schemas.microsoft.com/office/drawing/2014/main" id="{69DCB891-A634-4599-9857-A63D70EC7895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7489832" y="4176141"/>
            <a:ext cx="274320" cy="274320"/>
          </a:xfrm>
          <a:prstGeom prst="rect">
            <a:avLst/>
          </a:prstGeom>
        </p:spPr>
      </p:pic>
      <p:pic>
        <p:nvPicPr>
          <p:cNvPr id="55" name="Graphic 54" descr="Backpack">
            <a:extLst>
              <a:ext uri="{FF2B5EF4-FFF2-40B4-BE49-F238E27FC236}">
                <a16:creationId xmlns:a16="http://schemas.microsoft.com/office/drawing/2014/main" id="{688A55A0-8B1A-4694-844C-0F48DBB00054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5"/>
              </a:ext>
            </a:extLst>
          </a:blip>
          <a:stretch>
            <a:fillRect/>
          </a:stretch>
        </p:blipFill>
        <p:spPr>
          <a:xfrm>
            <a:off x="8280067" y="4050301"/>
            <a:ext cx="274320" cy="274320"/>
          </a:xfrm>
          <a:prstGeom prst="rect">
            <a:avLst/>
          </a:prstGeom>
        </p:spPr>
      </p:pic>
      <p:pic>
        <p:nvPicPr>
          <p:cNvPr id="40" name="Graphic 39" descr="Heart organ">
            <a:extLst>
              <a:ext uri="{FF2B5EF4-FFF2-40B4-BE49-F238E27FC236}">
                <a16:creationId xmlns:a16="http://schemas.microsoft.com/office/drawing/2014/main" id="{2D631760-A436-4492-9A9D-4489D14D92C9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7"/>
              </a:ext>
            </a:extLst>
          </a:blip>
          <a:stretch>
            <a:fillRect/>
          </a:stretch>
        </p:blipFill>
        <p:spPr>
          <a:xfrm>
            <a:off x="7110365" y="4092326"/>
            <a:ext cx="274320" cy="274320"/>
          </a:xfrm>
          <a:prstGeom prst="rect">
            <a:avLst/>
          </a:prstGeom>
        </p:spPr>
      </p:pic>
      <p:pic>
        <p:nvPicPr>
          <p:cNvPr id="44" name="Graphic 43" descr="Lungs">
            <a:extLst>
              <a:ext uri="{FF2B5EF4-FFF2-40B4-BE49-F238E27FC236}">
                <a16:creationId xmlns:a16="http://schemas.microsoft.com/office/drawing/2014/main" id="{3EEC85F8-5988-4D1E-A728-0702B09EDFE5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7681923" y="3136347"/>
            <a:ext cx="274320" cy="274320"/>
          </a:xfrm>
          <a:prstGeom prst="rect">
            <a:avLst/>
          </a:prstGeom>
        </p:spPr>
      </p:pic>
      <p:pic>
        <p:nvPicPr>
          <p:cNvPr id="48" name="Graphic 47" descr="Fingerprint">
            <a:extLst>
              <a:ext uri="{FF2B5EF4-FFF2-40B4-BE49-F238E27FC236}">
                <a16:creationId xmlns:a16="http://schemas.microsoft.com/office/drawing/2014/main" id="{43F7BE59-F2F0-49BD-914D-8CFFE6A908D3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1"/>
              </a:ext>
            </a:extLst>
          </a:blip>
          <a:stretch>
            <a:fillRect/>
          </a:stretch>
        </p:blipFill>
        <p:spPr>
          <a:xfrm>
            <a:off x="7980940" y="4420878"/>
            <a:ext cx="274320" cy="274320"/>
          </a:xfrm>
          <a:prstGeom prst="rect">
            <a:avLst/>
          </a:prstGeom>
        </p:spPr>
      </p:pic>
      <p:pic>
        <p:nvPicPr>
          <p:cNvPr id="52" name="Graphic 51" descr="Stomach">
            <a:extLst>
              <a:ext uri="{FF2B5EF4-FFF2-40B4-BE49-F238E27FC236}">
                <a16:creationId xmlns:a16="http://schemas.microsoft.com/office/drawing/2014/main" id="{631F252C-8630-4002-9325-26BFA6C4B652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3"/>
              </a:ext>
            </a:extLst>
          </a:blip>
          <a:stretch>
            <a:fillRect/>
          </a:stretch>
        </p:blipFill>
        <p:spPr>
          <a:xfrm>
            <a:off x="6808121" y="4420878"/>
            <a:ext cx="274320" cy="274320"/>
          </a:xfrm>
          <a:prstGeom prst="rect">
            <a:avLst/>
          </a:prstGeom>
        </p:spPr>
      </p:pic>
      <p:pic>
        <p:nvPicPr>
          <p:cNvPr id="57" name="Graphic 56" descr="Bone">
            <a:extLst>
              <a:ext uri="{FF2B5EF4-FFF2-40B4-BE49-F238E27FC236}">
                <a16:creationId xmlns:a16="http://schemas.microsoft.com/office/drawing/2014/main" id="{2D73B249-5E25-4BC1-B136-49B74E8A5FAA}"/>
              </a:ext>
            </a:extLst>
          </p:cNvPr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5"/>
              </a:ext>
            </a:extLst>
          </a:blip>
          <a:stretch>
            <a:fillRect/>
          </a:stretch>
        </p:blipFill>
        <p:spPr>
          <a:xfrm>
            <a:off x="6422489" y="3545914"/>
            <a:ext cx="274320" cy="274320"/>
          </a:xfrm>
          <a:prstGeom prst="rect">
            <a:avLst/>
          </a:prstGeom>
        </p:spPr>
      </p:pic>
      <p:sp>
        <p:nvSpPr>
          <p:cNvPr id="54" name="Rectangle: Beveled 53">
            <a:extLst>
              <a:ext uri="{FF2B5EF4-FFF2-40B4-BE49-F238E27FC236}">
                <a16:creationId xmlns:a16="http://schemas.microsoft.com/office/drawing/2014/main" id="{F5DAC451-BDBC-4E8F-8C25-5464C7C98214}"/>
              </a:ext>
            </a:extLst>
          </p:cNvPr>
          <p:cNvSpPr/>
          <p:nvPr/>
        </p:nvSpPr>
        <p:spPr>
          <a:xfrm>
            <a:off x="468967" y="863687"/>
            <a:ext cx="4395996" cy="905276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Software modeling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A3809C07-53DE-4DCC-9A87-25E630DC94F5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36"/>
            <a:tile tx="0" ty="0" sx="100000" sy="100000" flip="xy" algn="bl"/>
          </a:blipFill>
        </p:grpSpPr>
        <p:pic>
          <p:nvPicPr>
            <p:cNvPr id="59" name="Picture 58">
              <a:extLst>
                <a:ext uri="{FF2B5EF4-FFF2-40B4-BE49-F238E27FC236}">
                  <a16:creationId xmlns:a16="http://schemas.microsoft.com/office/drawing/2014/main" id="{09DC5C78-F2DB-4CD9-B98C-8E9D17AAD5AC}"/>
                </a:ext>
              </a:extLst>
            </p:cNvPr>
            <p:cNvPicPr>
              <a:picLocks noChangeAspect="1"/>
            </p:cNvPicPr>
            <p:nvPr/>
          </p:nvPicPr>
          <p:blipFill>
            <a:blip r:embed="rId3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60" name="Group 59">
              <a:extLst>
                <a:ext uri="{FF2B5EF4-FFF2-40B4-BE49-F238E27FC236}">
                  <a16:creationId xmlns:a16="http://schemas.microsoft.com/office/drawing/2014/main" id="{8C0C8030-C26D-4399-8FFE-4EAFACD6921C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61" name="Group 60">
                <a:extLst>
                  <a:ext uri="{FF2B5EF4-FFF2-40B4-BE49-F238E27FC236}">
                    <a16:creationId xmlns:a16="http://schemas.microsoft.com/office/drawing/2014/main" id="{DB23E299-95CC-4328-A80A-C076D3BF2F4E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63" name="Rectangle: Rounded Corners 62">
                  <a:extLst>
                    <a:ext uri="{FF2B5EF4-FFF2-40B4-BE49-F238E27FC236}">
                      <a16:creationId xmlns:a16="http://schemas.microsoft.com/office/drawing/2014/main" id="{AAED16D8-6AAB-4285-9F6B-169FF185872B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38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64" name="Freeform: Shape 63">
                  <a:extLst>
                    <a:ext uri="{FF2B5EF4-FFF2-40B4-BE49-F238E27FC236}">
                      <a16:creationId xmlns:a16="http://schemas.microsoft.com/office/drawing/2014/main" id="{74766F0E-73B7-4BCD-A387-69A50194F381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39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62" name="TextBox 61">
                <a:extLst>
                  <a:ext uri="{FF2B5EF4-FFF2-40B4-BE49-F238E27FC236}">
                    <a16:creationId xmlns:a16="http://schemas.microsoft.com/office/drawing/2014/main" id="{14818D20-EA28-49B1-8C30-0DF1716877A8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38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35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53825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repeatCount="indefinite" accel="19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85185E-6 C 0.04323 1.85185E-6 0.07852 0.0662 0.07852 0.14768 C 0.07852 0.22916 0.04323 0.2956 -4.16667E-6 0.2956 C -0.04349 0.2956 -0.07851 0.22916 -0.07851 0.14768 C -0.07851 0.0662 -0.04349 1.85185E-6 -4.16667E-6 1.85185E-6 Z " pathEditMode="relative" rAng="0" ptsTypes="AAAAA">
                                      <p:cBhvr>
                                        <p:cTn id="6" dur="2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476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repeatCount="indefinite" accel="1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85185E-6 L -2.5E-6 0.00023 C 0.00157 -0.00278 0.00326 -0.00532 0.00469 -0.00856 C 0.00508 -0.00926 0.00495 -0.01041 0.00521 -0.01134 C 0.00586 -0.01319 0.00677 -0.01481 0.00742 -0.0169 C 0.00925 -0.02361 0.00808 -0.02106 0.01055 -0.02546 C 0.01146 -0.03194 0.01029 -0.02639 0.01315 -0.03287 C 0.01393 -0.03472 0.01459 -0.03657 0.01524 -0.03842 C 0.01563 -0.03935 0.01758 -0.04375 0.01797 -0.04514 C 0.01914 -0.04954 0.01758 -0.04699 0.01953 -0.05254 C 0.01992 -0.0537 0.02058 -0.0544 0.0211 -0.05532 C 0.02149 -0.05694 0.02175 -0.05856 0.02214 -0.06018 C 0.02279 -0.06273 0.02383 -0.06504 0.02422 -0.06759 C 0.02513 -0.07222 0.02474 -0.06944 0.02539 -0.07592 C 0.02513 -0.08125 0.02513 -0.0868 0.02474 -0.0919 C 0.02461 -0.09467 0.02331 -0.09745 0.02266 -0.09954 C 0.0224 -0.10046 0.0224 -0.10139 0.02214 -0.10231 C 0.02175 -0.1037 0.0211 -0.10486 0.02058 -0.10602 C 0.02018 -0.10717 0.01992 -0.10856 0.01953 -0.10972 C 0.01771 -0.11481 0.01836 -0.11227 0.01641 -0.11643 C 0.01576 -0.11759 0.01524 -0.11898 0.01472 -0.12014 C 0.01446 -0.12106 0.0142 -0.12222 0.01367 -0.12291 C 0.01315 -0.12384 0.01224 -0.12407 0.01159 -0.12477 C 0.01042 -0.12662 0.0099 -0.12963 0.00847 -0.13055 C 0.00742 -0.13102 0.00638 -0.13194 0.00521 -0.13241 C 0.00443 -0.13264 0.00352 -0.13287 0.00261 -0.13333 C -0.00364 -0.13657 0.00404 -0.13403 -0.00377 -0.13611 C -0.00911 -0.13935 -0.00078 -0.13449 -0.00742 -0.13796 C -0.00924 -0.13889 -0.0125 -0.1412 -0.01432 -0.14166 C -0.01627 -0.14236 -0.01823 -0.14236 -0.02005 -0.14259 C -0.02148 -0.14305 -0.02291 -0.14329 -0.02435 -0.14352 C -0.03047 -0.14329 -0.03672 -0.14329 -0.04284 -0.14259 C -0.04336 -0.14259 -0.04388 -0.14213 -0.0444 -0.14166 C -0.04518 -0.14143 -0.04726 -0.14074 -0.04804 -0.13981 C -0.04909 -0.13912 -0.04987 -0.13796 -0.05078 -0.13704 C -0.05156 -0.13634 -0.05377 -0.13541 -0.05442 -0.13518 C -0.05521 -0.13449 -0.05586 -0.13379 -0.05651 -0.13333 C -0.05729 -0.13287 -0.05807 -0.13287 -0.05872 -0.13241 C -0.05976 -0.13125 -0.06185 -0.1287 -0.06185 -0.12847 C -0.06224 -0.12778 -0.0625 -0.12662 -0.06289 -0.12569 C -0.06341 -0.12454 -0.06406 -0.12338 -0.06445 -0.12199 C -0.06484 -0.12083 -0.0651 -0.11944 -0.06549 -0.11829 C -0.06601 -0.1169 -0.06666 -0.11597 -0.06718 -0.11458 C -0.06758 -0.11296 -0.06784 -0.11134 -0.06823 -0.10972 C -0.06836 -0.10833 -0.06836 -0.10671 -0.06875 -0.10509 C -0.06914 -0.10324 -0.06992 -0.10162 -0.07031 -0.09954 C -0.0707 -0.09745 -0.07057 -0.09514 -0.07083 -0.09282 C -0.07174 -0.08403 -0.07135 -0.08611 -0.07239 -0.08079 C -0.07357 -0.05579 -0.07226 -0.08125 -0.07343 -0.06111 C -0.07422 -0.04791 -0.07357 -0.05463 -0.07448 -0.04606 C -0.075 -0.03634 -0.07552 -0.02315 -0.07552 -0.01412 C -0.07552 0.02662 -0.07695 0.01551 -0.07448 0.03287 C -0.07435 0.04121 -0.07435 0.04977 -0.07396 0.0581 C -0.07396 0.06065 -0.0733 0.0625 -0.07291 0.06482 C -0.07278 0.06644 -0.07265 0.06783 -0.07239 0.06945 C -0.07213 0.0713 -0.07161 0.07315 -0.07135 0.075 C -0.07096 0.07732 -0.0707 0.07963 -0.07031 0.08171 C -0.06979 0.08426 -0.06901 0.08588 -0.06823 0.0882 C -0.06797 0.09005 -0.0681 0.09213 -0.06771 0.09398 C -0.06666 0.09861 -0.06523 0.10324 -0.06341 0.10695 C -0.06289 0.1081 -0.06237 0.1088 -0.06185 0.10972 C -0.06133 0.11111 -0.0608 0.1125 -0.06028 0.11366 C -0.05911 0.11597 -0.05807 0.11852 -0.05651 0.12014 L -0.05338 0.12384 C -0.05143 0.13079 -0.05325 0.12639 -0.04752 0.13148 C -0.04661 0.13218 -0.04583 0.13334 -0.04492 0.13426 C -0.04349 0.13588 -0.04205 0.13727 -0.04075 0.13889 C -0.03997 0.13982 -0.03945 0.14121 -0.03854 0.14167 C -0.03776 0.14236 -0.03685 0.14236 -0.03593 0.14259 C -0.03281 0.14398 -0.0345 0.14352 -0.03073 0.1456 C -0.02995 0.14584 -0.02929 0.14607 -0.02851 0.14653 C -0.02317 0.14954 -0.02838 0.14699 -0.02383 0.15023 C -0.02278 0.15093 -0.02174 0.15139 -0.0207 0.15209 C -0.02005 0.15232 -0.01966 0.15278 -0.01901 0.15301 C -0.01692 0.15371 -0.01406 0.15463 -0.01224 0.15579 C -0.00729 0.1588 -0.0108 0.15695 -0.00638 0.15857 C -0.00573 0.15903 -0.00495 0.15949 -0.00429 0.15949 C -0.00247 0.15996 -0.00078 0.16019 0.00104 0.16065 C 0.00417 0.16019 0.00742 0.16019 0.01055 0.15949 C 0.01146 0.15949 0.01237 0.15926 0.01315 0.15857 C 0.01393 0.1581 0.01459 0.15671 0.01524 0.15579 C 0.01602 0.15509 0.01667 0.15463 0.01745 0.15394 C 0.01836 0.15162 0.01979 0.14908 0.02058 0.14653 C 0.02097 0.14514 0.02123 0.14398 0.02162 0.14259 C 0.02214 0.14121 0.02266 0.13959 0.02318 0.13796 C 0.02461 0.12315 0.02396 0.13195 0.02318 0.10324 C 0.02318 0.1 0.02253 0.09121 0.02214 0.08727 C 0.02188 0.08426 0.02162 0.08102 0.0211 0.07801 C 0.02032 0.07384 0.01992 0.07153 0.01901 0.06759 C 0.01862 0.06621 0.01823 0.06505 0.01797 0.06389 C 0.01641 0.05301 0.01849 0.06644 0.01641 0.05718 C 0.01602 0.05602 0.01615 0.05463 0.01576 0.05347 C 0.01563 0.05255 0.01511 0.05162 0.01472 0.0507 C 0.01433 0.04954 0.01407 0.04815 0.01367 0.04699 C 0.01354 0.04607 0.01341 0.04491 0.01315 0.04421 C 0.01289 0.04306 0.0125 0.04236 0.01211 0.04121 C 0.01094 0.02593 0.01263 0.04051 0.01055 0.03195 C 0.01029 0.03079 0.01016 0.0294 0.01003 0.02824 C 0.00951 0.02523 0.00899 0.02246 0.00847 0.01968 L 0.00742 0.01412 C 0.00716 0.0132 0.00716 0.01204 0.00677 0.01134 L 0.00573 0.00857 C 0.00495 0.00394 0.00508 0.00324 0.00365 -1.85185E-6 C 0.00339 -0.00069 0.00052 -1.85185E-6 -2.5E-6 -1.85185E-6 Z " pathEditMode="relative" rAng="0" ptsTypes="AAAAAAAAAAAAAAAAAAAAAAAAAAAAAAAAAAAAAAAAAAAAAAAAAAAAAAAAAAAAAAAAAAAAAAAAAAAAAAAAAAAAAAAAAAAAAAAAAAAAAAAA">
                                      <p:cBhvr>
                                        <p:cTn id="8" dur="20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39" y="85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repeatCount="indefinite" accel="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26 0.00092 L 0.00026 0.00092 C -8.33333E-7 0.00694 -0.00026 0.01296 -0.00078 0.01875 C -0.00091 0.0206 -0.00104 0.02268 -0.0013 0.02453 C -0.00156 0.02638 -0.00195 0.02824 -0.00234 0.03009 L -0.00286 0.03287 C -0.00299 0.03379 -0.00325 0.03472 -0.00338 0.03564 C -0.00351 0.03703 -0.00378 0.03819 -0.00391 0.03958 C -0.00417 0.04097 -0.00417 0.04259 -0.00443 0.04421 C -0.00469 0.04513 -0.00521 0.04606 -0.00547 0.04699 C -0.00989 0.06064 -0.00417 0.04305 -0.00703 0.05347 C -0.00742 0.05462 -0.00781 0.05532 -0.0082 0.05648 C -0.00833 0.0574 -0.00833 0.05856 -0.00872 0.05925 C -0.00963 0.06087 -0.01185 0.06296 -0.01185 0.06296 C -0.01224 0.06388 -0.0125 0.06504 -0.01289 0.06574 C -0.0138 0.06736 -0.01562 0.06851 -0.01654 0.06944 C -0.01719 0.07013 -0.01758 0.07106 -0.01823 0.07129 C -0.01888 0.07199 -0.01953 0.07199 -0.02031 0.07245 C -0.02552 0.07523 -0.02135 0.07361 -0.02656 0.07523 C -0.02721 0.07546 -0.0276 0.07592 -0.02825 0.07615 C -0.03359 0.07824 -0.03516 0.07662 -0.04245 0.07615 C -0.04805 0.07291 -0.04375 0.07592 -0.04726 0.07245 C -0.04792 0.07175 -0.0487 0.07129 -0.04935 0.07037 C -0.0513 0.06828 -0.05273 0.06689 -0.05404 0.06388 C -0.05664 0.05856 -0.05391 0.06365 -0.0556 0.05833 C -0.05651 0.05555 -0.05755 0.05393 -0.05885 0.05162 C -0.06016 0.04467 -0.05833 0.05324 -0.06042 0.04606 C -0.06198 0.0405 -0.0595 0.04583 -0.0625 0.0405 C -0.06289 0.03912 -0.06328 0.03796 -0.06354 0.03657 C -0.06471 0.03217 -0.06341 0.03518 -0.0651 0.03009 C -0.06575 0.02824 -0.06693 0.02662 -0.06732 0.02453 C -0.06862 0.01736 -0.0668 0.02615 -0.06888 0.01875 C -0.06927 0.01736 -0.06953 0.01574 -0.06992 0.01412 C -0.07292 0.00231 -0.06888 0.01967 -0.072 0.00555 C -0.07357 -0.01343 -0.07161 0.01041 -0.07305 -0.00649 C -0.07331 -0.0088 -0.07344 -0.01088 -0.07357 -0.0132 C -0.07383 -0.01505 -0.07396 -0.0169 -0.07409 -0.01875 C -0.07539 -0.03681 -0.07396 -0.02084 -0.07513 -0.0338 C -0.075 -0.04653 -0.07513 -0.0595 -0.07461 -0.07223 C -0.07461 -0.07385 -0.07396 -0.07547 -0.07357 -0.07686 C -0.07344 -0.07778 -0.07331 -0.07894 -0.07305 -0.07987 C -0.07213 -0.09028 -0.07331 -0.08172 -0.07148 -0.0882 C -0.07044 -0.0919 -0.07148 -0.09051 -0.07044 -0.09491 C -0.06966 -0.09792 -0.06901 -0.09769 -0.06784 -0.10047 C -0.06706 -0.10232 -0.0668 -0.10487 -0.06575 -0.10602 C -0.06445 -0.10741 -0.06302 -0.10903 -0.06198 -0.11088 C -0.0612 -0.11204 -0.06068 -0.11343 -0.05989 -0.11459 C -0.05833 -0.11667 -0.05664 -0.11806 -0.05508 -0.12014 C -0.05443 -0.12107 -0.05378 -0.12223 -0.05299 -0.12292 C -0.05221 -0.12385 -0.0513 -0.12431 -0.05039 -0.12477 C -0.04779 -0.1294 -0.04987 -0.12616 -0.04674 -0.12963 C -0.04609 -0.1301 -0.0457 -0.13102 -0.04505 -0.13149 C -0.0444 -0.13195 -0.04375 -0.13195 -0.04297 -0.13241 C -0.03594 -0.13866 -0.04648 -0.12963 -0.03828 -0.13519 C -0.03763 -0.13565 -0.03724 -0.13658 -0.03672 -0.13704 C -0.0362 -0.1375 -0.03555 -0.1375 -0.03503 -0.13797 C -0.0345 -0.13843 -0.03411 -0.13959 -0.03346 -0.13982 C -0.03242 -0.14051 -0.03138 -0.14051 -0.03034 -0.14075 C -0.02604 -0.14584 -0.03255 -0.13889 -0.025 -0.14352 C -0.02422 -0.14422 -0.0237 -0.14584 -0.02292 -0.14653 C -0.02226 -0.147 -0.02148 -0.147 -0.02083 -0.14746 C -0.01927 -0.14815 -0.01771 -0.14954 -0.01601 -0.15024 C -0.01536 -0.15047 -0.01471 -0.1507 -0.01393 -0.15116 C -0.01263 -0.15186 -0.01159 -0.15278 -0.01029 -0.15301 C -0.00781 -0.15348 -0.00534 -0.15371 -0.00286 -0.15394 C 0.00482 -0.15857 -0.00091 -0.15556 0.01823 -0.15394 C 0.02357 -0.15348 0.02878 -0.15278 0.03412 -0.15209 C 0.04232 -0.15116 0.03971 -0.15139 0.04675 -0.15024 C 0.04727 -0.15 0.04779 -0.14954 0.04831 -0.14931 C 0.04987 -0.14862 0.05156 -0.14815 0.05313 -0.14746 C 0.05378 -0.147 0.05456 -0.14676 0.05521 -0.14653 C 0.05677 -0.14561 0.05833 -0.14468 0.0599 -0.14352 L 0.06315 -0.14167 L 0.06471 -0.14075 C 0.0668 -0.13843 0.06797 -0.13797 0.06888 -0.13426 C 0.0694 -0.13241 0.07005 -0.12871 0.07005 -0.12871 C 0.06992 -0.12755 0.06966 -0.10209 0.06888 -0.09491 C 0.06836 -0.08982 0.06784 -0.08959 0.0668 -0.08542 C 0.06654 -0.0845 0.06654 -0.08357 0.06628 -0.08264 C 0.0655 -0.07917 0.06432 -0.07616 0.06315 -0.07315 C 0.06198 -0.07038 0.06146 -0.06875 0.0599 -0.06667 C 0.05951 -0.06598 0.05886 -0.06528 0.05833 -0.06482 C 0.0556 -0.05718 0.05925 -0.06621 0.05573 -0.05996 C 0.05534 -0.05926 0.05521 -0.05788 0.05469 -0.05718 C 0.05404 -0.05625 0.05326 -0.05602 0.05261 -0.05533 C 0.05169 -0.0544 0.05078 -0.05348 0.04987 -0.05255 C 0.04922 -0.05163 0.04857 -0.05047 0.04779 -0.04977 C 0.04714 -0.04908 0.04636 -0.04862 0.0457 -0.04792 C 0.04518 -0.04723 0.04466 -0.04653 0.04414 -0.04607 C 0.04349 -0.04538 0.04271 -0.04491 0.04206 -0.04399 C 0.04128 -0.04329 0.04063 -0.04237 0.03984 -0.04121 C 0.0388 -0.03982 0.03802 -0.0375 0.03672 -0.03658 C 0.03542 -0.03565 0.03255 -0.03473 0.03255 -0.03473 C 0.03021 -0.03195 0.02774 -0.02871 0.02513 -0.02709 C 0.02357 -0.02616 0.02253 -0.0257 0.02083 -0.02431 C 0.0194 -0.02315 0.01797 -0.02223 0.01667 -0.02061 C 0.01146 -0.01366 0.01784 -0.02176 0.01198 -0.01598 C 0.01081 -0.01482 0.0099 -0.0132 0.00872 -0.01227 L 0.00664 -0.01019 C 0.00547 -0.00718 0.00495 -0.00417 0.003 -0.00278 C 0.00261 -0.00255 0.00078 0.00046 0.00026 0.00092 Z " pathEditMode="relative" ptsTypes="AAAAAAAAAAAAAAAAAAAAAAAAAAAAAAAAAAAAAAAAAAAAAAAAAAAAAAAAAAAAAAAAAAAAAAAAAAAAAAAAAAAAAAAAAAAAAAAAAAAAA">
                                      <p:cBhvr>
                                        <p:cTn id="10" dur="20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repeatCount="indefinite" accel="1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4.81481E-6 L 4.79167E-6 0.00023 C -0.00261 -0.00047 -0.00521 -0.00047 -0.00795 -0.00093 C -0.00847 -0.00116 -0.00886 -0.00186 -0.00951 -0.00186 C -0.01146 -0.00232 -0.01329 -0.00255 -0.01524 -0.00278 C -0.01576 -0.00325 -0.01628 -0.00371 -0.0168 -0.00371 C -0.02123 -0.00463 -0.03008 -0.00556 -0.03008 -0.00533 L -0.05118 -0.00463 C -0.05847 -0.00417 -0.05756 -0.00394 -0.06329 -0.00278 C -0.07579 -0.00024 -0.06902 -0.00186 -0.07657 4.81481E-6 C -0.0806 -0.00047 -0.08464 -0.00093 -0.08868 -0.00093 C -0.09519 -0.00093 -0.09636 4.81481E-6 -0.10183 0.00092 C -0.1043 0.00138 -0.10678 0.00162 -0.10925 0.00185 C -0.11133 0.003 -0.11224 0.00324 -0.11407 0.00648 C -0.11459 0.0074 -0.11498 0.00856 -0.11563 0.00925 C -0.11784 0.0125 -0.11875 0.01226 -0.12032 0.01597 C -0.1211 0.01759 -0.12175 0.01967 -0.12253 0.02152 C -0.12279 0.02245 -0.12292 0.02407 -0.12357 0.0243 L -0.12513 0.02523 C -0.12553 0.02754 -0.12566 0.02916 -0.1267 0.03101 C -0.12722 0.03171 -0.12774 0.03217 -0.12826 0.03287 C -0.12852 0.03379 -0.12852 0.03472 -0.12878 0.03564 C -0.13073 0.04004 -0.13152 0.0405 -0.1336 0.04305 C -0.13607 0.04976 -0.13464 0.04745 -0.13724 0.05069 C -0.13946 0.05648 -0.13737 0.05023 -0.13933 0.06087 L -0.14037 0.06666 C -0.14024 0.07152 -0.14024 0.07662 -0.13985 0.08148 C -0.13972 0.08356 -0.13959 0.08587 -0.13881 0.08726 C -0.13685 0.09074 -0.1379 0.08935 -0.13568 0.09189 C -0.13373 0.09699 -0.13568 0.09259 -0.13308 0.09652 C -0.13243 0.09745 -0.13204 0.09861 -0.13152 0.0993 C -0.13073 0.10046 -0.12995 0.10115 -0.1293 0.10231 C -0.12422 0.10995 -0.13178 0.09953 -0.12566 0.10787 C -0.12553 0.10879 -0.12553 0.10995 -0.12513 0.11064 C -0.12461 0.11157 -0.1237 0.1118 -0.12305 0.1125 C -0.1224 0.11319 -0.12201 0.11388 -0.12136 0.11435 C -0.12045 0.11527 -0.11915 0.11527 -0.11823 0.1162 C -0.11771 0.11689 -0.11719 0.11759 -0.11667 0.11805 C -0.11589 0.11898 -0.11537 0.12037 -0.11459 0.12106 C -0.11394 0.12152 -0.11316 0.12152 -0.1125 0.12199 C -0.10847 0.12662 -0.11355 0.12106 -0.10873 0.12476 C -0.10821 0.12523 -0.10782 0.12615 -0.10717 0.12662 C -0.10586 0.12754 -0.1043 0.12777 -0.103 0.12847 C -0.10248 0.1287 -0.10196 0.12916 -0.10131 0.12939 C -0.1 0.12986 -0.09857 0.13032 -0.09714 0.13032 C -0.08763 0.13101 -0.07813 0.13101 -0.06862 0.13125 L -0.06016 0.13217 C -0.05847 0.1324 -0.05665 0.13287 -0.05482 0.1331 C -0.05248 0.13356 -0.05 0.13379 -0.04753 0.13402 C -0.04662 0.13449 -0.04232 0.13611 -0.04167 0.13611 C -0.0323 0.13611 -0.02305 0.13541 -0.01368 0.13495 C -0.01068 0.13472 -0.00638 0.13425 -0.00313 0.1331 C -0.00261 0.1331 -0.00209 0.1324 -0.00157 0.13217 C -0.00053 0.13194 0.00052 0.13171 0.00156 0.13125 C 0.00546 0.12916 0.00065 0.13171 0.00533 0.12939 C 0.01067 0.12685 0.00247 0.13055 0.00898 0.12754 C 0.0125 0.12337 0.00872 0.12754 0.01223 0.12476 C 0.01367 0.12361 0.01497 0.12222 0.0164 0.12106 C 0.01705 0.12037 0.01783 0.1199 0.01848 0.11921 C 0.01901 0.11851 0.01953 0.11782 0.02005 0.11712 C 0.02057 0.11689 0.02122 0.11666 0.02174 0.1162 C 0.02226 0.11527 0.02265 0.11435 0.0233 0.11342 C 0.02395 0.1125 0.02473 0.1118 0.02539 0.11064 C 0.02825 0.10555 0.02552 0.10787 0.02851 0.10601 C 0.02955 0.10416 0.03046 0.10185 0.03177 0.10023 C 0.03229 0.09976 0.03281 0.0993 0.03333 0.09837 C 0.03463 0.09629 0.03697 0.09189 0.03697 0.09212 C 0.03723 0.09097 0.03723 0.09004 0.0375 0.08912 C 0.03776 0.08796 0.03828 0.08726 0.03854 0.08634 C 0.03906 0.08449 0.03932 0.0824 0.03958 0.08055 L 0.04023 0.07777 C 0.03997 0.07129 0.04023 0.06157 0.03906 0.05439 C 0.0388 0.05254 0.03867 0.05046 0.03802 0.04884 C 0.03541 0.04166 0.0388 0.05023 0.03541 0.04305 C 0.03502 0.04236 0.03476 0.0412 0.03437 0.04027 C 0.03385 0.03935 0.0332 0.03842 0.03281 0.0375 C 0.0319 0.03541 0.03125 0.03263 0.03007 0.03101 C 0.02955 0.03009 0.02864 0.02986 0.02799 0.02893 C 0.02747 0.02824 0.02695 0.02708 0.02643 0.02615 C 0.02591 0.02546 0.02539 0.025 0.02487 0.0243 C 0.0233 0.02013 0.02447 0.02268 0.02226 0.01967 C 0.01393 0.00902 0.02083 0.01643 0.0164 0.01319 C 0.01562 0.0125 0.01497 0.0118 0.01432 0.01111 C 0.0138 0.01064 0.01328 0.00972 0.01276 0.00925 C 0.01145 0.00879 0.01028 0.00879 0.00898 0.00833 L 0.00273 0.00648 C 0.00221 0.00625 0.00156 0.00601 0.00104 0.00555 C -0.00013 0.00462 0.00026 0.00092 4.79167E-6 4.81481E-6 Z " pathEditMode="relative" rAng="0" ptsTypes="AAAAAAAAAAAAAAAAAAAAAAAAAAAAAAAAAAAAAAAAAAAAAAAAAAAAAAAAAAAAAAAAAAAAAAAAAAAAAAAAAAAAAAAA">
                                      <p:cBhvr>
                                        <p:cTn id="12" dur="20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13" y="6528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repeatCount="indefinite" accel="16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48148E-6 L 3.33333E-6 0.00023 C 0.00156 -0.00023 0.00312 -0.00046 0.00468 -0.00093 C 0.00534 -0.00093 0.00573 -0.00162 0.00625 -0.00185 C 0.00833 -0.00278 0.00937 -0.00301 0.01159 -0.00371 C 0.02096 -0.00625 0.01744 -0.00533 0.02747 -0.00648 C 0.02812 -0.00671 0.02877 -0.00718 0.02955 -0.00741 C 0.03086 -0.00787 0.03346 -0.00833 0.03476 -0.00926 C 0.04153 -0.01389 0.03294 -0.0088 0.03854 -0.0132 C 0.03958 -0.01389 0.04062 -0.01412 0.04166 -0.01505 C 0.04231 -0.01551 0.0431 -0.01621 0.04375 -0.0169 C 0.04427 -0.01736 0.04479 -0.01829 0.04531 -0.01875 C 0.04896 -0.02199 0.04466 -0.01667 0.04909 -0.02153 C 0.04987 -0.02246 0.05039 -0.02361 0.05117 -0.02431 C 0.05221 -0.02523 0.05429 -0.02616 0.05429 -0.02593 C 0.05534 -0.02755 0.05664 -0.02847 0.05755 -0.03009 C 0.06106 -0.03634 0.05937 -0.03426 0.06224 -0.0375 C 0.06289 -0.03982 0.06341 -0.04213 0.06432 -0.04398 C 0.06614 -0.04792 0.06575 -0.0456 0.06705 -0.04977 C 0.06771 -0.05208 0.06862 -0.05463 0.06914 -0.05718 C 0.06927 -0.0581 0.0694 -0.05926 0.06966 -0.05996 C 0.06992 -0.06111 0.07031 -0.06204 0.0707 -0.06296 C 0.07083 -0.06389 0.07096 -0.06482 0.07122 -0.06574 C 0.07148 -0.0669 0.072 -0.06806 0.07226 -0.06945 C 0.07278 -0.07199 0.07304 -0.07454 0.0733 -0.07708 C 0.07396 -0.08171 0.07369 -0.0794 0.07435 -0.08357 C 0.07461 -0.08611 0.07474 -0.08866 0.07487 -0.09097 C 0.075 -0.09236 0.07539 -0.09352 0.07539 -0.09491 C 0.07578 -0.09977 0.07578 -0.10486 0.07604 -0.10996 C 0.07578 -0.12454 0.07604 -0.13658 0.07487 -0.15023 C 0.07474 -0.15185 0.07461 -0.15347 0.07435 -0.15486 C 0.07422 -0.15996 0.07409 -0.16505 0.07382 -0.16991 C 0.07369 -0.17593 0.07356 -0.18195 0.0733 -0.18773 C 0.0733 -0.18912 0.07291 -0.19028 0.07278 -0.19167 C 0.07265 -0.19306 0.07252 -0.19468 0.07226 -0.1963 C 0.07213 -0.19722 0.07187 -0.19815 0.07174 -0.19908 C 0.07161 -0.20023 0.07148 -0.20162 0.07122 -0.20278 C 0.07109 -0.20371 0.07083 -0.20463 0.0707 -0.20579 C 0.06771 -0.225 0.07122 -0.20533 0.06862 -0.2169 C 0.06823 -0.21875 0.06797 -0.22083 0.06757 -0.22269 C 0.06614 -0.22732 0.06692 -0.22523 0.06536 -0.22917 C 0.06432 -0.23704 0.06562 -0.22917 0.0638 -0.23565 C 0.0625 -0.24051 0.06458 -0.2382 0.06119 -0.24421 C 0.06054 -0.24537 0.05976 -0.24653 0.05911 -0.24792 C 0.05872 -0.24884 0.05846 -0.25 0.05807 -0.2507 C 0.05703 -0.25278 0.05573 -0.25417 0.05481 -0.25648 C 0.05247 -0.26296 0.0556 -0.25509 0.05169 -0.26296 C 0.0513 -0.26389 0.05104 -0.26505 0.05065 -0.26574 C 0.05013 -0.2669 0.04948 -0.26759 0.04909 -0.26852 C 0.04869 -0.26945 0.04843 -0.2706 0.04804 -0.27153 C 0.047 -0.27292 0.04583 -0.27384 0.04479 -0.27523 C 0.04323 -0.27708 0.04075 -0.28033 0.03906 -0.28079 C 0.03815 -0.28125 0.03724 -0.28148 0.03632 -0.28171 C 0.0358 -0.28195 0.03541 -0.28264 0.03476 -0.28264 C 0.03307 -0.2831 0.03125 -0.28333 0.02955 -0.28357 C 0.01471 -0.28611 0.03099 -0.2831 0.01797 -0.28542 C 0.01198 -0.28519 0.00599 -0.28519 3.33333E-6 -0.28449 C -0.00052 -0.28449 -0.00104 -0.2838 -0.00157 -0.28357 C -0.00313 -0.2831 -0.00482 -0.2831 -0.00638 -0.28264 C -0.0086 -0.28171 -0.0086 -0.28148 -0.01107 -0.28079 C -0.01211 -0.28056 -0.01328 -0.28033 -0.01433 -0.27986 C -0.02513 -0.27639 -0.0194 -0.27778 -0.02696 -0.27616 L -0.03008 -0.27431 L -0.03164 -0.27338 C -0.03243 -0.27246 -0.03295 -0.27107 -0.03386 -0.2706 C -0.03529 -0.26921 -0.03854 -0.26759 -0.03854 -0.26736 C -0.0392 -0.26667 -0.03998 -0.26574 -0.04063 -0.26482 C -0.04974 -0.25509 -0.03868 -0.26783 -0.04649 -0.26019 C -0.04753 -0.25903 -0.04857 -0.25787 -0.04961 -0.25648 C -0.05039 -0.25556 -0.05118 -0.25486 -0.0517 -0.25371 C -0.053 -0.25139 -0.05365 -0.24838 -0.05495 -0.24607 L -0.05651 -0.24329 C -0.05664 -0.24236 -0.05677 -0.24121 -0.05703 -0.24051 C -0.05795 -0.23773 -0.05912 -0.23542 -0.06016 -0.23287 C -0.06068 -0.23171 -0.06133 -0.23056 -0.06172 -0.22917 C -0.06276 -0.22616 -0.06368 -0.22384 -0.06446 -0.2206 C -0.06459 -0.21991 -0.06472 -0.21875 -0.06498 -0.21783 C -0.06654 -0.2125 -0.06563 -0.21783 -0.06706 -0.21134 C -0.06732 -0.21019 -0.06745 -0.2088 -0.06758 -0.20764 C -0.06849 -0.18611 -0.06836 -0.19514 -0.06706 -0.16435 C -0.0668 -0.1588 -0.06667 -0.15926 -0.0655 -0.15486 C -0.06472 -0.14722 -0.06498 -0.15023 -0.06446 -0.14097 C -0.06381 -0.13033 -0.06446 -0.13449 -0.06341 -0.12871 C -0.06302 -0.12292 -0.06276 -0.11736 -0.06224 -0.11181 C -0.06198 -0.10787 -0.06133 -0.10486 -0.06068 -0.10139 C -0.06042 -0.09699 -0.06042 -0.09236 -0.05964 -0.0882 C -0.05951 -0.08727 -0.05925 -0.08634 -0.05912 -0.08542 C -0.05899 -0.08426 -0.05886 -0.08287 -0.0586 -0.08171 C -0.05729 -0.07546 -0.05769 -0.08033 -0.05651 -0.07315 C -0.05599 -0.07037 -0.05586 -0.06759 -0.05547 -0.06482 C -0.05521 -0.06343 -0.05469 -0.06227 -0.05443 -0.06111 C -0.05417 -0.05972 -0.05417 -0.05833 -0.05391 -0.05718 C -0.05365 -0.05625 -0.05313 -0.05533 -0.05287 -0.0544 C -0.05222 -0.05278 -0.0517 -0.05139 -0.05118 -0.04977 C -0.05091 -0.04884 -0.05091 -0.04792 -0.05065 -0.04699 C -0.05026 -0.04491 -0.04961 -0.04329 -0.04909 -0.04121 C -0.04883 -0.04028 -0.04883 -0.03935 -0.04857 -0.03843 C -0.04831 -0.0375 -0.04792 -0.03658 -0.04753 -0.03565 C -0.04701 -0.03403 -0.04636 -0.03264 -0.04597 -0.03102 C -0.04493 -0.02732 -0.0461 -0.02871 -0.0444 -0.02523 C -0.0431 -0.02292 -0.03998 -0.01713 -0.03802 -0.01597 L -0.0349 -0.01412 C -0.03438 -0.01366 -0.03373 -0.01366 -0.03334 -0.0132 C -0.02956 -0.00857 -0.03138 -0.00996 -0.028 -0.00833 C -0.02657 -0.00579 -0.02618 -0.00486 -0.02435 -0.00278 C -0.02305 -0.00139 -0.02201 -0.0007 -0.02058 1.48148E-6 C -0.0194 0.00069 -0.01823 0.00162 -0.01693 0.00185 C -0.01472 0.00278 -0.00677 0.0037 -0.00534 0.00393 L 3.33333E-6 1.48148E-6 Z " pathEditMode="relative" rAng="0" ptsTypes="AAAAAAAAAAAAAAAAAAAAAAAAAAAAAAAAAAAAAAAAAAAAAAAAAAAAAAAAAAAAAAAAAAAAAAAAAAAAAAAAAAAAAAAAAAAAAAAAAAAAAAAAAAAAA">
                                      <p:cBhvr>
                                        <p:cTn id="14" dur="20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1" y="-14074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repeatCount="indefinite" accel="19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48148E-6 L -8.33333E-7 0.00023 C 0.00104 0.00254 0.00195 0.00509 0.00313 0.00764 C 0.00352 0.00856 0.0043 0.00926 0.00469 0.01042 C 0.00495 0.01111 0.00495 0.01227 0.00521 0.01319 C 0.00599 0.01643 0.00625 0.0169 0.00729 0.01967 C 0.00755 0.0206 0.00755 0.02176 0.00781 0.02268 C 0.00846 0.02454 0.00951 0.02616 0.01003 0.02824 C 0.01094 0.0331 0.01016 0.03032 0.01263 0.03657 C 0.01302 0.0375 0.01341 0.03842 0.01367 0.03958 C 0.0138 0.04051 0.01393 0.04143 0.01419 0.04236 C 0.01537 0.0456 0.01589 0.04467 0.01732 0.04699 C 0.0181 0.04815 0.01888 0.0493 0.01953 0.05069 C 0.01992 0.05162 0.02005 0.05278 0.02057 0.05347 C 0.02096 0.0544 0.02162 0.05486 0.02214 0.05555 C 0.02487 0.06296 0.02122 0.05393 0.02474 0.06018 C 0.02539 0.06134 0.02565 0.06273 0.0263 0.06389 C 0.02734 0.06574 0.02826 0.06597 0.02956 0.06667 C 0.0306 0.06805 0.03164 0.06921 0.03268 0.07037 C 0.03359 0.07153 0.03451 0.07222 0.03529 0.07338 C 0.03581 0.07384 0.03633 0.07454 0.03685 0.07523 C 0.03763 0.07592 0.03828 0.07639 0.03906 0.07708 C 0.03958 0.07754 0.04011 0.07754 0.04063 0.07801 C 0.04115 0.07847 0.04167 0.0794 0.04219 0.07986 C 0.04297 0.08055 0.04518 0.08148 0.04583 0.08171 C 0.04662 0.08241 0.04727 0.0831 0.04805 0.08356 C 0.05026 0.08518 0.05391 0.08518 0.05586 0.08542 C 0.05872 0.08611 0.05846 0.08611 0.06068 0.0875 L 0.07708 0.08634 C 0.09427 0.08495 0.07149 0.08611 0.08542 0.08449 C 0.08971 0.08403 0.09388 0.08403 0.09818 0.08356 C 0.10143 0.0831 0.10313 0.0831 0.10612 0.08171 C 0.10664 0.08148 0.10716 0.08102 0.10768 0.08079 C 0.10833 0.08055 0.10912 0.08032 0.10977 0.07986 C 0.11081 0.0794 0.11289 0.07801 0.11289 0.07824 C 0.11341 0.07731 0.11393 0.07662 0.11458 0.07616 C 0.11524 0.07546 0.11602 0.075 0.11667 0.0743 C 0.12005 0.06991 0.11641 0.07245 0.11979 0.07037 C 0.12044 0.06944 0.12122 0.06875 0.12188 0.06759 C 0.12253 0.0669 0.12292 0.06574 0.12344 0.06481 C 0.12396 0.06412 0.12461 0.06366 0.12513 0.06296 C 0.12565 0.06204 0.12604 0.06111 0.12669 0.06018 C 0.12734 0.05903 0.12826 0.05856 0.12878 0.05741 C 0.12956 0.05555 0.12982 0.05301 0.13086 0.05162 C 0.13164 0.05069 0.13229 0.05 0.13294 0.04884 C 0.13412 0.04699 0.1362 0.04329 0.1362 0.04352 C 0.13633 0.04236 0.13633 0.0412 0.13672 0.04051 C 0.13711 0.03935 0.13776 0.03866 0.13828 0.0375 C 0.1388 0.03634 0.13932 0.03518 0.13984 0.03379 C 0.14089 0.02847 0.13958 0.03333 0.14193 0.02917 C 0.14258 0.02801 0.1431 0.02662 0.14362 0.02546 C 0.14479 0.01875 0.1431 0.02685 0.1457 0.01967 C 0.14596 0.01898 0.14596 0.01782 0.14622 0.0169 C 0.14649 0.01597 0.14688 0.01504 0.14727 0.01412 C 0.14896 0.00509 0.14622 0.01921 0.14883 0.00764 C 0.15013 0.00208 0.14961 0.00301 0.15039 -0.00185 C 0.15052 -0.00278 0.15078 -0.00371 0.15091 -0.00463 C 0.15117 -0.00648 0.1513 -0.00833 0.15143 -0.01019 C 0.15169 -0.0132 0.15182 -0.01597 0.15195 -0.01875 C 0.15221 -0.0213 0.15234 -0.02384 0.15261 -0.02616 C 0.15234 -0.03195 0.15234 -0.0375 0.15195 -0.04306 C 0.15182 -0.04676 0.15104 -0.05023 0.15039 -0.05347 C 0.15026 -0.0544 0.15 -0.05533 0.14987 -0.05625 C 0.14974 -0.05764 0.14961 -0.0588 0.14935 -0.05996 C 0.14922 -0.06111 0.14896 -0.06181 0.14883 -0.06296 C 0.14805 -0.06829 0.14857 -0.06644 0.14779 -0.0713 C 0.14727 -0.07408 0.14675 -0.07708 0.14622 -0.07986 C 0.14583 -0.08171 0.14531 -0.08472 0.14466 -0.08634 C 0.14427 -0.08727 0.14362 -0.0875 0.1431 -0.0882 C 0.1405 -0.09491 0.14362 -0.08658 0.14037 -0.09491 C 0.13997 -0.09583 0.13971 -0.09676 0.13932 -0.09769 C 0.1388 -0.09884 0.13828 -0.1 0.13776 -0.10139 C 0.13737 -0.10232 0.13711 -0.10324 0.13672 -0.10417 C 0.1362 -0.10556 0.13568 -0.10671 0.13516 -0.10787 C 0.13438 -0.10972 0.13346 -0.11134 0.13294 -0.11366 C 0.13281 -0.11458 0.13281 -0.11574 0.13242 -0.11644 C 0.13151 -0.11852 0.12995 -0.11968 0.1293 -0.12199 C 0.12865 -0.12431 0.12813 -0.12662 0.12721 -0.12871 C 0.12669 -0.12963 0.12604 -0.13033 0.12565 -0.13148 C 0.12513 -0.13264 0.125 -0.13403 0.12461 -0.13519 C 0.12409 -0.13681 0.12357 -0.13843 0.12292 -0.13982 C 0.12031 -0.14699 0.12253 -0.14074 0.11979 -0.14653 C 0.1194 -0.14722 0.11914 -0.14838 0.11875 -0.14931 C 0.1181 -0.15046 0.11589 -0.15301 0.11511 -0.15394 C 0.11471 -0.15486 0.11445 -0.15602 0.11393 -0.15671 C 0.1125 -0.15949 0.1125 -0.1581 0.11081 -0.15972 C 0.11029 -0.16019 0.10977 -0.16111 0.10925 -0.16158 C 0.1082 -0.16227 0.10716 -0.16273 0.10612 -0.16343 L 0.10443 -0.16435 C 0.10391 -0.16458 0.10339 -0.16482 0.10287 -0.16528 C 0.10234 -0.16574 0.09961 -0.16759 0.0987 -0.16806 C 0.09323 -0.17037 0.09284 -0.16991 0.08711 -0.17176 C 0.08633 -0.17199 0.08568 -0.17246 0.0849 -0.17269 C 0.08372 -0.17315 0.08255 -0.17338 0.08125 -0.17361 C 0.07565 -0.175 0.07695 -0.17477 0.07018 -0.17546 L 0.05274 -0.17454 C 0.04961 -0.17384 0.04753 -0.16921 0.04479 -0.16713 C 0.04414 -0.16667 0.04336 -0.16644 0.04271 -0.16621 C 0.04219 -0.16551 0.04167 -0.16482 0.04115 -0.16435 C 0.04024 -0.16343 0.03932 -0.1625 0.03854 -0.16158 C 0.03529 -0.15718 0.03854 -0.15972 0.03529 -0.15764 C 0.03372 -0.15509 0.02995 -0.14769 0.02787 -0.14653 L 0.0263 -0.1456 C 0.02578 -0.14468 0.02526 -0.14375 0.02474 -0.14283 C 0.02396 -0.14121 0.02344 -0.13935 0.02266 -0.13796 C 0.02201 -0.13681 0.02109 -0.13634 0.02057 -0.13519 C 0.01966 -0.13357 0.01927 -0.13125 0.01836 -0.12963 C 0.01797 -0.12871 0.0155 -0.1257 0.01471 -0.12477 C 0.01393 -0.12107 0.01328 -0.11806 0.01211 -0.11458 C 0.01159 -0.1132 0.01094 -0.11204 0.01055 -0.11088 C 0.01003 -0.10926 0.00977 -0.10764 0.00938 -0.10602 C 0.00899 -0.10371 0.00925 -0.1007 0.00833 -0.09861 C 0.00677 -0.09445 0.00755 -0.09676 0.00625 -0.09097 C 0.00508 -0.07824 0.00664 -0.09213 0.00469 -0.08079 C 0.00443 -0.07917 0.00443 -0.07755 0.00417 -0.07593 C 0.00391 -0.07384 0.00352 -0.07176 0.00313 -0.06945 C 0.00287 -0.06528 0.00287 -0.06134 0.00261 -0.05718 C 0.00247 -0.05625 0.00221 -0.05533 0.00208 -0.0544 C 0.00182 -0.05232 0.00104 -0.04097 0.00104 -0.03935 C 0.00091 -0.02824 0.00013 -0.00648 -8.33333E-7 1.48148E-6 Z " pathEditMode="relative" rAng="0" ptsTypes="AAAAAAAAAAAAAAAAAAAAAAAAAAAAAAAAAAAAAAAAAAAAAAAAAAAAAAAAAAAAAAAAAAAAAAAAAAAAAAAAAAAAAAAAAAAAAAAAAAAAAAAAAAAAAAAAAAAAAAAA">
                                      <p:cBhvr>
                                        <p:cTn id="16" dur="20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630" y="-4398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repeatCount="indefinite" accel="1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4.44444E-6 L 6.25E-7 0.00023 C 0.00013 0.02453 0.00013 0.04884 0.00052 0.07338 C 0.00052 0.07569 0.00078 0.07824 0.00104 0.08078 C 0.00117 0.08356 0.00143 0.08634 0.00156 0.08912 C 0.00195 0.0993 0.00195 0.10416 0.0026 0.11365 C 0.00273 0.1155 0.00299 0.11736 0.00312 0.11921 C 0.00378 0.12731 0.00325 0.12361 0.00417 0.1287 C 0.00443 0.13425 0.00404 0.13819 0.00521 0.14282 C 0.00547 0.14398 0.00599 0.14513 0.00625 0.14652 C 0.00651 0.14745 0.00651 0.14838 0.00677 0.1493 C 0.00742 0.15138 0.00859 0.15393 0.01003 0.15486 C 0.01159 0.15601 0.01497 0.15717 0.0168 0.15787 C 0.01836 0.1574 0.02005 0.1574 0.02161 0.15671 C 0.02253 0.15648 0.02331 0.15555 0.02422 0.15486 C 0.02474 0.15463 0.02526 0.15439 0.02578 0.15393 C 0.02669 0.15347 0.0276 0.15277 0.02852 0.15208 C 0.03255 0.14953 0.03073 0.15138 0.03424 0.14745 C 0.03424 0.14768 0.03828 0.14282 0.03906 0.14189 L 0.04062 0.13981 C 0.04128 0.13796 0.04232 0.13634 0.04271 0.13425 C 0.04284 0.13333 0.0431 0.1324 0.04323 0.13148 C 0.04349 0.13032 0.04349 0.12893 0.04375 0.12777 C 0.04453 0.12453 0.04596 0.12175 0.04635 0.11828 C 0.04661 0.11643 0.047 0.11365 0.04753 0.1118 C 0.04883 0.10625 0.04857 0.10925 0.04961 0.10231 C 0.05117 0.09074 0.04909 0.10532 0.05065 0.09583 C 0.05091 0.09444 0.0513 0.09074 0.05169 0.08912 C 0.05195 0.08819 0.05247 0.0875 0.05273 0.08634 C 0.05312 0.08518 0.05325 0.08379 0.05378 0.08263 C 0.05417 0.08171 0.05482 0.08148 0.05534 0.08078 C 0.05586 0.078 0.05586 0.07754 0.05703 0.07523 C 0.05742 0.07407 0.05807 0.07338 0.05859 0.07222 C 0.06211 0.06481 0.05703 0.07384 0.0612 0.06759 C 0.06172 0.06689 0.06211 0.0655 0.06276 0.06481 C 0.06328 0.06435 0.0638 0.06435 0.06432 0.06388 C 0.06875 0.06041 0.06393 0.06319 0.06914 0.06111 C 0.06914 0.06134 0.07435 0.05879 0.07552 0.05833 C 0.07656 0.05787 0.07812 0.05717 0.07917 0.05648 C 0.07982 0.05578 0.0806 0.05509 0.08125 0.05439 C 0.08177 0.05416 0.08229 0.05393 0.08281 0.05347 C 0.08346 0.053 0.08385 0.05231 0.08437 0.05162 C 0.08581 0.05023 0.08698 0.04976 0.08815 0.04791 C 0.08906 0.04652 0.08984 0.04467 0.09075 0.04328 C 0.09336 0.03912 0.0931 0.04143 0.09557 0.03564 C 0.09596 0.03472 0.09609 0.0331 0.09661 0.03194 C 0.09766 0.02986 0.09909 0.02824 0.10026 0.02638 C 0.10065 0.02407 0.10104 0.02175 0.10182 0.01967 C 0.10234 0.01875 0.10286 0.01782 0.10352 0.01689 C 0.10378 0.01527 0.10404 0.01365 0.10456 0.01226 C 0.10482 0.01134 0.10534 0.01041 0.1056 0.00949 C 0.10586 0.00833 0.10586 0.00694 0.10612 0.00578 C 0.10638 0.0037 0.10677 0.00185 0.10716 4.44444E-6 C 0.10755 -0.00186 0.1082 -0.00371 0.10872 -0.00556 C 0.11081 -0.02778 0.11016 -0.01575 0.10924 -0.05255 C 0.10898 -0.06297 0.10963 -0.06019 0.10768 -0.06575 C 0.10677 -0.07061 0.10755 -0.06806 0.10404 -0.07223 C 0.10312 -0.07315 0.1013 -0.075 0.1013 -0.07477 C 0.10065 -0.07871 0.10117 -0.07801 0.0987 -0.07963 C 0.09766 -0.08056 0.09557 -0.08172 0.09557 -0.08149 C 0.09284 -0.08635 0.09505 -0.08287 0.09075 -0.08727 C 0.09023 -0.08774 0.08971 -0.08843 0.08919 -0.08912 C 0.08802 -0.09051 0.08672 -0.09167 0.08555 -0.09283 C 0.08477 -0.09352 0.08411 -0.09399 0.08333 -0.09468 C 0.08229 -0.09584 0.08021 -0.09862 0.08021 -0.09838 C 0.07982 -0.09954 0.07969 -0.1007 0.07917 -0.10139 C 0.07852 -0.10232 0.07773 -0.10255 0.07708 -0.10325 C 0.07643 -0.10371 0.07591 -0.1044 0.07552 -0.1051 C 0.07487 -0.10602 0.07448 -0.10695 0.07383 -0.10787 C 0.07344 -0.10857 0.07279 -0.10903 0.07227 -0.10973 C 0.07161 -0.11065 0.07096 -0.11181 0.07018 -0.1125 C 0.06953 -0.11343 0.06875 -0.11366 0.0681 -0.11436 C 0.06732 -0.11528 0.06667 -0.11644 0.06602 -0.11737 C 0.06523 -0.11806 0.06445 -0.11852 0.0638 -0.11922 C 0.06315 -0.11991 0.0625 -0.1213 0.06172 -0.122 C 0.06107 -0.12246 0.06029 -0.12269 0.05963 -0.12292 C 0.05885 -0.12385 0.0582 -0.125 0.05755 -0.1257 C 0.05703 -0.12616 0.05638 -0.12639 0.05586 -0.12662 C 0.05508 -0.12732 0.05417 -0.12801 0.05325 -0.12848 C 0.05221 -0.12917 0.05117 -0.12987 0.05013 -0.13033 C 0.04961 -0.13079 0.04909 -0.13125 0.04857 -0.13125 L 0.04375 -0.13218 C 0.0401 -0.13195 0.03633 -0.13195 0.03268 -0.13125 C 0.03047 -0.13102 0.03034 -0.13033 0.02852 -0.1294 C 0.02773 -0.12917 0.02708 -0.12894 0.0263 -0.12848 C 0.02578 -0.12755 0.02526 -0.12686 0.02474 -0.1257 C 0.02435 -0.12477 0.02409 -0.12362 0.0237 -0.12292 C 0.02331 -0.12223 0.02266 -0.12176 0.02213 -0.12107 C 0.0207 -0.11737 0.01966 -0.11297 0.01784 -0.10973 C 0.01706 -0.10811 0.01602 -0.10672 0.01523 -0.1051 C 0.01471 -0.10394 0.01458 -0.10255 0.01419 -0.10139 C 0.01354 -0.09931 0.01263 -0.09769 0.01211 -0.09561 C 0.01172 -0.09445 0.01146 -0.09306 0.01107 -0.0919 C 0.01068 -0.09098 0.01029 -0.09005 0.01003 -0.08912 C 0.00963 -0.08797 0.00937 -0.08658 0.00885 -0.08542 C 0.0082 -0.08334 0.00716 -0.08195 0.00677 -0.07963 C 0.00521 -0.0713 0.00768 -0.08473 0.00573 -0.07223 C 0.00547 -0.07037 0.00495 -0.06852 0.00469 -0.06667 C 0.00391 -0.06135 0.0043 -0.06412 0.00365 -0.05811 C 0.00325 -0.05024 0.00286 -0.03843 0.00208 -0.03102 C 0.00182 -0.0294 0.00169 -0.02778 0.00156 -0.02616 C 0.0013 -0.02408 0.00117 -0.02176 0.00104 -0.01968 C 0.00091 -0.01829 0.00065 -0.01713 0.00052 -0.01598 C 0.00013 -0.01227 6.25E-7 -0.00255 6.25E-7 4.44444E-6 Z " pathEditMode="relative" rAng="0" ptsTypes="AAAAAAAAAAAAAAAAAAAAAAAAAAAAAAAAAAAAAAAAAAAAAAAAAAAAAAAAAAAAAAAAAAAAAAAAAAAAAAAAAAAAAAAAAAAAAAAAAAAAAAAA">
                                      <p:cBhvr>
                                        <p:cTn id="18" dur="20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95" y="1273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repeatCount="indefinite" accel="17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3 -0.00116 L 0.00053 -0.00116 C -0.00794 -0.00695 -0.00143 -0.00093 -0.00481 -0.00695 C -0.00546 -0.00787 -0.00638 -0.00857 -0.0069 -0.00973 C -0.00807 -0.01204 -0.00872 -0.01528 -0.01015 -0.01713 C -0.0108 -0.01806 -0.01158 -0.01898 -0.01223 -0.01991 C -0.01341 -0.02176 -0.01458 -0.02431 -0.01536 -0.02662 C -0.01575 -0.02778 -0.01601 -0.02917 -0.0164 -0.03033 C -0.01692 -0.03148 -0.01757 -0.03218 -0.01809 -0.03311 C -0.01862 -0.03426 -0.01914 -0.03565 -0.01966 -0.03681 C -0.02005 -0.03773 -0.02031 -0.03889 -0.0207 -0.03982 C -0.02278 -0.04422 -0.02161 -0.04098 -0.02382 -0.04445 C -0.02591 -0.04746 -0.02552 -0.04885 -0.02864 -0.05093 C -0.03125 -0.05278 -0.03294 -0.05394 -0.03541 -0.05672 C -0.03723 -0.05857 -0.03945 -0.06088 -0.04127 -0.06227 C -0.04244 -0.06297 -0.04557 -0.06436 -0.04713 -0.06505 C -0.05182 -0.07061 -0.04427 -0.06204 -0.05182 -0.06875 C -0.0526 -0.06945 -0.05325 -0.07037 -0.05403 -0.07061 C -0.0552 -0.0713 -0.05638 -0.0713 -0.05768 -0.07176 C -0.06119 -0.07385 -0.0569 -0.0713 -0.06302 -0.07361 C -0.06354 -0.07361 -0.06406 -0.07431 -0.06458 -0.07454 C -0.06523 -0.07477 -0.06601 -0.075 -0.06666 -0.07547 C -0.0677 -0.07593 -0.06875 -0.07686 -0.06979 -0.07732 C -0.07122 -0.07801 -0.07265 -0.07848 -0.07408 -0.07917 C -0.07473 -0.0794 -0.07552 -0.07963 -0.07617 -0.0801 C -0.07669 -0.08033 -0.07721 -0.08079 -0.07773 -0.08102 C -0.07877 -0.08148 -0.07981 -0.08172 -0.08098 -0.08195 L -0.08411 -0.0838 C -0.08463 -0.08426 -0.08515 -0.08473 -0.08567 -0.08473 C -0.08671 -0.08519 -0.08776 -0.08542 -0.0888 -0.08565 C -0.08958 -0.08588 -0.09023 -0.08658 -0.09101 -0.08658 C -0.09375 -0.08727 -0.09661 -0.08727 -0.09947 -0.0875 C -0.10729 -0.08727 -0.11536 -0.08773 -0.12317 -0.08658 C -0.12487 -0.08635 -0.12799 -0.0838 -0.12799 -0.0838 C -0.12851 -0.08334 -0.1289 -0.08241 -0.12955 -0.08195 C -0.1302 -0.08148 -0.13098 -0.08148 -0.13164 -0.08102 C -0.13216 -0.08079 -0.13268 -0.08033 -0.1332 -0.0801 C -0.13346 -0.07848 -0.13359 -0.07686 -0.13372 -0.07547 C -0.13385 -0.07454 -0.13424 -0.07361 -0.13424 -0.07269 C -0.13424 -0.0676 -0.13437 -0.0625 -0.13372 -0.05764 C -0.13359 -0.05579 -0.13125 -0.05232 -0.13059 -0.05093 C -0.12786 -0.04514 -0.13203 -0.05116 -0.12643 -0.04445 L -0.12643 -0.04445 C -0.12382 -0.04005 -0.12526 -0.04121 -0.12265 -0.03982 C -0.12226 -0.03889 -0.12213 -0.03773 -0.12161 -0.03681 C -0.12122 -0.03611 -0.12057 -0.03565 -0.12005 -0.03496 C -0.11953 -0.03426 -0.11901 -0.03311 -0.11848 -0.03218 C -0.11796 -0.03148 -0.11731 -0.03102 -0.11692 -0.03033 C -0.11627 -0.0294 -0.11588 -0.02848 -0.11523 -0.02755 C -0.11484 -0.02686 -0.11419 -0.02639 -0.11367 -0.0257 C -0.11106 -0.02153 -0.11223 -0.02223 -0.1095 -0.01898 C -0.10885 -0.01829 -0.10807 -0.01783 -0.10729 -0.01713 C -0.10677 -0.01667 -0.10638 -0.01574 -0.10572 -0.01528 C -0.10481 -0.01459 -0.10364 -0.01436 -0.1026 -0.01343 C -0.10117 -0.01227 -0.09987 -0.01065 -0.0983 -0.00973 L -0.09518 -0.00787 C -0.09466 -0.00741 -0.09414 -0.00695 -0.09362 -0.00695 L -0.09101 -0.00602 C -0.08919 -0.00463 -0.08737 -0.00371 -0.08567 -0.00209 C -0.08502 -0.00162 -0.08424 -0.00093 -0.08359 -0.00023 C -0.08307 0.00023 -0.08255 0.00115 -0.08203 0.00162 C -0.08112 0.00208 -0.0802 0.00231 -0.07929 0.00254 C -0.07434 0.00694 -0.08112 0.00162 -0.07252 0.00532 C -0.07187 0.00555 -0.07148 0.00694 -0.07083 0.00717 C -0.06992 0.00787 -0.06875 0.00787 -0.0677 0.0081 C -0.06705 0.00833 -0.06627 0.00879 -0.06562 0.00902 C -0.05911 0.01481 -0.06549 0.00972 -0.05976 0.01296 C -0.05338 0.0162 -0.06119 0.01365 -0.05403 0.01574 L -0.04921 0.01852 C -0.04869 0.01875 -0.04817 0.01921 -0.04765 0.01944 C -0.04609 0.0199 -0.0444 0.0206 -0.04283 0.02129 C -0.04179 0.02199 -0.04075 0.02268 -0.03971 0.02314 C -0.03737 0.0243 -0.0345 0.02546 -0.03229 0.02592 L -0.0233 0.02777 C -0.02226 0.02824 -0.02122 0.02847 -0.02018 0.02893 C -0.01588 0.02847 -0.01171 0.02847 -0.00742 0.02777 C -0.0069 0.02777 -0.00638 0.02754 -0.00585 0.02685 C -0.00533 0.02615 -0.0052 0.025 -0.00481 0.02407 C -0.00351 0.01713 -0.00546 0.02546 -0.00273 0.01944 C -0.00234 0.01875 -0.00247 0.01759 -0.00221 0.01666 C -0.00195 0.01551 -0.00143 0.01481 -0.00117 0.01389 C -0.00091 0.01296 -0.00065 0.01203 -0.00065 0.01088 C -0.00065 0.00648 -0.00091 0.00555 -0.00221 0.00254 C -0.00234 0.00208 -4.58333E-6 -0.0007 0.00053 -0.00116 Z " pathEditMode="relative" ptsTypes="AAAAAAAAAAAAAAAAAAAAAAAAAAAAAAAAAAAAAAAAAAAAAAAAAAAAAAAAAAAAAAAAAAAAAAAAAAAAAAAAAAAA">
                                      <p:cBhvr>
                                        <p:cTn id="20" dur="20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repeatCount="indefinite" accel="16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-2.59259E-6 L 4.58333E-6 0.00023 C 0.00195 0.00139 0.0039 0.00278 0.00585 0.00463 C 0.00664 0.00533 0.00716 0.00672 0.00794 0.00741 C 0.00859 0.00787 0.00937 0.00787 0.01002 0.00834 C 0.0121 0.00972 0.01276 0.01135 0.01484 0.01297 C 0.01679 0.01482 0.01757 0.01505 0.01953 0.01574 C 0.02031 0.0169 0.02096 0.01806 0.02174 0.01875 C 0.02304 0.01991 0.02552 0.02084 0.02695 0.02153 C 0.03085 0.025 0.02747 0.02222 0.03333 0.02523 C 0.03958 0.02847 0.03359 0.02616 0.03919 0.02801 C 0.04283 0.03056 0.04088 0.0294 0.04492 0.03172 C 0.04544 0.03218 0.04596 0.03264 0.04648 0.03264 L 0.04974 0.0338 C 0.05052 0.03426 0.05143 0.03496 0.05234 0.03565 C 0.05338 0.03635 0.05546 0.0375 0.05546 0.03773 C 0.05846 0.04283 0.05559 0.03843 0.05872 0.04121 C 0.06393 0.04584 0.05585 0.04005 0.06237 0.04491 C 0.06406 0.0463 0.06588 0.04746 0.0677 0.04861 C 0.06849 0.04931 0.06953 0.04977 0.07031 0.0507 C 0.07122 0.05162 0.072 0.05278 0.07291 0.05347 C 0.07382 0.05394 0.07474 0.05394 0.07552 0.0544 C 0.07617 0.05533 0.07656 0.05648 0.07721 0.05718 C 0.07786 0.05787 0.08033 0.05926 0.08138 0.05996 C 0.08229 0.06158 0.08333 0.06366 0.0845 0.06459 C 0.08528 0.06528 0.08593 0.06528 0.08671 0.06551 C 0.08789 0.0676 0.08854 0.06852 0.08932 0.0713 C 0.08958 0.07222 0.08958 0.07315 0.08984 0.07408 C 0.09062 0.07593 0.09257 0.07847 0.09349 0.07963 C 0.09453 0.08496 0.09322 0.08056 0.0957 0.08334 C 0.09622 0.08426 0.09661 0.08542 0.09726 0.08635 C 0.09791 0.08727 0.09869 0.08797 0.09934 0.08912 C 0.09987 0.09005 0.10026 0.09121 0.10091 0.0919 C 0.10143 0.09236 0.10195 0.09236 0.10247 0.09283 C 0.10898 0.09769 0.10091 0.0919 0.10625 0.09653 C 0.10677 0.09699 0.10729 0.09722 0.10781 0.09746 C 0.1082 0.09885 0.10846 0.1 0.10885 0.10139 C 0.10963 0.10371 0.1108 0.10625 0.11197 0.10787 C 0.1125 0.10834 0.11315 0.10834 0.11367 0.1088 C 0.11471 0.10996 0.11562 0.11158 0.11679 0.1125 C 0.11744 0.1132 0.11822 0.11389 0.11888 0.11435 C 0.1194 0.11482 0.12005 0.11482 0.12044 0.11528 C 0.12565 0.12037 0.12161 0.11829 0.12578 0.12014 C 0.12617 0.12107 0.12643 0.12199 0.12682 0.12292 C 0.12864 0.12616 0.12838 0.12315 0.12942 0.12755 C 0.12994 0.1294 0.13046 0.1331 0.13046 0.13334 C 0.13072 0.13658 0.13112 0.14005 0.13112 0.14352 C 0.13112 0.14954 0.13085 0.15533 0.13046 0.16135 C 0.13046 0.1632 0.12955 0.16551 0.1289 0.1669 C 0.12851 0.16806 0.12786 0.16875 0.12734 0.16991 C 0.12695 0.1706 0.12669 0.17176 0.1263 0.17269 C 0.12565 0.17385 0.12343 0.17616 0.12265 0.17732 C 0.12226 0.17824 0.122 0.1794 0.12148 0.1801 C 0.12109 0.18102 0.12031 0.18102 0.11992 0.18195 C 0.11966 0.18287 0.11979 0.18403 0.1194 0.18472 C 0.11875 0.18658 0.11731 0.18704 0.11627 0.18773 C 0.11536 0.18982 0.11497 0.19167 0.11367 0.19329 C 0.11184 0.1956 0.11158 0.19468 0.10989 0.19607 C 0.10924 0.19653 0.10846 0.19722 0.10781 0.19792 C 0.10729 0.19861 0.10677 0.19931 0.10625 0.19977 C 0.10455 0.20116 0.0996 0.20162 0.09882 0.20162 C 0.09466 0.20209 0.09036 0.20232 0.08619 0.20278 C 0.08216 0.20232 0.07382 0.20255 0.06875 0.2007 C 0.06822 0.2007 0.0677 0.2 0.06718 0.19977 C 0.06497 0.19885 0.06184 0.19769 0.05976 0.19607 C 0.05364 0.19121 0.06237 0.19676 0.05651 0.19329 C 0.05546 0.19213 0.05442 0.19097 0.05338 0.18959 C 0.05026 0.18519 0.05182 0.18635 0.04921 0.18472 C 0.04869 0.18426 0.04804 0.1838 0.04752 0.18287 C 0.047 0.18195 0.04674 0.1801 0.04596 0.17917 C 0.04075 0.17222 0.04544 0.18148 0.04179 0.17547 C 0.04049 0.17338 0.03906 0.17153 0.03802 0.16898 C 0.03776 0.16783 0.0375 0.1669 0.03697 0.16597 C 0.03502 0.1625 0.0345 0.16227 0.03229 0.16042 C 0.03099 0.15695 0.0302 0.15463 0.02799 0.15209 C 0.02617 0.14977 0.02617 0.15 0.02434 0.1463 C 0.02369 0.14514 0.02343 0.14352 0.02278 0.1426 C 0.02174 0.14097 0.01953 0.13889 0.01953 0.13912 C 0.01927 0.13797 0.01901 0.13681 0.01849 0.13611 C 0.01809 0.13519 0.01731 0.13496 0.01692 0.13403 C 0.01614 0.13241 0.01549 0.13033 0.01484 0.12847 L 0.0138 0.1257 C 0.01341 0.12477 0.01289 0.12385 0.01276 0.12292 C 0.0125 0.12199 0.0125 0.12084 0.01224 0.12014 C 0.01184 0.11898 0.01132 0.11829 0.01106 0.11713 C 0.01067 0.11551 0.01041 0.11343 0.01002 0.11158 C 0.00989 0.11065 0.00963 0.10972 0.0095 0.1088 C 0.00937 0.10718 0.00924 0.10556 0.00898 0.10417 C 0.00885 0.10324 0.00859 0.10232 0.00846 0.10139 C 0.00833 0.09977 0.0082 0.09815 0.00794 0.09653 C 0.00729 0.0919 0.00768 0.0956 0.00638 0.09097 C 0.00416 0.0831 0.00781 0.09329 0.00481 0.08542 C 0.00455 0.08403 0.00442 0.08287 0.00429 0.08148 C 0.00416 0.08056 0.0039 0.07963 0.00377 0.07871 C 0.00195 0.06459 0.00507 0.08426 0.00208 0.06366 C 0.00182 0.06111 0.00143 0.0588 0.00104 0.05625 C 0.00078 0.05347 0.00065 0.05116 4.58333E-6 0.04861 C -0.00026 0.04746 -0.00066 0.0463 -0.00105 0.04491 C -0.00235 0.03959 -0.00053 0.04468 -0.00261 0.03935 C -0.00274 0.03843 -0.00287 0.03727 -0.00313 0.03658 C -0.00339 0.03542 -0.00391 0.03472 -0.00417 0.0338 C -0.00469 0.03195 -0.00521 0.02801 -0.00521 0.02824 C -0.00547 0.02616 -0.0056 0.02431 -0.00573 0.02246 C -0.00586 0.02153 -0.00625 0.0206 -0.00625 0.01968 C -0.00625 0.01528 -0.00651 0.01065 -0.00469 0.00741 C -0.00326 0.00486 -0.00248 0.00556 -0.00053 0.00463 C 0.00182 0.00347 4.58333E-6 0.0007 4.58333E-6 -2.59259E-6 Z " pathEditMode="relative" rAng="0" ptsTypes="AAAAAAAAAAAAAAAAAAAAAAAAAAAAAAAAAAAAAAAAAAAAAAAAAAAAAAAAAAAAAAAAAAAAAAAAAAAAAAAAAAAAAAAAAAAAAAAAAAAAAAAAAAA">
                                      <p:cBhvr>
                                        <p:cTn id="22" dur="20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37" y="10139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repeatCount="indefinite" accel="16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2.96296E-6 L 3.75E-6 0.00023 L -0.00664 0.00069 C -0.01706 0.00208 -0.02748 0.00416 -0.03802 0.00532 C -0.04037 0.00555 -0.0461 0.00602 -0.04896 0.00694 C -0.05026 0.0074 -0.05157 0.0081 -0.053 0.00856 C -0.06368 0.01157 -0.07435 0.01365 -0.08516 0.01551 C -0.08581 0.01574 -0.08633 0.0162 -0.08698 0.01643 C -0.08763 0.01666 -0.08842 0.01666 -0.0892 0.01713 C -0.09011 0.01782 -0.09089 0.01875 -0.0918 0.01944 C -0.09323 0.0206 -0.0948 0.02129 -0.09623 0.02268 C -0.09935 0.02592 -0.09766 0.02407 -0.10105 0.02824 C -0.10261 0.03194 -0.10456 0.03634 -0.10547 0.04074 C -0.10612 0.04421 -0.10612 0.04791 -0.10638 0.05162 C -0.10664 0.05694 -0.10717 0.06736 -0.10717 0.06759 C -0.10703 0.07592 -0.10743 0.08472 -0.10677 0.09328 C -0.10638 0.09791 -0.10365 0.10463 -0.10196 0.1081 C -0.09883 0.11458 -0.09623 0.1199 -0.09219 0.12453 C -0.09154 0.12546 -0.09076 0.12569 -0.08998 0.12615 C -0.08815 0.12731 -0.0862 0.12847 -0.08425 0.1294 C -0.08099 0.13055 -0.07761 0.13171 -0.07409 0.1324 C -0.06849 0.13379 -0.06224 0.13426 -0.05651 0.13495 C -0.01602 0.13287 -0.05899 0.13657 -0.03217 0.13102 C 0.01393 0.12129 -0.01589 0.12986 0.00169 0.12453 C 0.00338 0.12361 0.00507 0.12291 0.00664 0.12152 C 0.01106 0.11782 0.01836 0.11227 0.02252 0.10509 C 0.02591 0.0993 0.0289 0.09305 0.03216 0.08703 C 0.03515 0.08148 0.03737 0.07824 0.0401 0.07199 C 0.04127 0.06967 0.04231 0.06713 0.04323 0.06412 C 0.0444 0.06018 0.04531 0.05578 0.04635 0.05162 C 0.047 0.04004 0.04739 0.04027 0.04505 0.025 C 0.04479 0.02338 0.04388 0.02222 0.04323 0.02106 C 0.04244 0.0199 0.0414 0.01898 0.04062 0.01782 C 0.03711 0.01342 0.03984 0.01574 0.03567 0.01319 C 0.03515 0.0125 0.03463 0.01134 0.03398 0.01088 C 0.03346 0.01041 0.03281 0.01041 0.03216 0.01018 C 0.03125 0.00972 0.03047 0.00902 0.02955 0.00856 C 0.02838 0.00787 0.02604 0.00671 0.02474 0.00625 C 0.02395 0.00578 0.02317 0.00555 0.02252 0.00532 C 0.02083 0.00509 0.01927 0.00486 0.01757 0.00463 C 0.01093 0.00231 0.02213 0.00602 0.01106 0.00301 C 0.01054 0.00301 0.01015 0.00231 0.00963 0.00231 C 0.00612 0.00115 0.0052 0.00139 3.75E-6 2.96296E-6 Z " pathEditMode="relative" rAng="0" ptsTypes="AAAAAAAAAAAAAAAAAAAAAAAAAAAAAAAAAAAAAAAAAAA">
                                      <p:cBhvr>
                                        <p:cTn id="24" dur="20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21" y="6736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repeatCount="indefinite" accel="1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1.11111E-6 L -2.91667E-6 0.00023 C 0.00052 -0.0044 0.00078 -0.0088 0.00131 -0.0132 C 0.00196 -0.01783 0.00287 -0.02222 0.00352 -0.02662 C 0.00625 -0.04445 0.00586 -0.04236 0.00756 -0.05787 C 0.00886 -0.08264 0.00756 -0.06597 0.01016 -0.08704 C 0.01133 -0.0956 0.00977 -0.08773 0.01107 -0.09954 C 0.0112 -0.10116 0.01172 -0.10255 0.01198 -0.10417 C 0.01211 -0.10718 0.01198 -0.10995 0.01237 -0.11273 C 0.01341 -0.1206 0.01485 -0.12894 0.0168 -0.13634 C 0.01745 -0.13889 0.01823 -0.14167 0.01901 -0.14421 C 0.01966 -0.14607 0.02058 -0.14769 0.02123 -0.14977 C 0.02357 -0.15671 0.02201 -0.15509 0.02526 -0.16065 C 0.02683 -0.16343 0.02956 -0.16713 0.03138 -0.16921 C 0.03321 -0.17153 0.03516 -0.17361 0.03711 -0.17546 C 0.0392 -0.17755 0.04141 -0.1787 0.04336 -0.18102 C 0.04466 -0.18264 0.04584 -0.18449 0.04727 -0.18565 C 0.04948 -0.18773 0.053 -0.18773 0.05521 -0.18796 L 0.05964 -0.18727 C 0.06159 -0.18681 0.06289 -0.18704 0.06446 -0.18565 C 0.06511 -0.18519 0.06576 -0.18495 0.06628 -0.18426 C 0.06758 -0.18218 0.06979 -0.17778 0.06979 -0.17755 C 0.07006 -0.1757 0.07032 -0.17361 0.07071 -0.17153 C 0.07253 -0.1625 0.07201 -0.17153 0.07331 -0.15903 C 0.07435 -0.14931 0.07604 -0.1294 0.07604 -0.12917 C 0.07578 -0.11852 0.07578 -0.10787 0.07552 -0.09722 C 0.07539 -0.09144 0.07539 -0.08565 0.07513 -0.07986 C 0.07422 -0.06505 0.07318 -0.06204 0.07162 -0.04861 C 0.07071 -0.04167 0.07071 -0.03472 0.0694 -0.02824 C 0.05951 0.01875 0.06732 -0.01667 0.06055 0.0118 C 0.05834 0.0213 0.0655 -0.00278 0.05742 0.02523 C 0.05443 0.03565 0.05026 0.04583 0.04506 0.05347 C 0.0431 0.05625 0.03177 0.07384 0.02787 0.07616 C 0.02201 0.07963 0.03464 0.07199 0.01589 0.08472 C 0.01446 0.08565 0.01302 0.08657 0.01146 0.08704 C 0.00756 0.08842 0.00352 0.08912 -0.00039 0.09028 C -0.00208 0.09074 -0.00364 0.0912 -0.00521 0.0919 C -0.00599 0.08935 -0.0069 0.08727 -0.00742 0.08472 C -0.00794 0.08217 -0.00807 0.0794 -0.00833 0.07685 C -0.01067 0.05486 -0.00794 0.07893 -0.01015 0.05972 C -0.01054 0.05092 -0.01119 0.04352 -0.00963 0.03449 C -0.00898 0.03032 -0.00677 0.02708 -0.00612 0.02268 C -0.00599 0.02176 -0.00586 0.0206 -0.00573 0.01967 C -0.00547 0.01805 -0.00508 0.01667 -0.00481 0.01505 C -0.00442 0.01273 -0.00429 0.01018 -0.0039 0.00787 C -0.00351 0.00532 -0.00273 0.00278 -0.00221 1.11111E-6 C -0.00195 -0.0007 -0.00182 -0.00139 -0.00169 -0.00232 C -0.00156 -0.00417 -0.00182 -0.00625 -0.0013 -0.00787 C -0.00091 -0.00903 0.00039 -0.01042 0.00091 -0.00926 C 0.00144 -0.00833 -2.91667E-6 -0.00718 -0.00039 -0.00625 C -0.0013 0.00046 -2.91667E-6 -0.00093 -2.91667E-6 1.11111E-6 Z " pathEditMode="relative" rAng="0" ptsTypes="AAAAAAAAAAAAAAAAAAAAAAAAAAAAAAAAAAAAAAAAAAAAAAAAAAA">
                                      <p:cBhvr>
                                        <p:cTn id="26" dur="20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8" y="-4815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0" presetClass="path" presetSubtype="0" repeatCount="indefinite" accel="17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037E-7 L -2.5E-6 0.00023 C -0.0013 -0.00208 -0.00286 -0.0037 -0.00403 -0.00625 C -0.00573 -0.00995 -0.00703 -0.01389 -0.00846 -0.01806 C -0.00963 -0.02176 -0.01432 -0.03588 -0.01588 -0.04375 C -0.01653 -0.04699 -0.01705 -0.05 -0.01771 -0.05324 C -0.01771 -0.0544 -0.01862 -0.06736 -0.01849 -0.06806 C -0.01849 -0.07778 -0.01823 -0.0875 -0.01771 -0.09699 C -0.01758 -0.09838 -0.01705 -0.09977 -0.01679 -0.10093 C -0.01614 -0.10393 -0.01575 -0.10671 -0.01497 -0.10972 C -0.01341 -0.11667 -0.0138 -0.11435 -0.01198 -0.11898 C -0.01133 -0.1206 -0.01093 -0.12245 -0.01015 -0.12384 C -0.00976 -0.12454 -0.00898 -0.12477 -0.00846 -0.12523 C -0.00703 -0.12639 -0.00573 -0.12731 -0.00442 -0.12847 C -0.00208 -0.13032 -0.00299 -0.13009 -2.5E-6 -0.13148 C 0.00065 -0.13194 0.00143 -0.13194 0.00222 -0.13241 C 0.00339 -0.13287 0.00456 -0.13333 0.00573 -0.1338 C 0.00821 -0.13356 0.01081 -0.1338 0.01328 -0.1331 C 0.0142 -0.13287 0.01498 -0.13194 0.01589 -0.13148 C 0.01706 -0.13102 0.01823 -0.13102 0.0194 -0.13079 C 0.02123 -0.12963 0.02292 -0.12847 0.02474 -0.12755 C 0.02709 -0.12639 0.02943 -0.12546 0.03177 -0.12454 C 0.03255 -0.12431 0.03321 -0.12407 0.03399 -0.12384 C 0.03646 -0.12245 0.03893 -0.12083 0.04154 -0.11991 C 0.04427 -0.11875 0.04714 -0.11806 0.04987 -0.11667 C 0.06341 -0.11018 0.04883 -0.11551 0.05651 -0.11273 C 0.05768 -0.11181 0.05886 -0.11065 0.06003 -0.10972 C 0.06107 -0.10856 0.06211 -0.10741 0.06315 -0.10648 C 0.06615 -0.1037 0.06615 -0.10509 0.06836 -0.10093 C 0.06953 -0.09907 0.07058 -0.09699 0.07149 -0.09468 C 0.07383 -0.08912 0.07461 -0.08518 0.0763 -0.07917 C 0.07683 -0.07778 0.07735 -0.07662 0.07774 -0.07523 C 0.07839 -0.07292 0.07878 -0.07037 0.07943 -0.06806 C 0.08008 -0.0662 0.08112 -0.06458 0.08164 -0.06273 C 0.0836 -0.05625 0.08386 -0.05162 0.08477 -0.04468 C 0.08568 -0.02893 0.08646 -0.02315 0.08516 -0.00532 C 0.08503 -0.00324 0.08412 -0.00162 0.08347 -3.7037E-7 C 0.08229 0.00278 0.07982 0.00764 0.07813 0.00949 C 0.06875 0.01921 0.06719 0.02245 0.05821 0.02431 C 0.05573 0.02477 0.05326 0.02477 0.05078 0.02523 C 0.04427 0.02431 0.03776 0.02407 0.03138 0.02269 C 0.02891 0.02222 0.0267 0.02037 0.02422 0.01968 C 0.02018 0.01829 0.01602 0.01759 0.01185 0.01644 C 0.01081 0.01574 0.00938 0.01505 0.00834 0.01412 C 0.00795 0.01366 0.00755 0.01296 0.00703 0.0125 C 0.00599 0.01157 0.00495 0.01042 0.00391 0.00949 C 0.00365 0.00833 0.00352 0.00718 0.00313 0.00625 C 0.00143 0.00255 0.00143 0.0044 0.00039 0.00093 C 0.00039 0.00069 -2.5E-6 0.00023 -2.5E-6 -3.7037E-7 Z " pathEditMode="relative" rAng="0" ptsTypes="AAAAAAAAAAAAAAAAAAAAAAAAAAAAAAAAAAAAAAAAAAAAAAAAA">
                                      <p:cBhvr>
                                        <p:cTn id="28" dur="20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59" y="-5440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0" presetClass="path" presetSubtype="0" repeatCount="indefinite" accel="2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7.40741E-7 L -4.375E-6 0.00023 C -0.00078 0.00255 -0.0013 0.00486 -0.00221 0.00718 C -0.00351 0.01065 -0.00559 0.01343 -0.00664 0.01736 C -0.0069 0.01829 -0.00703 0.01945 -0.00755 0.02037 C -0.00911 0.02407 -0.01002 0.025 -0.01237 0.02685 C -0.01315 0.02732 -0.01406 0.02801 -0.01497 0.02824 C -0.01927 0.0294 -0.02786 0.03079 -0.02786 0.03102 L -0.04674 0.02917 C -0.04869 0.02894 -0.05065 0.02894 -0.05247 0.02824 C -0.05651 0.02708 -0.06224 0.02338 -0.06575 0.0213 C -0.0677 0.02014 -0.06953 0.01875 -0.07148 0.01806 L -0.07994 0.01505 C -0.08112 0.01366 -0.08242 0.01273 -0.08346 0.01111 C -0.0845 0.00926 -0.08515 0.00671 -0.08606 0.00486 C -0.09062 -0.00486 -0.08398 0.01204 -0.0914 -0.00532 C -0.09257 -0.0081 -0.09335 -0.01111 -0.0944 -0.01412 C -0.09804 -0.02292 -0.09739 -0.01875 -0.09974 -0.02893 C -0.10026 -0.03125 -0.10078 -0.03356 -0.10104 -0.03588 C -0.1013 -0.0375 -0.1013 -0.03912 -0.10156 -0.04074 C -0.10195 -0.04421 -0.10195 -0.04444 -0.10234 -0.04768 C -0.10208 -0.04977 -0.10234 -0.05231 -0.10156 -0.05393 C -0.10091 -0.05532 -0.09974 -0.05486 -0.09882 -0.05555 C -0.09739 -0.05694 -0.09531 -0.06111 -0.0944 -0.06343 C -0.09388 -0.06505 -0.09362 -0.06713 -0.09309 -0.06898 C -0.09231 -0.07176 -0.0914 -0.07477 -0.09049 -0.07755 C -0.08997 -0.07917 -0.08919 -0.08055 -0.08867 -0.08218 C -0.08828 -0.08333 -0.08841 -0.08518 -0.08789 -0.08611 C -0.08671 -0.08843 -0.08515 -0.08958 -0.08385 -0.09167 C -0.08333 -0.09259 -0.08294 -0.09352 -0.08255 -0.09468 C -0.08125 -0.09861 -0.08112 -0.1 -0.08033 -0.10417 C -0.0802 -0.10671 -0.0802 -0.10949 -0.07994 -0.11204 C -0.07929 -0.11574 -0.07786 -0.12083 -0.07682 -0.12454 C -0.07669 -0.12593 -0.0763 -0.12708 -0.0763 -0.12847 C -0.07669 -0.13634 -0.07721 -0.14468 -0.07903 -0.15208 C -0.08203 -0.16481 -0.07851 -0.14606 -0.08164 -0.16065 C -0.08203 -0.16227 -0.08229 -0.16435 -0.08255 -0.16597 C -0.08281 -0.17106 -0.08333 -0.17454 -0.08255 -0.1794 C -0.0819 -0.18333 -0.08085 -0.1838 -0.07903 -0.18565 C -0.07447 -0.19005 -0.07604 -0.18773 -0.06888 -0.1919 C -0.06757 -0.19282 -0.06614 -0.19329 -0.06484 -0.19421 C -0.06328 -0.1956 -0.0621 -0.19792 -0.06041 -0.19907 C -0.05468 -0.20278 -0.05729 -0.20162 -0.05247 -0.20301 C -0.05169 -0.20347 -0.04791 -0.20555 -0.04635 -0.20602 C -0.04479 -0.20671 -0.04309 -0.20694 -0.04153 -0.20764 C -0.03294 -0.21111 -0.04036 -0.20949 -0.03177 -0.21065 C -0.02695 -0.21042 -0.022 -0.21042 -0.01718 -0.20995 C -0.01679 -0.20995 -0.01627 -0.20949 -0.01588 -0.20926 C -0.0138 -0.2081 -0.01171 -0.20741 -0.00976 -0.20602 C -0.00755 -0.20463 -0.00026 -0.19722 0.00092 -0.19583 C 0.00261 -0.19398 0.0043 -0.1919 0.00573 -0.18958 C 0.00678 -0.18796 0.00782 -0.18634 0.00834 -0.18403 C 0.01055 -0.17662 0.0142 -0.16065 0.0142 -0.16042 C 0.01433 -0.15741 0.01446 -0.1544 0.01459 -0.15116 C 0.01498 -0.14537 0.01498 -0.14653 0.0155 -0.14097 C 0.01576 -0.1368 0.01641 -0.12847 0.01641 -0.12824 C 0.01615 -0.11875 0.01628 -0.10903 0.01589 -0.09954 C 0.01576 -0.09676 0.01524 -0.09421 0.01498 -0.09167 C 0.01472 -0.08819 0.01485 -0.08472 0.01459 -0.08148 C 0.01446 -0.07963 0.01394 -0.07778 0.01368 -0.07593 C 0.01342 -0.07407 0.01394 -0.07176 0.01329 -0.07037 C 0.01263 -0.06921 0.01146 -0.06991 0.01055 -0.06968 L -0.00221 -0.07037 C -0.00442 -0.0706 -0.0095 -0.07153 -0.01184 -0.07199 C -0.01367 -0.07176 -0.01549 -0.07153 -0.01718 -0.0713 C -0.01783 -0.07106 -0.01888 -0.07153 -0.01901 -0.07037 C -0.0194 -0.06458 -0.01888 -0.05833 -0.01849 -0.05231 C -0.01849 -0.05093 -0.01783 -0.04977 -0.0177 -0.04861 C -0.01744 -0.04745 -0.01744 -0.0463 -0.01718 -0.04537 C -0.01692 -0.04398 -0.01653 -0.04282 -0.01627 -0.04143 C -0.01614 -0.04051 -0.01614 -0.03935 -0.01588 -0.03819 C -0.01549 -0.03704 -0.01237 -0.03055 -0.01237 -0.03032 C -0.01184 -0.0294 -0.01106 -0.02847 -0.01054 -0.02731 C -0.00989 -0.02569 -0.0095 -0.02361 -0.00885 -0.02176 C -0.00846 -0.02083 -0.00794 -0.01991 -0.00755 -0.01875 C -0.00716 -0.01782 -0.00703 -0.01643 -0.00664 -0.01551 C -0.00625 -0.01505 -0.00572 -0.01505 -0.00533 -0.01481 C -0.00455 -0.01319 -0.00377 -0.01157 -0.00312 -0.01018 C -0.0026 -0.00903 -0.00234 -0.00764 -0.00182 -0.00694 C 0.00013 -0.00463 -0.00026 -0.00116 -4.375E-6 -7.40741E-7 Z " pathEditMode="relative" rAng="0" ptsTypes="AAAAAAAAAAAAAAAAAAAAAAAAAAAAAAAAAAAAAAAAAAAAAAAAAAAAAAAAAAAAAAAAAAAAAAAAAAAAAAAA">
                                      <p:cBhvr>
                                        <p:cTn id="30" dur="20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97" y="-898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0" presetClass="path" presetSubtype="0" repeatCount="indefinite" accel="1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56 0.00162 L 0.00156 0.00162 L 0.00508 0.00416 C 0.00547 0.0044 0.00599 0.0044 0.00638 0.00486 C 0.00729 0.00578 0.00899 0.00787 0.00899 0.00787 C 0.00951 0.00902 0.0099 0.01018 0.01029 0.01111 C 0.0112 0.01273 0.01224 0.01389 0.01302 0.01574 C 0.01419 0.01898 0.01341 0.01759 0.01524 0.01967 C 0.0155 0.02083 0.01563 0.02199 0.01615 0.02291 C 0.0168 0.02453 0.0181 0.02569 0.01875 0.02754 C 0.01901 0.02847 0.01927 0.02916 0.01966 0.02986 C 0.01992 0.03055 0.02057 0.03078 0.02096 0.03148 C 0.02149 0.0324 0.02175 0.03356 0.02227 0.03472 C 0.02344 0.03703 0.02357 0.03703 0.02487 0.03865 C 0.02695 0.04398 0.02565 0.04259 0.028 0.04398 C 0.02917 0.04606 0.03034 0.04861 0.0319 0.04953 C 0.03281 0.05 0.03372 0.05069 0.03464 0.05115 C 0.03516 0.05139 0.03581 0.05162 0.03633 0.05185 C 0.03724 0.05231 0.03815 0.05324 0.03906 0.05347 C 0.04011 0.0537 0.04102 0.05393 0.04206 0.05416 C 0.04401 0.05486 0.04414 0.05532 0.04609 0.05671 C 0.04649 0.05694 0.04688 0.05717 0.0474 0.0574 C 0.0487 0.05787 0.05 0.05787 0.0513 0.0581 C 0.05195 0.05833 0.05247 0.05879 0.05313 0.05902 C 0.05651 0.05972 0.06328 0.06041 0.06328 0.06041 C 0.06745 0.0625 0.0638 0.06088 0.07214 0.06203 C 0.075 0.0625 0.07721 0.06296 0.08008 0.06365 L 0.11224 0.06296 C 0.11315 0.06273 0.11393 0.06227 0.11484 0.06203 C 0.11706 0.0618 0.11927 0.06157 0.12149 0.06134 C 0.12253 0.06111 0.12617 0.06018 0.12721 0.05972 C 0.12774 0.05949 0.12813 0.05902 0.12852 0.05902 C 0.12943 0.05856 0.13034 0.05856 0.13125 0.0581 C 0.13164 0.0581 0.13203 0.05764 0.13255 0.0574 C 0.13333 0.05694 0.13425 0.05694 0.13516 0.05671 C 0.13581 0.05648 0.13633 0.05602 0.13698 0.05578 C 0.13737 0.05555 0.13776 0.05509 0.13828 0.05509 C 0.13932 0.05463 0.14024 0.0544 0.14128 0.05416 C 0.14362 0.05277 0.14232 0.05393 0.14531 0.05023 C 0.1457 0.04977 0.14636 0.04953 0.14662 0.04884 C 0.14831 0.04467 0.14727 0.04629 0.14974 0.04398 C 0.15 0.04328 0.15026 0.04236 0.15065 0.04166 C 0.15091 0.04097 0.15156 0.04074 0.15195 0.04004 C 0.15261 0.03912 0.15365 0.03703 0.15417 0.03541 C 0.15456 0.03402 0.15495 0.03078 0.15495 0.03078 C 0.15521 0.0287 0.15521 0.02662 0.15547 0.02453 C 0.1556 0.02338 0.15586 0.02245 0.15586 0.02129 C 0.15586 0.00833 0.15664 0.00092 0.15495 -0.00926 C 0.15482 -0.00996 0.15482 -0.01088 0.15456 -0.01158 C 0.15365 -0.01459 0.15182 -0.01898 0.15013 -0.02107 L 0.14753 -0.02408 C 0.14688 -0.0257 0.14675 -0.02824 0.1457 -0.02894 C 0.1444 -0.02963 0.14427 -0.02963 0.1431 -0.03125 C 0.1388 -0.03773 0.1444 -0.02986 0.14089 -0.03588 C 0.1405 -0.03658 0.13997 -0.03704 0.13958 -0.0375 C 0.13763 -0.04283 0.13997 -0.0375 0.13737 -0.04074 C 0.13412 -0.04445 0.13789 -0.0419 0.13477 -0.04375 C 0.13412 -0.04445 0.13346 -0.04537 0.13294 -0.04607 C 0.13242 -0.04676 0.13216 -0.04769 0.13164 -0.04838 C 0.12774 -0.05394 0.13034 -0.04977 0.12761 -0.05324 C 0.12708 -0.05394 0.12643 -0.05486 0.12591 -0.05556 C 0.125 -0.05672 0.12396 -0.05741 0.12331 -0.05857 C 0.12279 -0.05949 0.1224 -0.06042 0.12188 -0.06111 C 0.12149 -0.06158 0.12096 -0.06135 0.12057 -0.06181 C 0.11771 -0.06435 0.12083 -0.06227 0.11797 -0.06574 C 0.11758 -0.06621 0.11706 -0.06621 0.11667 -0.06644 C 0.11615 -0.06713 0.11576 -0.0676 0.11537 -0.06806 C 0.11445 -0.06875 0.11341 -0.06875 0.11263 -0.06968 C 0.11172 -0.0706 0.11107 -0.07223 0.11003 -0.07269 L 0.10742 -0.07431 C 0.1069 -0.07454 0.10651 -0.07477 0.10599 -0.07523 C 0.10469 -0.07639 0.10313 -0.07801 0.10169 -0.07824 L 0.09805 -0.07894 C 0.09662 -0.07848 0.09518 -0.07824 0.09375 -0.07755 C 0.09193 -0.07662 0.09245 -0.07523 0.09154 -0.07269 C 0.09076 -0.07084 0.08984 -0.07014 0.0888 -0.06875 C 0.0875 -0.06158 0.08971 -0.07292 0.08711 -0.06343 C 0.08672 -0.06181 0.08672 -0.05996 0.0862 -0.05857 C 0.08594 -0.05787 0.08555 -0.05718 0.08529 -0.05625 C 0.08451 -0.05301 0.08425 -0.05023 0.08399 -0.04699 C 0.08386 -0.04422 0.08372 -0.04167 0.08359 -0.03912 C 0.08346 -0.01852 0.08333 0.00231 0.08307 0.02291 C 0.08307 0.0243 0.08255 0.03449 0.08229 0.03703 C 0.08203 0.03865 0.08164 0.04004 0.08138 0.04166 C 0.08125 0.04259 0.08099 0.04328 0.08086 0.04398 C 0.07982 0.0537 0.08099 0.04375 0.08008 0.05023 C 0.07969 0.05231 0.07956 0.05463 0.07917 0.05671 C 0.07904 0.0574 0.07878 0.0581 0.07865 0.05902 C 0.07852 0.06018 0.07813 0.06319 0.07787 0.06435 C 0.07761 0.06527 0.07721 0.06597 0.07695 0.0669 C 0.07617 0.07106 0.07695 0.06713 0.07565 0.07152 C 0.07487 0.07361 0.07409 0.07801 0.07292 0.0794 L 0.07122 0.08171 C 0.07096 0.08264 0.07057 0.08379 0.07031 0.08472 C 0.07018 0.08565 0.07018 0.08657 0.06992 0.08727 C 0.06953 0.08819 0.06901 0.08865 0.06862 0.08958 C 0.06732 0.09629 0.06953 0.08518 0.06497 0.09745 C 0.06185 0.10578 0.0668 0.09305 0.06289 0.10208 C 0.06224 0.10347 0.06185 0.10555 0.06107 0.10671 C 0.06068 0.10764 0.06016 0.10833 0.05977 0.10902 C 0.05938 0.10995 0.05925 0.11088 0.05886 0.11157 C 0.05846 0.11203 0.05794 0.11203 0.05755 0.11227 C 0.05169 0.1199 0.05872 0.11111 0.05443 0.11551 C 0.04987 0.1199 0.05352 0.11759 0.05052 0.11944 C 0.04818 0.11921 0.03802 0.11852 0.03464 0.11782 C 0.03412 0.11759 0.03372 0.11713 0.03333 0.1169 C 0.0319 0.11666 0.0237 0.11551 0.02266 0.11551 C 0.02201 0.11504 0.02122 0.11481 0.02044 0.11458 C 0.01992 0.11435 0.01927 0.11389 0.01875 0.11389 C 0.01706 0.11342 0.0155 0.11342 0.01393 0.11296 C 0.00781 0.10949 0.01406 0.11342 0.00951 0.10995 C 0.00859 0.10926 0.00729 0.10879 0.00638 0.10833 C 0.00221 0.10092 0.00755 0.10972 0.00378 0.10532 C 0.00326 0.10463 0.00287 0.10347 0.00247 0.10277 C 0.00195 0.10231 0.00143 0.10185 0.00104 0.10139 C -0.00104 0.09815 0.00052 0.1 -0.00117 0.09652 C -0.00156 0.09583 -0.00195 0.0949 -0.00247 0.09421 C -0.00351 0.08842 -0.00208 0.0956 -0.00378 0.08958 C -0.00404 0.08889 -0.00404 0.08796 -0.00417 0.08727 C -0.00443 0.08634 -0.00482 0.08565 -0.00508 0.08472 C -0.00547 0.08379 -0.0056 0.08264 -0.00599 0.08171 C -0.00729 0.07754 -0.00651 0.08125 -0.00729 0.07708 C -0.00742 0.07523 -0.00742 0.07338 -0.00768 0.07152 C -0.00794 0.07037 -0.00846 0.06944 -0.00859 0.06828 C -0.00885 0.06713 -0.00885 0.06574 -0.00911 0.06435 C -0.00924 0.06273 -0.00963 0.06134 -0.00989 0.05972 L -0.01042 0.0574 C -0.01055 0.05301 -0.01081 0.04861 -0.01081 0.04398 C -0.01081 0.03611 -0.0112 0.02477 -0.00989 0.01574 C -0.00976 0.01504 -0.00963 0.01435 -0.0095 0.01342 C -0.00924 0.01157 -0.00872 0.00694 -0.0082 0.00555 C -0.00794 0.00486 -0.00768 0.00393 -0.00729 0.00324 C -0.0069 0.00231 -0.00651 0.00139 -0.00599 0.00092 C -0.00521 0.00023 -0.00338 -0.0007 -0.00338 -0.0007 C -0.00273 -0.00047 -0.00208 -0.00023 -0.00156 0.00023 C -0.00117 0.00046 -0.00065 0.00069 -0.00026 0.00092 C -8.33333E-7 0.00092 0.00039 0.00092 0.00156 0.00162 Z " pathEditMode="relative" ptsTypes="AAAAAAAAAAAAAAAAAAAAAAAAAAAAAAAAAAAAAAAAAAAAAAAAAAAAAAAAAAAAAAAAAAAAAAAAAAAAAAAAAAAAAAAAAAAAAAAAAAAAAAAAAAAAAAAAAAAAAAAAAAAAAAAAAAAAAAAAA">
                                      <p:cBhvr>
                                        <p:cTn id="32" dur="20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3" presetID="6" presetClass="emph" presetSubtype="0" repeatCount="indefinite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5000" fill="hold"/>
                                        <p:tgtEl>
                                          <p:spTgt spid="4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8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0" tmFilter="0, 0; .2, .5; .8, .5; 1, 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0" autoRev="1" fill="hold"/>
                                        <p:tgtEl>
                                          <p:spTgt spid="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6" presetClass="emph" presetSubtype="0" repeatCount="indefinite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1000" fill="hold"/>
                                        <p:tgtEl>
                                          <p:spTgt spid="4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6" presetClass="emph" presetSubtype="0" repeatCount="indefinite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" dur="5000" fill="hold"/>
                                        <p:tgtEl>
                                          <p:spTgt spid="43"/>
                                        </p:tgtEl>
                                      </p:cBhvr>
                                      <p:by x="250000" y="25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10" presetClass="entr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3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2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2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2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2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2" fill="hold" grpId="0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2" fill="hold" nodeType="with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2" fill="hold" grpId="0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2" fill="hold" grpId="0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2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3" dur="6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 animBg="1"/>
      <p:bldP spid="24" grpId="0" animBg="1"/>
      <p:bldP spid="25" grpId="0" animBg="1"/>
      <p:bldP spid="26" grpId="0" animBg="1"/>
      <p:bldP spid="5" grpId="0" animBg="1"/>
      <p:bldP spid="23" grpId="0" animBg="1"/>
      <p:bldP spid="28" grpId="0" animBg="1"/>
      <p:bldP spid="3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: Beveled 25">
            <a:extLst>
              <a:ext uri="{FF2B5EF4-FFF2-40B4-BE49-F238E27FC236}">
                <a16:creationId xmlns:a16="http://schemas.microsoft.com/office/drawing/2014/main" id="{4CE6F587-9031-43E0-B3AF-4FB4AAC41799}"/>
              </a:ext>
            </a:extLst>
          </p:cNvPr>
          <p:cNvSpPr/>
          <p:nvPr/>
        </p:nvSpPr>
        <p:spPr>
          <a:xfrm>
            <a:off x="221166" y="807268"/>
            <a:ext cx="4137750" cy="770802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+mn-ea"/>
                <a:cs typeface="+mn-cs"/>
              </a:rPr>
              <a:t>3D RCC Structure modeling</a:t>
            </a:r>
            <a:endParaRPr lang="en-US" sz="2400" b="1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81B4017E-8A7F-4D3A-BAEF-F186ADD8106C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050" y="1118416"/>
            <a:ext cx="6025950" cy="5314893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36082E49-04AF-420E-872D-3E59FAE05A5A}"/>
              </a:ext>
            </a:extLst>
          </p:cNvPr>
          <p:cNvSpPr/>
          <p:nvPr/>
        </p:nvSpPr>
        <p:spPr>
          <a:xfrm>
            <a:off x="4358916" y="6310088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3.7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D3DD18-7358-446D-9986-26C7852DE5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35" y="1533256"/>
            <a:ext cx="6060715" cy="4821646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4D03FCE5-44D2-4EF6-9FE9-D7F34E064D8D}"/>
              </a:ext>
            </a:extLst>
          </p:cNvPr>
          <p:cNvSpPr/>
          <p:nvPr/>
        </p:nvSpPr>
        <p:spPr>
          <a:xfrm>
            <a:off x="9546625" y="6354902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3.8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937D4D4D-9BBF-4BBC-9C7A-4802F3DC0D74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4"/>
            <a:tile tx="0" ty="0" sx="100000" sy="100000" flip="xy" algn="bl"/>
          </a:blipFill>
        </p:grpSpPr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0292DD8D-F4BC-46B6-8E6C-1F25C0F4357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C95DCC74-6F1C-41BE-A7A0-AD7315C49356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32" name="Group 31">
                <a:extLst>
                  <a:ext uri="{FF2B5EF4-FFF2-40B4-BE49-F238E27FC236}">
                    <a16:creationId xmlns:a16="http://schemas.microsoft.com/office/drawing/2014/main" id="{05676070-B84E-4E21-B7B5-DD0900FB8A05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34" name="Rectangle: Rounded Corners 33">
                  <a:extLst>
                    <a:ext uri="{FF2B5EF4-FFF2-40B4-BE49-F238E27FC236}">
                      <a16:creationId xmlns:a16="http://schemas.microsoft.com/office/drawing/2014/main" id="{A7CEF97C-02C1-49B0-AB87-6EC4692B3ACB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35" name="Freeform: Shape 34">
                  <a:extLst>
                    <a:ext uri="{FF2B5EF4-FFF2-40B4-BE49-F238E27FC236}">
                      <a16:creationId xmlns:a16="http://schemas.microsoft.com/office/drawing/2014/main" id="{24150DCA-EA0B-451B-838D-3A862FE2694E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7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30CBD08B-35B3-4A9C-ADDA-FA5F47B36E3A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6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36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279020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115FA1E-CD8A-4335-AC4D-C2FFD62B4A47}"/>
              </a:ext>
            </a:extLst>
          </p:cNvPr>
          <p:cNvSpPr txBox="1"/>
          <p:nvPr/>
        </p:nvSpPr>
        <p:spPr>
          <a:xfrm>
            <a:off x="725439" y="5604866"/>
            <a:ext cx="38065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: Beveled 25">
            <a:extLst>
              <a:ext uri="{FF2B5EF4-FFF2-40B4-BE49-F238E27FC236}">
                <a16:creationId xmlns:a16="http://schemas.microsoft.com/office/drawing/2014/main" id="{DAED99DD-1A72-4272-AB71-393B551E5971}"/>
              </a:ext>
            </a:extLst>
          </p:cNvPr>
          <p:cNvSpPr/>
          <p:nvPr/>
        </p:nvSpPr>
        <p:spPr>
          <a:xfrm>
            <a:off x="3337102" y="599351"/>
            <a:ext cx="4137750" cy="770802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 RCC  Slab Deflection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6A9ECDF-06B4-48F6-B468-3D71F6DEF481}"/>
              </a:ext>
            </a:extLst>
          </p:cNvPr>
          <p:cNvSpPr/>
          <p:nvPr/>
        </p:nvSpPr>
        <p:spPr>
          <a:xfrm>
            <a:off x="5020428" y="6380923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3.9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171151A-6973-4451-A6E5-C306475479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577" y="1381930"/>
            <a:ext cx="8927987" cy="4998993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65529F79-CB43-4AEE-B2B9-97E4A7BEAA5F}"/>
              </a:ext>
            </a:extLst>
          </p:cNvPr>
          <p:cNvSpPr txBox="1">
            <a:spLocks/>
          </p:cNvSpPr>
          <p:nvPr/>
        </p:nvSpPr>
        <p:spPr>
          <a:xfrm>
            <a:off x="7130248" y="1975787"/>
            <a:ext cx="3983341" cy="259007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ü"/>
            </a:pP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Slab Deflection after applying the highest load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3.096mm &lt; 25mm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ACI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sz="3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Passed</a:t>
            </a: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400" b="1" i="1" dirty="0">
              <a:solidFill>
                <a:srgbClr val="2E75B6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4D249D3-3CA8-4987-93CE-070F7FD7A05A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3"/>
            <a:tile tx="0" ty="0" sx="100000" sy="100000" flip="xy" algn="bl"/>
          </a:blipFill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861B27A6-AF49-4EB8-84D6-BD2339E4621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1D5B51DE-2E8C-46D6-ADFC-173379D272B3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27" name="Group 26">
                <a:extLst>
                  <a:ext uri="{FF2B5EF4-FFF2-40B4-BE49-F238E27FC236}">
                    <a16:creationId xmlns:a16="http://schemas.microsoft.com/office/drawing/2014/main" id="{A229B25C-BD2E-4802-B758-69C676B13073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29" name="Rectangle: Rounded Corners 28">
                  <a:extLst>
                    <a:ext uri="{FF2B5EF4-FFF2-40B4-BE49-F238E27FC236}">
                      <a16:creationId xmlns:a16="http://schemas.microsoft.com/office/drawing/2014/main" id="{DF698484-7128-49F7-AE2E-2A12161CF47C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30" name="Freeform: Shape 29">
                  <a:extLst>
                    <a:ext uri="{FF2B5EF4-FFF2-40B4-BE49-F238E27FC236}">
                      <a16:creationId xmlns:a16="http://schemas.microsoft.com/office/drawing/2014/main" id="{926B3FC5-115E-4E2E-A92C-D39610707409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1A9679D5-6B55-4634-9170-E940126EE793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5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37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065221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6824B99-7A9C-4EFF-BE34-6FE9B5297F45}"/>
              </a:ext>
            </a:extLst>
          </p:cNvPr>
          <p:cNvSpPr/>
          <p:nvPr/>
        </p:nvSpPr>
        <p:spPr>
          <a:xfrm>
            <a:off x="-5715" y="0"/>
            <a:ext cx="12192000" cy="68580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9AB06EC-250D-4797-B819-96A9687EC681}"/>
              </a:ext>
            </a:extLst>
          </p:cNvPr>
          <p:cNvSpPr/>
          <p:nvPr/>
        </p:nvSpPr>
        <p:spPr>
          <a:xfrm>
            <a:off x="-172323" y="-434641"/>
            <a:ext cx="12192000" cy="729264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ounded Rectangle 16">
            <a:extLst>
              <a:ext uri="{FF2B5EF4-FFF2-40B4-BE49-F238E27FC236}">
                <a16:creationId xmlns:a16="http://schemas.microsoft.com/office/drawing/2014/main" id="{1FBEE065-DB0F-4F81-B30E-5D3262993CFF}"/>
              </a:ext>
            </a:extLst>
          </p:cNvPr>
          <p:cNvSpPr/>
          <p:nvPr/>
        </p:nvSpPr>
        <p:spPr>
          <a:xfrm>
            <a:off x="504260" y="2778319"/>
            <a:ext cx="3280943" cy="1888933"/>
          </a:xfrm>
          <a:prstGeom prst="roundRect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26BC1AAE-7E3E-4F18-8ED6-4192C70DEA0C}"/>
                  </a:ext>
                </a:extLst>
              </p:cNvPr>
              <p:cNvSpPr txBox="1"/>
              <p:nvPr/>
            </p:nvSpPr>
            <p:spPr>
              <a:xfrm>
                <a:off x="553776" y="3530516"/>
                <a:ext cx="2531003" cy="49725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</m:ctrlPr>
                        </m:sSubPr>
                        <m:e>
                          <m:r>
                            <a:rPr kumimoji="0" lang="en-US" sz="2400" b="1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∆</m:t>
                          </m:r>
                        </m:e>
                        <m:sub>
                          <m:r>
                            <a:rPr kumimoji="0" lang="en-US" sz="2400" b="1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𝒂𝒍𝒍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=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𝟏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.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𝟑𝟕𝟎𝟔𝟔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&lt;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𝟖𝟖𝟎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 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𝒎𝒎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 (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𝒐𝒌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)</m:t>
                          </m:r>
                        </m:sub>
                      </m:sSub>
                    </m:oMath>
                  </m:oMathPara>
                </a14:m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26BC1AAE-7E3E-4F18-8ED6-4192C70DEA0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776" y="3530516"/>
                <a:ext cx="2531003" cy="497252"/>
              </a:xfrm>
              <a:prstGeom prst="rect">
                <a:avLst/>
              </a:prstGeom>
              <a:blipFill>
                <a:blip r:embed="rId2"/>
                <a:stretch>
                  <a:fillRect l="-723" r="-27229" b="-1097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" name="Picture 19">
            <a:extLst>
              <a:ext uri="{FF2B5EF4-FFF2-40B4-BE49-F238E27FC236}">
                <a16:creationId xmlns:a16="http://schemas.microsoft.com/office/drawing/2014/main" id="{EBADFCA2-7753-4328-AA62-A675E24D35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0175" y="714933"/>
            <a:ext cx="6974717" cy="5511776"/>
          </a:xfrm>
          <a:prstGeom prst="rect">
            <a:avLst/>
          </a:prstGeom>
        </p:spPr>
      </p:pic>
      <p:sp>
        <p:nvSpPr>
          <p:cNvPr id="28" name="Rectangle: Beveled 27">
            <a:extLst>
              <a:ext uri="{FF2B5EF4-FFF2-40B4-BE49-F238E27FC236}">
                <a16:creationId xmlns:a16="http://schemas.microsoft.com/office/drawing/2014/main" id="{EFD20976-0F74-453A-83FB-0758E7729CAA}"/>
              </a:ext>
            </a:extLst>
          </p:cNvPr>
          <p:cNvSpPr/>
          <p:nvPr/>
        </p:nvSpPr>
        <p:spPr>
          <a:xfrm>
            <a:off x="172323" y="1134925"/>
            <a:ext cx="4303067" cy="959609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l" rtl="0" eaLnBrk="1" fontAlgn="auto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sz="2400" b="1" i="0" kern="1200" spc="0" baseline="0" dirty="0">
                <a:ln>
                  <a:noFill/>
                </a:ln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Seismic Load Deflection</a:t>
            </a:r>
            <a:endParaRPr lang="en-US" sz="24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indent="0" algn="l" rtl="0" eaLnBrk="1" fontAlgn="auto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sz="2400" b="1" i="0" kern="1200" spc="0" baseline="0" dirty="0">
                <a:ln>
                  <a:noFill/>
                </a:ln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For RCC</a:t>
            </a:r>
            <a:endParaRPr lang="en-US" sz="24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12B08A64-6306-4CE6-BBCE-316CC6D64699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4"/>
            <a:tile tx="0" ty="0" sx="100000" sy="100000" flip="xy" algn="bl"/>
          </a:blipFill>
        </p:grpSpPr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4DCB4518-ADC0-41C5-BDFA-0D04AA58463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3975DBB2-747A-4B0A-BF0B-633FBAC4466C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32" name="Group 31">
                <a:extLst>
                  <a:ext uri="{FF2B5EF4-FFF2-40B4-BE49-F238E27FC236}">
                    <a16:creationId xmlns:a16="http://schemas.microsoft.com/office/drawing/2014/main" id="{8EB21529-80CB-4C36-9A54-196DE9559B0F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34" name="Rectangle: Rounded Corners 33">
                  <a:extLst>
                    <a:ext uri="{FF2B5EF4-FFF2-40B4-BE49-F238E27FC236}">
                      <a16:creationId xmlns:a16="http://schemas.microsoft.com/office/drawing/2014/main" id="{419F6BCC-7C88-4BFD-B465-00EA747854F6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35" name="Freeform: Shape 34">
                  <a:extLst>
                    <a:ext uri="{FF2B5EF4-FFF2-40B4-BE49-F238E27FC236}">
                      <a16:creationId xmlns:a16="http://schemas.microsoft.com/office/drawing/2014/main" id="{9F3426FE-ABDD-4895-83F3-5AB5B02D87E7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7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DA0F9AE0-9E88-4860-B541-1995A4FB458A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6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38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8752A908-D82E-4AB2-8C79-E7E90C27676B}"/>
              </a:ext>
            </a:extLst>
          </p:cNvPr>
          <p:cNvSpPr/>
          <p:nvPr/>
        </p:nvSpPr>
        <p:spPr>
          <a:xfrm>
            <a:off x="6548513" y="6269301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.0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463799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: Beveled 25">
            <a:extLst>
              <a:ext uri="{FF2B5EF4-FFF2-40B4-BE49-F238E27FC236}">
                <a16:creationId xmlns:a16="http://schemas.microsoft.com/office/drawing/2014/main" id="{4CE6F587-9031-43E0-B3AF-4FB4AAC41799}"/>
              </a:ext>
            </a:extLst>
          </p:cNvPr>
          <p:cNvSpPr/>
          <p:nvPr/>
        </p:nvSpPr>
        <p:spPr>
          <a:xfrm>
            <a:off x="442117" y="827744"/>
            <a:ext cx="4137750" cy="770802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i="1" dirty="0">
                <a:solidFill>
                  <a:prstClr val="white"/>
                </a:solidFill>
                <a:latin typeface="Calibri" panose="020F0502020204030204"/>
              </a:rPr>
              <a:t>3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 </a:t>
            </a:r>
            <a:r>
              <a:rPr lang="en-US" sz="2400" b="1" i="1" dirty="0">
                <a:solidFill>
                  <a:prstClr val="white"/>
                </a:solidFill>
                <a:latin typeface="Calibri" panose="020F0502020204030204"/>
              </a:rPr>
              <a:t>CLT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Structure modeling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2DA2DB23-D4D8-4D95-A109-0E91FC2337A7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8635" y="1598545"/>
            <a:ext cx="8418443" cy="4624451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6A6A2E6B-BA67-4BEA-AC81-CA4C594C3126}"/>
              </a:ext>
            </a:extLst>
          </p:cNvPr>
          <p:cNvSpPr/>
          <p:nvPr/>
        </p:nvSpPr>
        <p:spPr>
          <a:xfrm>
            <a:off x="5862405" y="6222997"/>
            <a:ext cx="1641637" cy="51460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4.1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3E1E09B-E2AB-4369-97CE-BD1853354BF8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3"/>
            <a:tile tx="0" ty="0" sx="100000" sy="100000" flip="xy" algn="bl"/>
          </a:blipFill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3C418E92-AAB4-4BF4-BB23-987B0655BD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C588E95C-549A-4557-A440-1DD5F06BC1DD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27" name="Group 26">
                <a:extLst>
                  <a:ext uri="{FF2B5EF4-FFF2-40B4-BE49-F238E27FC236}">
                    <a16:creationId xmlns:a16="http://schemas.microsoft.com/office/drawing/2014/main" id="{63FA51D6-B2EE-41CB-BA16-245F165BD8EB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33" name="Rectangle: Rounded Corners 32">
                  <a:extLst>
                    <a:ext uri="{FF2B5EF4-FFF2-40B4-BE49-F238E27FC236}">
                      <a16:creationId xmlns:a16="http://schemas.microsoft.com/office/drawing/2014/main" id="{C485479D-78ED-498B-BE56-74A7C67B61E6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34" name="Freeform: Shape 33">
                  <a:extLst>
                    <a:ext uri="{FF2B5EF4-FFF2-40B4-BE49-F238E27FC236}">
                      <a16:creationId xmlns:a16="http://schemas.microsoft.com/office/drawing/2014/main" id="{11EBAE10-00E7-49A6-8074-4AA4A3B659A1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5DD3E623-CC53-44BE-A610-A096733FB14A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5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39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270433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: Beveled 11">
            <a:extLst>
              <a:ext uri="{FF2B5EF4-FFF2-40B4-BE49-F238E27FC236}">
                <a16:creationId xmlns:a16="http://schemas.microsoft.com/office/drawing/2014/main" id="{E6B0685D-C577-4170-9B3F-6A6101FB0216}"/>
              </a:ext>
            </a:extLst>
          </p:cNvPr>
          <p:cNvSpPr/>
          <p:nvPr/>
        </p:nvSpPr>
        <p:spPr>
          <a:xfrm>
            <a:off x="3337102" y="599351"/>
            <a:ext cx="4137750" cy="770802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 CLT  Slab Deflection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AD935A-F294-4C97-B085-634B7FC9F15C}"/>
              </a:ext>
            </a:extLst>
          </p:cNvPr>
          <p:cNvSpPr/>
          <p:nvPr/>
        </p:nvSpPr>
        <p:spPr>
          <a:xfrm>
            <a:off x="6032989" y="6386472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4.2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F4110B-8726-44C0-A637-5DBEA53E0C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117" y="1417348"/>
            <a:ext cx="8883415" cy="4970446"/>
          </a:xfrm>
          <a:prstGeom prst="rect">
            <a:avLst/>
          </a:prstGeom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64DD269E-D466-46AA-94F3-8566398F04C9}"/>
              </a:ext>
            </a:extLst>
          </p:cNvPr>
          <p:cNvSpPr txBox="1">
            <a:spLocks/>
          </p:cNvSpPr>
          <p:nvPr/>
        </p:nvSpPr>
        <p:spPr>
          <a:xfrm>
            <a:off x="7240850" y="2647315"/>
            <a:ext cx="4232945" cy="21750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ü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Slab Deflection after applying the highest load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3.304mm 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400" b="1" i="1" dirty="0">
              <a:solidFill>
                <a:srgbClr val="2E75B6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DB44C89-01E2-471D-95F0-3D53934AA8DF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3"/>
            <a:tile tx="0" ty="0" sx="100000" sy="100000" flip="xy" algn="bl"/>
          </a:blipFill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49DBA1AC-0CC5-42FC-A355-C381FAF6D0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7F26A7F1-D3F9-44DA-8862-2A4AF49238EE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47DE2966-74A3-464F-B759-195A072153CB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20" name="Rectangle: Rounded Corners 19">
                  <a:extLst>
                    <a:ext uri="{FF2B5EF4-FFF2-40B4-BE49-F238E27FC236}">
                      <a16:creationId xmlns:a16="http://schemas.microsoft.com/office/drawing/2014/main" id="{35CC37A7-EEA3-46D8-8ADE-A3E3E5DFDC1B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21" name="Freeform: Shape 20">
                  <a:extLst>
                    <a:ext uri="{FF2B5EF4-FFF2-40B4-BE49-F238E27FC236}">
                      <a16:creationId xmlns:a16="http://schemas.microsoft.com/office/drawing/2014/main" id="{D024BD97-BE4F-4F7D-BCCC-7B7E4B27C9F5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769F1FE5-597D-4279-AC34-941AED877C15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5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40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7791915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6824B99-7A9C-4EFF-BE34-6FE9B5297F45}"/>
              </a:ext>
            </a:extLst>
          </p:cNvPr>
          <p:cNvSpPr/>
          <p:nvPr/>
        </p:nvSpPr>
        <p:spPr>
          <a:xfrm>
            <a:off x="-5715" y="0"/>
            <a:ext cx="12192000" cy="68580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9AB06EC-250D-4797-B819-96A9687EC681}"/>
              </a:ext>
            </a:extLst>
          </p:cNvPr>
          <p:cNvSpPr/>
          <p:nvPr/>
        </p:nvSpPr>
        <p:spPr>
          <a:xfrm>
            <a:off x="-172323" y="-434641"/>
            <a:ext cx="12192000" cy="729264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ounded Rectangle 16">
            <a:extLst>
              <a:ext uri="{FF2B5EF4-FFF2-40B4-BE49-F238E27FC236}">
                <a16:creationId xmlns:a16="http://schemas.microsoft.com/office/drawing/2014/main" id="{1FBEE065-DB0F-4F81-B30E-5D3262993CFF}"/>
              </a:ext>
            </a:extLst>
          </p:cNvPr>
          <p:cNvSpPr/>
          <p:nvPr/>
        </p:nvSpPr>
        <p:spPr>
          <a:xfrm>
            <a:off x="553776" y="2834674"/>
            <a:ext cx="3280943" cy="1888933"/>
          </a:xfrm>
          <a:prstGeom prst="roundRect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26BC1AAE-7E3E-4F18-8ED6-4192C70DEA0C}"/>
                  </a:ext>
                </a:extLst>
              </p:cNvPr>
              <p:cNvSpPr txBox="1"/>
              <p:nvPr/>
            </p:nvSpPr>
            <p:spPr>
              <a:xfrm>
                <a:off x="553776" y="3530515"/>
                <a:ext cx="3103824" cy="49725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</m:ctrlPr>
                        </m:sSubPr>
                        <m:e>
                          <m:r>
                            <a:rPr kumimoji="0" lang="en-US" sz="2400" b="1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∆</m:t>
                          </m:r>
                        </m:e>
                        <m:sub>
                          <m:r>
                            <a:rPr kumimoji="0" lang="en-US" sz="2400" b="1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𝒂𝒍𝒍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=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𝟏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.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𝟎𝟏𝟏𝟔𝟕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&lt; 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𝟖𝟖𝟎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 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𝒎𝒎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 (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𝒐𝒌</m:t>
                          </m:r>
                          <m:r>
                            <a:rPr kumimoji="0" lang="en-US" sz="24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)</m:t>
                          </m:r>
                        </m:sub>
                      </m:sSub>
                    </m:oMath>
                  </m:oMathPara>
                </a14:m>
                <a:endPara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26BC1AAE-7E3E-4F18-8ED6-4192C70DEA0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776" y="3530515"/>
                <a:ext cx="3103824" cy="497252"/>
              </a:xfrm>
              <a:prstGeom prst="rect">
                <a:avLst/>
              </a:prstGeom>
              <a:blipFill>
                <a:blip r:embed="rId2"/>
                <a:stretch>
                  <a:fillRect l="-589" r="-5305" b="-1097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Rectangle: Beveled 27">
            <a:extLst>
              <a:ext uri="{FF2B5EF4-FFF2-40B4-BE49-F238E27FC236}">
                <a16:creationId xmlns:a16="http://schemas.microsoft.com/office/drawing/2014/main" id="{EFD20976-0F74-453A-83FB-0758E7729CAA}"/>
              </a:ext>
            </a:extLst>
          </p:cNvPr>
          <p:cNvSpPr/>
          <p:nvPr/>
        </p:nvSpPr>
        <p:spPr>
          <a:xfrm>
            <a:off x="172323" y="1134925"/>
            <a:ext cx="4303067" cy="959609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Seismic Load Deflection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For </a:t>
            </a: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CLT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642328-A256-43ED-BB16-B200A9F435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7958" y="1022215"/>
            <a:ext cx="6997682" cy="520962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3DB0EA8B-5442-4CE4-AE1B-AD97DACD4000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4"/>
            <a:tile tx="0" ty="0" sx="100000" sy="100000" flip="xy" algn="bl"/>
          </a:blipFill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D5CE0566-283A-4831-ADC5-FB5CE887F2C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AC7D8FF1-1C51-4185-84ED-24ADEDFCB1C5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30" name="Group 29">
                <a:extLst>
                  <a:ext uri="{FF2B5EF4-FFF2-40B4-BE49-F238E27FC236}">
                    <a16:creationId xmlns:a16="http://schemas.microsoft.com/office/drawing/2014/main" id="{4B61F7C4-FF55-4CEB-8C08-5507D104AC1A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32" name="Rectangle: Rounded Corners 31">
                  <a:extLst>
                    <a:ext uri="{FF2B5EF4-FFF2-40B4-BE49-F238E27FC236}">
                      <a16:creationId xmlns:a16="http://schemas.microsoft.com/office/drawing/2014/main" id="{2F9D0132-2518-445A-8820-D6E18F1D45A6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33" name="Freeform: Shape 32">
                  <a:extLst>
                    <a:ext uri="{FF2B5EF4-FFF2-40B4-BE49-F238E27FC236}">
                      <a16:creationId xmlns:a16="http://schemas.microsoft.com/office/drawing/2014/main" id="{7E5711B4-EBF4-4304-8717-FA050AA384C9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7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0E12C3C2-4CC9-427F-9A77-7A977FC1D5B3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6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41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687BC2FD-9F75-4D41-955D-99BB22B4E1EC}"/>
              </a:ext>
            </a:extLst>
          </p:cNvPr>
          <p:cNvSpPr/>
          <p:nvPr/>
        </p:nvSpPr>
        <p:spPr>
          <a:xfrm>
            <a:off x="8137616" y="6207667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.3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956485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4" name="Oval 893">
            <a:extLst>
              <a:ext uri="{FF2B5EF4-FFF2-40B4-BE49-F238E27FC236}">
                <a16:creationId xmlns:a16="http://schemas.microsoft.com/office/drawing/2014/main" id="{8934274A-6F80-44F9-914F-BC19BB3C2E81}"/>
              </a:ext>
            </a:extLst>
          </p:cNvPr>
          <p:cNvSpPr/>
          <p:nvPr/>
        </p:nvSpPr>
        <p:spPr>
          <a:xfrm>
            <a:off x="4783941" y="2803629"/>
            <a:ext cx="2560320" cy="2560320"/>
          </a:xfrm>
          <a:prstGeom prst="ellipse">
            <a:avLst/>
          </a:prstGeom>
          <a:solidFill>
            <a:srgbClr val="002060"/>
          </a:solidFill>
          <a:ln>
            <a:noFill/>
          </a:ln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95" name="Oval 894">
            <a:extLst>
              <a:ext uri="{FF2B5EF4-FFF2-40B4-BE49-F238E27FC236}">
                <a16:creationId xmlns:a16="http://schemas.microsoft.com/office/drawing/2014/main" id="{A3ED1D35-D615-464E-A24E-48ABA083114F}"/>
              </a:ext>
            </a:extLst>
          </p:cNvPr>
          <p:cNvSpPr/>
          <p:nvPr/>
        </p:nvSpPr>
        <p:spPr>
          <a:xfrm>
            <a:off x="4633744" y="2650489"/>
            <a:ext cx="2880360" cy="2880360"/>
          </a:xfrm>
          <a:prstGeom prst="ellipse">
            <a:avLst/>
          </a:prstGeom>
          <a:noFill/>
          <a:ln w="28575">
            <a:solidFill>
              <a:srgbClr val="FFD101"/>
            </a:solidFill>
          </a:ln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896" name="Group 895">
            <a:extLst>
              <a:ext uri="{FF2B5EF4-FFF2-40B4-BE49-F238E27FC236}">
                <a16:creationId xmlns:a16="http://schemas.microsoft.com/office/drawing/2014/main" id="{447D0C38-7065-4EB5-BA56-BCBC4D391610}"/>
              </a:ext>
            </a:extLst>
          </p:cNvPr>
          <p:cNvGrpSpPr/>
          <p:nvPr/>
        </p:nvGrpSpPr>
        <p:grpSpPr>
          <a:xfrm>
            <a:off x="7348580" y="3925145"/>
            <a:ext cx="331047" cy="331047"/>
            <a:chOff x="1422400" y="1405467"/>
            <a:chExt cx="914400" cy="914400"/>
          </a:xfrm>
          <a:solidFill>
            <a:srgbClr val="FFD101"/>
          </a:solidFill>
        </p:grpSpPr>
        <p:sp>
          <p:nvSpPr>
            <p:cNvPr id="897" name="Circle: Hollow 896">
              <a:extLst>
                <a:ext uri="{FF2B5EF4-FFF2-40B4-BE49-F238E27FC236}">
                  <a16:creationId xmlns:a16="http://schemas.microsoft.com/office/drawing/2014/main" id="{A4D916C9-A378-4D48-9E04-F87F92687081}"/>
                </a:ext>
              </a:extLst>
            </p:cNvPr>
            <p:cNvSpPr/>
            <p:nvPr/>
          </p:nvSpPr>
          <p:spPr>
            <a:xfrm>
              <a:off x="1422400" y="1405467"/>
              <a:ext cx="914400" cy="914400"/>
            </a:xfrm>
            <a:prstGeom prst="donut">
              <a:avLst>
                <a:gd name="adj" fmla="val 16757"/>
              </a:avLst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98" name="Oval 897">
              <a:extLst>
                <a:ext uri="{FF2B5EF4-FFF2-40B4-BE49-F238E27FC236}">
                  <a16:creationId xmlns:a16="http://schemas.microsoft.com/office/drawing/2014/main" id="{9AE54C49-0B09-4FF5-A356-E3BE525F16A6}"/>
                </a:ext>
              </a:extLst>
            </p:cNvPr>
            <p:cNvSpPr/>
            <p:nvPr/>
          </p:nvSpPr>
          <p:spPr>
            <a:xfrm>
              <a:off x="1672167" y="1655234"/>
              <a:ext cx="414867" cy="414867"/>
            </a:xfrm>
            <a:prstGeom prst="ellipse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899" name="Group 898">
            <a:extLst>
              <a:ext uri="{FF2B5EF4-FFF2-40B4-BE49-F238E27FC236}">
                <a16:creationId xmlns:a16="http://schemas.microsoft.com/office/drawing/2014/main" id="{E9A06542-2183-48B6-9FCE-619772F8D1D7}"/>
              </a:ext>
            </a:extLst>
          </p:cNvPr>
          <p:cNvGrpSpPr/>
          <p:nvPr/>
        </p:nvGrpSpPr>
        <p:grpSpPr>
          <a:xfrm>
            <a:off x="4468221" y="3925145"/>
            <a:ext cx="331047" cy="331047"/>
            <a:chOff x="1422400" y="1405467"/>
            <a:chExt cx="914400" cy="914400"/>
          </a:xfrm>
          <a:solidFill>
            <a:srgbClr val="FFD101"/>
          </a:solidFill>
        </p:grpSpPr>
        <p:sp>
          <p:nvSpPr>
            <p:cNvPr id="900" name="Circle: Hollow 899">
              <a:extLst>
                <a:ext uri="{FF2B5EF4-FFF2-40B4-BE49-F238E27FC236}">
                  <a16:creationId xmlns:a16="http://schemas.microsoft.com/office/drawing/2014/main" id="{42237CCF-0041-416F-AB71-5F6DD827FABF}"/>
                </a:ext>
              </a:extLst>
            </p:cNvPr>
            <p:cNvSpPr/>
            <p:nvPr/>
          </p:nvSpPr>
          <p:spPr>
            <a:xfrm>
              <a:off x="1422400" y="1405467"/>
              <a:ext cx="914400" cy="914400"/>
            </a:xfrm>
            <a:prstGeom prst="donut">
              <a:avLst>
                <a:gd name="adj" fmla="val 16757"/>
              </a:avLst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01" name="Oval 900">
              <a:extLst>
                <a:ext uri="{FF2B5EF4-FFF2-40B4-BE49-F238E27FC236}">
                  <a16:creationId xmlns:a16="http://schemas.microsoft.com/office/drawing/2014/main" id="{78644564-5CC5-4D7F-BCB0-60670A79F411}"/>
                </a:ext>
              </a:extLst>
            </p:cNvPr>
            <p:cNvSpPr/>
            <p:nvPr/>
          </p:nvSpPr>
          <p:spPr>
            <a:xfrm>
              <a:off x="1672167" y="1655234"/>
              <a:ext cx="414867" cy="414867"/>
            </a:xfrm>
            <a:prstGeom prst="ellipse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902" name="Group 901">
            <a:extLst>
              <a:ext uri="{FF2B5EF4-FFF2-40B4-BE49-F238E27FC236}">
                <a16:creationId xmlns:a16="http://schemas.microsoft.com/office/drawing/2014/main" id="{18918239-B7D2-44C0-9D6F-BD9AFE6A2AFD}"/>
              </a:ext>
            </a:extLst>
          </p:cNvPr>
          <p:cNvGrpSpPr/>
          <p:nvPr/>
        </p:nvGrpSpPr>
        <p:grpSpPr>
          <a:xfrm>
            <a:off x="7107958" y="3122294"/>
            <a:ext cx="331047" cy="331047"/>
            <a:chOff x="1422400" y="1405467"/>
            <a:chExt cx="914400" cy="914400"/>
          </a:xfrm>
          <a:solidFill>
            <a:srgbClr val="FFD101"/>
          </a:solidFill>
        </p:grpSpPr>
        <p:sp>
          <p:nvSpPr>
            <p:cNvPr id="903" name="Circle: Hollow 902">
              <a:extLst>
                <a:ext uri="{FF2B5EF4-FFF2-40B4-BE49-F238E27FC236}">
                  <a16:creationId xmlns:a16="http://schemas.microsoft.com/office/drawing/2014/main" id="{E2F65866-B52F-4133-AB39-C6E7F0142F71}"/>
                </a:ext>
              </a:extLst>
            </p:cNvPr>
            <p:cNvSpPr/>
            <p:nvPr/>
          </p:nvSpPr>
          <p:spPr>
            <a:xfrm>
              <a:off x="1422400" y="1405467"/>
              <a:ext cx="914400" cy="914400"/>
            </a:xfrm>
            <a:prstGeom prst="donut">
              <a:avLst>
                <a:gd name="adj" fmla="val 16757"/>
              </a:avLst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04" name="Oval 903">
              <a:extLst>
                <a:ext uri="{FF2B5EF4-FFF2-40B4-BE49-F238E27FC236}">
                  <a16:creationId xmlns:a16="http://schemas.microsoft.com/office/drawing/2014/main" id="{6A0C8F05-4686-4A8A-B506-BE82499B7529}"/>
                </a:ext>
              </a:extLst>
            </p:cNvPr>
            <p:cNvSpPr/>
            <p:nvPr/>
          </p:nvSpPr>
          <p:spPr>
            <a:xfrm>
              <a:off x="1672167" y="1655234"/>
              <a:ext cx="414867" cy="414867"/>
            </a:xfrm>
            <a:prstGeom prst="ellipse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905" name="Group 904">
            <a:extLst>
              <a:ext uri="{FF2B5EF4-FFF2-40B4-BE49-F238E27FC236}">
                <a16:creationId xmlns:a16="http://schemas.microsoft.com/office/drawing/2014/main" id="{3232BEF9-6327-4913-8710-A61896144CFE}"/>
              </a:ext>
            </a:extLst>
          </p:cNvPr>
          <p:cNvGrpSpPr/>
          <p:nvPr/>
        </p:nvGrpSpPr>
        <p:grpSpPr>
          <a:xfrm>
            <a:off x="4704184" y="3122293"/>
            <a:ext cx="331047" cy="331047"/>
            <a:chOff x="1422400" y="1405467"/>
            <a:chExt cx="914400" cy="914400"/>
          </a:xfrm>
          <a:solidFill>
            <a:srgbClr val="FFD101"/>
          </a:solidFill>
        </p:grpSpPr>
        <p:sp>
          <p:nvSpPr>
            <p:cNvPr id="906" name="Circle: Hollow 905">
              <a:extLst>
                <a:ext uri="{FF2B5EF4-FFF2-40B4-BE49-F238E27FC236}">
                  <a16:creationId xmlns:a16="http://schemas.microsoft.com/office/drawing/2014/main" id="{249E19FC-BA3D-4536-B239-1F4C04D76F00}"/>
                </a:ext>
              </a:extLst>
            </p:cNvPr>
            <p:cNvSpPr/>
            <p:nvPr/>
          </p:nvSpPr>
          <p:spPr>
            <a:xfrm>
              <a:off x="1422400" y="1405467"/>
              <a:ext cx="914400" cy="914400"/>
            </a:xfrm>
            <a:prstGeom prst="donut">
              <a:avLst>
                <a:gd name="adj" fmla="val 16757"/>
              </a:avLst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07" name="Oval 906">
              <a:extLst>
                <a:ext uri="{FF2B5EF4-FFF2-40B4-BE49-F238E27FC236}">
                  <a16:creationId xmlns:a16="http://schemas.microsoft.com/office/drawing/2014/main" id="{9CDA2A35-F341-44FF-A171-DC95574EA846}"/>
                </a:ext>
              </a:extLst>
            </p:cNvPr>
            <p:cNvSpPr/>
            <p:nvPr/>
          </p:nvSpPr>
          <p:spPr>
            <a:xfrm>
              <a:off x="1672167" y="1655234"/>
              <a:ext cx="414867" cy="414867"/>
            </a:xfrm>
            <a:prstGeom prst="ellipse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908" name="Group 907">
            <a:extLst>
              <a:ext uri="{FF2B5EF4-FFF2-40B4-BE49-F238E27FC236}">
                <a16:creationId xmlns:a16="http://schemas.microsoft.com/office/drawing/2014/main" id="{C0458AE7-471B-454E-8092-4334AEA7B001}"/>
              </a:ext>
            </a:extLst>
          </p:cNvPr>
          <p:cNvGrpSpPr/>
          <p:nvPr/>
        </p:nvGrpSpPr>
        <p:grpSpPr>
          <a:xfrm>
            <a:off x="7107958" y="4727996"/>
            <a:ext cx="331047" cy="331047"/>
            <a:chOff x="1422400" y="1405467"/>
            <a:chExt cx="914400" cy="914400"/>
          </a:xfrm>
          <a:solidFill>
            <a:srgbClr val="FFD101"/>
          </a:solidFill>
        </p:grpSpPr>
        <p:sp>
          <p:nvSpPr>
            <p:cNvPr id="909" name="Circle: Hollow 908">
              <a:extLst>
                <a:ext uri="{FF2B5EF4-FFF2-40B4-BE49-F238E27FC236}">
                  <a16:creationId xmlns:a16="http://schemas.microsoft.com/office/drawing/2014/main" id="{85E727FD-D020-48A2-B117-80DC472319CC}"/>
                </a:ext>
              </a:extLst>
            </p:cNvPr>
            <p:cNvSpPr/>
            <p:nvPr/>
          </p:nvSpPr>
          <p:spPr>
            <a:xfrm>
              <a:off x="1422400" y="1405467"/>
              <a:ext cx="914400" cy="914400"/>
            </a:xfrm>
            <a:prstGeom prst="donut">
              <a:avLst>
                <a:gd name="adj" fmla="val 16757"/>
              </a:avLst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10" name="Oval 909">
              <a:extLst>
                <a:ext uri="{FF2B5EF4-FFF2-40B4-BE49-F238E27FC236}">
                  <a16:creationId xmlns:a16="http://schemas.microsoft.com/office/drawing/2014/main" id="{F080DA9D-98DC-49B8-9EA8-FF3CD616DCC9}"/>
                </a:ext>
              </a:extLst>
            </p:cNvPr>
            <p:cNvSpPr/>
            <p:nvPr/>
          </p:nvSpPr>
          <p:spPr>
            <a:xfrm>
              <a:off x="1672167" y="1655234"/>
              <a:ext cx="414867" cy="414867"/>
            </a:xfrm>
            <a:prstGeom prst="ellipse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911" name="Group 910">
            <a:extLst>
              <a:ext uri="{FF2B5EF4-FFF2-40B4-BE49-F238E27FC236}">
                <a16:creationId xmlns:a16="http://schemas.microsoft.com/office/drawing/2014/main" id="{1E544D16-E8DB-46A1-8737-BF638938D1C6}"/>
              </a:ext>
            </a:extLst>
          </p:cNvPr>
          <p:cNvGrpSpPr/>
          <p:nvPr/>
        </p:nvGrpSpPr>
        <p:grpSpPr>
          <a:xfrm>
            <a:off x="4704184" y="4727995"/>
            <a:ext cx="331047" cy="331047"/>
            <a:chOff x="1422400" y="1405467"/>
            <a:chExt cx="914400" cy="914400"/>
          </a:xfrm>
          <a:solidFill>
            <a:srgbClr val="FFD101"/>
          </a:solidFill>
        </p:grpSpPr>
        <p:sp>
          <p:nvSpPr>
            <p:cNvPr id="912" name="Circle: Hollow 911">
              <a:extLst>
                <a:ext uri="{FF2B5EF4-FFF2-40B4-BE49-F238E27FC236}">
                  <a16:creationId xmlns:a16="http://schemas.microsoft.com/office/drawing/2014/main" id="{9F26AB4C-55C8-4048-981C-7A5196D0BA06}"/>
                </a:ext>
              </a:extLst>
            </p:cNvPr>
            <p:cNvSpPr/>
            <p:nvPr/>
          </p:nvSpPr>
          <p:spPr>
            <a:xfrm>
              <a:off x="1422400" y="1405467"/>
              <a:ext cx="914400" cy="914400"/>
            </a:xfrm>
            <a:prstGeom prst="donut">
              <a:avLst>
                <a:gd name="adj" fmla="val 16757"/>
              </a:avLst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13" name="Oval 912">
              <a:extLst>
                <a:ext uri="{FF2B5EF4-FFF2-40B4-BE49-F238E27FC236}">
                  <a16:creationId xmlns:a16="http://schemas.microsoft.com/office/drawing/2014/main" id="{F86933FE-9126-471B-A41F-4EB637A2B7A2}"/>
                </a:ext>
              </a:extLst>
            </p:cNvPr>
            <p:cNvSpPr/>
            <p:nvPr/>
          </p:nvSpPr>
          <p:spPr>
            <a:xfrm>
              <a:off x="1672167" y="1655234"/>
              <a:ext cx="414867" cy="414867"/>
            </a:xfrm>
            <a:prstGeom prst="ellipse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914" name="Group 913">
            <a:extLst>
              <a:ext uri="{FF2B5EF4-FFF2-40B4-BE49-F238E27FC236}">
                <a16:creationId xmlns:a16="http://schemas.microsoft.com/office/drawing/2014/main" id="{E5163712-C92B-45AD-BA7B-48AD21CDFA51}"/>
              </a:ext>
            </a:extLst>
          </p:cNvPr>
          <p:cNvGrpSpPr/>
          <p:nvPr/>
        </p:nvGrpSpPr>
        <p:grpSpPr>
          <a:xfrm>
            <a:off x="8636700" y="2267666"/>
            <a:ext cx="2926080" cy="853228"/>
            <a:chOff x="8843011" y="1533629"/>
            <a:chExt cx="2235200" cy="853228"/>
          </a:xfrm>
        </p:grpSpPr>
        <p:sp>
          <p:nvSpPr>
            <p:cNvPr id="915" name="Rectangle: Rounded Corners 914">
              <a:extLst>
                <a:ext uri="{FF2B5EF4-FFF2-40B4-BE49-F238E27FC236}">
                  <a16:creationId xmlns:a16="http://schemas.microsoft.com/office/drawing/2014/main" id="{00F56897-B936-4AE2-AA8C-9B1F85E3CEF9}"/>
                </a:ext>
              </a:extLst>
            </p:cNvPr>
            <p:cNvSpPr/>
            <p:nvPr/>
          </p:nvSpPr>
          <p:spPr>
            <a:xfrm>
              <a:off x="8843011" y="1533629"/>
              <a:ext cx="2235200" cy="853228"/>
            </a:xfrm>
            <a:prstGeom prst="roundRect">
              <a:avLst>
                <a:gd name="adj" fmla="val 20333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  <a:effectLst>
              <a:outerShdw blurRad="50800" dist="2032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16" name="TextBox 915">
              <a:extLst>
                <a:ext uri="{FF2B5EF4-FFF2-40B4-BE49-F238E27FC236}">
                  <a16:creationId xmlns:a16="http://schemas.microsoft.com/office/drawing/2014/main" id="{B5783DBF-5C35-4AB7-98D6-A6E4D833642D}"/>
                </a:ext>
              </a:extLst>
            </p:cNvPr>
            <p:cNvSpPr txBox="1"/>
            <p:nvPr/>
          </p:nvSpPr>
          <p:spPr>
            <a:xfrm>
              <a:off x="9060000" y="1642396"/>
              <a:ext cx="412907" cy="400110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 prst="convex"/>
            </a:sp3d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FFD101"/>
                  </a:solidFill>
                  <a:effectLst/>
                  <a:uLnTx/>
                  <a:uFillTx/>
                  <a:latin typeface="Oswald" panose="02000503000000000000" pitchFamily="2" charset="0"/>
                  <a:ea typeface="+mn-ea"/>
                  <a:cs typeface="+mn-cs"/>
                </a:rPr>
                <a:t> 01</a:t>
              </a:r>
            </a:p>
          </p:txBody>
        </p:sp>
        <p:sp>
          <p:nvSpPr>
            <p:cNvPr id="917" name="TextBox 916">
              <a:extLst>
                <a:ext uri="{FF2B5EF4-FFF2-40B4-BE49-F238E27FC236}">
                  <a16:creationId xmlns:a16="http://schemas.microsoft.com/office/drawing/2014/main" id="{751863F3-D08D-4248-BDE1-41A45CC40348}"/>
                </a:ext>
              </a:extLst>
            </p:cNvPr>
            <p:cNvSpPr txBox="1"/>
            <p:nvPr/>
          </p:nvSpPr>
          <p:spPr>
            <a:xfrm>
              <a:off x="9067991" y="1848629"/>
              <a:ext cx="1853169" cy="458074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 prst="convex"/>
            </a:sp3d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    Obtained soil profile </a:t>
              </a:r>
            </a:p>
          </p:txBody>
        </p:sp>
      </p:grpSp>
      <p:grpSp>
        <p:nvGrpSpPr>
          <p:cNvPr id="918" name="Group 917">
            <a:extLst>
              <a:ext uri="{FF2B5EF4-FFF2-40B4-BE49-F238E27FC236}">
                <a16:creationId xmlns:a16="http://schemas.microsoft.com/office/drawing/2014/main" id="{B68157BC-EF33-42B6-8952-E27F0404FBB5}"/>
              </a:ext>
            </a:extLst>
          </p:cNvPr>
          <p:cNvGrpSpPr/>
          <p:nvPr/>
        </p:nvGrpSpPr>
        <p:grpSpPr>
          <a:xfrm>
            <a:off x="9171032" y="3743975"/>
            <a:ext cx="2926080" cy="853228"/>
            <a:chOff x="9368666" y="2953922"/>
            <a:chExt cx="2235200" cy="853228"/>
          </a:xfrm>
        </p:grpSpPr>
        <p:sp>
          <p:nvSpPr>
            <p:cNvPr id="919" name="Rectangle: Rounded Corners 918">
              <a:extLst>
                <a:ext uri="{FF2B5EF4-FFF2-40B4-BE49-F238E27FC236}">
                  <a16:creationId xmlns:a16="http://schemas.microsoft.com/office/drawing/2014/main" id="{5E037270-B06C-4A18-A021-B3165E442E7F}"/>
                </a:ext>
              </a:extLst>
            </p:cNvPr>
            <p:cNvSpPr/>
            <p:nvPr/>
          </p:nvSpPr>
          <p:spPr>
            <a:xfrm>
              <a:off x="9368666" y="2953922"/>
              <a:ext cx="2235200" cy="853228"/>
            </a:xfrm>
            <a:prstGeom prst="roundRect">
              <a:avLst>
                <a:gd name="adj" fmla="val 20333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  <a:effectLst>
              <a:outerShdw blurRad="50800" dist="2032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20" name="TextBox 919">
              <a:extLst>
                <a:ext uri="{FF2B5EF4-FFF2-40B4-BE49-F238E27FC236}">
                  <a16:creationId xmlns:a16="http://schemas.microsoft.com/office/drawing/2014/main" id="{75B22AD3-5694-4716-A299-C9ACC9568BF4}"/>
                </a:ext>
              </a:extLst>
            </p:cNvPr>
            <p:cNvSpPr txBox="1"/>
            <p:nvPr/>
          </p:nvSpPr>
          <p:spPr>
            <a:xfrm>
              <a:off x="9551318" y="3081480"/>
              <a:ext cx="412907" cy="400110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 prst="convex"/>
            </a:sp3d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FFD101"/>
                  </a:solidFill>
                  <a:effectLst/>
                  <a:uLnTx/>
                  <a:uFillTx/>
                  <a:latin typeface="Oswald" panose="02000503000000000000" pitchFamily="2" charset="0"/>
                  <a:ea typeface="+mn-ea"/>
                  <a:cs typeface="+mn-cs"/>
                </a:rPr>
                <a:t> 02</a:t>
              </a:r>
            </a:p>
          </p:txBody>
        </p:sp>
        <p:sp>
          <p:nvSpPr>
            <p:cNvPr id="921" name="TextBox 920">
              <a:extLst>
                <a:ext uri="{FF2B5EF4-FFF2-40B4-BE49-F238E27FC236}">
                  <a16:creationId xmlns:a16="http://schemas.microsoft.com/office/drawing/2014/main" id="{38886820-1D20-41CD-9FB6-BC48240E7E4A}"/>
                </a:ext>
              </a:extLst>
            </p:cNvPr>
            <p:cNvSpPr txBox="1"/>
            <p:nvPr/>
          </p:nvSpPr>
          <p:spPr>
            <a:xfrm>
              <a:off x="9624490" y="3254672"/>
              <a:ext cx="1764598" cy="458074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 prst="convex"/>
            </a:sp3d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  chemical analysis </a:t>
              </a:r>
            </a:p>
          </p:txBody>
        </p:sp>
      </p:grpSp>
      <p:grpSp>
        <p:nvGrpSpPr>
          <p:cNvPr id="922" name="Group 921">
            <a:extLst>
              <a:ext uri="{FF2B5EF4-FFF2-40B4-BE49-F238E27FC236}">
                <a16:creationId xmlns:a16="http://schemas.microsoft.com/office/drawing/2014/main" id="{061A5952-9E24-420E-9C75-F8D6AAAA98BF}"/>
              </a:ext>
            </a:extLst>
          </p:cNvPr>
          <p:cNvGrpSpPr/>
          <p:nvPr/>
        </p:nvGrpSpPr>
        <p:grpSpPr>
          <a:xfrm>
            <a:off x="8607525" y="5281052"/>
            <a:ext cx="2926080" cy="853228"/>
            <a:chOff x="8839625" y="4618088"/>
            <a:chExt cx="2235200" cy="853228"/>
          </a:xfrm>
        </p:grpSpPr>
        <p:sp>
          <p:nvSpPr>
            <p:cNvPr id="923" name="Rectangle: Rounded Corners 922">
              <a:extLst>
                <a:ext uri="{FF2B5EF4-FFF2-40B4-BE49-F238E27FC236}">
                  <a16:creationId xmlns:a16="http://schemas.microsoft.com/office/drawing/2014/main" id="{34823ABC-2AA6-4BE1-B264-89ADBBBBD4BA}"/>
                </a:ext>
              </a:extLst>
            </p:cNvPr>
            <p:cNvSpPr/>
            <p:nvPr/>
          </p:nvSpPr>
          <p:spPr>
            <a:xfrm>
              <a:off x="8839625" y="4618088"/>
              <a:ext cx="2235200" cy="853228"/>
            </a:xfrm>
            <a:prstGeom prst="roundRect">
              <a:avLst>
                <a:gd name="adj" fmla="val 20333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  <a:effectLst>
              <a:outerShdw blurRad="50800" dist="2032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24" name="TextBox 923">
              <a:extLst>
                <a:ext uri="{FF2B5EF4-FFF2-40B4-BE49-F238E27FC236}">
                  <a16:creationId xmlns:a16="http://schemas.microsoft.com/office/drawing/2014/main" id="{7568F107-B5A6-4D0D-8125-C6751D52BBB2}"/>
                </a:ext>
              </a:extLst>
            </p:cNvPr>
            <p:cNvSpPr txBox="1"/>
            <p:nvPr/>
          </p:nvSpPr>
          <p:spPr>
            <a:xfrm>
              <a:off x="9044046" y="4688972"/>
              <a:ext cx="412907" cy="400110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 prst="convex"/>
            </a:sp3d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FFD101"/>
                  </a:solidFill>
                  <a:effectLst/>
                  <a:uLnTx/>
                  <a:uFillTx/>
                  <a:latin typeface="Oswald" panose="02000503000000000000" pitchFamily="2" charset="0"/>
                  <a:ea typeface="+mn-ea"/>
                  <a:cs typeface="+mn-cs"/>
                </a:rPr>
                <a:t> 03</a:t>
              </a:r>
            </a:p>
          </p:txBody>
        </p:sp>
        <p:sp>
          <p:nvSpPr>
            <p:cNvPr id="925" name="TextBox 924">
              <a:extLst>
                <a:ext uri="{FF2B5EF4-FFF2-40B4-BE49-F238E27FC236}">
                  <a16:creationId xmlns:a16="http://schemas.microsoft.com/office/drawing/2014/main" id="{48113364-6B79-47B3-B1DF-C897EF334EF1}"/>
                </a:ext>
              </a:extLst>
            </p:cNvPr>
            <p:cNvSpPr txBox="1"/>
            <p:nvPr/>
          </p:nvSpPr>
          <p:spPr>
            <a:xfrm>
              <a:off x="9090171" y="4973594"/>
              <a:ext cx="1908554" cy="36933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 prst="convex"/>
            </a:sp3d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  Backfilled Soil Profile</a:t>
              </a:r>
            </a:p>
          </p:txBody>
        </p:sp>
      </p:grpSp>
      <p:grpSp>
        <p:nvGrpSpPr>
          <p:cNvPr id="926" name="Group 925">
            <a:extLst>
              <a:ext uri="{FF2B5EF4-FFF2-40B4-BE49-F238E27FC236}">
                <a16:creationId xmlns:a16="http://schemas.microsoft.com/office/drawing/2014/main" id="{DC979970-48FE-4CC8-BD18-6CE7A44ECCC7}"/>
              </a:ext>
            </a:extLst>
          </p:cNvPr>
          <p:cNvGrpSpPr/>
          <p:nvPr/>
        </p:nvGrpSpPr>
        <p:grpSpPr>
          <a:xfrm>
            <a:off x="892775" y="5319358"/>
            <a:ext cx="2926080" cy="853228"/>
            <a:chOff x="1374403" y="4610351"/>
            <a:chExt cx="2235200" cy="853228"/>
          </a:xfrm>
        </p:grpSpPr>
        <p:sp>
          <p:nvSpPr>
            <p:cNvPr id="927" name="Rectangle: Rounded Corners 926">
              <a:extLst>
                <a:ext uri="{FF2B5EF4-FFF2-40B4-BE49-F238E27FC236}">
                  <a16:creationId xmlns:a16="http://schemas.microsoft.com/office/drawing/2014/main" id="{B02699C2-6343-4C79-BF36-B565FC1A2025}"/>
                </a:ext>
              </a:extLst>
            </p:cNvPr>
            <p:cNvSpPr/>
            <p:nvPr/>
          </p:nvSpPr>
          <p:spPr>
            <a:xfrm>
              <a:off x="1374403" y="4610351"/>
              <a:ext cx="2235200" cy="853228"/>
            </a:xfrm>
            <a:prstGeom prst="roundRect">
              <a:avLst>
                <a:gd name="adj" fmla="val 20333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  <a:effectLst>
              <a:outerShdw blurRad="50800" dist="2032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28" name="TextBox 927">
              <a:extLst>
                <a:ext uri="{FF2B5EF4-FFF2-40B4-BE49-F238E27FC236}">
                  <a16:creationId xmlns:a16="http://schemas.microsoft.com/office/drawing/2014/main" id="{60A8556E-DF9E-482E-B0B3-D4AD7EC29F92}"/>
                </a:ext>
              </a:extLst>
            </p:cNvPr>
            <p:cNvSpPr txBox="1"/>
            <p:nvPr/>
          </p:nvSpPr>
          <p:spPr>
            <a:xfrm>
              <a:off x="1762119" y="4636855"/>
              <a:ext cx="457176" cy="400110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 prst="convex"/>
            </a:sp3d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FFD101"/>
                  </a:solidFill>
                  <a:effectLst/>
                  <a:uLnTx/>
                  <a:uFillTx/>
                  <a:latin typeface="Oswald" panose="02000503000000000000" pitchFamily="2" charset="0"/>
                  <a:ea typeface="+mn-ea"/>
                  <a:cs typeface="+mn-cs"/>
                </a:rPr>
                <a:t>04</a:t>
              </a:r>
            </a:p>
          </p:txBody>
        </p:sp>
        <p:sp>
          <p:nvSpPr>
            <p:cNvPr id="929" name="TextBox 928">
              <a:extLst>
                <a:ext uri="{FF2B5EF4-FFF2-40B4-BE49-F238E27FC236}">
                  <a16:creationId xmlns:a16="http://schemas.microsoft.com/office/drawing/2014/main" id="{E893D65A-2FFD-428C-B818-FC2018E3A95D}"/>
                </a:ext>
              </a:extLst>
            </p:cNvPr>
            <p:cNvSpPr txBox="1"/>
            <p:nvPr/>
          </p:nvSpPr>
          <p:spPr>
            <a:xfrm>
              <a:off x="1387838" y="4944197"/>
              <a:ext cx="1875821" cy="36933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 prst="convex"/>
            </a:sp3d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Alternative Design</a:t>
              </a:r>
            </a:p>
          </p:txBody>
        </p:sp>
      </p:grpSp>
      <p:grpSp>
        <p:nvGrpSpPr>
          <p:cNvPr id="930" name="Group 929">
            <a:extLst>
              <a:ext uri="{FF2B5EF4-FFF2-40B4-BE49-F238E27FC236}">
                <a16:creationId xmlns:a16="http://schemas.microsoft.com/office/drawing/2014/main" id="{9311763C-2F75-4F6D-94FE-3205A4AF3761}"/>
              </a:ext>
            </a:extLst>
          </p:cNvPr>
          <p:cNvGrpSpPr/>
          <p:nvPr/>
        </p:nvGrpSpPr>
        <p:grpSpPr>
          <a:xfrm>
            <a:off x="63598" y="3657841"/>
            <a:ext cx="3191392" cy="1024914"/>
            <a:chOff x="631248" y="2961906"/>
            <a:chExt cx="2383131" cy="939361"/>
          </a:xfrm>
        </p:grpSpPr>
        <p:sp>
          <p:nvSpPr>
            <p:cNvPr id="931" name="Rectangle: Rounded Corners 930">
              <a:extLst>
                <a:ext uri="{FF2B5EF4-FFF2-40B4-BE49-F238E27FC236}">
                  <a16:creationId xmlns:a16="http://schemas.microsoft.com/office/drawing/2014/main" id="{9481D3C9-02E5-4AA7-9013-DD955108E5F9}"/>
                </a:ext>
              </a:extLst>
            </p:cNvPr>
            <p:cNvSpPr/>
            <p:nvPr/>
          </p:nvSpPr>
          <p:spPr>
            <a:xfrm>
              <a:off x="654613" y="2986552"/>
              <a:ext cx="2359766" cy="914715"/>
            </a:xfrm>
            <a:prstGeom prst="roundRect">
              <a:avLst>
                <a:gd name="adj" fmla="val 20333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  <a:effectLst>
              <a:outerShdw blurRad="50800" dist="2032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32" name="TextBox 931">
              <a:extLst>
                <a:ext uri="{FF2B5EF4-FFF2-40B4-BE49-F238E27FC236}">
                  <a16:creationId xmlns:a16="http://schemas.microsoft.com/office/drawing/2014/main" id="{353561EB-382D-4EEC-8DA3-F15DFE58B39F}"/>
                </a:ext>
              </a:extLst>
            </p:cNvPr>
            <p:cNvSpPr txBox="1"/>
            <p:nvPr/>
          </p:nvSpPr>
          <p:spPr>
            <a:xfrm>
              <a:off x="1074798" y="2961906"/>
              <a:ext cx="457176" cy="400110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 prst="convex"/>
            </a:sp3d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FFD101"/>
                  </a:solidFill>
                  <a:effectLst/>
                  <a:uLnTx/>
                  <a:uFillTx/>
                  <a:latin typeface="Oswald" panose="02000503000000000000" pitchFamily="2" charset="0"/>
                  <a:ea typeface="+mn-ea"/>
                  <a:cs typeface="+mn-cs"/>
                </a:rPr>
                <a:t>05</a:t>
              </a:r>
            </a:p>
          </p:txBody>
        </p:sp>
        <p:sp>
          <p:nvSpPr>
            <p:cNvPr id="933" name="TextBox 932">
              <a:extLst>
                <a:ext uri="{FF2B5EF4-FFF2-40B4-BE49-F238E27FC236}">
                  <a16:creationId xmlns:a16="http://schemas.microsoft.com/office/drawing/2014/main" id="{429DBB0E-9877-437F-A00E-14E51BD6CDF0}"/>
                </a:ext>
              </a:extLst>
            </p:cNvPr>
            <p:cNvSpPr txBox="1"/>
            <p:nvPr/>
          </p:nvSpPr>
          <p:spPr>
            <a:xfrm>
              <a:off x="631248" y="3234981"/>
              <a:ext cx="2100633" cy="338503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 prst="convex"/>
            </a:sp3d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 Raft foundation with piles</a:t>
              </a:r>
            </a:p>
          </p:txBody>
        </p:sp>
      </p:grpSp>
      <p:grpSp>
        <p:nvGrpSpPr>
          <p:cNvPr id="934" name="Group 933">
            <a:extLst>
              <a:ext uri="{FF2B5EF4-FFF2-40B4-BE49-F238E27FC236}">
                <a16:creationId xmlns:a16="http://schemas.microsoft.com/office/drawing/2014/main" id="{A6880371-5DFA-4826-A8D8-70B2B8158F4C}"/>
              </a:ext>
            </a:extLst>
          </p:cNvPr>
          <p:cNvGrpSpPr/>
          <p:nvPr/>
        </p:nvGrpSpPr>
        <p:grpSpPr>
          <a:xfrm>
            <a:off x="610820" y="1969485"/>
            <a:ext cx="2926080" cy="1137615"/>
            <a:chOff x="1136437" y="1498978"/>
            <a:chExt cx="2235200" cy="887879"/>
          </a:xfrm>
        </p:grpSpPr>
        <p:sp>
          <p:nvSpPr>
            <p:cNvPr id="935" name="Rectangle: Rounded Corners 934">
              <a:extLst>
                <a:ext uri="{FF2B5EF4-FFF2-40B4-BE49-F238E27FC236}">
                  <a16:creationId xmlns:a16="http://schemas.microsoft.com/office/drawing/2014/main" id="{6B16896D-EDC8-466F-873C-DD4AD7187797}"/>
                </a:ext>
              </a:extLst>
            </p:cNvPr>
            <p:cNvSpPr/>
            <p:nvPr/>
          </p:nvSpPr>
          <p:spPr>
            <a:xfrm>
              <a:off x="1136437" y="1533629"/>
              <a:ext cx="2235200" cy="853228"/>
            </a:xfrm>
            <a:prstGeom prst="roundRect">
              <a:avLst>
                <a:gd name="adj" fmla="val 20333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  <a:effectLst>
              <a:outerShdw blurRad="50800" dist="2032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36" name="TextBox 935">
              <a:extLst>
                <a:ext uri="{FF2B5EF4-FFF2-40B4-BE49-F238E27FC236}">
                  <a16:creationId xmlns:a16="http://schemas.microsoft.com/office/drawing/2014/main" id="{709A298F-029C-4EDC-8CEA-E32089954E52}"/>
                </a:ext>
              </a:extLst>
            </p:cNvPr>
            <p:cNvSpPr txBox="1"/>
            <p:nvPr/>
          </p:nvSpPr>
          <p:spPr>
            <a:xfrm>
              <a:off x="1492129" y="1498978"/>
              <a:ext cx="457176" cy="400110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 prst="convex"/>
            </a:sp3d>
          </p:spPr>
          <p:txBody>
            <a:bodyPr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FFD101"/>
                  </a:solidFill>
                  <a:effectLst/>
                  <a:uLnTx/>
                  <a:uFillTx/>
                  <a:latin typeface="Oswald" panose="02000503000000000000" pitchFamily="2" charset="0"/>
                  <a:ea typeface="+mn-ea"/>
                  <a:cs typeface="+mn-cs"/>
                </a:rPr>
                <a:t>06</a:t>
              </a:r>
            </a:p>
          </p:txBody>
        </p:sp>
        <p:sp>
          <p:nvSpPr>
            <p:cNvPr id="937" name="TextBox 936">
              <a:extLst>
                <a:ext uri="{FF2B5EF4-FFF2-40B4-BE49-F238E27FC236}">
                  <a16:creationId xmlns:a16="http://schemas.microsoft.com/office/drawing/2014/main" id="{3BB87690-B906-4DE7-ADC6-9E6317EA961E}"/>
                </a:ext>
              </a:extLst>
            </p:cNvPr>
            <p:cNvSpPr txBox="1"/>
            <p:nvPr/>
          </p:nvSpPr>
          <p:spPr>
            <a:xfrm>
              <a:off x="1193324" y="1728334"/>
              <a:ext cx="2165723" cy="646331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 prst="convex"/>
            </a:sp3d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 Raft foundation </a:t>
              </a:r>
              <a:r>
                <a:rPr lang="en-US" sz="1800" b="1" dirty="0">
                  <a:solidFill>
                    <a:prstClr val="white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Reinforcement</a:t>
              </a: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 </a:t>
              </a:r>
            </a:p>
          </p:txBody>
        </p:sp>
      </p:grpSp>
      <p:grpSp>
        <p:nvGrpSpPr>
          <p:cNvPr id="938" name="Group 937">
            <a:extLst>
              <a:ext uri="{FF2B5EF4-FFF2-40B4-BE49-F238E27FC236}">
                <a16:creationId xmlns:a16="http://schemas.microsoft.com/office/drawing/2014/main" id="{8BA09594-E837-4158-B731-E15CB74C2545}"/>
              </a:ext>
            </a:extLst>
          </p:cNvPr>
          <p:cNvGrpSpPr/>
          <p:nvPr/>
        </p:nvGrpSpPr>
        <p:grpSpPr>
          <a:xfrm>
            <a:off x="8682926" y="2534338"/>
            <a:ext cx="331047" cy="331047"/>
            <a:chOff x="1422400" y="1405467"/>
            <a:chExt cx="914400" cy="914400"/>
          </a:xfrm>
          <a:solidFill>
            <a:srgbClr val="FFD101"/>
          </a:solidFill>
        </p:grpSpPr>
        <p:sp>
          <p:nvSpPr>
            <p:cNvPr id="939" name="Circle: Hollow 938">
              <a:extLst>
                <a:ext uri="{FF2B5EF4-FFF2-40B4-BE49-F238E27FC236}">
                  <a16:creationId xmlns:a16="http://schemas.microsoft.com/office/drawing/2014/main" id="{5C7EFC23-5691-4DA8-83F1-0401137CE958}"/>
                </a:ext>
              </a:extLst>
            </p:cNvPr>
            <p:cNvSpPr/>
            <p:nvPr/>
          </p:nvSpPr>
          <p:spPr>
            <a:xfrm>
              <a:off x="1422400" y="1405467"/>
              <a:ext cx="914400" cy="914400"/>
            </a:xfrm>
            <a:prstGeom prst="donut">
              <a:avLst>
                <a:gd name="adj" fmla="val 16757"/>
              </a:avLst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40" name="Oval 939">
              <a:extLst>
                <a:ext uri="{FF2B5EF4-FFF2-40B4-BE49-F238E27FC236}">
                  <a16:creationId xmlns:a16="http://schemas.microsoft.com/office/drawing/2014/main" id="{8DFE6F58-A7C9-421C-ADFB-04F3735743BA}"/>
                </a:ext>
              </a:extLst>
            </p:cNvPr>
            <p:cNvSpPr/>
            <p:nvPr/>
          </p:nvSpPr>
          <p:spPr>
            <a:xfrm>
              <a:off x="1672167" y="1655234"/>
              <a:ext cx="414867" cy="414867"/>
            </a:xfrm>
            <a:prstGeom prst="ellipse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941" name="Group 940">
            <a:extLst>
              <a:ext uri="{FF2B5EF4-FFF2-40B4-BE49-F238E27FC236}">
                <a16:creationId xmlns:a16="http://schemas.microsoft.com/office/drawing/2014/main" id="{68E8B12D-B500-487F-BB5C-C6E70C8B695E}"/>
              </a:ext>
            </a:extLst>
          </p:cNvPr>
          <p:cNvGrpSpPr/>
          <p:nvPr/>
        </p:nvGrpSpPr>
        <p:grpSpPr>
          <a:xfrm>
            <a:off x="9171032" y="3972932"/>
            <a:ext cx="331047" cy="331047"/>
            <a:chOff x="1422400" y="1405467"/>
            <a:chExt cx="914400" cy="914400"/>
          </a:xfrm>
          <a:solidFill>
            <a:srgbClr val="FFD101"/>
          </a:solidFill>
        </p:grpSpPr>
        <p:sp>
          <p:nvSpPr>
            <p:cNvPr id="942" name="Circle: Hollow 941">
              <a:extLst>
                <a:ext uri="{FF2B5EF4-FFF2-40B4-BE49-F238E27FC236}">
                  <a16:creationId xmlns:a16="http://schemas.microsoft.com/office/drawing/2014/main" id="{BA332035-FE25-41AA-9E38-482BA8B0EB8E}"/>
                </a:ext>
              </a:extLst>
            </p:cNvPr>
            <p:cNvSpPr/>
            <p:nvPr/>
          </p:nvSpPr>
          <p:spPr>
            <a:xfrm>
              <a:off x="1422400" y="1405467"/>
              <a:ext cx="914400" cy="914400"/>
            </a:xfrm>
            <a:prstGeom prst="donut">
              <a:avLst>
                <a:gd name="adj" fmla="val 16757"/>
              </a:avLst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43" name="Oval 942">
              <a:extLst>
                <a:ext uri="{FF2B5EF4-FFF2-40B4-BE49-F238E27FC236}">
                  <a16:creationId xmlns:a16="http://schemas.microsoft.com/office/drawing/2014/main" id="{C8EA8CFB-505D-469C-8682-39921156AFDA}"/>
                </a:ext>
              </a:extLst>
            </p:cNvPr>
            <p:cNvSpPr/>
            <p:nvPr/>
          </p:nvSpPr>
          <p:spPr>
            <a:xfrm>
              <a:off x="1672167" y="1655234"/>
              <a:ext cx="414867" cy="414867"/>
            </a:xfrm>
            <a:prstGeom prst="ellipse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944" name="Group 943">
            <a:extLst>
              <a:ext uri="{FF2B5EF4-FFF2-40B4-BE49-F238E27FC236}">
                <a16:creationId xmlns:a16="http://schemas.microsoft.com/office/drawing/2014/main" id="{97B51C38-80FF-422C-9C9C-BC2B99E15A36}"/>
              </a:ext>
            </a:extLst>
          </p:cNvPr>
          <p:cNvGrpSpPr/>
          <p:nvPr/>
        </p:nvGrpSpPr>
        <p:grpSpPr>
          <a:xfrm>
            <a:off x="8636700" y="5546133"/>
            <a:ext cx="331047" cy="331047"/>
            <a:chOff x="1422400" y="1405467"/>
            <a:chExt cx="914400" cy="914400"/>
          </a:xfrm>
          <a:solidFill>
            <a:srgbClr val="FFD101"/>
          </a:solidFill>
        </p:grpSpPr>
        <p:sp>
          <p:nvSpPr>
            <p:cNvPr id="945" name="Circle: Hollow 944">
              <a:extLst>
                <a:ext uri="{FF2B5EF4-FFF2-40B4-BE49-F238E27FC236}">
                  <a16:creationId xmlns:a16="http://schemas.microsoft.com/office/drawing/2014/main" id="{04F7DD6D-588D-4114-9323-2D74AFBB4CD8}"/>
                </a:ext>
              </a:extLst>
            </p:cNvPr>
            <p:cNvSpPr/>
            <p:nvPr/>
          </p:nvSpPr>
          <p:spPr>
            <a:xfrm>
              <a:off x="1422400" y="1405467"/>
              <a:ext cx="914400" cy="914400"/>
            </a:xfrm>
            <a:prstGeom prst="donut">
              <a:avLst>
                <a:gd name="adj" fmla="val 16757"/>
              </a:avLst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46" name="Oval 945">
              <a:extLst>
                <a:ext uri="{FF2B5EF4-FFF2-40B4-BE49-F238E27FC236}">
                  <a16:creationId xmlns:a16="http://schemas.microsoft.com/office/drawing/2014/main" id="{9968FF08-2684-40FE-A2AB-E3633C08A15A}"/>
                </a:ext>
              </a:extLst>
            </p:cNvPr>
            <p:cNvSpPr/>
            <p:nvPr/>
          </p:nvSpPr>
          <p:spPr>
            <a:xfrm>
              <a:off x="1672167" y="1655234"/>
              <a:ext cx="414867" cy="414867"/>
            </a:xfrm>
            <a:prstGeom prst="ellipse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947" name="Group 946">
            <a:extLst>
              <a:ext uri="{FF2B5EF4-FFF2-40B4-BE49-F238E27FC236}">
                <a16:creationId xmlns:a16="http://schemas.microsoft.com/office/drawing/2014/main" id="{B33E54F9-B783-4BB8-B242-96622DA1D07B}"/>
              </a:ext>
            </a:extLst>
          </p:cNvPr>
          <p:cNvGrpSpPr/>
          <p:nvPr/>
        </p:nvGrpSpPr>
        <p:grpSpPr>
          <a:xfrm>
            <a:off x="3349560" y="5546133"/>
            <a:ext cx="331047" cy="331047"/>
            <a:chOff x="1422400" y="1405467"/>
            <a:chExt cx="914400" cy="914400"/>
          </a:xfrm>
          <a:solidFill>
            <a:srgbClr val="FFD101"/>
          </a:solidFill>
        </p:grpSpPr>
        <p:sp>
          <p:nvSpPr>
            <p:cNvPr id="948" name="Circle: Hollow 947">
              <a:extLst>
                <a:ext uri="{FF2B5EF4-FFF2-40B4-BE49-F238E27FC236}">
                  <a16:creationId xmlns:a16="http://schemas.microsoft.com/office/drawing/2014/main" id="{8F16D3AA-3850-4318-A97E-6F13733ABE2A}"/>
                </a:ext>
              </a:extLst>
            </p:cNvPr>
            <p:cNvSpPr/>
            <p:nvPr/>
          </p:nvSpPr>
          <p:spPr>
            <a:xfrm>
              <a:off x="1422400" y="1405467"/>
              <a:ext cx="914400" cy="914400"/>
            </a:xfrm>
            <a:prstGeom prst="donut">
              <a:avLst>
                <a:gd name="adj" fmla="val 16757"/>
              </a:avLst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49" name="Oval 948">
              <a:extLst>
                <a:ext uri="{FF2B5EF4-FFF2-40B4-BE49-F238E27FC236}">
                  <a16:creationId xmlns:a16="http://schemas.microsoft.com/office/drawing/2014/main" id="{74099FD2-68F5-4F4D-9ACD-039C245FD720}"/>
                </a:ext>
              </a:extLst>
            </p:cNvPr>
            <p:cNvSpPr/>
            <p:nvPr/>
          </p:nvSpPr>
          <p:spPr>
            <a:xfrm>
              <a:off x="1672167" y="1655234"/>
              <a:ext cx="414867" cy="414867"/>
            </a:xfrm>
            <a:prstGeom prst="ellipse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950" name="Group 949">
            <a:extLst>
              <a:ext uri="{FF2B5EF4-FFF2-40B4-BE49-F238E27FC236}">
                <a16:creationId xmlns:a16="http://schemas.microsoft.com/office/drawing/2014/main" id="{EF885EEF-BF21-4584-98FA-84CED1705B8F}"/>
              </a:ext>
            </a:extLst>
          </p:cNvPr>
          <p:cNvGrpSpPr/>
          <p:nvPr/>
        </p:nvGrpSpPr>
        <p:grpSpPr>
          <a:xfrm>
            <a:off x="2837887" y="3954572"/>
            <a:ext cx="331047" cy="331047"/>
            <a:chOff x="1422400" y="1405467"/>
            <a:chExt cx="914400" cy="914400"/>
          </a:xfrm>
          <a:solidFill>
            <a:srgbClr val="FFD101"/>
          </a:solidFill>
        </p:grpSpPr>
        <p:sp>
          <p:nvSpPr>
            <p:cNvPr id="951" name="Circle: Hollow 950">
              <a:extLst>
                <a:ext uri="{FF2B5EF4-FFF2-40B4-BE49-F238E27FC236}">
                  <a16:creationId xmlns:a16="http://schemas.microsoft.com/office/drawing/2014/main" id="{9691C13A-2282-4AEC-BB9F-2EC65272F0E5}"/>
                </a:ext>
              </a:extLst>
            </p:cNvPr>
            <p:cNvSpPr/>
            <p:nvPr/>
          </p:nvSpPr>
          <p:spPr>
            <a:xfrm>
              <a:off x="1422400" y="1405467"/>
              <a:ext cx="914400" cy="914400"/>
            </a:xfrm>
            <a:prstGeom prst="donut">
              <a:avLst>
                <a:gd name="adj" fmla="val 16757"/>
              </a:avLst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52" name="Oval 951">
              <a:extLst>
                <a:ext uri="{FF2B5EF4-FFF2-40B4-BE49-F238E27FC236}">
                  <a16:creationId xmlns:a16="http://schemas.microsoft.com/office/drawing/2014/main" id="{FF7E1815-C545-4AC8-9AD1-C0D834441F58}"/>
                </a:ext>
              </a:extLst>
            </p:cNvPr>
            <p:cNvSpPr/>
            <p:nvPr/>
          </p:nvSpPr>
          <p:spPr>
            <a:xfrm>
              <a:off x="1672167" y="1655234"/>
              <a:ext cx="414867" cy="414867"/>
            </a:xfrm>
            <a:prstGeom prst="ellipse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953" name="Group 952">
            <a:extLst>
              <a:ext uri="{FF2B5EF4-FFF2-40B4-BE49-F238E27FC236}">
                <a16:creationId xmlns:a16="http://schemas.microsoft.com/office/drawing/2014/main" id="{595DA529-F350-412B-990B-A8CFF1A0130F}"/>
              </a:ext>
            </a:extLst>
          </p:cNvPr>
          <p:cNvGrpSpPr/>
          <p:nvPr/>
        </p:nvGrpSpPr>
        <p:grpSpPr>
          <a:xfrm>
            <a:off x="3184037" y="2452844"/>
            <a:ext cx="331047" cy="331047"/>
            <a:chOff x="1422400" y="1405467"/>
            <a:chExt cx="914400" cy="914400"/>
          </a:xfrm>
          <a:solidFill>
            <a:srgbClr val="FFD101"/>
          </a:solidFill>
        </p:grpSpPr>
        <p:sp>
          <p:nvSpPr>
            <p:cNvPr id="954" name="Circle: Hollow 953">
              <a:extLst>
                <a:ext uri="{FF2B5EF4-FFF2-40B4-BE49-F238E27FC236}">
                  <a16:creationId xmlns:a16="http://schemas.microsoft.com/office/drawing/2014/main" id="{DE545E3B-5FE8-4C9C-AA71-076B1346F003}"/>
                </a:ext>
              </a:extLst>
            </p:cNvPr>
            <p:cNvSpPr/>
            <p:nvPr/>
          </p:nvSpPr>
          <p:spPr>
            <a:xfrm>
              <a:off x="1422400" y="1405467"/>
              <a:ext cx="914400" cy="914400"/>
            </a:xfrm>
            <a:prstGeom prst="donut">
              <a:avLst>
                <a:gd name="adj" fmla="val 16757"/>
              </a:avLst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55" name="Oval 954">
              <a:extLst>
                <a:ext uri="{FF2B5EF4-FFF2-40B4-BE49-F238E27FC236}">
                  <a16:creationId xmlns:a16="http://schemas.microsoft.com/office/drawing/2014/main" id="{178E6C29-558A-4AEA-A2CF-194E4760DD78}"/>
                </a:ext>
              </a:extLst>
            </p:cNvPr>
            <p:cNvSpPr/>
            <p:nvPr/>
          </p:nvSpPr>
          <p:spPr>
            <a:xfrm>
              <a:off x="1672167" y="1655234"/>
              <a:ext cx="414867" cy="414867"/>
            </a:xfrm>
            <a:prstGeom prst="ellipse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cxnSp>
        <p:nvCxnSpPr>
          <p:cNvPr id="956" name="Straight Connector 955">
            <a:extLst>
              <a:ext uri="{FF2B5EF4-FFF2-40B4-BE49-F238E27FC236}">
                <a16:creationId xmlns:a16="http://schemas.microsoft.com/office/drawing/2014/main" id="{00417817-3E79-4BAE-BC44-525AC1CA3A1D}"/>
              </a:ext>
            </a:extLst>
          </p:cNvPr>
          <p:cNvCxnSpPr>
            <a:stCxn id="897" idx="6"/>
          </p:cNvCxnSpPr>
          <p:nvPr/>
        </p:nvCxnSpPr>
        <p:spPr>
          <a:xfrm>
            <a:off x="7679627" y="4090669"/>
            <a:ext cx="1491405" cy="29154"/>
          </a:xfrm>
          <a:prstGeom prst="line">
            <a:avLst/>
          </a:prstGeom>
          <a:ln w="28575">
            <a:solidFill>
              <a:srgbClr val="FFD101"/>
            </a:solidFill>
          </a:ln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7" name="Straight Connector 956">
            <a:extLst>
              <a:ext uri="{FF2B5EF4-FFF2-40B4-BE49-F238E27FC236}">
                <a16:creationId xmlns:a16="http://schemas.microsoft.com/office/drawing/2014/main" id="{C1B76EA6-89D6-4759-A5DA-366C45FF6581}"/>
              </a:ext>
            </a:extLst>
          </p:cNvPr>
          <p:cNvCxnSpPr>
            <a:cxnSpLocks/>
          </p:cNvCxnSpPr>
          <p:nvPr/>
        </p:nvCxnSpPr>
        <p:spPr>
          <a:xfrm flipV="1">
            <a:off x="7447811" y="2765212"/>
            <a:ext cx="1207600" cy="426826"/>
          </a:xfrm>
          <a:prstGeom prst="line">
            <a:avLst/>
          </a:prstGeom>
          <a:ln w="28575">
            <a:solidFill>
              <a:srgbClr val="FFD101"/>
            </a:solidFill>
          </a:ln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8" name="Straight Connector 957">
            <a:extLst>
              <a:ext uri="{FF2B5EF4-FFF2-40B4-BE49-F238E27FC236}">
                <a16:creationId xmlns:a16="http://schemas.microsoft.com/office/drawing/2014/main" id="{66F519B1-5C89-48FA-88BA-65AC37A03147}"/>
              </a:ext>
            </a:extLst>
          </p:cNvPr>
          <p:cNvCxnSpPr>
            <a:cxnSpLocks/>
            <a:stCxn id="909" idx="5"/>
          </p:cNvCxnSpPr>
          <p:nvPr/>
        </p:nvCxnSpPr>
        <p:spPr>
          <a:xfrm>
            <a:off x="7390524" y="5010562"/>
            <a:ext cx="1236906" cy="580612"/>
          </a:xfrm>
          <a:prstGeom prst="line">
            <a:avLst/>
          </a:prstGeom>
          <a:ln w="28575">
            <a:solidFill>
              <a:srgbClr val="FFD101"/>
            </a:solidFill>
          </a:ln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9" name="Straight Connector 958">
            <a:extLst>
              <a:ext uri="{FF2B5EF4-FFF2-40B4-BE49-F238E27FC236}">
                <a16:creationId xmlns:a16="http://schemas.microsoft.com/office/drawing/2014/main" id="{5B64F7A6-F632-4988-9509-D8A4887CB408}"/>
              </a:ext>
            </a:extLst>
          </p:cNvPr>
          <p:cNvCxnSpPr>
            <a:cxnSpLocks/>
          </p:cNvCxnSpPr>
          <p:nvPr/>
        </p:nvCxnSpPr>
        <p:spPr>
          <a:xfrm flipV="1">
            <a:off x="3685076" y="4988141"/>
            <a:ext cx="1019108" cy="633090"/>
          </a:xfrm>
          <a:prstGeom prst="line">
            <a:avLst/>
          </a:prstGeom>
          <a:ln w="28575">
            <a:solidFill>
              <a:srgbClr val="FFD101"/>
            </a:solidFill>
          </a:ln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0" name="Straight Connector 959">
            <a:extLst>
              <a:ext uri="{FF2B5EF4-FFF2-40B4-BE49-F238E27FC236}">
                <a16:creationId xmlns:a16="http://schemas.microsoft.com/office/drawing/2014/main" id="{9B685412-4232-4B92-912A-65D8D6B326D9}"/>
              </a:ext>
            </a:extLst>
          </p:cNvPr>
          <p:cNvCxnSpPr>
            <a:cxnSpLocks/>
            <a:endCxn id="900" idx="2"/>
          </p:cNvCxnSpPr>
          <p:nvPr/>
        </p:nvCxnSpPr>
        <p:spPr>
          <a:xfrm flipV="1">
            <a:off x="3152094" y="4090669"/>
            <a:ext cx="1316127" cy="29154"/>
          </a:xfrm>
          <a:prstGeom prst="line">
            <a:avLst/>
          </a:prstGeom>
          <a:ln w="28575">
            <a:solidFill>
              <a:srgbClr val="FFD101"/>
            </a:solidFill>
          </a:ln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1" name="Straight Connector 960">
            <a:extLst>
              <a:ext uri="{FF2B5EF4-FFF2-40B4-BE49-F238E27FC236}">
                <a16:creationId xmlns:a16="http://schemas.microsoft.com/office/drawing/2014/main" id="{62FB312B-87DB-4607-8649-FB08D94A2F55}"/>
              </a:ext>
            </a:extLst>
          </p:cNvPr>
          <p:cNvCxnSpPr>
            <a:cxnSpLocks/>
            <a:endCxn id="906" idx="1"/>
          </p:cNvCxnSpPr>
          <p:nvPr/>
        </p:nvCxnSpPr>
        <p:spPr>
          <a:xfrm>
            <a:off x="3520418" y="2650486"/>
            <a:ext cx="1232247" cy="520288"/>
          </a:xfrm>
          <a:prstGeom prst="line">
            <a:avLst/>
          </a:prstGeom>
          <a:ln w="28575">
            <a:solidFill>
              <a:srgbClr val="FFD101"/>
            </a:solidFill>
          </a:ln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2" name="TextBox 961">
            <a:extLst>
              <a:ext uri="{FF2B5EF4-FFF2-40B4-BE49-F238E27FC236}">
                <a16:creationId xmlns:a16="http://schemas.microsoft.com/office/drawing/2014/main" id="{65541BA2-F8A0-4014-9884-97BAA818FC86}"/>
              </a:ext>
            </a:extLst>
          </p:cNvPr>
          <p:cNvSpPr txBox="1"/>
          <p:nvPr/>
        </p:nvSpPr>
        <p:spPr>
          <a:xfrm>
            <a:off x="4768600" y="3212718"/>
            <a:ext cx="2394215" cy="156966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swald" panose="02000503000000000000" pitchFamily="2" charset="0"/>
                <a:ea typeface="+mn-ea"/>
                <a:cs typeface="+mn-cs"/>
              </a:rPr>
              <a:t>Geotechnical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swald" panose="02000503000000000000" pitchFamily="2" charset="0"/>
                <a:ea typeface="+mn-ea"/>
                <a:cs typeface="+mn-cs"/>
              </a:rPr>
              <a:t>               &amp;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swald" panose="02000503000000000000" pitchFamily="2" charset="0"/>
                <a:ea typeface="+mn-ea"/>
                <a:cs typeface="+mn-cs"/>
              </a:rPr>
              <a:t> foundation  system design</a:t>
            </a:r>
          </a:p>
        </p:txBody>
      </p:sp>
      <p:grpSp>
        <p:nvGrpSpPr>
          <p:cNvPr id="963" name="Group 962">
            <a:extLst>
              <a:ext uri="{FF2B5EF4-FFF2-40B4-BE49-F238E27FC236}">
                <a16:creationId xmlns:a16="http://schemas.microsoft.com/office/drawing/2014/main" id="{0255F038-3487-48BE-8523-CCEA9D37E289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2"/>
            <a:tile tx="0" ty="0" sx="100000" sy="100000" flip="xy" algn="bl"/>
          </a:blipFill>
        </p:grpSpPr>
        <p:pic>
          <p:nvPicPr>
            <p:cNvPr id="964" name="Picture 963">
              <a:extLst>
                <a:ext uri="{FF2B5EF4-FFF2-40B4-BE49-F238E27FC236}">
                  <a16:creationId xmlns:a16="http://schemas.microsoft.com/office/drawing/2014/main" id="{7C7989F7-BAB5-484E-98C6-1D845FD9738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prst="convex"/>
            </a:sp3d>
          </p:spPr>
        </p:pic>
        <p:grpSp>
          <p:nvGrpSpPr>
            <p:cNvPr id="965" name="Group 964">
              <a:extLst>
                <a:ext uri="{FF2B5EF4-FFF2-40B4-BE49-F238E27FC236}">
                  <a16:creationId xmlns:a16="http://schemas.microsoft.com/office/drawing/2014/main" id="{41580B41-0F7A-4A69-B28D-020B3A8CA865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966" name="Group 965">
                <a:extLst>
                  <a:ext uri="{FF2B5EF4-FFF2-40B4-BE49-F238E27FC236}">
                    <a16:creationId xmlns:a16="http://schemas.microsoft.com/office/drawing/2014/main" id="{27ACFD42-FA8F-4343-9E2D-A721A702DC0E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968" name="Rectangle: Rounded Corners 967">
                  <a:extLst>
                    <a:ext uri="{FF2B5EF4-FFF2-40B4-BE49-F238E27FC236}">
                      <a16:creationId xmlns:a16="http://schemas.microsoft.com/office/drawing/2014/main" id="{A8064D6D-9D1A-4F1F-BB28-8D10191E8E1E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4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convex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969" name="Freeform: Shape 968">
                  <a:extLst>
                    <a:ext uri="{FF2B5EF4-FFF2-40B4-BE49-F238E27FC236}">
                      <a16:creationId xmlns:a16="http://schemas.microsoft.com/office/drawing/2014/main" id="{16FDC1D6-3439-4017-8629-FD83557C3A8E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  <a:scene3d>
                  <a:camera prst="orthographicFront"/>
                  <a:lightRig rig="threePt" dir="t"/>
                </a:scene3d>
                <a:sp3d>
                  <a:bevelT prst="convex"/>
                </a:sp3d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967" name="TextBox 966">
                <a:extLst>
                  <a:ext uri="{FF2B5EF4-FFF2-40B4-BE49-F238E27FC236}">
                    <a16:creationId xmlns:a16="http://schemas.microsoft.com/office/drawing/2014/main" id="{20820653-E680-4A0C-8273-2D96D42E989A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4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/>
                <a:lightRig rig="threePt" dir="t"/>
              </a:scene3d>
              <a:sp3d>
                <a:bevelT prst="convex"/>
              </a:sp3d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42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36692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9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9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"/>
                                        <p:tgtEl>
                                          <p:spTgt spid="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"/>
                            </p:stCondLst>
                            <p:childTnLst>
                              <p:par>
                                <p:cTn id="14" presetID="2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300" fill="hold"/>
                                        <p:tgtEl>
                                          <p:spTgt spid="9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00" fill="hold"/>
                                        <p:tgtEl>
                                          <p:spTgt spid="9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300"/>
                                        <p:tgtEl>
                                          <p:spTgt spid="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" fill="hold"/>
                                        <p:tgtEl>
                                          <p:spTgt spid="8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" fill="hold"/>
                                        <p:tgtEl>
                                          <p:spTgt spid="8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300"/>
                                        <p:tgtEl>
                                          <p:spTgt spid="9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"/>
                            </p:stCondLst>
                            <p:childTnLst>
                              <p:par>
                                <p:cTn id="32" presetID="2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300" fill="hold"/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00" fill="hold"/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1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300"/>
                                        <p:tgtEl>
                                          <p:spTgt spid="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" fill="hold"/>
                                        <p:tgtEl>
                                          <p:spTgt spid="9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" fill="hold"/>
                                        <p:tgtEl>
                                          <p:spTgt spid="9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700"/>
                            </p:stCondLst>
                            <p:childTnLst>
                              <p:par>
                                <p:cTn id="4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300"/>
                                        <p:tgtEl>
                                          <p:spTgt spid="9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"/>
                            </p:stCondLst>
                            <p:childTnLst>
                              <p:par>
                                <p:cTn id="50" presetID="2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300" fill="hold"/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00" fill="hold"/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300"/>
                            </p:stCondLst>
                            <p:childTnLst>
                              <p:par>
                                <p:cTn id="5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300"/>
                                        <p:tgtEl>
                                          <p:spTgt spid="9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600"/>
                            </p:stCondLst>
                            <p:childTnLst>
                              <p:par>
                                <p:cTn id="5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" fill="hold"/>
                                        <p:tgtEl>
                                          <p:spTgt spid="9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" fill="hold"/>
                                        <p:tgtEl>
                                          <p:spTgt spid="9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900"/>
                            </p:stCondLst>
                            <p:childTnLst>
                              <p:par>
                                <p:cTn id="6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6" dur="300"/>
                                        <p:tgtEl>
                                          <p:spTgt spid="9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200"/>
                            </p:stCondLst>
                            <p:childTnLst>
                              <p:par>
                                <p:cTn id="68" presetID="2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300" fill="hold"/>
                                        <p:tgtEl>
                                          <p:spTgt spid="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00" fill="hold"/>
                                        <p:tgtEl>
                                          <p:spTgt spid="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500"/>
                            </p:stCondLst>
                            <p:childTnLst>
                              <p:par>
                                <p:cTn id="7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5" dur="300"/>
                                        <p:tgtEl>
                                          <p:spTgt spid="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800"/>
                            </p:stCondLst>
                            <p:childTnLst>
                              <p:par>
                                <p:cTn id="7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300" fill="hold"/>
                                        <p:tgtEl>
                                          <p:spTgt spid="8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300" fill="hold"/>
                                        <p:tgtEl>
                                          <p:spTgt spid="8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100"/>
                            </p:stCondLst>
                            <p:childTnLst>
                              <p:par>
                                <p:cTn id="8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4" dur="300"/>
                                        <p:tgtEl>
                                          <p:spTgt spid="9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400"/>
                            </p:stCondLst>
                            <p:childTnLst>
                              <p:par>
                                <p:cTn id="86" presetID="2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300" fill="hold"/>
                                        <p:tgtEl>
                                          <p:spTgt spid="9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00" fill="hold"/>
                                        <p:tgtEl>
                                          <p:spTgt spid="9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700"/>
                            </p:stCondLst>
                            <p:childTnLst>
                              <p:par>
                                <p:cTn id="9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3" dur="300"/>
                                        <p:tgtEl>
                                          <p:spTgt spid="9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000"/>
                            </p:stCondLst>
                            <p:childTnLst>
                              <p:par>
                                <p:cTn id="9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300" fill="hold"/>
                                        <p:tgtEl>
                                          <p:spTgt spid="9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300" fill="hold"/>
                                        <p:tgtEl>
                                          <p:spTgt spid="9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6300"/>
                            </p:stCondLst>
                            <p:childTnLst>
                              <p:par>
                                <p:cTn id="100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2" dur="300"/>
                                        <p:tgtEl>
                                          <p:spTgt spid="9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6600"/>
                            </p:stCondLst>
                            <p:childTnLst>
                              <p:par>
                                <p:cTn id="104" presetID="2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300" fill="hold"/>
                                        <p:tgtEl>
                                          <p:spTgt spid="9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00" fill="hold"/>
                                        <p:tgtEl>
                                          <p:spTgt spid="9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6900"/>
                            </p:stCondLst>
                            <p:childTnLst>
                              <p:par>
                                <p:cTn id="10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1" dur="300"/>
                                        <p:tgtEl>
                                          <p:spTgt spid="9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A3954F3-3AD5-4EA0-A34A-FBD7DC5517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04" y="2576145"/>
            <a:ext cx="6396748" cy="3889688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AEB3E15-FA11-4C25-AB4F-2C830EFFB4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7108796"/>
              </p:ext>
            </p:extLst>
          </p:nvPr>
        </p:nvGraphicFramePr>
        <p:xfrm>
          <a:off x="6826928" y="3847280"/>
          <a:ext cx="5308188" cy="2921728"/>
        </p:xfrm>
        <a:graphic>
          <a:graphicData uri="http://schemas.openxmlformats.org/drawingml/2006/table">
            <a:tbl>
              <a:tblPr firstRow="1" bandRow="1"/>
              <a:tblGrid>
                <a:gridCol w="1104855">
                  <a:extLst>
                    <a:ext uri="{9D8B030D-6E8A-4147-A177-3AD203B41FA5}">
                      <a16:colId xmlns:a16="http://schemas.microsoft.com/office/drawing/2014/main" val="103476765"/>
                    </a:ext>
                  </a:extLst>
                </a:gridCol>
                <a:gridCol w="1401111">
                  <a:extLst>
                    <a:ext uri="{9D8B030D-6E8A-4147-A177-3AD203B41FA5}">
                      <a16:colId xmlns:a16="http://schemas.microsoft.com/office/drawing/2014/main" val="2572288567"/>
                    </a:ext>
                  </a:extLst>
                </a:gridCol>
                <a:gridCol w="1401111">
                  <a:extLst>
                    <a:ext uri="{9D8B030D-6E8A-4147-A177-3AD203B41FA5}">
                      <a16:colId xmlns:a16="http://schemas.microsoft.com/office/drawing/2014/main" val="4086759950"/>
                    </a:ext>
                  </a:extLst>
                </a:gridCol>
                <a:gridCol w="1401111">
                  <a:extLst>
                    <a:ext uri="{9D8B030D-6E8A-4147-A177-3AD203B41FA5}">
                      <a16:colId xmlns:a16="http://schemas.microsoft.com/office/drawing/2014/main" val="2675672220"/>
                    </a:ext>
                  </a:extLst>
                </a:gridCol>
              </a:tblGrid>
              <a:tr h="515343">
                <a:tc gridSpan="4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1800" b="1" dirty="0"/>
                        <a:t>Chemical Analysis of Soil Samples</a:t>
                      </a: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206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3283630"/>
                  </a:ext>
                </a:extLst>
              </a:tr>
              <a:tr h="463807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1600" b="1" dirty="0"/>
                        <a:t>Depth</a:t>
                      </a: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1600" b="1" dirty="0"/>
                        <a:t>Average </a:t>
                      </a: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4704035"/>
                  </a:ext>
                </a:extLst>
              </a:tr>
              <a:tr h="51534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1800" b="1" dirty="0"/>
                        <a:t>From </a:t>
                      </a: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1800" b="1" dirty="0"/>
                        <a:t>To</a:t>
                      </a: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1800" b="1" dirty="0"/>
                        <a:t>Sulfate % </a:t>
                      </a: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1800" b="1" dirty="0"/>
                        <a:t>Chloride %</a:t>
                      </a: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lumMod val="60000"/>
                        <a:lumOff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7753069"/>
                  </a:ext>
                </a:extLst>
              </a:tr>
              <a:tr h="47574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1600" b="1" dirty="0"/>
                        <a:t>0.0</a:t>
                      </a: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1600" b="1" dirty="0"/>
                        <a:t>6.0</a:t>
                      </a: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1600" b="1" dirty="0"/>
                        <a:t>0.40 – 0.52</a:t>
                      </a: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1600" b="1" dirty="0"/>
                        <a:t>0.21 – 0.33</a:t>
                      </a: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0983935"/>
                  </a:ext>
                </a:extLst>
              </a:tr>
              <a:tr h="47574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1600" b="1" dirty="0"/>
                        <a:t>6.0</a:t>
                      </a: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1600" b="1" dirty="0"/>
                        <a:t>11.0</a:t>
                      </a: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1600" b="1" dirty="0"/>
                        <a:t>0.34 – 0.38</a:t>
                      </a: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1600" b="1" dirty="0"/>
                        <a:t>0.30 – 0.36</a:t>
                      </a: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8608704"/>
                  </a:ext>
                </a:extLst>
              </a:tr>
              <a:tr h="47574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1600" b="1" dirty="0"/>
                        <a:t>11.0</a:t>
                      </a: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1600" b="1" dirty="0"/>
                        <a:t>20.0</a:t>
                      </a: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1600" b="1" dirty="0"/>
                        <a:t>0.43 – 0.48</a:t>
                      </a: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1600" b="1" dirty="0"/>
                        <a:t>0.18 – 0.34</a:t>
                      </a: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145918"/>
                  </a:ext>
                </a:extLst>
              </a:tr>
            </a:tbl>
          </a:graphicData>
        </a:graphic>
      </p:graphicFrame>
      <p:sp>
        <p:nvSpPr>
          <p:cNvPr id="66" name="Rectangle 65">
            <a:extLst>
              <a:ext uri="{FF2B5EF4-FFF2-40B4-BE49-F238E27FC236}">
                <a16:creationId xmlns:a16="http://schemas.microsoft.com/office/drawing/2014/main" id="{13684413-A27F-4784-899C-AF0FC85E18F1}"/>
              </a:ext>
            </a:extLst>
          </p:cNvPr>
          <p:cNvSpPr/>
          <p:nvPr/>
        </p:nvSpPr>
        <p:spPr>
          <a:xfrm>
            <a:off x="163352" y="2118087"/>
            <a:ext cx="4885702" cy="417184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Medium to High Sulfate And Chloride Content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5568A6E-7E15-498F-B560-BB499BF6476F}"/>
              </a:ext>
            </a:extLst>
          </p:cNvPr>
          <p:cNvSpPr/>
          <p:nvPr/>
        </p:nvSpPr>
        <p:spPr>
          <a:xfrm>
            <a:off x="6782539" y="3411697"/>
            <a:ext cx="1656408" cy="4355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Table 2.1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6519BD3F-B723-4E64-B3FD-C270B9F44F16}"/>
              </a:ext>
            </a:extLst>
          </p:cNvPr>
          <p:cNvSpPr/>
          <p:nvPr/>
        </p:nvSpPr>
        <p:spPr>
          <a:xfrm>
            <a:off x="1380283" y="6445455"/>
            <a:ext cx="5197115" cy="372545"/>
          </a:xfrm>
          <a:prstGeom prst="rect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6303010" algn="r"/>
              </a:tabLst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Soil profile, retrieved from PMU football stadium project ( 2019)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DF32659-5EBB-4C53-8AF6-1A8BF696E904}"/>
              </a:ext>
            </a:extLst>
          </p:cNvPr>
          <p:cNvSpPr/>
          <p:nvPr/>
        </p:nvSpPr>
        <p:spPr>
          <a:xfrm>
            <a:off x="2890549" y="2730473"/>
            <a:ext cx="1118587" cy="2937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Water Table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18EB1B4-98A6-4760-9515-BDE5C4CAFC0A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4"/>
            <a:tile tx="0" ty="0" sx="100000" sy="100000" flip="xy" algn="bl"/>
          </a:blipFill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1BC52C41-EA5F-42B7-8F1E-AA6D2524662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F89CC3F6-3FB8-4382-8480-7D07EE6D6329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2667FBC1-4705-48F0-A2E5-ABEF6DFDB16E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25" name="Rectangle: Rounded Corners 24">
                  <a:extLst>
                    <a:ext uri="{FF2B5EF4-FFF2-40B4-BE49-F238E27FC236}">
                      <a16:creationId xmlns:a16="http://schemas.microsoft.com/office/drawing/2014/main" id="{828718EB-BC8C-41F7-8772-39674141ED3E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26" name="Freeform: Shape 25">
                  <a:extLst>
                    <a:ext uri="{FF2B5EF4-FFF2-40B4-BE49-F238E27FC236}">
                      <a16:creationId xmlns:a16="http://schemas.microsoft.com/office/drawing/2014/main" id="{F39290A7-A45A-4FF9-ADC5-943F159D884C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7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2BE45087-4092-49A4-BA84-B8EB55B23AF7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6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43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sp>
        <p:nvSpPr>
          <p:cNvPr id="30" name="Rectangle: Beveled 29">
            <a:extLst>
              <a:ext uri="{FF2B5EF4-FFF2-40B4-BE49-F238E27FC236}">
                <a16:creationId xmlns:a16="http://schemas.microsoft.com/office/drawing/2014/main" id="{A7382EC5-48F6-4B9C-9AAB-AE5A93F0AD76}"/>
              </a:ext>
            </a:extLst>
          </p:cNvPr>
          <p:cNvSpPr/>
          <p:nvPr/>
        </p:nvSpPr>
        <p:spPr>
          <a:xfrm>
            <a:off x="1122686" y="755522"/>
            <a:ext cx="5407986" cy="847165"/>
          </a:xfrm>
          <a:prstGeom prst="bevel">
            <a:avLst/>
          </a:prstGeom>
          <a:solidFill>
            <a:srgbClr val="00206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Soil profile &amp; chemical analysis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E790425-7C9C-4B7E-AD9B-2AD3FD214A47}"/>
              </a:ext>
            </a:extLst>
          </p:cNvPr>
          <p:cNvSpPr/>
          <p:nvPr/>
        </p:nvSpPr>
        <p:spPr>
          <a:xfrm>
            <a:off x="163351" y="1630445"/>
            <a:ext cx="2741102" cy="417184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High Water Table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65B9424-CCDC-48C4-B5F5-0BA822DAC660}"/>
              </a:ext>
            </a:extLst>
          </p:cNvPr>
          <p:cNvSpPr/>
          <p:nvPr/>
        </p:nvSpPr>
        <p:spPr>
          <a:xfrm>
            <a:off x="163351" y="6445454"/>
            <a:ext cx="1207861" cy="372546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4.4</a:t>
            </a:r>
            <a:endParaRPr kumimoji="0" lang="en-US" sz="1600" b="1" i="0" u="none" strike="noStrike" kern="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652769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DD6784B-B934-41F6-83C9-30D6871F257A}"/>
              </a:ext>
            </a:extLst>
          </p:cNvPr>
          <p:cNvSpPr/>
          <p:nvPr/>
        </p:nvSpPr>
        <p:spPr>
          <a:xfrm>
            <a:off x="2202489" y="1501924"/>
            <a:ext cx="1847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5B9BD5">
                  <a:lumMod val="75000"/>
                </a:srgbClr>
              </a:solidFill>
              <a:effectLst/>
              <a:uLnTx/>
              <a:uFillTx/>
              <a:latin typeface="Arial Black" panose="020B0A04020102020204" pitchFamily="34" charset="0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3F746BC-DF54-40AF-B4E2-EDEA4F04CF6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24"/>
          <a:stretch/>
        </p:blipFill>
        <p:spPr>
          <a:xfrm>
            <a:off x="5532552" y="1003896"/>
            <a:ext cx="6539697" cy="542862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Rectangle: Beveled 7">
            <a:extLst>
              <a:ext uri="{FF2B5EF4-FFF2-40B4-BE49-F238E27FC236}">
                <a16:creationId xmlns:a16="http://schemas.microsoft.com/office/drawing/2014/main" id="{60612068-3B47-4EAA-BE67-C65279047D67}"/>
              </a:ext>
            </a:extLst>
          </p:cNvPr>
          <p:cNvSpPr/>
          <p:nvPr/>
        </p:nvSpPr>
        <p:spPr>
          <a:xfrm>
            <a:off x="468967" y="863687"/>
            <a:ext cx="3836504" cy="638237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Backfilled soil profile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611ED0-DCF8-4418-85B9-844CDEB541E7}"/>
              </a:ext>
            </a:extLst>
          </p:cNvPr>
          <p:cNvSpPr/>
          <p:nvPr/>
        </p:nvSpPr>
        <p:spPr>
          <a:xfrm>
            <a:off x="7519386" y="6385583"/>
            <a:ext cx="4552862" cy="372545"/>
          </a:xfrm>
          <a:prstGeom prst="rect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6303010" algn="r"/>
              </a:tabLst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Backfill Soil Layer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2386DA9-F07D-4727-A7A3-815658E3A71F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3"/>
            <a:tile tx="0" ty="0" sx="100000" sy="100000" flip="xy" algn="bl"/>
          </a:blipFill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BA4CEC2-CA39-4983-810F-AFF3C597A5E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580A458-07F0-469B-B119-5912CCB67F1B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BCF21DE2-8C4C-4FED-B1BF-4FCE2B186CF0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17" name="Rectangle: Rounded Corners 16">
                  <a:extLst>
                    <a:ext uri="{FF2B5EF4-FFF2-40B4-BE49-F238E27FC236}">
                      <a16:creationId xmlns:a16="http://schemas.microsoft.com/office/drawing/2014/main" id="{3BC67598-F014-4BC9-8E01-336944866A94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3B4D178C-3CD0-41AF-87D2-53B67F2BA79D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783CAB6A-CB9D-4841-8D88-B2E6060E498C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5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44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F936234-104B-4C01-AFA4-DF998512D616}"/>
              </a:ext>
            </a:extLst>
          </p:cNvPr>
          <p:cNvGrpSpPr/>
          <p:nvPr/>
        </p:nvGrpSpPr>
        <p:grpSpPr>
          <a:xfrm>
            <a:off x="119751" y="2083018"/>
            <a:ext cx="5216177" cy="2280638"/>
            <a:chOff x="1842099" y="5317525"/>
            <a:chExt cx="7585799" cy="575244"/>
          </a:xfrm>
          <a:effectLst>
            <a:outerShdw blurRad="50800" dist="38100" algn="l" rotWithShape="0">
              <a:prstClr val="black">
                <a:alpha val="40000"/>
              </a:prstClr>
            </a:outerShdw>
          </a:effectLst>
        </p:grpSpPr>
        <p:sp>
          <p:nvSpPr>
            <p:cNvPr id="25" name="Rectangle: Rounded Corners 38">
              <a:extLst>
                <a:ext uri="{FF2B5EF4-FFF2-40B4-BE49-F238E27FC236}">
                  <a16:creationId xmlns:a16="http://schemas.microsoft.com/office/drawing/2014/main" id="{7A85B893-7ECD-4ADB-A31F-2D10D65B0B15}"/>
                </a:ext>
              </a:extLst>
            </p:cNvPr>
            <p:cNvSpPr/>
            <p:nvPr/>
          </p:nvSpPr>
          <p:spPr>
            <a:xfrm>
              <a:off x="1842099" y="5317525"/>
              <a:ext cx="7557248" cy="575243"/>
            </a:xfrm>
            <a:prstGeom prst="rect">
              <a:avLst/>
            </a:prstGeom>
            <a:solidFill>
              <a:sysClr val="window" lastClr="FFFFFF"/>
            </a:solidFill>
            <a:ln w="76200" cap="flat" cmpd="sng" algn="ctr">
              <a:solidFill>
                <a:srgbClr val="00206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1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 Math" panose="02040503050406030204" pitchFamily="18" charset="0"/>
                <a:ea typeface="+mn-ea"/>
                <a:cs typeface="+mn-cs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1" u="none" strike="noStrike" kern="0" cap="none" spc="0" normalizeH="0" baseline="0" noProof="0" dirty="0">
                <a:ln>
                  <a:noFill/>
                </a:ln>
                <a:solidFill>
                  <a:srgbClr val="2C72A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1" u="none" strike="noStrike" kern="0" cap="none" spc="0" normalizeH="0" baseline="0" noProof="0" dirty="0">
                <a:ln>
                  <a:noFill/>
                </a:ln>
                <a:solidFill>
                  <a:srgbClr val="2E75B6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" name="Rectangle: Rounded Corners 39">
              <a:extLst>
                <a:ext uri="{FF2B5EF4-FFF2-40B4-BE49-F238E27FC236}">
                  <a16:creationId xmlns:a16="http://schemas.microsoft.com/office/drawing/2014/main" id="{F3DFF236-4718-4CC9-B616-8C8F38ACCF06}"/>
                </a:ext>
              </a:extLst>
            </p:cNvPr>
            <p:cNvSpPr/>
            <p:nvPr/>
          </p:nvSpPr>
          <p:spPr>
            <a:xfrm>
              <a:off x="1870650" y="5317526"/>
              <a:ext cx="7557248" cy="575243"/>
            </a:xfrm>
            <a:prstGeom prst="rect">
              <a:avLst/>
            </a:prstGeom>
            <a:noFill/>
            <a:ln w="76200" cap="flat" cmpd="sng" algn="ctr">
              <a:solidFill>
                <a:srgbClr val="00206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 w="0"/>
                <a:solidFill>
                  <a:srgbClr val="5B9BD5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C528F22E-7220-47A4-9430-625727F5F1E1}"/>
              </a:ext>
            </a:extLst>
          </p:cNvPr>
          <p:cNvSpPr txBox="1"/>
          <p:nvPr/>
        </p:nvSpPr>
        <p:spPr>
          <a:xfrm>
            <a:off x="229488" y="2374801"/>
            <a:ext cx="5061653" cy="5799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Complete change of the top layer)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324BAAA-536E-449B-AB07-921C9A6E660D}"/>
              </a:ext>
            </a:extLst>
          </p:cNvPr>
          <p:cNvSpPr/>
          <p:nvPr/>
        </p:nvSpPr>
        <p:spPr>
          <a:xfrm>
            <a:off x="6311524" y="6432525"/>
            <a:ext cx="1207861" cy="339931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4.5</a:t>
            </a:r>
            <a:endParaRPr kumimoji="0" lang="en-US" sz="1600" b="1" i="0" u="none" strike="noStrike" kern="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48DB68-91F6-497E-90BA-C8564DA7B945}"/>
              </a:ext>
            </a:extLst>
          </p:cNvPr>
          <p:cNvSpPr/>
          <p:nvPr/>
        </p:nvSpPr>
        <p:spPr>
          <a:xfrm>
            <a:off x="5532552" y="2188111"/>
            <a:ext cx="418311" cy="3733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83C32F2-92EC-4683-979E-6A7DE39AC999}"/>
              </a:ext>
            </a:extLst>
          </p:cNvPr>
          <p:cNvSpPr/>
          <p:nvPr/>
        </p:nvSpPr>
        <p:spPr>
          <a:xfrm>
            <a:off x="9616993" y="1182805"/>
            <a:ext cx="1642368" cy="715664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CB4751C-359F-46FE-A925-7C4D291C85B7}"/>
              </a:ext>
            </a:extLst>
          </p:cNvPr>
          <p:cNvSpPr/>
          <p:nvPr/>
        </p:nvSpPr>
        <p:spPr>
          <a:xfrm>
            <a:off x="11665258" y="1340528"/>
            <a:ext cx="310719" cy="372545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75020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Beveled 4">
            <a:extLst>
              <a:ext uri="{FF2B5EF4-FFF2-40B4-BE49-F238E27FC236}">
                <a16:creationId xmlns:a16="http://schemas.microsoft.com/office/drawing/2014/main" id="{B5AE873A-6748-48FD-BD93-81821971B2E9}"/>
              </a:ext>
            </a:extLst>
          </p:cNvPr>
          <p:cNvSpPr/>
          <p:nvPr/>
        </p:nvSpPr>
        <p:spPr>
          <a:xfrm>
            <a:off x="237801" y="879257"/>
            <a:ext cx="3729516" cy="1092879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Dewatering System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33D519-A5B5-4BE2-847E-9CBB92B79E8F}"/>
              </a:ext>
            </a:extLst>
          </p:cNvPr>
          <p:cNvSpPr txBox="1"/>
          <p:nvPr/>
        </p:nvSpPr>
        <p:spPr>
          <a:xfrm>
            <a:off x="237801" y="2102320"/>
            <a:ext cx="4310216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</a:rPr>
              <a:t>Temporary Dewatering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E8042E3-B0F2-41E6-8FA3-56D6E6B20011}"/>
              </a:ext>
            </a:extLst>
          </p:cNvPr>
          <p:cNvSpPr txBox="1"/>
          <p:nvPr/>
        </p:nvSpPr>
        <p:spPr>
          <a:xfrm>
            <a:off x="6069577" y="1425696"/>
            <a:ext cx="4310216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</a:rPr>
              <a:t>Permanent Dewatering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C34515B-84C8-4827-B1AB-EE1B0001BF66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40" y="2667231"/>
            <a:ext cx="4807061" cy="356173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4A14C57-D01F-4AEC-AB14-BDE9A76DF5C1}"/>
              </a:ext>
            </a:extLst>
          </p:cNvPr>
          <p:cNvSpPr txBox="1"/>
          <p:nvPr/>
        </p:nvSpPr>
        <p:spPr>
          <a:xfrm>
            <a:off x="1518082" y="6332214"/>
            <a:ext cx="5757018" cy="369332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pPr lvl="0" algn="ctr">
              <a:tabLst>
                <a:tab pos="6303010" algn="r"/>
              </a:tabLst>
              <a:defRPr/>
            </a:pPr>
            <a:r>
              <a:rPr lang="en-US" b="1" kern="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Resource :klaudia.eu/wellpoint-systems/wellpoints(2017)</a:t>
            </a:r>
            <a:endParaRPr kumimoji="0" lang="en-US" sz="18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7A7F4F1-64C0-4678-A6B0-7FABDFC02458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5816" y="1972136"/>
            <a:ext cx="5577840" cy="361378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BAD11AC-C3D9-46DA-8384-867711E9B21E}"/>
              </a:ext>
            </a:extLst>
          </p:cNvPr>
          <p:cNvSpPr txBox="1"/>
          <p:nvPr/>
        </p:nvSpPr>
        <p:spPr>
          <a:xfrm>
            <a:off x="7275100" y="5670696"/>
            <a:ext cx="4028555" cy="369332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b="1" dirty="0"/>
              <a:t>Resource :</a:t>
            </a:r>
            <a:r>
              <a:rPr lang="en-US" b="1" dirty="0" err="1"/>
              <a:t>permagard</a:t>
            </a:r>
            <a:r>
              <a:rPr lang="en-US" b="1" dirty="0"/>
              <a:t>(2019)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15CD017-8E10-42C3-8C22-31A1983D517D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4"/>
            <a:tile tx="0" ty="0" sx="100000" sy="100000" flip="xy" algn="bl"/>
          </a:blipFill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45E2BDFF-17C1-4032-883D-70338A4E03D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FA91C388-CFBB-46DD-ADDB-2EAAF286ECDE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F4ACEF56-E2F8-4672-BD34-335F6C3C27DF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21" name="Rectangle: Rounded Corners 20">
                  <a:extLst>
                    <a:ext uri="{FF2B5EF4-FFF2-40B4-BE49-F238E27FC236}">
                      <a16:creationId xmlns:a16="http://schemas.microsoft.com/office/drawing/2014/main" id="{2AFE4E3C-5EB6-4117-931C-02E7130F15BF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22" name="Freeform: Shape 21">
                  <a:extLst>
                    <a:ext uri="{FF2B5EF4-FFF2-40B4-BE49-F238E27FC236}">
                      <a16:creationId xmlns:a16="http://schemas.microsoft.com/office/drawing/2014/main" id="{5821DDCD-407F-4EE9-90EE-3F633DDDF7A3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7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BDA2C0F-97F1-49A5-A0EE-7972534266E6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6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45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3C0E9D45-10C3-45A4-9B88-C8FE5520D361}"/>
              </a:ext>
            </a:extLst>
          </p:cNvPr>
          <p:cNvSpPr/>
          <p:nvPr/>
        </p:nvSpPr>
        <p:spPr>
          <a:xfrm>
            <a:off x="5953710" y="5619454"/>
            <a:ext cx="1207861" cy="423009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4.7</a:t>
            </a:r>
            <a:endParaRPr kumimoji="0" lang="en-US" sz="1600" b="1" i="0" u="none" strike="noStrike" kern="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B2BC6FF-6D42-4D85-90F9-0128C8905CCD}"/>
              </a:ext>
            </a:extLst>
          </p:cNvPr>
          <p:cNvSpPr/>
          <p:nvPr/>
        </p:nvSpPr>
        <p:spPr>
          <a:xfrm>
            <a:off x="171038" y="6254339"/>
            <a:ext cx="1207861" cy="423009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4.6</a:t>
            </a:r>
            <a:endParaRPr kumimoji="0" lang="en-US" sz="1600" b="1" i="0" u="none" strike="noStrike" kern="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139201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A557823-9B27-42E5-8AF5-2859482D881F}"/>
              </a:ext>
            </a:extLst>
          </p:cNvPr>
          <p:cNvSpPr/>
          <p:nvPr/>
        </p:nvSpPr>
        <p:spPr>
          <a:xfrm>
            <a:off x="0" y="-245749"/>
            <a:ext cx="12192000" cy="7349498"/>
          </a:xfrm>
          <a:prstGeom prst="rect">
            <a:avLst/>
          </a:prstGeom>
          <a:gradFill>
            <a:gsLst>
              <a:gs pos="0">
                <a:srgbClr val="BDC6CB">
                  <a:alpha val="77000"/>
                </a:srgbClr>
              </a:gs>
              <a:gs pos="100000">
                <a:srgbClr val="EEEFF1">
                  <a:alpha val="77000"/>
                </a:srgbClr>
              </a:gs>
            </a:gsLst>
            <a:lin ang="135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1010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+mn-cs"/>
              </a:rPr>
              <a:t> </a:t>
            </a:r>
            <a:endParaRPr kumimoji="0" lang="en-IN" sz="1800" b="1" i="1" u="none" strike="noStrike" kern="0" cap="none" spc="0" normalizeH="0" baseline="0" noProof="0" dirty="0">
              <a:ln>
                <a:noFill/>
              </a:ln>
              <a:solidFill>
                <a:srgbClr val="0066FF"/>
              </a:solidFill>
              <a:effectLst/>
              <a:uLnTx/>
              <a:uFillTx/>
              <a:latin typeface="Cambria Math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: Beveled 7">
            <a:extLst>
              <a:ext uri="{FF2B5EF4-FFF2-40B4-BE49-F238E27FC236}">
                <a16:creationId xmlns:a16="http://schemas.microsoft.com/office/drawing/2014/main" id="{4AB8C575-8980-477D-8C0C-A383E78DF5B0}"/>
              </a:ext>
            </a:extLst>
          </p:cNvPr>
          <p:cNvSpPr/>
          <p:nvPr/>
        </p:nvSpPr>
        <p:spPr>
          <a:xfrm>
            <a:off x="135235" y="743017"/>
            <a:ext cx="5189119" cy="877439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Isolated shallow foundation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6947A22-3DAB-4DE1-B68B-1AC141905B39}"/>
              </a:ext>
            </a:extLst>
          </p:cNvPr>
          <p:cNvGrpSpPr/>
          <p:nvPr/>
        </p:nvGrpSpPr>
        <p:grpSpPr>
          <a:xfrm>
            <a:off x="347240" y="1945209"/>
            <a:ext cx="9058624" cy="2029301"/>
            <a:chOff x="1842099" y="5317525"/>
            <a:chExt cx="7585799" cy="575244"/>
          </a:xfrm>
          <a:effectLst>
            <a:outerShdw blurRad="50800" dist="38100" algn="l" rotWithShape="0">
              <a:prstClr val="black">
                <a:alpha val="40000"/>
              </a:prstClr>
            </a:outerShdw>
          </a:effectLst>
        </p:grpSpPr>
        <p:sp>
          <p:nvSpPr>
            <p:cNvPr id="13" name="Rectangle: Rounded Corners 38">
              <a:extLst>
                <a:ext uri="{FF2B5EF4-FFF2-40B4-BE49-F238E27FC236}">
                  <a16:creationId xmlns:a16="http://schemas.microsoft.com/office/drawing/2014/main" id="{1BC76840-3270-4344-B089-848FF9E9EAF3}"/>
                </a:ext>
              </a:extLst>
            </p:cNvPr>
            <p:cNvSpPr/>
            <p:nvPr/>
          </p:nvSpPr>
          <p:spPr>
            <a:xfrm>
              <a:off x="1842099" y="5317525"/>
              <a:ext cx="7557248" cy="575243"/>
            </a:xfrm>
            <a:prstGeom prst="rect">
              <a:avLst/>
            </a:prstGeom>
            <a:solidFill>
              <a:sysClr val="window" lastClr="FFFFFF"/>
            </a:solidFill>
            <a:ln w="76200" cap="flat" cmpd="sng" algn="ctr">
              <a:solidFill>
                <a:srgbClr val="00206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1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 Math" panose="02040503050406030204" pitchFamily="18" charset="0"/>
                <a:ea typeface="+mn-ea"/>
                <a:cs typeface="+mn-cs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1" i="1" u="none" strike="noStrike" kern="0" cap="none" spc="0" normalizeH="0" baseline="0" noProof="0" dirty="0">
                <a:ln>
                  <a:noFill/>
                </a:ln>
                <a:solidFill>
                  <a:srgbClr val="2C72A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1" u="none" strike="noStrike" kern="0" cap="none" spc="0" normalizeH="0" baseline="0" noProof="0" dirty="0">
                <a:ln>
                  <a:noFill/>
                </a:ln>
                <a:solidFill>
                  <a:srgbClr val="2E75B6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Rectangle: Rounded Corners 39">
              <a:extLst>
                <a:ext uri="{FF2B5EF4-FFF2-40B4-BE49-F238E27FC236}">
                  <a16:creationId xmlns:a16="http://schemas.microsoft.com/office/drawing/2014/main" id="{FCECB16B-D71E-4012-8CA0-B5708730303A}"/>
                </a:ext>
              </a:extLst>
            </p:cNvPr>
            <p:cNvSpPr/>
            <p:nvPr/>
          </p:nvSpPr>
          <p:spPr>
            <a:xfrm>
              <a:off x="1870650" y="5317526"/>
              <a:ext cx="7557248" cy="575243"/>
            </a:xfrm>
            <a:prstGeom prst="rect">
              <a:avLst/>
            </a:prstGeom>
            <a:noFill/>
            <a:ln w="76200" cap="flat" cmpd="sng" algn="ctr">
              <a:solidFill>
                <a:srgbClr val="00206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 w="0"/>
                <a:solidFill>
                  <a:srgbClr val="5B9BD5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C72FEC1-1E5B-480B-8E36-4D0ABCD912A6}"/>
                  </a:ext>
                </a:extLst>
              </p:cNvPr>
              <p:cNvSpPr txBox="1"/>
              <p:nvPr/>
            </p:nvSpPr>
            <p:spPr>
              <a:xfrm>
                <a:off x="783416" y="2276635"/>
                <a:ext cx="8175053" cy="12741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>
                  <a:defRPr/>
                </a:pPr>
                <a:r>
                  <a:rPr kumimoji="0" lang="en-US" sz="2800" b="1" u="none" strike="noStrike" kern="120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/>
                    <a:uLnTx/>
                    <a:uFillTx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q</a:t>
                </a:r>
                <a:r>
                  <a:rPr kumimoji="0" lang="en-US" sz="2000" b="1" u="none" strike="noStrike" kern="1200" cap="none" spc="0" normalizeH="0" noProof="0" dirty="0">
                    <a:ln>
                      <a:noFill/>
                    </a:ln>
                    <a:solidFill>
                      <a:srgbClr val="002060"/>
                    </a:solidFill>
                    <a:effectLst/>
                    <a:uLnTx/>
                    <a:uFillTx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u</a:t>
                </a:r>
                <a14:m>
                  <m:oMath xmlns:m="http://schemas.openxmlformats.org/officeDocument/2006/math">
                    <m:r>
                      <a:rPr kumimoji="0" lang="en-US" sz="2000" b="1" i="0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𝒒𝒖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=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𝒄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 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𝑵𝒄𝑭𝒄𝒔𝑭𝒄𝒅𝑭𝒄𝒊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+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𝒒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 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𝑵𝒒𝑭𝒒𝒔𝑭𝒒𝒅𝑭𝒒𝒊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 + 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𝟏</m:t>
                    </m:r>
                    <m:r>
                      <m:rPr>
                        <m:nor/>
                      </m:rPr>
                      <a:rPr lang="en-US" sz="2000" b="1" i="0" dirty="0" smtClean="0">
                        <a:solidFill>
                          <a:srgbClr val="002060"/>
                        </a:solidFill>
                      </a:rPr>
                      <m:t>/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𝟐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 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𝑩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𝜸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𝑵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𝜸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𝑭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𝜸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𝒔𝑭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𝜸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𝒅𝑭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𝜸</m:t>
                    </m:r>
                    <m:r>
                      <m:rPr>
                        <m:nor/>
                      </m:rPr>
                      <a:rPr lang="en-US" sz="2000" b="1" dirty="0">
                        <a:solidFill>
                          <a:srgbClr val="002060"/>
                        </a:solidFill>
                      </a:rPr>
                      <m:t>𝒊</m:t>
                    </m:r>
                  </m:oMath>
                </a14:m>
                <a:endPara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Calibri" panose="020F0502020204030204" pitchFamily="34" charset="0"/>
                  <a:cs typeface="+mn-cs"/>
                </a:endParaRPr>
              </a:p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IN" sz="2000" b="1" i="1" u="none" strike="noStrike" kern="120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/>
                    <a:uLnTx/>
                    <a:uFillTx/>
                    <a:latin typeface="Cambria Math" panose="02040503050406030204" pitchFamily="18" charset="0"/>
                    <a:ea typeface="+mn-ea"/>
                    <a:cs typeface="+mn-cs"/>
                  </a:rPr>
                  <a:t>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𝑪𝒉𝒆𝒄𝒌𝒊𝒏𝒈</m:t>
                        </m:r>
                        <m: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 </m:t>
                        </m:r>
                        <m: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𝒇𝒐𝒓</m:t>
                        </m:r>
                        <m: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 </m:t>
                        </m:r>
                        <m: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d>
                          <m:dPr>
                            <m:ctrlPr>
                              <a:rPr kumimoji="0" lang="en-US" sz="2000" b="1" i="1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rgbClr val="002060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kumimoji="0" lang="en-US" sz="2000" b="1" i="1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rgbClr val="002060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𝒎𝒂𝒙</m:t>
                            </m:r>
                          </m:e>
                        </m:d>
                      </m:sub>
                    </m:sSub>
                    <m:r>
                      <a:rPr kumimoji="0" lang="en-US" sz="2000" b="1" i="1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𝑸</m:t>
                        </m:r>
                      </m:num>
                      <m:den>
                        <m: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𝑩𝑳</m:t>
                        </m:r>
                      </m:den>
                    </m:f>
                    <m:r>
                      <a:rPr kumimoji="0" lang="en-US" sz="2000" b="1" i="1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+</m:t>
                    </m:r>
                    <m:f>
                      <m:fPr>
                        <m:ctrlP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𝟔</m:t>
                        </m:r>
                        <m: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𝑴</m:t>
                        </m:r>
                      </m:num>
                      <m:den>
                        <m:sSup>
                          <m:sSupPr>
                            <m:ctrlPr>
                              <a:rPr kumimoji="0" lang="en-US" sz="2000" b="1" i="1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rgbClr val="002060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sSupPr>
                          <m:e>
                            <m:r>
                              <a:rPr kumimoji="0" lang="en-US" sz="2000" b="1" i="1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rgbClr val="002060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𝑩</m:t>
                            </m:r>
                          </m:e>
                          <m:sup>
                            <m:r>
                              <a:rPr kumimoji="0" lang="en-US" sz="2000" b="1" i="1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rgbClr val="002060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𝑳</m:t>
                        </m:r>
                      </m:den>
                    </m:f>
                    <m:r>
                      <a:rPr kumimoji="0" lang="en-US" sz="2000" b="1" i="1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,</m:t>
                    </m:r>
                    <m:sSub>
                      <m:sSubPr>
                        <m:ctrlP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𝒎𝒊𝒏</m:t>
                        </m:r>
                      </m:sub>
                    </m:sSub>
                    <m:r>
                      <a:rPr kumimoji="0" lang="en-US" sz="2000" b="1" i="1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𝑸</m:t>
                        </m:r>
                      </m:num>
                      <m:den>
                        <m: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𝑩𝑳</m:t>
                        </m:r>
                      </m:den>
                    </m:f>
                    <m:r>
                      <a:rPr kumimoji="0" lang="en-US" sz="2000" b="1" i="1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−</m:t>
                    </m:r>
                    <m:f>
                      <m:fPr>
                        <m:ctrlP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𝟔</m:t>
                        </m:r>
                        <m: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𝑴</m:t>
                        </m:r>
                      </m:num>
                      <m:den>
                        <m:sSup>
                          <m:sSupPr>
                            <m:ctrlPr>
                              <a:rPr kumimoji="0" lang="en-US" sz="2000" b="1" i="1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rgbClr val="002060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sSupPr>
                          <m:e>
                            <m:r>
                              <a:rPr kumimoji="0" lang="en-US" sz="2000" b="1" i="1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rgbClr val="002060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𝑩</m:t>
                            </m:r>
                          </m:e>
                          <m:sup>
                            <m:r>
                              <a:rPr kumimoji="0" lang="en-US" sz="2000" b="1" i="1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rgbClr val="002060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kumimoji="0" lang="en-US" sz="2000" b="1" i="1" u="none" strike="noStrike" kern="1200" cap="none" spc="0" normalizeH="0" baseline="0" noProof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𝑳</m:t>
                        </m:r>
                      </m:den>
                    </m:f>
                  </m:oMath>
                </a14:m>
                <a:endPara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C72FEC1-1E5B-480B-8E36-4D0ABCD912A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3416" y="2276635"/>
                <a:ext cx="8175053" cy="1274131"/>
              </a:xfrm>
              <a:prstGeom prst="rect">
                <a:avLst/>
              </a:prstGeom>
              <a:blipFill>
                <a:blip r:embed="rId2"/>
                <a:stretch>
                  <a:fillRect l="-1566" t="-430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6" name="Table 15">
                <a:extLst>
                  <a:ext uri="{FF2B5EF4-FFF2-40B4-BE49-F238E27FC236}">
                    <a16:creationId xmlns:a16="http://schemas.microsoft.com/office/drawing/2014/main" id="{463D43F8-4188-4F06-BA60-CDBF5620ACB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400379898"/>
                  </p:ext>
                </p:extLst>
              </p:nvPr>
            </p:nvGraphicFramePr>
            <p:xfrm>
              <a:off x="474562" y="4306074"/>
              <a:ext cx="9086126" cy="2212459"/>
            </p:xfrm>
            <a:graphic>
              <a:graphicData uri="http://schemas.openxmlformats.org/drawingml/2006/table">
                <a:tbl>
                  <a:tblPr firstRow="1" bandRow="1"/>
                  <a:tblGrid>
                    <a:gridCol w="4241838">
                      <a:extLst>
                        <a:ext uri="{9D8B030D-6E8A-4147-A177-3AD203B41FA5}">
                          <a16:colId xmlns:a16="http://schemas.microsoft.com/office/drawing/2014/main" val="3739523799"/>
                        </a:ext>
                      </a:extLst>
                    </a:gridCol>
                    <a:gridCol w="526687">
                      <a:extLst>
                        <a:ext uri="{9D8B030D-6E8A-4147-A177-3AD203B41FA5}">
                          <a16:colId xmlns:a16="http://schemas.microsoft.com/office/drawing/2014/main" val="3764809687"/>
                        </a:ext>
                      </a:extLst>
                    </a:gridCol>
                    <a:gridCol w="4317601">
                      <a:extLst>
                        <a:ext uri="{9D8B030D-6E8A-4147-A177-3AD203B41FA5}">
                          <a16:colId xmlns:a16="http://schemas.microsoft.com/office/drawing/2014/main" val="2985209793"/>
                        </a:ext>
                      </a:extLst>
                    </a:gridCol>
                  </a:tblGrid>
                  <a:tr h="1157300">
                    <a:tc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pPr algn="ctr"/>
                          <a:r>
                            <a:rPr lang="en-US" sz="2400" b="1" kern="1200" dirty="0">
                              <a:solidFill>
                                <a:schemeClr val="lt1"/>
                              </a:solidFill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the net allowable soil bearing capacity </a:t>
                          </a:r>
                          <a:r>
                            <a:rPr lang="en-US" sz="2400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(</a:t>
                          </a:r>
                          <a:r>
                            <a:rPr lang="en-US" sz="2400" dirty="0" err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kN</a:t>
                          </a:r>
                          <a:r>
                            <a:rPr lang="en-US" sz="2400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/</a:t>
                          </a:r>
                          <a:r>
                            <a:rPr lang="en-US" altLang="en-US" sz="2400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m</a:t>
                          </a:r>
                          <a:r>
                            <a:rPr lang="en-US" altLang="en-US" sz="2400" baseline="30000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2</a:t>
                          </a:r>
                          <a:r>
                            <a:rPr lang="en-US" sz="2400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)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 w="25400" cmpd="sng">
                          <a:solidFill>
                            <a:sysClr val="windowText" lastClr="000000"/>
                          </a:solidFill>
                        </a:lnT>
                        <a:lnB w="25400" cmpd="sng">
                          <a:solidFill>
                            <a:sysClr val="windowText" lastClr="000000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2">
                            <a:lumMod val="75000"/>
                          </a:schemeClr>
                        </a:solidFill>
                      </a:tcPr>
                    </a:tc>
                    <a:tc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pPr algn="ctr"/>
                          <a:endParaRPr lang="en-US" sz="2800" b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endParaRP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 w="25400" cmpd="sng">
                          <a:solidFill>
                            <a:sysClr val="windowText" lastClr="000000"/>
                          </a:solidFill>
                        </a:lnT>
                        <a:lnB w="25400" cmpd="sng">
                          <a:solidFill>
                            <a:sysClr val="windowText" lastClr="000000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2">
                            <a:lumMod val="75000"/>
                          </a:schemeClr>
                        </a:solidFill>
                      </a:tcPr>
                    </a:tc>
                    <a:tc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pPr algn="ctr"/>
                          <a: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Bearing Capacity of the Soil</a:t>
                          </a:r>
                        </a:p>
                        <a:p>
                          <a:pPr algn="ctr"/>
                          <a: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 (kN/</a:t>
                          </a:r>
                          <a:r>
                            <a:rPr lang="en-US" alt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m</a:t>
                          </a:r>
                          <a:r>
                            <a:rPr lang="en-US" altLang="en-US" sz="2400" baseline="300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2</a:t>
                          </a:r>
                          <a: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)</a:t>
                          </a:r>
                          <a:endParaRPr lang="en-US" sz="2400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endParaRP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 w="25400" cmpd="sng">
                          <a:solidFill>
                            <a:sysClr val="windowText" lastClr="000000"/>
                          </a:solidFill>
                        </a:lnT>
                        <a:lnB w="25400" cmpd="sng">
                          <a:solidFill>
                            <a:sysClr val="windowText" lastClr="000000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2">
                            <a:lumMod val="75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910636984"/>
                      </a:ext>
                    </a:extLst>
                  </a:tr>
                  <a:tr h="1055159">
                    <a:tc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pPr algn="ctr"/>
                          <a:r>
                            <a:rPr lang="en-US" sz="2800" b="1" dirty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1474.67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 w="25400" cmpd="sng">
                          <a:solidFill>
                            <a:sysClr val="windowText" lastClr="000000"/>
                          </a:solidFill>
                        </a:lnT>
                        <a:lnB w="25400" cmpd="sng">
                          <a:solidFill>
                            <a:sysClr val="windowText" lastClr="000000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2">
                            <a:lumMod val="10000"/>
                          </a:schemeClr>
                        </a:solidFill>
                      </a:tcPr>
                    </a:tc>
                    <a:tc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pPr algn="ctr"/>
                          <a:r>
                            <a:rPr lang="en-US" sz="2800" b="1" dirty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&lt;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 w="25400" cmpd="sng">
                          <a:solidFill>
                            <a:sysClr val="windowText" lastClr="000000"/>
                          </a:solidFill>
                        </a:lnT>
                        <a:lnB w="25400" cmpd="sng">
                          <a:solidFill>
                            <a:sysClr val="windowText" lastClr="000000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2">
                            <a:lumMod val="10000"/>
                          </a:schemeClr>
                        </a:solidFill>
                      </a:tcPr>
                    </a:tc>
                    <a:tc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pPr marL="0" algn="ctr" defTabSz="914400" rtl="0" eaLnBrk="1" latinLnBrk="0" hangingPunct="1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US" sz="2800" b="1" kern="1200" smtClean="0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+mn-cs"/>
                                  </a:rPr>
                                  <m:t>2822.24</m:t>
                                </m:r>
                              </m:oMath>
                            </m:oMathPara>
                          </a14:m>
                          <a:endParaRPr lang="en-US" sz="2800" b="1" kern="1200" dirty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+mn-cs"/>
                          </a:endParaRPr>
                        </a:p>
                        <a:p>
                          <a:pPr marL="0" algn="ctr" defTabSz="914400" rtl="0" eaLnBrk="1" latinLnBrk="0" hangingPunct="1"/>
                          <a:r>
                            <a:rPr kumimoji="0" lang="en-US" sz="3200" b="1" i="0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srgbClr val="FF0000"/>
                              </a:solidFill>
                              <a:effectLst/>
                              <a:uLnTx/>
                              <a:uFillTx/>
                              <a:latin typeface="Calibri" panose="020F0502020204030204"/>
                              <a:ea typeface="+mn-ea"/>
                              <a:cs typeface="+mn-cs"/>
                            </a:rPr>
                            <a:t>Not ok</a:t>
                          </a:r>
                          <a:endParaRPr lang="en-US" sz="3600" b="1" kern="1200" dirty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+mn-cs"/>
                          </a:endParaRP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 w="25400" cmpd="sng">
                          <a:solidFill>
                            <a:sysClr val="windowText" lastClr="000000"/>
                          </a:solidFill>
                        </a:lnT>
                        <a:lnB w="25400" cmpd="sng">
                          <a:solidFill>
                            <a:sysClr val="windowText" lastClr="000000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2">
                            <a:lumMod val="1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99181419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16" name="Table 15">
                <a:extLst>
                  <a:ext uri="{FF2B5EF4-FFF2-40B4-BE49-F238E27FC236}">
                    <a16:creationId xmlns:a16="http://schemas.microsoft.com/office/drawing/2014/main" id="{463D43F8-4188-4F06-BA60-CDBF5620ACB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400379898"/>
                  </p:ext>
                </p:extLst>
              </p:nvPr>
            </p:nvGraphicFramePr>
            <p:xfrm>
              <a:off x="474562" y="4306074"/>
              <a:ext cx="9086126" cy="2212459"/>
            </p:xfrm>
            <a:graphic>
              <a:graphicData uri="http://schemas.openxmlformats.org/drawingml/2006/table">
                <a:tbl>
                  <a:tblPr firstRow="1" bandRow="1"/>
                  <a:tblGrid>
                    <a:gridCol w="4241838">
                      <a:extLst>
                        <a:ext uri="{9D8B030D-6E8A-4147-A177-3AD203B41FA5}">
                          <a16:colId xmlns:a16="http://schemas.microsoft.com/office/drawing/2014/main" val="3739523799"/>
                        </a:ext>
                      </a:extLst>
                    </a:gridCol>
                    <a:gridCol w="526687">
                      <a:extLst>
                        <a:ext uri="{9D8B030D-6E8A-4147-A177-3AD203B41FA5}">
                          <a16:colId xmlns:a16="http://schemas.microsoft.com/office/drawing/2014/main" val="3764809687"/>
                        </a:ext>
                      </a:extLst>
                    </a:gridCol>
                    <a:gridCol w="4317601">
                      <a:extLst>
                        <a:ext uri="{9D8B030D-6E8A-4147-A177-3AD203B41FA5}">
                          <a16:colId xmlns:a16="http://schemas.microsoft.com/office/drawing/2014/main" val="2985209793"/>
                        </a:ext>
                      </a:extLst>
                    </a:gridCol>
                  </a:tblGrid>
                  <a:tr h="1157300">
                    <a:tc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pPr algn="ctr"/>
                          <a:r>
                            <a:rPr lang="en-US" sz="2400" b="1" kern="1200">
                              <a:solidFill>
                                <a:schemeClr val="lt1"/>
                              </a:solidFill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the net allowable soil bearing capacity </a:t>
                          </a:r>
                          <a: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(kN/</a:t>
                          </a:r>
                          <a:r>
                            <a:rPr lang="en-US" alt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m</a:t>
                          </a:r>
                          <a:r>
                            <a:rPr lang="en-US" altLang="en-US" sz="2400" baseline="300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2</a:t>
                          </a:r>
                          <a: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)</a:t>
                          </a:r>
                          <a:endParaRPr lang="en-US" sz="2400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endParaRP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 w="25400" cmpd="sng">
                          <a:solidFill>
                            <a:sysClr val="windowText" lastClr="000000"/>
                          </a:solidFill>
                        </a:lnT>
                        <a:lnB w="25400" cmpd="sng">
                          <a:solidFill>
                            <a:sysClr val="windowText" lastClr="000000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2">
                            <a:lumMod val="75000"/>
                          </a:schemeClr>
                        </a:solidFill>
                      </a:tcPr>
                    </a:tc>
                    <a:tc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pPr algn="ctr"/>
                          <a:endParaRPr lang="en-US" sz="2800" b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endParaRP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 w="25400" cmpd="sng">
                          <a:solidFill>
                            <a:sysClr val="windowText" lastClr="000000"/>
                          </a:solidFill>
                        </a:lnT>
                        <a:lnB w="25400" cmpd="sng">
                          <a:solidFill>
                            <a:sysClr val="windowText" lastClr="000000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2">
                            <a:lumMod val="75000"/>
                          </a:schemeClr>
                        </a:solidFill>
                      </a:tcPr>
                    </a:tc>
                    <a:tc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pPr algn="ctr"/>
                          <a: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Bearing Capacity of the Soil</a:t>
                          </a:r>
                        </a:p>
                        <a:p>
                          <a:pPr algn="ctr"/>
                          <a: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 (kN/</a:t>
                          </a:r>
                          <a:r>
                            <a:rPr lang="en-US" alt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m</a:t>
                          </a:r>
                          <a:r>
                            <a:rPr lang="en-US" altLang="en-US" sz="2400" baseline="300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2</a:t>
                          </a:r>
                          <a:r>
                            <a:rPr lang="en-US" sz="24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)</a:t>
                          </a:r>
                          <a:endParaRPr lang="en-US" sz="2400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endParaRP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 w="25400" cmpd="sng">
                          <a:solidFill>
                            <a:sysClr val="windowText" lastClr="000000"/>
                          </a:solidFill>
                        </a:lnT>
                        <a:lnB w="25400" cmpd="sng">
                          <a:solidFill>
                            <a:sysClr val="windowText" lastClr="000000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2">
                            <a:lumMod val="75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910636984"/>
                      </a:ext>
                    </a:extLst>
                  </a:tr>
                  <a:tr h="1055159">
                    <a:tc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pPr algn="ctr"/>
                          <a:r>
                            <a:rPr lang="en-US" sz="2800" b="1" dirty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1474.67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 w="25400" cmpd="sng">
                          <a:solidFill>
                            <a:sysClr val="windowText" lastClr="000000"/>
                          </a:solidFill>
                        </a:lnT>
                        <a:lnB w="25400" cmpd="sng">
                          <a:solidFill>
                            <a:sysClr val="windowText" lastClr="000000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2">
                            <a:lumMod val="10000"/>
                          </a:schemeClr>
                        </a:solidFill>
                      </a:tcPr>
                    </a:tc>
                    <a:tc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pPr algn="ctr"/>
                          <a:r>
                            <a:rPr lang="en-US" sz="2800" b="1" dirty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&lt;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 w="25400" cmpd="sng">
                          <a:solidFill>
                            <a:sysClr val="windowText" lastClr="000000"/>
                          </a:solidFill>
                        </a:lnT>
                        <a:lnB w="25400" cmpd="sng">
                          <a:solidFill>
                            <a:sysClr val="windowText" lastClr="000000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2">
                            <a:lumMod val="1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 w="25400" cmpd="sng">
                          <a:solidFill>
                            <a:sysClr val="windowText" lastClr="000000"/>
                          </a:solidFill>
                        </a:lnT>
                        <a:lnB w="25400" cmpd="sng">
                          <a:solidFill>
                            <a:sysClr val="windowText" lastClr="000000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5"/>
                          <a:stretch>
                            <a:fillRect l="-110437" t="-110345" r="-282" b="-1666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99181419"/>
                      </a:ext>
                    </a:extLst>
                  </a:tr>
                </a:tbl>
              </a:graphicData>
            </a:graphic>
          </p:graphicFrame>
        </mc:Fallback>
      </mc:AlternateContent>
      <p:grpSp>
        <p:nvGrpSpPr>
          <p:cNvPr id="17" name="Group 16">
            <a:extLst>
              <a:ext uri="{FF2B5EF4-FFF2-40B4-BE49-F238E27FC236}">
                <a16:creationId xmlns:a16="http://schemas.microsoft.com/office/drawing/2014/main" id="{AC1BBB12-14CD-4DAE-B508-1C8F4254EA2B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6"/>
            <a:tile tx="0" ty="0" sx="100000" sy="100000" flip="xy" algn="bl"/>
          </a:blipFill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8CF2185B-4EE2-42B3-86C2-E2887253A15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E59F35E-CFF8-4AEB-A68C-C3F4126F8662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14E301FE-5B5F-4D46-A1A0-C8068D18E180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22" name="Rectangle: Rounded Corners 21">
                  <a:extLst>
                    <a:ext uri="{FF2B5EF4-FFF2-40B4-BE49-F238E27FC236}">
                      <a16:creationId xmlns:a16="http://schemas.microsoft.com/office/drawing/2014/main" id="{A8A5A1B4-1548-4D54-9C01-911B4EE3FA85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8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23" name="Freeform: Shape 22">
                  <a:extLst>
                    <a:ext uri="{FF2B5EF4-FFF2-40B4-BE49-F238E27FC236}">
                      <a16:creationId xmlns:a16="http://schemas.microsoft.com/office/drawing/2014/main" id="{599AC2A7-A94E-402F-B382-59AA18561974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9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FFC7024F-3F10-4740-8D70-D3D7AE48ACDA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8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46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sp>
        <p:nvSpPr>
          <p:cNvPr id="24" name="Freeform 449">
            <a:extLst>
              <a:ext uri="{FF2B5EF4-FFF2-40B4-BE49-F238E27FC236}">
                <a16:creationId xmlns:a16="http://schemas.microsoft.com/office/drawing/2014/main" id="{FD24BF0F-F1A1-4F39-926B-73D82D19D2AB}"/>
              </a:ext>
            </a:extLst>
          </p:cNvPr>
          <p:cNvSpPr/>
          <p:nvPr/>
        </p:nvSpPr>
        <p:spPr>
          <a:xfrm>
            <a:off x="8608060" y="5597364"/>
            <a:ext cx="763710" cy="676114"/>
          </a:xfrm>
          <a:custGeom>
            <a:avLst/>
            <a:gdLst/>
            <a:ahLst/>
            <a:cxnLst/>
            <a:rect l="l" t="t" r="r" b="b"/>
            <a:pathLst>
              <a:path w="505396" h="468766">
                <a:moveTo>
                  <a:pt x="252699" y="0"/>
                </a:moveTo>
                <a:cubicBezTo>
                  <a:pt x="259272" y="0"/>
                  <a:pt x="265376" y="1690"/>
                  <a:pt x="271010" y="5071"/>
                </a:cubicBezTo>
                <a:cubicBezTo>
                  <a:pt x="276644" y="8451"/>
                  <a:pt x="281058" y="13053"/>
                  <a:pt x="284251" y="18875"/>
                </a:cubicBezTo>
                <a:lnTo>
                  <a:pt x="500604" y="415523"/>
                </a:lnTo>
                <a:cubicBezTo>
                  <a:pt x="507177" y="427355"/>
                  <a:pt x="506989" y="439187"/>
                  <a:pt x="500040" y="451019"/>
                </a:cubicBezTo>
                <a:cubicBezTo>
                  <a:pt x="496848" y="456465"/>
                  <a:pt x="492482" y="460784"/>
                  <a:pt x="486941" y="463977"/>
                </a:cubicBezTo>
                <a:cubicBezTo>
                  <a:pt x="481400" y="467170"/>
                  <a:pt x="475438" y="468766"/>
                  <a:pt x="469052" y="468766"/>
                </a:cubicBezTo>
                <a:lnTo>
                  <a:pt x="36345" y="468766"/>
                </a:lnTo>
                <a:cubicBezTo>
                  <a:pt x="29960" y="468766"/>
                  <a:pt x="23997" y="467170"/>
                  <a:pt x="18457" y="463977"/>
                </a:cubicBezTo>
                <a:cubicBezTo>
                  <a:pt x="12916" y="460784"/>
                  <a:pt x="8550" y="456465"/>
                  <a:pt x="5357" y="451019"/>
                </a:cubicBezTo>
                <a:cubicBezTo>
                  <a:pt x="-1592" y="439187"/>
                  <a:pt x="-1780" y="427355"/>
                  <a:pt x="4794" y="415523"/>
                </a:cubicBezTo>
                <a:lnTo>
                  <a:pt x="221148" y="18875"/>
                </a:lnTo>
                <a:cubicBezTo>
                  <a:pt x="224340" y="13053"/>
                  <a:pt x="228753" y="8451"/>
                  <a:pt x="234387" y="5071"/>
                </a:cubicBezTo>
                <a:cubicBezTo>
                  <a:pt x="240021" y="1690"/>
                  <a:pt x="246126" y="0"/>
                  <a:pt x="252699" y="0"/>
                </a:cubicBezTo>
                <a:close/>
                <a:moveTo>
                  <a:pt x="221711" y="144236"/>
                </a:moveTo>
                <a:cubicBezTo>
                  <a:pt x="219645" y="144236"/>
                  <a:pt x="217391" y="145269"/>
                  <a:pt x="214950" y="147335"/>
                </a:cubicBezTo>
                <a:cubicBezTo>
                  <a:pt x="213072" y="148649"/>
                  <a:pt x="212133" y="150621"/>
                  <a:pt x="212133" y="153251"/>
                </a:cubicBezTo>
                <a:lnTo>
                  <a:pt x="216922" y="281992"/>
                </a:lnTo>
                <a:cubicBezTo>
                  <a:pt x="216922" y="283870"/>
                  <a:pt x="217861" y="285419"/>
                  <a:pt x="219739" y="286640"/>
                </a:cubicBezTo>
                <a:cubicBezTo>
                  <a:pt x="221617" y="287861"/>
                  <a:pt x="223871" y="288471"/>
                  <a:pt x="226500" y="288471"/>
                </a:cubicBezTo>
                <a:lnTo>
                  <a:pt x="278616" y="288471"/>
                </a:lnTo>
                <a:cubicBezTo>
                  <a:pt x="281246" y="288471"/>
                  <a:pt x="283452" y="287861"/>
                  <a:pt x="285236" y="286640"/>
                </a:cubicBezTo>
                <a:cubicBezTo>
                  <a:pt x="287020" y="285419"/>
                  <a:pt x="288007" y="283870"/>
                  <a:pt x="288195" y="281992"/>
                </a:cubicBezTo>
                <a:lnTo>
                  <a:pt x="293265" y="152687"/>
                </a:lnTo>
                <a:cubicBezTo>
                  <a:pt x="293265" y="150433"/>
                  <a:pt x="292326" y="148649"/>
                  <a:pt x="290448" y="147335"/>
                </a:cubicBezTo>
                <a:cubicBezTo>
                  <a:pt x="288007" y="145269"/>
                  <a:pt x="285753" y="144236"/>
                  <a:pt x="283687" y="144236"/>
                </a:cubicBezTo>
                <a:lnTo>
                  <a:pt x="221711" y="144236"/>
                </a:lnTo>
                <a:close/>
                <a:moveTo>
                  <a:pt x="225654" y="324530"/>
                </a:moveTo>
                <a:cubicBezTo>
                  <a:pt x="223213" y="324530"/>
                  <a:pt x="221100" y="325422"/>
                  <a:pt x="219316" y="327206"/>
                </a:cubicBezTo>
                <a:cubicBezTo>
                  <a:pt x="217533" y="328991"/>
                  <a:pt x="216640" y="331198"/>
                  <a:pt x="216640" y="333827"/>
                </a:cubicBezTo>
                <a:lnTo>
                  <a:pt x="216640" y="387352"/>
                </a:lnTo>
                <a:cubicBezTo>
                  <a:pt x="216640" y="389981"/>
                  <a:pt x="217533" y="392188"/>
                  <a:pt x="219316" y="393972"/>
                </a:cubicBezTo>
                <a:cubicBezTo>
                  <a:pt x="221100" y="395756"/>
                  <a:pt x="223213" y="396648"/>
                  <a:pt x="225654" y="396648"/>
                </a:cubicBezTo>
                <a:lnTo>
                  <a:pt x="279743" y="396648"/>
                </a:lnTo>
                <a:cubicBezTo>
                  <a:pt x="282185" y="396648"/>
                  <a:pt x="284298" y="395756"/>
                  <a:pt x="286081" y="393972"/>
                </a:cubicBezTo>
                <a:cubicBezTo>
                  <a:pt x="287866" y="392188"/>
                  <a:pt x="288757" y="389981"/>
                  <a:pt x="288757" y="387352"/>
                </a:cubicBezTo>
                <a:lnTo>
                  <a:pt x="288757" y="333827"/>
                </a:lnTo>
                <a:cubicBezTo>
                  <a:pt x="288757" y="331198"/>
                  <a:pt x="287866" y="328991"/>
                  <a:pt x="286081" y="327206"/>
                </a:cubicBezTo>
                <a:cubicBezTo>
                  <a:pt x="284298" y="325422"/>
                  <a:pt x="282185" y="324530"/>
                  <a:pt x="279743" y="324530"/>
                </a:cubicBezTo>
                <a:lnTo>
                  <a:pt x="225654" y="324530"/>
                </a:lnTo>
                <a:close/>
              </a:path>
            </a:pathLst>
          </a:custGeom>
          <a:solidFill>
            <a:srgbClr val="C13018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7798524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A537D3C3-5378-4656-AB03-D0FFC1D86E81}"/>
              </a:ext>
            </a:extLst>
          </p:cNvPr>
          <p:cNvSpPr txBox="1"/>
          <p:nvPr/>
        </p:nvSpPr>
        <p:spPr>
          <a:xfrm>
            <a:off x="7669373" y="3823412"/>
            <a:ext cx="36234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Bedrock, Metaphoric </a:t>
            </a:r>
          </a:p>
        </p:txBody>
      </p:sp>
      <p:sp>
        <p:nvSpPr>
          <p:cNvPr id="17" name="Rectangle: Beveled 16">
            <a:extLst>
              <a:ext uri="{FF2B5EF4-FFF2-40B4-BE49-F238E27FC236}">
                <a16:creationId xmlns:a16="http://schemas.microsoft.com/office/drawing/2014/main" id="{8E06075A-8459-4342-A745-B506DF147746}"/>
              </a:ext>
            </a:extLst>
          </p:cNvPr>
          <p:cNvSpPr/>
          <p:nvPr/>
        </p:nvSpPr>
        <p:spPr>
          <a:xfrm>
            <a:off x="100309" y="936478"/>
            <a:ext cx="5189119" cy="877439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Raft (Mat) Foundation</a:t>
            </a:r>
          </a:p>
        </p:txBody>
      </p:sp>
      <p:sp>
        <p:nvSpPr>
          <p:cNvPr id="19" name="Rectangle: Rounded Corners 38">
            <a:extLst>
              <a:ext uri="{FF2B5EF4-FFF2-40B4-BE49-F238E27FC236}">
                <a16:creationId xmlns:a16="http://schemas.microsoft.com/office/drawing/2014/main" id="{F3DA658C-0A03-449A-928B-8D9DA9DE2BF8}"/>
              </a:ext>
            </a:extLst>
          </p:cNvPr>
          <p:cNvSpPr/>
          <p:nvPr/>
        </p:nvSpPr>
        <p:spPr>
          <a:xfrm>
            <a:off x="144915" y="3008031"/>
            <a:ext cx="6609091" cy="2369426"/>
          </a:xfrm>
          <a:prstGeom prst="rect">
            <a:avLst/>
          </a:prstGeom>
          <a:solidFill>
            <a:sysClr val="window" lastClr="FFFFFF"/>
          </a:solidFill>
          <a:ln w="76200" cap="flat" cmpd="sng" algn="ctr">
            <a:solidFill>
              <a:srgbClr val="002060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mbria Math" panose="02040503050406030204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1" u="none" strike="noStrike" kern="0" cap="none" spc="0" normalizeH="0" baseline="0" noProof="0" dirty="0">
              <a:ln>
                <a:noFill/>
              </a:ln>
              <a:solidFill>
                <a:srgbClr val="2C72A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1" u="none" strike="noStrike" kern="0" cap="none" spc="0" normalizeH="0" baseline="0" noProof="0" dirty="0">
              <a:ln>
                <a:noFill/>
              </a:ln>
              <a:solidFill>
                <a:srgbClr val="2E75B6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8106634F-1820-43A3-BA99-E0616492C2F6}"/>
                  </a:ext>
                </a:extLst>
              </p:cNvPr>
              <p:cNvSpPr txBox="1"/>
              <p:nvPr/>
            </p:nvSpPr>
            <p:spPr>
              <a:xfrm>
                <a:off x="293958" y="3569701"/>
                <a:ext cx="3143577" cy="42351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0" lang="en-US" sz="2000" b="1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𝐔</m:t>
                      </m:r>
                      <m:r>
                        <a:rPr kumimoji="0" lang="en-US" sz="2000" b="1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= </m:t>
                      </m:r>
                      <m:r>
                        <a:rPr kumimoji="0" lang="en-US" sz="2000" b="1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𝐛𝐨𝐝</m:t>
                      </m:r>
                      <m:r>
                        <a:rPr kumimoji="0" lang="en-US" sz="2000" b="1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 [ </m:t>
                      </m:r>
                      <m:r>
                        <a:rPr kumimoji="0" lang="en-US" sz="2000" b="1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𝛟</m:t>
                      </m:r>
                      <m:r>
                        <a:rPr kumimoji="0" lang="en-US" sz="2000" b="1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 (</m:t>
                      </m:r>
                      <m:r>
                        <a:rPr kumimoji="0" lang="en-US" sz="2000" b="1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𝟎</m:t>
                      </m:r>
                      <m:r>
                        <a:rPr kumimoji="0" lang="en-US" sz="2000" b="1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.</m:t>
                      </m:r>
                      <m:r>
                        <a:rPr kumimoji="0" lang="en-US" sz="2000" b="1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𝟑𝟒</m:t>
                      </m:r>
                      <m:r>
                        <a:rPr kumimoji="0" lang="en-US" sz="2000" b="1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)√</m:t>
                      </m:r>
                      <m:r>
                        <a:rPr kumimoji="0" lang="en-US" sz="2000" b="1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𝐟</m:t>
                      </m:r>
                      <m:r>
                        <a:rPr kumimoji="0" lang="en-US" sz="2000" b="1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′</m:t>
                      </m:r>
                      <m:r>
                        <a:rPr kumimoji="0" lang="en-US" sz="2000" b="1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𝐜</m:t>
                      </m:r>
                      <m:r>
                        <a:rPr kumimoji="0" lang="en-US" sz="2000" b="1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 ] </m:t>
                      </m:r>
                    </m:oMath>
                  </m:oMathPara>
                </a14:m>
                <a:endParaRPr kumimoji="0" lang="en-US" sz="2000" b="1" i="1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mbria Math" panose="02040503050406030204" pitchFamily="18" charset="0"/>
                  <a:ea typeface="+mn-ea"/>
                  <a:cs typeface="+mn-cs"/>
                </a:endParaRPr>
              </a:p>
            </p:txBody>
          </p:sp>
        </mc:Choice>
        <mc:Fallback xmlns="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8106634F-1820-43A3-BA99-E0616492C2F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958" y="3569701"/>
                <a:ext cx="3143577" cy="423514"/>
              </a:xfrm>
              <a:prstGeom prst="rect">
                <a:avLst/>
              </a:prstGeom>
              <a:blipFill>
                <a:blip r:embed="rId17"/>
                <a:stretch>
                  <a:fillRect b="-1594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8" name="Picture 27">
            <a:extLst>
              <a:ext uri="{FF2B5EF4-FFF2-40B4-BE49-F238E27FC236}">
                <a16:creationId xmlns:a16="http://schemas.microsoft.com/office/drawing/2014/main" id="{4699027F-B812-4335-926B-F49C6D9803B9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7965" y="1302246"/>
            <a:ext cx="5189120" cy="5063044"/>
          </a:xfrm>
          <a:prstGeom prst="rect">
            <a:avLst/>
          </a:prstGeom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F664118E-9BEF-42FB-99FF-5E80A5A0FEAE}"/>
              </a:ext>
            </a:extLst>
          </p:cNvPr>
          <p:cNvGrpSpPr/>
          <p:nvPr/>
        </p:nvGrpSpPr>
        <p:grpSpPr>
          <a:xfrm>
            <a:off x="170887" y="3321160"/>
            <a:ext cx="3765446" cy="747700"/>
            <a:chOff x="-82800" y="4363699"/>
            <a:chExt cx="4811440" cy="747700"/>
          </a:xfrm>
        </p:grpSpPr>
        <p:sp>
          <p:nvSpPr>
            <p:cNvPr id="33" name="Rectangle: Rounded Corners 13">
              <a:extLst>
                <a:ext uri="{FF2B5EF4-FFF2-40B4-BE49-F238E27FC236}">
                  <a16:creationId xmlns:a16="http://schemas.microsoft.com/office/drawing/2014/main" id="{B4449485-A463-40EF-B5D4-90A4B148869E}"/>
                </a:ext>
              </a:extLst>
            </p:cNvPr>
            <p:cNvSpPr/>
            <p:nvPr/>
          </p:nvSpPr>
          <p:spPr>
            <a:xfrm>
              <a:off x="35223" y="4518226"/>
              <a:ext cx="4693417" cy="593173"/>
            </a:xfrm>
            <a:prstGeom prst="rect">
              <a:avLst/>
            </a:prstGeom>
            <a:noFill/>
            <a:ln w="57150" cap="flat" cmpd="sng" algn="ctr">
              <a:solidFill>
                <a:srgbClr val="00206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AFD4BA77-DD6D-4FC7-94A9-CC9269A087E5}"/>
                </a:ext>
              </a:extLst>
            </p:cNvPr>
            <p:cNvSpPr/>
            <p:nvPr/>
          </p:nvSpPr>
          <p:spPr>
            <a:xfrm>
              <a:off x="-82800" y="4363699"/>
              <a:ext cx="236047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2" name="TextBox 41">
            <a:extLst>
              <a:ext uri="{FF2B5EF4-FFF2-40B4-BE49-F238E27FC236}">
                <a16:creationId xmlns:a16="http://schemas.microsoft.com/office/drawing/2014/main" id="{22BA1BF3-F3E9-4706-A1BE-827BEE970AF1}"/>
              </a:ext>
            </a:extLst>
          </p:cNvPr>
          <p:cNvSpPr txBox="1"/>
          <p:nvPr/>
        </p:nvSpPr>
        <p:spPr>
          <a:xfrm>
            <a:off x="6857964" y="1677283"/>
            <a:ext cx="283117" cy="461665"/>
          </a:xfrm>
          <a:prstGeom prst="rect">
            <a:avLst/>
          </a:prstGeom>
          <a:solidFill>
            <a:sysClr val="window" lastClr="FFFFFF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400" b="1" kern="0" dirty="0">
              <a:solidFill>
                <a:srgbClr val="FF0000"/>
              </a:solidFill>
              <a:latin typeface="Calibri" panose="020F0502020204030204"/>
            </a:endParaRP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3670E086-F21A-484A-BA7F-8DECFAEEF317}"/>
              </a:ext>
            </a:extLst>
          </p:cNvPr>
          <p:cNvGrpSpPr/>
          <p:nvPr/>
        </p:nvGrpSpPr>
        <p:grpSpPr>
          <a:xfrm>
            <a:off x="100309" y="4223387"/>
            <a:ext cx="5576833" cy="700769"/>
            <a:chOff x="-107082" y="2192392"/>
            <a:chExt cx="6303081" cy="729869"/>
          </a:xfrm>
        </p:grpSpPr>
        <p:sp>
          <p:nvSpPr>
            <p:cNvPr id="44" name="Rectangle: Rounded Corners 13">
              <a:extLst>
                <a:ext uri="{FF2B5EF4-FFF2-40B4-BE49-F238E27FC236}">
                  <a16:creationId xmlns:a16="http://schemas.microsoft.com/office/drawing/2014/main" id="{75F828BD-2B49-4110-87CE-585433F5DAFB}"/>
                </a:ext>
              </a:extLst>
            </p:cNvPr>
            <p:cNvSpPr/>
            <p:nvPr/>
          </p:nvSpPr>
          <p:spPr>
            <a:xfrm>
              <a:off x="115866" y="2192392"/>
              <a:ext cx="6080133" cy="690330"/>
            </a:xfrm>
            <a:prstGeom prst="rect">
              <a:avLst/>
            </a:prstGeom>
            <a:noFill/>
            <a:ln w="57150" cap="flat" cmpd="sng" algn="ctr">
              <a:solidFill>
                <a:srgbClr val="00206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5" name="Rectangle 44">
                  <a:extLst>
                    <a:ext uri="{FF2B5EF4-FFF2-40B4-BE49-F238E27FC236}">
                      <a16:creationId xmlns:a16="http://schemas.microsoft.com/office/drawing/2014/main" id="{1C1ED2B6-3B8A-46C8-9C1C-8FC12394AAF3}"/>
                    </a:ext>
                  </a:extLst>
                </p:cNvPr>
                <p:cNvSpPr/>
                <p:nvPr/>
              </p:nvSpPr>
              <p:spPr>
                <a:xfrm>
                  <a:off x="-107082" y="2192392"/>
                  <a:ext cx="6257063" cy="729869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kumimoji="0" lang="en-US" sz="20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 </m:t>
                        </m:r>
                        <m:r>
                          <a:rPr kumimoji="0" lang="en-US" sz="20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𝑻𝒉𝒆</m:t>
                        </m:r>
                        <m:r>
                          <a:rPr kumimoji="0" lang="en-US" sz="2000" b="0" i="0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 </m:t>
                        </m:r>
                        <m:r>
                          <a:rPr kumimoji="0" lang="en-US" sz="20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𝑻𝒉𝒊𝒄𝒌𝒏𝒆𝒔𝒔</m:t>
                        </m:r>
                        <m:r>
                          <a:rPr kumimoji="0" lang="en-US" sz="2000" b="0" i="0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 </m:t>
                        </m:r>
                        <m:r>
                          <a:rPr kumimoji="0" lang="en-US" sz="20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𝒐𝒇</m:t>
                        </m:r>
                        <m:r>
                          <a:rPr kumimoji="0" lang="en-US" sz="2000" b="0" i="0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 </m:t>
                        </m:r>
                        <m:r>
                          <a:rPr kumimoji="0" lang="en-US" sz="20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𝒕𝒉𝒆</m:t>
                        </m:r>
                        <m:r>
                          <a:rPr kumimoji="0" lang="en-US" sz="2000" b="0" i="0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 </m:t>
                        </m:r>
                        <m:r>
                          <a:rPr kumimoji="0" lang="en-US" sz="20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𝑹𝒂𝒇𝒕</m:t>
                        </m:r>
                        <m:r>
                          <a:rPr kumimoji="0" lang="en-US" sz="2000" b="0" i="0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 </m:t>
                        </m:r>
                        <m:d>
                          <m:dPr>
                            <m:ctrlPr>
                              <a:rPr kumimoji="0" lang="en-US" sz="2000" b="0" i="1" u="none" strike="noStrike" kern="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rgbClr val="002060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</m:ctrlPr>
                          </m:dPr>
                          <m:e>
                            <m:r>
                              <a:rPr kumimoji="0" lang="en-US" sz="2000" b="1" i="1" u="none" strike="noStrike" kern="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rgbClr val="002060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  <m:t>𝒅</m:t>
                            </m:r>
                          </m:e>
                        </m:d>
                        <m:r>
                          <a:rPr kumimoji="0" lang="en-US" sz="2000" b="0" i="0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 </m:t>
                        </m:r>
                        <m:r>
                          <a:rPr kumimoji="0" lang="en-US" sz="2000" b="1" i="0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𝐨𝐟</m:t>
                        </m:r>
                        <m:r>
                          <a:rPr kumimoji="0" lang="en-US" sz="2000" b="1" i="0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 </m:t>
                        </m:r>
                        <m:r>
                          <a:rPr kumimoji="0" lang="en-US" sz="2000" b="1" i="0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𝐑𝐂𝐂</m:t>
                        </m:r>
                        <m:r>
                          <a:rPr kumimoji="0" lang="en-US" sz="2000" b="0" i="0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=1.531 </m:t>
                        </m:r>
                        <m:r>
                          <a:rPr kumimoji="0" lang="en-US" sz="20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𝒎</m:t>
                        </m:r>
                        <m:r>
                          <a:rPr kumimoji="0" lang="en-US" sz="2000" b="0" i="0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 ≈</m:t>
                        </m:r>
                        <m:r>
                          <a:rPr kumimoji="0" lang="en-US" sz="2000" b="1" i="0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𝟏</m:t>
                        </m:r>
                        <m:r>
                          <a:rPr kumimoji="0" lang="en-US" sz="2000" b="1" i="0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.</m:t>
                        </m:r>
                        <m:r>
                          <a:rPr kumimoji="0" lang="en-US" sz="2000" b="1" i="0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𝟔</m:t>
                        </m:r>
                        <m:r>
                          <a:rPr kumimoji="0" lang="en-US" sz="2000" b="1" i="0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 </m:t>
                        </m:r>
                        <m:r>
                          <a:rPr kumimoji="0" lang="en-US" sz="20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𝒎</m:t>
                        </m:r>
                      </m:oMath>
                    </m:oMathPara>
                  </a14:m>
                  <a:endParaRPr kumimoji="0" lang="en-US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mc:Choice>
          <mc:Fallback xmlns="">
            <p:sp>
              <p:nvSpPr>
                <p:cNvPr id="45" name="Rectangle 44">
                  <a:extLst>
                    <a:ext uri="{FF2B5EF4-FFF2-40B4-BE49-F238E27FC236}">
                      <a16:creationId xmlns:a16="http://schemas.microsoft.com/office/drawing/2014/main" id="{1C1ED2B6-3B8A-46C8-9C1C-8FC12394AAF3}"/>
                    </a:ext>
                  </a:extLst>
                </p:cNvPr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107082" y="2192392"/>
                  <a:ext cx="6257063" cy="729869"/>
                </a:xfrm>
                <a:prstGeom prst="rect">
                  <a:avLst/>
                </a:prstGeom>
                <a:blipFill>
                  <a:blip r:embed="rId1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3E4151EA-C911-4A60-B7F0-64B1328BD118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20"/>
            <a:tile tx="0" ty="0" sx="100000" sy="100000" flip="xy" algn="bl"/>
          </a:blipFill>
        </p:grpSpPr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C29BF671-3C6F-4A97-B1DD-49F07C69A084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59" name="Group 58">
              <a:extLst>
                <a:ext uri="{FF2B5EF4-FFF2-40B4-BE49-F238E27FC236}">
                  <a16:creationId xmlns:a16="http://schemas.microsoft.com/office/drawing/2014/main" id="{B480A039-4EFE-479F-BD8A-A95B92530AA6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60" name="Group 59">
                <a:extLst>
                  <a:ext uri="{FF2B5EF4-FFF2-40B4-BE49-F238E27FC236}">
                    <a16:creationId xmlns:a16="http://schemas.microsoft.com/office/drawing/2014/main" id="{2A86B2C6-B72B-4070-8F29-56609B17C8F2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62" name="Rectangle: Rounded Corners 61">
                  <a:extLst>
                    <a:ext uri="{FF2B5EF4-FFF2-40B4-BE49-F238E27FC236}">
                      <a16:creationId xmlns:a16="http://schemas.microsoft.com/office/drawing/2014/main" id="{419AD718-6949-4AB5-83D6-78B10250C5DA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22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63" name="Freeform: Shape 62">
                  <a:extLst>
                    <a:ext uri="{FF2B5EF4-FFF2-40B4-BE49-F238E27FC236}">
                      <a16:creationId xmlns:a16="http://schemas.microsoft.com/office/drawing/2014/main" id="{45E9576E-2E2C-4BAF-9B52-EC91210A6D7A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23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61" name="TextBox 60">
                <a:extLst>
                  <a:ext uri="{FF2B5EF4-FFF2-40B4-BE49-F238E27FC236}">
                    <a16:creationId xmlns:a16="http://schemas.microsoft.com/office/drawing/2014/main" id="{BBBAF7CD-ABA7-4163-A5AC-1957A7103D2F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22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47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BFAF4EDD-95F5-451C-98E6-2848D77628AE}"/>
              </a:ext>
            </a:extLst>
          </p:cNvPr>
          <p:cNvSpPr/>
          <p:nvPr/>
        </p:nvSpPr>
        <p:spPr>
          <a:xfrm>
            <a:off x="7906796" y="6365290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.8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EE92515-61D8-4A7A-8EDC-C6511CDE0D32}"/>
              </a:ext>
            </a:extLst>
          </p:cNvPr>
          <p:cNvSpPr/>
          <p:nvPr/>
        </p:nvSpPr>
        <p:spPr>
          <a:xfrm>
            <a:off x="6807262" y="2643319"/>
            <a:ext cx="521190" cy="3647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1m</a:t>
            </a:r>
            <a:endParaRPr lang="en-US" sz="1100" b="1" dirty="0"/>
          </a:p>
        </p:txBody>
      </p:sp>
    </p:spTree>
    <p:extLst>
      <p:ext uri="{BB962C8B-B14F-4D97-AF65-F5344CB8AC3E}">
        <p14:creationId xmlns:p14="http://schemas.microsoft.com/office/powerpoint/2010/main" val="351267143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0E116A22-F28D-4399-9B24-C37646B835CB}"/>
              </a:ext>
            </a:extLst>
          </p:cNvPr>
          <p:cNvGrpSpPr/>
          <p:nvPr/>
        </p:nvGrpSpPr>
        <p:grpSpPr>
          <a:xfrm>
            <a:off x="1007515" y="1831688"/>
            <a:ext cx="8017215" cy="2720433"/>
            <a:chOff x="2028447" y="2471882"/>
            <a:chExt cx="7673595" cy="2356278"/>
          </a:xfrm>
        </p:grpSpPr>
        <p:sp>
          <p:nvSpPr>
            <p:cNvPr id="3" name="Rectangle: Rounded Corners 38">
              <a:extLst>
                <a:ext uri="{FF2B5EF4-FFF2-40B4-BE49-F238E27FC236}">
                  <a16:creationId xmlns:a16="http://schemas.microsoft.com/office/drawing/2014/main" id="{14F98124-7179-4941-8081-C7D1A35278B3}"/>
                </a:ext>
              </a:extLst>
            </p:cNvPr>
            <p:cNvSpPr/>
            <p:nvPr/>
          </p:nvSpPr>
          <p:spPr>
            <a:xfrm>
              <a:off x="2028447" y="2471882"/>
              <a:ext cx="7673595" cy="2356278"/>
            </a:xfrm>
            <a:prstGeom prst="rect">
              <a:avLst/>
            </a:prstGeom>
            <a:solidFill>
              <a:sysClr val="window" lastClr="FFFFFF"/>
            </a:solidFill>
            <a:ln w="76200" cap="flat" cmpd="sng" algn="ctr">
              <a:solidFill>
                <a:srgbClr val="002060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1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mbria Math" panose="02040503050406030204" pitchFamily="18" charset="0"/>
                <a:ea typeface="+mn-ea"/>
                <a:cs typeface="+mn-cs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1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1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" name="TextBox 3">
                  <a:extLst>
                    <a:ext uri="{FF2B5EF4-FFF2-40B4-BE49-F238E27FC236}">
                      <a16:creationId xmlns:a16="http://schemas.microsoft.com/office/drawing/2014/main" id="{DD405E93-78B5-4919-BF02-80C5C91F426F}"/>
                    </a:ext>
                  </a:extLst>
                </p:cNvPr>
                <p:cNvSpPr txBox="1"/>
                <p:nvPr/>
              </p:nvSpPr>
              <p:spPr>
                <a:xfrm>
                  <a:off x="2306029" y="2639030"/>
                  <a:ext cx="7118433" cy="1016112"/>
                </a:xfrm>
                <a:prstGeom prst="rect">
                  <a:avLst/>
                </a:prstGeom>
                <a:noFill/>
                <a:ln w="38100">
                  <a:solidFill>
                    <a:srgbClr val="002060"/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100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20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2060"/>
                      </a:solidFill>
                      <a:effectLst/>
                      <a:uLnTx/>
                      <a:uFillTx/>
                      <a:latin typeface="Calibri" panose="020F0502020204030204"/>
                      <a:ea typeface="+mn-ea"/>
                      <a:cs typeface="+mn-cs"/>
                    </a:rPr>
                    <a:t>Soil pressure under each column</a:t>
                  </a:r>
                </a:p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100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2000" b="1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002060"/>
                      </a:solidFill>
                      <a:effectLst/>
                      <a:uLnTx/>
                      <a:uFillTx/>
                      <a:latin typeface="Calibri" panose="020F0502020204030204"/>
                      <a:ea typeface="+mn-ea"/>
                      <a:cs typeface="+mn-cs"/>
                    </a:rPr>
                    <a:t> </a:t>
                  </a:r>
                  <a14:m>
                    <m:oMath xmlns:m="http://schemas.openxmlformats.org/officeDocument/2006/math">
                      <m:r>
                        <a:rPr kumimoji="0" lang="en-US" sz="2000" b="1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𝒒</m:t>
                      </m:r>
                      <m:r>
                        <a:rPr kumimoji="0" lang="en-US" sz="2000" b="1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 </m:t>
                      </m:r>
                      <m:d>
                        <m:dPr>
                          <m:ctrlPr>
                            <a:rPr kumimoji="0" lang="en-US" sz="2000" b="1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</m:ctrlPr>
                        </m:dPr>
                        <m:e>
                          <m:r>
                            <a:rPr kumimoji="0" lang="en-US" sz="20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𝒙</m:t>
                          </m:r>
                          <m:r>
                            <a:rPr kumimoji="0" lang="en-US" sz="20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 , </m:t>
                          </m:r>
                          <m:r>
                            <a:rPr kumimoji="0" lang="en-US" sz="20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𝒚</m:t>
                          </m:r>
                          <m:r>
                            <a:rPr kumimoji="0" lang="en-US" sz="20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 </m:t>
                          </m:r>
                        </m:e>
                      </m:d>
                      <m:r>
                        <a:rPr kumimoji="0" lang="en-US" sz="2000" b="1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= </m:t>
                      </m:r>
                      <m:f>
                        <m:fPr>
                          <m:ctrlPr>
                            <a:rPr kumimoji="0" lang="en-US" sz="2000" b="1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</m:ctrlPr>
                        </m:fPr>
                        <m:num>
                          <m:r>
                            <a:rPr kumimoji="0" lang="en-US" sz="20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𝑸𝒕𝒐𝒕𝒂𝒍</m:t>
                          </m:r>
                        </m:num>
                        <m:den>
                          <m:r>
                            <a:rPr kumimoji="0" lang="en-US" sz="20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𝑨</m:t>
                          </m:r>
                        </m:den>
                      </m:f>
                      <m:r>
                        <a:rPr kumimoji="0" lang="en-US" sz="2000" b="1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 </m:t>
                      </m:r>
                      <m:r>
                        <a:rPr kumimoji="0" lang="en-US" sz="2000" b="1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± </m:t>
                      </m:r>
                      <m:f>
                        <m:fPr>
                          <m:ctrlPr>
                            <a:rPr kumimoji="0" lang="en-US" sz="2000" b="1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</m:ctrlPr>
                        </m:fPr>
                        <m:num>
                          <m:r>
                            <a:rPr kumimoji="0" lang="en-US" sz="20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𝑴𝒚</m:t>
                          </m:r>
                          <m:r>
                            <a:rPr kumimoji="0" lang="en-US" sz="20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 .  </m:t>
                          </m:r>
                          <m:r>
                            <a:rPr kumimoji="0" lang="en-US" sz="20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𝑿</m:t>
                          </m:r>
                        </m:num>
                        <m:den>
                          <m:r>
                            <a:rPr kumimoji="0" lang="en-US" sz="20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𝑰𝒚</m:t>
                          </m:r>
                        </m:den>
                      </m:f>
                      <m:r>
                        <a:rPr kumimoji="0" lang="en-US" sz="2000" b="1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 ± </m:t>
                      </m:r>
                      <m:f>
                        <m:fPr>
                          <m:ctrlPr>
                            <a:rPr kumimoji="0" lang="en-US" sz="2000" b="1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</m:ctrlPr>
                        </m:fPr>
                        <m:num>
                          <m:r>
                            <a:rPr kumimoji="0" lang="en-US" sz="20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𝑴𝒙</m:t>
                          </m:r>
                          <m:r>
                            <a:rPr kumimoji="0" lang="en-US" sz="20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 .  </m:t>
                          </m:r>
                          <m:r>
                            <a:rPr kumimoji="0" lang="en-US" sz="20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𝒀</m:t>
                          </m:r>
                        </m:num>
                        <m:den>
                          <m:r>
                            <a:rPr kumimoji="0" lang="en-US" sz="2000" b="1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𝑰𝒙</m:t>
                          </m:r>
                        </m:den>
                      </m:f>
                    </m:oMath>
                  </a14:m>
                  <a:endParaRPr kumimoji="0" lang="en-US" sz="20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mc:Choice>
          <mc:Fallback xmlns="">
            <p:sp>
              <p:nvSpPr>
                <p:cNvPr id="4" name="TextBox 3">
                  <a:extLst>
                    <a:ext uri="{FF2B5EF4-FFF2-40B4-BE49-F238E27FC236}">
                      <a16:creationId xmlns:a16="http://schemas.microsoft.com/office/drawing/2014/main" id="{DD405E93-78B5-4919-BF02-80C5C91F426F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306029" y="2639030"/>
                  <a:ext cx="7118433" cy="1016112"/>
                </a:xfrm>
                <a:prstGeom prst="rect">
                  <a:avLst/>
                </a:prstGeom>
                <a:blipFill>
                  <a:blip r:embed="rId3"/>
                  <a:stretch>
                    <a:fillRect l="-653" t="-1005"/>
                  </a:stretch>
                </a:blipFill>
                <a:ln w="38100">
                  <a:solidFill>
                    <a:srgbClr val="002060"/>
                  </a:solidFill>
                </a:ln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A69081E-4422-4422-B192-2F8C6E2C9F33}"/>
                </a:ext>
              </a:extLst>
            </p:cNvPr>
            <p:cNvSpPr/>
            <p:nvPr/>
          </p:nvSpPr>
          <p:spPr>
            <a:xfrm>
              <a:off x="2306030" y="3886558"/>
              <a:ext cx="7118432" cy="613129"/>
            </a:xfrm>
            <a:prstGeom prst="rect">
              <a:avLst/>
            </a:prstGeom>
            <a:ln w="38100">
              <a:solidFill>
                <a:srgbClr val="002060"/>
              </a:solidFill>
            </a:ln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 Allowable soil pressure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𝒒𝒖=𝒄 𝑵𝒄𝑭𝒄𝒔𝑭𝒄𝒅𝑭𝒄𝒊+𝒒 𝑵𝒒𝑭𝒒𝒔𝑭𝒒𝒅𝑭𝒒𝒊 + 𝟏/𝟐 𝑩𝜸𝑵𝜸𝑭𝜸𝒔𝑭𝜸𝒅𝑭𝜸𝒊</a:t>
              </a:r>
            </a:p>
          </p:txBody>
        </p:sp>
      </p:grpSp>
      <p:sp>
        <p:nvSpPr>
          <p:cNvPr id="6" name="Rectangle: Beveled 5">
            <a:extLst>
              <a:ext uri="{FF2B5EF4-FFF2-40B4-BE49-F238E27FC236}">
                <a16:creationId xmlns:a16="http://schemas.microsoft.com/office/drawing/2014/main" id="{EB59F207-EAEB-42A2-A657-F0B31987C432}"/>
              </a:ext>
            </a:extLst>
          </p:cNvPr>
          <p:cNvSpPr/>
          <p:nvPr/>
        </p:nvSpPr>
        <p:spPr>
          <a:xfrm>
            <a:off x="252591" y="787102"/>
            <a:ext cx="7257327" cy="877439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Point Soil Pressure Under Each Column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7" name="Table 6">
                <a:extLst>
                  <a:ext uri="{FF2B5EF4-FFF2-40B4-BE49-F238E27FC236}">
                    <a16:creationId xmlns:a16="http://schemas.microsoft.com/office/drawing/2014/main" id="{0709AC36-4C55-40B4-98F2-7CC92380257B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706180996"/>
                  </p:ext>
                </p:extLst>
              </p:nvPr>
            </p:nvGraphicFramePr>
            <p:xfrm>
              <a:off x="1007515" y="4749237"/>
              <a:ext cx="8358428" cy="1862147"/>
            </p:xfrm>
            <a:graphic>
              <a:graphicData uri="http://schemas.openxmlformats.org/drawingml/2006/table">
                <a:tbl>
                  <a:tblPr firstRow="1" bandRow="1"/>
                  <a:tblGrid>
                    <a:gridCol w="2786143">
                      <a:extLst>
                        <a:ext uri="{9D8B030D-6E8A-4147-A177-3AD203B41FA5}">
                          <a16:colId xmlns:a16="http://schemas.microsoft.com/office/drawing/2014/main" val="2001994912"/>
                        </a:ext>
                      </a:extLst>
                    </a:gridCol>
                    <a:gridCol w="886734">
                      <a:extLst>
                        <a:ext uri="{9D8B030D-6E8A-4147-A177-3AD203B41FA5}">
                          <a16:colId xmlns:a16="http://schemas.microsoft.com/office/drawing/2014/main" val="2633192486"/>
                        </a:ext>
                      </a:extLst>
                    </a:gridCol>
                    <a:gridCol w="4685551">
                      <a:extLst>
                        <a:ext uri="{9D8B030D-6E8A-4147-A177-3AD203B41FA5}">
                          <a16:colId xmlns:a16="http://schemas.microsoft.com/office/drawing/2014/main" val="1963166582"/>
                        </a:ext>
                      </a:extLst>
                    </a:gridCol>
                  </a:tblGrid>
                  <a:tr h="752021">
                    <a:tc gridSpan="2"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r>
                            <a:rPr lang="en-US" sz="1800" dirty="0"/>
                            <a:t>Critical Soil Point Pressure  (</a:t>
                          </a:r>
                          <a:r>
                            <a:rPr lang="en-US" sz="1800" dirty="0" err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kN</a:t>
                          </a:r>
                          <a:r>
                            <a:rPr lang="en-US" sz="1800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/</a:t>
                          </a:r>
                          <a:r>
                            <a:rPr lang="en-US" altLang="en-US" sz="1800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m</a:t>
                          </a:r>
                          <a:r>
                            <a:rPr lang="en-US" altLang="en-US" sz="1800" baseline="30000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2</a:t>
                          </a:r>
                          <a:r>
                            <a:rPr lang="en-US" sz="1800" dirty="0"/>
                            <a:t>)</a:t>
                          </a:r>
                        </a:p>
                      </a:txBody>
                      <a:tcPr>
                        <a:lnL w="12700" cmpd="sng">
                          <a:solidFill>
                            <a:sysClr val="window" lastClr="FFFFFF"/>
                          </a:solidFill>
                        </a:lnL>
                        <a:lnR w="12700" cmpd="sng">
                          <a:solidFill>
                            <a:sysClr val="window" lastClr="FFFFFF"/>
                          </a:solidFill>
                        </a:lnR>
                        <a:lnT w="12700" cmpd="sng">
                          <a:solidFill>
                            <a:sysClr val="window" lastClr="FFFFFF"/>
                          </a:solidFill>
                        </a:lnT>
                        <a:lnB w="38100" cmpd="sng">
                          <a:solidFill>
                            <a:sysClr val="window" lastClr="FFFFFF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002060"/>
                        </a:solidFill>
                      </a:tcPr>
                    </a:tc>
                    <a:tc hMerge="1"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endParaRPr lang="en-US" dirty="0"/>
                        </a:p>
                      </a:txBody>
                      <a:tcPr>
                        <a:lnL w="12700" cmpd="sng">
                          <a:solidFill>
                            <a:sysClr val="window" lastClr="FFFFFF"/>
                          </a:solidFill>
                        </a:lnL>
                        <a:lnR w="12700" cmpd="sng">
                          <a:solidFill>
                            <a:sysClr val="window" lastClr="FFFFFF"/>
                          </a:solidFill>
                        </a:lnR>
                        <a:lnT w="12700" cmpd="sng">
                          <a:solidFill>
                            <a:sysClr val="window" lastClr="FFFFFF"/>
                          </a:solidFill>
                        </a:lnT>
                        <a:lnB w="38100" cmpd="sng">
                          <a:solidFill>
                            <a:sysClr val="window" lastClr="FFFFFF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002060"/>
                        </a:solidFill>
                      </a:tcPr>
                    </a:tc>
                    <a:tc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r>
                            <a:rPr lang="en-US" sz="1800" b="1" kern="1200" dirty="0">
                              <a:solidFill>
                                <a:schemeClr val="lt1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The bearing capacity of the soil (kPa)</a:t>
                          </a:r>
                        </a:p>
                      </a:txBody>
                      <a:tcPr>
                        <a:lnL w="12700" cmpd="sng">
                          <a:solidFill>
                            <a:sysClr val="window" lastClr="FFFFFF"/>
                          </a:solidFill>
                        </a:lnL>
                        <a:lnR w="12700" cmpd="sng">
                          <a:solidFill>
                            <a:sysClr val="window" lastClr="FFFFFF"/>
                          </a:solidFill>
                        </a:lnR>
                        <a:lnT w="12700" cmpd="sng">
                          <a:solidFill>
                            <a:sysClr val="window" lastClr="FFFFFF"/>
                          </a:solidFill>
                        </a:lnT>
                        <a:lnB w="38100" cmpd="sng">
                          <a:solidFill>
                            <a:sysClr val="window" lastClr="FFFFFF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002060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847558184"/>
                      </a:ext>
                    </a:extLst>
                  </a:tr>
                  <a:tr h="1110126">
                    <a:tc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US" sz="2800" b="1" i="1" kern="1200" smtClean="0">
                                    <a:solidFill>
                                      <a:schemeClr val="bg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𝟏𝟐𝟎</m:t>
                                </m:r>
                              </m:oMath>
                            </m:oMathPara>
                          </a14:m>
                          <a:endParaRPr lang="en-US" sz="28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12700" cmpd="sng">
                          <a:solidFill>
                            <a:sysClr val="window" lastClr="FFFFFF"/>
                          </a:solidFill>
                        </a:lnL>
                        <a:lnR w="12700" cmpd="sng">
                          <a:solidFill>
                            <a:sysClr val="window" lastClr="FFFFFF"/>
                          </a:solidFill>
                        </a:lnR>
                        <a:lnT w="38100" cmpd="sng">
                          <a:solidFill>
                            <a:sysClr val="window" lastClr="FFFFFF"/>
                          </a:solidFill>
                        </a:lnT>
                        <a:lnB w="12700" cmpd="sng">
                          <a:solidFill>
                            <a:sysClr val="window" lastClr="FFFFFF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tcPr>
                    </a:tc>
                    <a:tc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r>
                            <a:rPr lang="en-US" sz="2800" b="1" dirty="0">
                              <a:solidFill>
                                <a:schemeClr val="bg1"/>
                              </a:solidFill>
                            </a:rPr>
                            <a:t>         &lt;</a:t>
                          </a:r>
                        </a:p>
                      </a:txBody>
                      <a:tcPr>
                        <a:lnL w="12700" cmpd="sng">
                          <a:solidFill>
                            <a:sysClr val="window" lastClr="FFFFFF"/>
                          </a:solidFill>
                        </a:lnL>
                        <a:lnR w="12700" cmpd="sng">
                          <a:solidFill>
                            <a:sysClr val="window" lastClr="FFFFFF"/>
                          </a:solidFill>
                        </a:lnR>
                        <a:lnT w="38100" cmpd="sng">
                          <a:solidFill>
                            <a:sysClr val="window" lastClr="FFFFFF"/>
                          </a:solidFill>
                        </a:lnT>
                        <a:lnB w="12700" cmpd="sng">
                          <a:solidFill>
                            <a:sysClr val="window" lastClr="FFFFFF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tcPr>
                    </a:tc>
                    <a:tc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US" sz="2800" b="1" i="1" kern="1200" noProof="0" smtClean="0">
                                    <a:solidFill>
                                      <a:schemeClr val="bg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𝟒𝟏𝟕𝟑</m:t>
                                </m:r>
                              </m:oMath>
                            </m:oMathPara>
                          </a14:m>
                          <a:endParaRPr lang="en-US" sz="2800" b="1" i="1" kern="1200" noProof="0" dirty="0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endParaRPr>
                        </a:p>
                      </a:txBody>
                      <a:tcPr>
                        <a:lnL w="12700" cmpd="sng">
                          <a:solidFill>
                            <a:sysClr val="window" lastClr="FFFFFF"/>
                          </a:solidFill>
                        </a:lnL>
                        <a:lnR w="12700" cmpd="sng">
                          <a:solidFill>
                            <a:sysClr val="window" lastClr="FFFFFF"/>
                          </a:solidFill>
                        </a:lnR>
                        <a:lnT w="38100" cmpd="sng">
                          <a:solidFill>
                            <a:sysClr val="window" lastClr="FFFFFF"/>
                          </a:solidFill>
                        </a:lnT>
                        <a:lnB w="12700" cmpd="sng">
                          <a:solidFill>
                            <a:sysClr val="window" lastClr="FFFFFF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516488620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7" name="Table 6">
                <a:extLst>
                  <a:ext uri="{FF2B5EF4-FFF2-40B4-BE49-F238E27FC236}">
                    <a16:creationId xmlns:a16="http://schemas.microsoft.com/office/drawing/2014/main" id="{0709AC36-4C55-40B4-98F2-7CC92380257B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706180996"/>
                  </p:ext>
                </p:extLst>
              </p:nvPr>
            </p:nvGraphicFramePr>
            <p:xfrm>
              <a:off x="1007515" y="4749237"/>
              <a:ext cx="8358428" cy="1862147"/>
            </p:xfrm>
            <a:graphic>
              <a:graphicData uri="http://schemas.openxmlformats.org/drawingml/2006/table">
                <a:tbl>
                  <a:tblPr firstRow="1" bandRow="1"/>
                  <a:tblGrid>
                    <a:gridCol w="2786143">
                      <a:extLst>
                        <a:ext uri="{9D8B030D-6E8A-4147-A177-3AD203B41FA5}">
                          <a16:colId xmlns:a16="http://schemas.microsoft.com/office/drawing/2014/main" val="2001994912"/>
                        </a:ext>
                      </a:extLst>
                    </a:gridCol>
                    <a:gridCol w="886734">
                      <a:extLst>
                        <a:ext uri="{9D8B030D-6E8A-4147-A177-3AD203B41FA5}">
                          <a16:colId xmlns:a16="http://schemas.microsoft.com/office/drawing/2014/main" val="2633192486"/>
                        </a:ext>
                      </a:extLst>
                    </a:gridCol>
                    <a:gridCol w="4685551">
                      <a:extLst>
                        <a:ext uri="{9D8B030D-6E8A-4147-A177-3AD203B41FA5}">
                          <a16:colId xmlns:a16="http://schemas.microsoft.com/office/drawing/2014/main" val="1963166582"/>
                        </a:ext>
                      </a:extLst>
                    </a:gridCol>
                  </a:tblGrid>
                  <a:tr h="752021">
                    <a:tc gridSpan="2"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r>
                            <a:rPr lang="en-US" sz="1800" dirty="0"/>
                            <a:t>Critical Soil Point Pressure  (</a:t>
                          </a:r>
                          <a:r>
                            <a:rPr lang="en-US" sz="1800" dirty="0" err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kN</a:t>
                          </a:r>
                          <a:r>
                            <a:rPr lang="en-US" sz="1800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/</a:t>
                          </a:r>
                          <a:r>
                            <a:rPr lang="en-US" altLang="en-US" sz="1800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m</a:t>
                          </a:r>
                          <a:r>
                            <a:rPr lang="en-US" altLang="en-US" sz="1800" baseline="30000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a:t>2</a:t>
                          </a:r>
                          <a:r>
                            <a:rPr lang="en-US" sz="1800" dirty="0"/>
                            <a:t>)</a:t>
                          </a:r>
                        </a:p>
                      </a:txBody>
                      <a:tcPr>
                        <a:lnL w="12700" cmpd="sng">
                          <a:solidFill>
                            <a:sysClr val="window" lastClr="FFFFFF"/>
                          </a:solidFill>
                        </a:lnL>
                        <a:lnR w="12700" cmpd="sng">
                          <a:solidFill>
                            <a:sysClr val="window" lastClr="FFFFFF"/>
                          </a:solidFill>
                        </a:lnR>
                        <a:lnT w="12700" cmpd="sng">
                          <a:solidFill>
                            <a:sysClr val="window" lastClr="FFFFFF"/>
                          </a:solidFill>
                        </a:lnT>
                        <a:lnB w="38100" cmpd="sng">
                          <a:solidFill>
                            <a:sysClr val="window" lastClr="FFFFFF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002060"/>
                        </a:solidFill>
                      </a:tcPr>
                    </a:tc>
                    <a:tc hMerge="1"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endParaRPr lang="en-US" dirty="0"/>
                        </a:p>
                      </a:txBody>
                      <a:tcPr>
                        <a:lnL w="12700" cmpd="sng">
                          <a:solidFill>
                            <a:sysClr val="window" lastClr="FFFFFF"/>
                          </a:solidFill>
                        </a:lnL>
                        <a:lnR w="12700" cmpd="sng">
                          <a:solidFill>
                            <a:sysClr val="window" lastClr="FFFFFF"/>
                          </a:solidFill>
                        </a:lnR>
                        <a:lnT w="12700" cmpd="sng">
                          <a:solidFill>
                            <a:sysClr val="window" lastClr="FFFFFF"/>
                          </a:solidFill>
                        </a:lnT>
                        <a:lnB w="38100" cmpd="sng">
                          <a:solidFill>
                            <a:sysClr val="window" lastClr="FFFFFF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002060"/>
                        </a:solidFill>
                      </a:tcPr>
                    </a:tc>
                    <a:tc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b="1" kern="1200">
                              <a:solidFill>
                                <a:schemeClr val="lt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r>
                            <a:rPr lang="en-US" sz="1800" b="1" kern="1200" dirty="0">
                              <a:solidFill>
                                <a:schemeClr val="lt1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The bearing capacity of the soil (kPa)</a:t>
                          </a:r>
                        </a:p>
                      </a:txBody>
                      <a:tcPr>
                        <a:lnL w="12700" cmpd="sng">
                          <a:solidFill>
                            <a:sysClr val="window" lastClr="FFFFFF"/>
                          </a:solidFill>
                        </a:lnL>
                        <a:lnR w="12700" cmpd="sng">
                          <a:solidFill>
                            <a:sysClr val="window" lastClr="FFFFFF"/>
                          </a:solidFill>
                        </a:lnR>
                        <a:lnT w="12700" cmpd="sng">
                          <a:solidFill>
                            <a:sysClr val="window" lastClr="FFFFFF"/>
                          </a:solidFill>
                        </a:lnT>
                        <a:lnB w="38100" cmpd="sng">
                          <a:solidFill>
                            <a:sysClr val="window" lastClr="FFFFFF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002060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847558184"/>
                      </a:ext>
                    </a:extLst>
                  </a:tr>
                  <a:tr h="1110126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mpd="sng">
                          <a:solidFill>
                            <a:sysClr val="window" lastClr="FFFFFF"/>
                          </a:solidFill>
                        </a:lnL>
                        <a:lnR w="12700" cmpd="sng">
                          <a:solidFill>
                            <a:sysClr val="window" lastClr="FFFFFF"/>
                          </a:solidFill>
                        </a:lnR>
                        <a:lnT w="38100" cmpd="sng">
                          <a:solidFill>
                            <a:sysClr val="window" lastClr="FFFFFF"/>
                          </a:solidFill>
                        </a:lnT>
                        <a:lnB w="12700" cmpd="sng">
                          <a:solidFill>
                            <a:sysClr val="window" lastClr="FFFFFF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4"/>
                          <a:stretch>
                            <a:fillRect l="-219" t="-71978" r="-201094" b="-1099"/>
                          </a:stretch>
                        </a:blipFill>
                      </a:tcPr>
                    </a:tc>
                    <a:tc>
                      <a:txBody>
                        <a:bodyPr/>
                        <a:lstStyle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dk1"/>
                              </a:solidFill>
                              <a:latin typeface="Calibri" panose="020F0502020204030204"/>
                            </a:defRPr>
                          </a:lvl9pPr>
                        </a:lstStyle>
                        <a:p>
                          <a:r>
                            <a:rPr lang="en-US" sz="2800" b="1" dirty="0">
                              <a:solidFill>
                                <a:schemeClr val="bg1"/>
                              </a:solidFill>
                            </a:rPr>
                            <a:t>         &lt;</a:t>
                          </a:r>
                        </a:p>
                      </a:txBody>
                      <a:tcPr>
                        <a:lnL w="12700" cmpd="sng">
                          <a:solidFill>
                            <a:sysClr val="window" lastClr="FFFFFF"/>
                          </a:solidFill>
                        </a:lnL>
                        <a:lnR w="12700" cmpd="sng">
                          <a:solidFill>
                            <a:sysClr val="window" lastClr="FFFFFF"/>
                          </a:solidFill>
                        </a:lnR>
                        <a:lnT w="38100" cmpd="sng">
                          <a:solidFill>
                            <a:sysClr val="window" lastClr="FFFFFF"/>
                          </a:solidFill>
                        </a:lnT>
                        <a:lnB w="12700" cmpd="sng">
                          <a:solidFill>
                            <a:sysClr val="window" lastClr="FFFFFF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mpd="sng">
                          <a:solidFill>
                            <a:sysClr val="window" lastClr="FFFFFF"/>
                          </a:solidFill>
                        </a:lnL>
                        <a:lnR w="12700" cmpd="sng">
                          <a:solidFill>
                            <a:sysClr val="window" lastClr="FFFFFF"/>
                          </a:solidFill>
                        </a:lnR>
                        <a:lnT w="38100" cmpd="sng">
                          <a:solidFill>
                            <a:sysClr val="window" lastClr="FFFFFF"/>
                          </a:solidFill>
                        </a:lnT>
                        <a:lnB w="12700" cmpd="sng">
                          <a:solidFill>
                            <a:sysClr val="window" lastClr="FFFFFF"/>
                          </a:solidFill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4"/>
                          <a:stretch>
                            <a:fillRect l="-78544" t="-71978" r="-520" b="-1099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516488620"/>
                      </a:ext>
                    </a:extLst>
                  </a:tr>
                </a:tbl>
              </a:graphicData>
            </a:graphic>
          </p:graphicFrame>
        </mc:Fallback>
      </mc:AlternateContent>
      <p:grpSp>
        <p:nvGrpSpPr>
          <p:cNvPr id="8" name="Group 7">
            <a:extLst>
              <a:ext uri="{FF2B5EF4-FFF2-40B4-BE49-F238E27FC236}">
                <a16:creationId xmlns:a16="http://schemas.microsoft.com/office/drawing/2014/main" id="{978D356B-F6FD-42CA-BD83-850C4D5D2D48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5"/>
            <a:tile tx="0" ty="0" sx="100000" sy="100000" flip="xy" algn="bl"/>
          </a:blipFill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AC787308-A68F-4052-851A-956A9EEBDBB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E9234383-D391-42F0-817A-51CE052A2DD6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30BED242-4B2F-48D1-A93C-F6C1B5866091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14" name="Rectangle: Rounded Corners 13">
                  <a:extLst>
                    <a:ext uri="{FF2B5EF4-FFF2-40B4-BE49-F238E27FC236}">
                      <a16:creationId xmlns:a16="http://schemas.microsoft.com/office/drawing/2014/main" id="{F7C35150-5223-4710-BE59-90389F55345A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7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15" name="Freeform: Shape 14">
                  <a:extLst>
                    <a:ext uri="{FF2B5EF4-FFF2-40B4-BE49-F238E27FC236}">
                      <a16:creationId xmlns:a16="http://schemas.microsoft.com/office/drawing/2014/main" id="{79156DDE-CF0B-41A3-86B4-E8CC8FE39778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8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CEF85383-D084-4CBD-A4C0-F523BB79A0E5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7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48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6236127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557CAE2-7995-4D63-891D-6AF3F22F6A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3277594"/>
              </p:ext>
            </p:extLst>
          </p:nvPr>
        </p:nvGraphicFramePr>
        <p:xfrm>
          <a:off x="7599284" y="3355197"/>
          <a:ext cx="4391487" cy="1950720"/>
        </p:xfrm>
        <a:graphic>
          <a:graphicData uri="http://schemas.openxmlformats.org/drawingml/2006/table">
            <a:tbl>
              <a:tblPr firstRow="1" bandRow="1"/>
              <a:tblGrid>
                <a:gridCol w="1925535">
                  <a:extLst>
                    <a:ext uri="{9D8B030D-6E8A-4147-A177-3AD203B41FA5}">
                      <a16:colId xmlns:a16="http://schemas.microsoft.com/office/drawing/2014/main" val="3739523799"/>
                    </a:ext>
                  </a:extLst>
                </a:gridCol>
                <a:gridCol w="778003">
                  <a:extLst>
                    <a:ext uri="{9D8B030D-6E8A-4147-A177-3AD203B41FA5}">
                      <a16:colId xmlns:a16="http://schemas.microsoft.com/office/drawing/2014/main" val="3764809687"/>
                    </a:ext>
                  </a:extLst>
                </a:gridCol>
                <a:gridCol w="1687949">
                  <a:extLst>
                    <a:ext uri="{9D8B030D-6E8A-4147-A177-3AD203B41FA5}">
                      <a16:colId xmlns:a16="http://schemas.microsoft.com/office/drawing/2014/main" val="2985209793"/>
                    </a:ext>
                  </a:extLst>
                </a:gridCol>
              </a:tblGrid>
              <a:tr h="118296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2400" dirty="0"/>
                        <a:t>Calculated settlement (mm)</a:t>
                      </a:r>
                    </a:p>
                  </a:txBody>
                  <a:tcPr anchor="ctr">
                    <a:lnL w="12700" cmpd="sng">
                      <a:solidFill>
                        <a:srgbClr val="4472C4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472C4"/>
                      </a:solidFill>
                    </a:lnT>
                    <a:lnB w="12700" cmpd="sng">
                      <a:solidFill>
                        <a:srgbClr val="4472C4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endParaRPr lang="en-US" sz="2400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mpd="sng">
                      <a:solidFill>
                        <a:srgbClr val="4472C4"/>
                      </a:solidFill>
                    </a:lnT>
                    <a:lnB w="12700" cmpd="sng">
                      <a:solidFill>
                        <a:srgbClr val="4472C4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F364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2400" dirty="0"/>
                        <a:t>Allowable settlement (mm)</a:t>
                      </a: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472C4"/>
                      </a:solidFill>
                    </a:lnR>
                    <a:lnT w="12700" cmpd="sng">
                      <a:solidFill>
                        <a:srgbClr val="4472C4"/>
                      </a:solidFill>
                    </a:lnT>
                    <a:lnB w="12700" cmpd="sng">
                      <a:solidFill>
                        <a:srgbClr val="4472C4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F36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0636984"/>
                  </a:ext>
                </a:extLst>
              </a:tr>
              <a:tr h="7583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4000" b="1" kern="120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5.59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mpd="sng">
                      <a:solidFill>
                        <a:srgbClr val="4472C4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4472C4"/>
                      </a:solidFill>
                    </a:lnT>
                    <a:lnB w="12700" cmpd="sng">
                      <a:solidFill>
                        <a:srgbClr val="4472C4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algn="ctr" defTabSz="914400" rtl="0" eaLnBrk="1" latinLnBrk="0" hangingPunct="1"/>
                      <a:r>
                        <a:rPr lang="en-US" sz="4400" b="1" kern="120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&lt;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mpd="sng">
                      <a:solidFill>
                        <a:srgbClr val="4472C4"/>
                      </a:solidFill>
                    </a:lnT>
                    <a:lnB w="12700" cmpd="sng">
                      <a:solidFill>
                        <a:srgbClr val="4472C4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US" sz="4000" b="1" kern="120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60</a:t>
                      </a:r>
                    </a:p>
                  </a:txBody>
                  <a:tcPr anchor="ctr">
                    <a:lnL>
                      <a:noFill/>
                    </a:lnL>
                    <a:lnR w="12700" cmpd="sng">
                      <a:solidFill>
                        <a:srgbClr val="4472C4"/>
                      </a:solidFill>
                    </a:lnR>
                    <a:lnT w="12700" cmpd="sng">
                      <a:solidFill>
                        <a:srgbClr val="4472C4"/>
                      </a:solidFill>
                    </a:lnT>
                    <a:lnB w="12700" cmpd="sng">
                      <a:solidFill>
                        <a:srgbClr val="4472C4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9181419"/>
                  </a:ext>
                </a:extLst>
              </a:tr>
            </a:tbl>
          </a:graphicData>
        </a:graphic>
      </p:graphicFrame>
      <p:sp>
        <p:nvSpPr>
          <p:cNvPr id="5" name="Rectangle: Beveled 4">
            <a:extLst>
              <a:ext uri="{FF2B5EF4-FFF2-40B4-BE49-F238E27FC236}">
                <a16:creationId xmlns:a16="http://schemas.microsoft.com/office/drawing/2014/main" id="{2BCCD5D5-E8B7-4420-8326-9D42A3805FCC}"/>
              </a:ext>
            </a:extLst>
          </p:cNvPr>
          <p:cNvSpPr/>
          <p:nvPr/>
        </p:nvSpPr>
        <p:spPr>
          <a:xfrm>
            <a:off x="7520948" y="861737"/>
            <a:ext cx="4548157" cy="655137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Settlement for Foundation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44D75AA-7B7B-4652-8FAC-6D93E7B2E80D}"/>
              </a:ext>
            </a:extLst>
          </p:cNvPr>
          <p:cNvSpPr/>
          <p:nvPr/>
        </p:nvSpPr>
        <p:spPr>
          <a:xfrm>
            <a:off x="1455938" y="6401077"/>
            <a:ext cx="5193673" cy="379777"/>
          </a:xfrm>
          <a:prstGeom prst="rect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6303010" algn="r"/>
              </a:tabLst>
              <a:defRPr/>
            </a:pPr>
            <a:r>
              <a:rPr kumimoji="0" lang="fr-F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Settlement </a:t>
            </a:r>
            <a:r>
              <a:rPr kumimoji="0" lang="fr-FR" sz="1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calculation</a:t>
            </a:r>
            <a:r>
              <a:rPr kumimoji="0" lang="fr-F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fr-FR" sz="1600" b="1" dirty="0">
                <a:solidFill>
                  <a:prstClr val="white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RCC</a:t>
            </a:r>
            <a:r>
              <a:rPr kumimoji="0" lang="fr-F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BDE7058-D88F-4ACA-A4D0-2F198D63B797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3"/>
            <a:tile tx="0" ty="0" sx="100000" sy="100000" flip="xy" algn="bl"/>
          </a:blipFill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B659462F-FDAA-41E1-A773-3727F4E614F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18583D25-5558-40B7-BC82-66989D49F6CA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2C018F1D-2C8D-4370-A556-BCEF658DD574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14" name="Rectangle: Rounded Corners 13">
                  <a:extLst>
                    <a:ext uri="{FF2B5EF4-FFF2-40B4-BE49-F238E27FC236}">
                      <a16:creationId xmlns:a16="http://schemas.microsoft.com/office/drawing/2014/main" id="{C131E46A-F671-4AA6-BB4E-099ABCE31B5D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15" name="Freeform: Shape 14">
                  <a:extLst>
                    <a:ext uri="{FF2B5EF4-FFF2-40B4-BE49-F238E27FC236}">
                      <a16:creationId xmlns:a16="http://schemas.microsoft.com/office/drawing/2014/main" id="{AFB4CC8A-B811-4482-A2EA-F86D49D48548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9A1438C0-EDA8-46E9-9FC6-72262EC25C48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5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49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FB9F6032-4897-4B46-A64B-F3D9BB01D1F0}"/>
              </a:ext>
            </a:extLst>
          </p:cNvPr>
          <p:cNvSpPr/>
          <p:nvPr/>
        </p:nvSpPr>
        <p:spPr>
          <a:xfrm>
            <a:off x="248077" y="6379462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.9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92F9151-2C6A-4814-9CAB-C56231CA895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84" y="641570"/>
            <a:ext cx="7524650" cy="5737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00632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1199CBCF-85D0-4247-9EB9-138F52BA1AEB}"/>
                  </a:ext>
                </a:extLst>
              </p:cNvPr>
              <p:cNvSpPr txBox="1"/>
              <p:nvPr/>
            </p:nvSpPr>
            <p:spPr>
              <a:xfrm>
                <a:off x="1596299" y="1668589"/>
                <a:ext cx="2374715" cy="494751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/>
                    <a:uLnTx/>
                    <a:uFillTx/>
                    <a:latin typeface="Calibri" panose="020F0502020204030204"/>
                    <a:ea typeface="Calibri" panose="020F0502020204030204" pitchFamily="34" charset="0"/>
                    <a:cs typeface="+mn-cs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kumimoji="0" lang="en-US" sz="24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+mn-cs"/>
                          </a:rPr>
                        </m:ctrlPr>
                      </m:sSubPr>
                      <m:e>
                        <m:r>
                          <a:rPr kumimoji="0" lang="en-US" sz="24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𝑸</m:t>
                        </m:r>
                      </m:e>
                      <m:sub>
                        <m:r>
                          <a:rPr kumimoji="0" lang="en-US" sz="24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𝒖</m:t>
                        </m:r>
                      </m:sub>
                    </m:sSub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kumimoji="0" lang="en-US" sz="24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+mn-cs"/>
                          </a:rPr>
                        </m:ctrlPr>
                      </m:sSubPr>
                      <m:e>
                        <m:r>
                          <a:rPr kumimoji="0" lang="en-US" sz="24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𝑸</m:t>
                        </m:r>
                      </m:e>
                      <m:sub>
                        <m:r>
                          <a:rPr kumimoji="0" lang="en-US" sz="24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𝒔</m:t>
                        </m:r>
                      </m:sub>
                    </m:sSub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+</m:t>
                    </m:r>
                    <m:sSub>
                      <m:sSubPr>
                        <m:ctrlPr>
                          <a:rPr kumimoji="0" lang="en-US" sz="24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+mn-cs"/>
                          </a:rPr>
                        </m:ctrlPr>
                      </m:sSubPr>
                      <m:e>
                        <m:r>
                          <a:rPr kumimoji="0" lang="en-US" sz="24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𝑸</m:t>
                        </m:r>
                      </m:e>
                      <m:sub>
                        <m:r>
                          <a:rPr kumimoji="0" lang="en-US" sz="2400" b="1" i="1" u="none" strike="noStrike" kern="0" cap="none" spc="0" normalizeH="0" baseline="0" noProof="0" smtClean="0">
                            <a:ln>
                              <a:noFill/>
                            </a:ln>
                            <a:solidFill>
                              <a:srgbClr val="002060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𝒑</m:t>
                        </m:r>
                      </m:sub>
                    </m:sSub>
                  </m:oMath>
                </a14:m>
                <a:endParaRPr kumimoji="0" lang="en-US" sz="2000" b="0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mc:Choice>
        <mc:Fallback xmlns=""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1199CBCF-85D0-4247-9EB9-138F52BA1AE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6299" y="1668589"/>
                <a:ext cx="2374715" cy="494751"/>
              </a:xfrm>
              <a:prstGeom prst="rect">
                <a:avLst/>
              </a:prstGeom>
              <a:blipFill>
                <a:blip r:embed="rId2"/>
                <a:stretch>
                  <a:fillRect b="-3448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8" name="TextBox 57">
            <a:extLst>
              <a:ext uri="{FF2B5EF4-FFF2-40B4-BE49-F238E27FC236}">
                <a16:creationId xmlns:a16="http://schemas.microsoft.com/office/drawing/2014/main" id="{C370BFA5-F06C-452B-9DB3-B68FE76E47CA}"/>
              </a:ext>
            </a:extLst>
          </p:cNvPr>
          <p:cNvSpPr txBox="1"/>
          <p:nvPr/>
        </p:nvSpPr>
        <p:spPr>
          <a:xfrm>
            <a:off x="55583" y="1966355"/>
            <a:ext cx="1133549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Where: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Box 60">
                <a:extLst>
                  <a:ext uri="{FF2B5EF4-FFF2-40B4-BE49-F238E27FC236}">
                    <a16:creationId xmlns:a16="http://schemas.microsoft.com/office/drawing/2014/main" id="{8755D382-47F1-43C6-B6E5-D969FB884828}"/>
                  </a:ext>
                </a:extLst>
              </p:cNvPr>
              <p:cNvSpPr txBox="1"/>
              <p:nvPr/>
            </p:nvSpPr>
            <p:spPr>
              <a:xfrm>
                <a:off x="278402" y="4225663"/>
                <a:ext cx="4371422" cy="461665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/>
                    <a:uLnTx/>
                    <a:uFillTx/>
                    <a:latin typeface="Calibri" panose="020F0502020204030204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kumimoji="0" lang="en-US" sz="2400" b="1" i="1" u="none" strike="noStrike" kern="0" cap="none" spc="0" normalizeH="0" baseline="0" noProof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Cambria Math" panose="02040503050406030204" pitchFamily="18" charset="0"/>
                      </a:rPr>
                      <m:t>𝑸𝒔</m:t>
                    </m:r>
                    <m:r>
                      <a:rPr kumimoji="0" lang="en-US" sz="2400" b="1" i="1" u="none" strike="noStrike" kern="0" cap="none" spc="0" normalizeH="0" baseline="0" noProof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Cambria Math" panose="02040503050406030204" pitchFamily="18" charset="0"/>
                      </a:rPr>
                      <m:t>= ∑</m:t>
                    </m:r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ahoma" panose="020B0604030504040204" pitchFamily="34" charset="0"/>
                      </a:rPr>
                      <m:t>𝑷</m:t>
                    </m:r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ahoma" panose="020B0604030504040204" pitchFamily="34" charset="0"/>
                      </a:rPr>
                      <m:t>∝</m:t>
                    </m:r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ahoma" panose="020B0604030504040204" pitchFamily="34" charset="0"/>
                      </a:rPr>
                      <m:t>𝒄𝒖</m:t>
                    </m:r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ahoma" panose="020B0604030504040204" pitchFamily="34" charset="0"/>
                      </a:rPr>
                      <m:t> ∆</m:t>
                    </m:r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ahoma" panose="020B0604030504040204" pitchFamily="34" charset="0"/>
                      </a:rPr>
                      <m:t>𝒍</m:t>
                    </m:r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ahoma" panose="020B0604030504040204" pitchFamily="34" charset="0"/>
                      </a:rPr>
                      <m:t>  </m:t>
                    </m:r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ahoma" panose="020B0604030504040204" pitchFamily="34" charset="0"/>
                      </a:rPr>
                      <m:t>𝒇𝒐𝒓</m:t>
                    </m:r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ahoma" panose="020B0604030504040204" pitchFamily="34" charset="0"/>
                      </a:rPr>
                      <m:t> </m:t>
                    </m:r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ahoma" panose="020B0604030504040204" pitchFamily="34" charset="0"/>
                      </a:rPr>
                      <m:t>𝒄𝒍𝒂𝒚</m:t>
                    </m:r>
                  </m:oMath>
                </a14:m>
                <a:endParaRPr kumimoji="0" lang="en-US" sz="2000" b="0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mc:Choice>
        <mc:Fallback xmlns="">
          <p:sp>
            <p:nvSpPr>
              <p:cNvPr id="61" name="TextBox 60">
                <a:extLst>
                  <a:ext uri="{FF2B5EF4-FFF2-40B4-BE49-F238E27FC236}">
                    <a16:creationId xmlns:a16="http://schemas.microsoft.com/office/drawing/2014/main" id="{8755D382-47F1-43C6-B6E5-D969FB88482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402" y="4225663"/>
                <a:ext cx="4371422" cy="461665"/>
              </a:xfrm>
              <a:prstGeom prst="rect">
                <a:avLst/>
              </a:prstGeom>
              <a:blipFill>
                <a:blip r:embed="rId3"/>
                <a:stretch>
                  <a:fillRect b="-13415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Box 61">
                <a:extLst>
                  <a:ext uri="{FF2B5EF4-FFF2-40B4-BE49-F238E27FC236}">
                    <a16:creationId xmlns:a16="http://schemas.microsoft.com/office/drawing/2014/main" id="{0D73CBF3-2BE1-41AF-9840-9BDC0EBA5BF4}"/>
                  </a:ext>
                </a:extLst>
              </p:cNvPr>
              <p:cNvSpPr txBox="1"/>
              <p:nvPr/>
            </p:nvSpPr>
            <p:spPr>
              <a:xfrm>
                <a:off x="334196" y="4866666"/>
                <a:ext cx="3580347" cy="156966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>
                  <a:defRPr/>
                </a:pPr>
                <a:r>
                  <a:rPr lang="en-US" sz="2400" b="1" kern="0" dirty="0">
                    <a:solidFill>
                      <a:srgbClr val="002060"/>
                    </a:solidFill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Where</a:t>
                </a:r>
              </a:p>
              <a:p>
                <a:pPr>
                  <a:defRPr/>
                </a:pPr>
                <a:r>
                  <a:rPr lang="en-US" sz="2400" b="1" kern="0" dirty="0">
                    <a:solidFill>
                      <a:srgbClr val="002060"/>
                    </a:solidFill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Diameter = 0.3m </a:t>
                </a:r>
              </a:p>
              <a:p>
                <a:pPr>
                  <a:defRPr/>
                </a:pPr>
                <a:r>
                  <a:rPr lang="en-US" sz="2400" b="1" kern="0" dirty="0">
                    <a:solidFill>
                      <a:srgbClr val="002060"/>
                    </a:solidFill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Length = 21</a:t>
                </a:r>
                <a14:m>
                  <m:oMath xmlns:m="http://schemas.openxmlformats.org/officeDocument/2006/math">
                    <m:r>
                      <a:rPr kumimoji="0" lang="en-US" sz="2400" b="1" i="0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𝐦</m:t>
                    </m:r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endParaRPr kumimoji="0" lang="en-US" sz="2400" b="1" i="1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mbria Math" panose="02040503050406030204" pitchFamily="18" charset="0"/>
                  <a:ea typeface="Calibri" panose="020F0502020204030204" pitchFamily="34" charset="0"/>
                  <a:cs typeface="Cambria Math" panose="02040503050406030204" pitchFamily="18" charset="0"/>
                </a:endParaRPr>
              </a:p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en-US" sz="2400" b="1" i="1" u="none" strike="noStrike" kern="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kumimoji="0" lang="en-US" sz="2400" b="1" i="0" u="none" strike="noStrike" kern="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Cambria Math" panose="02040503050406030204" pitchFamily="18" charset="0"/>
                            </a:rPr>
                            <m:t>𝐐</m:t>
                          </m:r>
                        </m:e>
                        <m:sub>
                          <m:r>
                            <a:rPr kumimoji="0" lang="en-US" sz="2400" b="1" i="0" u="none" strike="noStrike" kern="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Cambria Math" panose="02040503050406030204" pitchFamily="18" charset="0"/>
                            </a:rPr>
                            <m:t>𝐚𝐥𝐥</m:t>
                          </m:r>
                          <m:r>
                            <a:rPr kumimoji="0" lang="en-US" sz="2400" b="1" i="0" u="none" strike="noStrike" kern="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Cambria Math" panose="02040503050406030204" pitchFamily="18" charset="0"/>
                            </a:rPr>
                            <m:t>  </m:t>
                          </m:r>
                          <m:r>
                            <a:rPr kumimoji="0" lang="en-US" sz="2400" b="1" i="0" u="none" strike="noStrike" kern="0" cap="none" spc="0" normalizeH="0" baseline="0" noProof="0" smtClean="0">
                              <a:ln>
                                <a:noFill/>
                              </a:ln>
                              <a:solidFill>
                                <a:srgbClr val="00206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Cambria Math" panose="02040503050406030204" pitchFamily="18" charset="0"/>
                            </a:rPr>
                            <m:t>𝐏𝐢𝐥𝐞</m:t>
                          </m:r>
                        </m:sub>
                      </m:sSub>
                      <m:r>
                        <a:rPr kumimoji="0" lang="en-US" sz="2400" b="1" i="0" u="none" strike="noStrike" kern="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Cambria Math" panose="02040503050406030204" pitchFamily="18" charset="0"/>
                        </a:rPr>
                        <m:t>=</m:t>
                      </m:r>
                      <m:r>
                        <a:rPr kumimoji="0" lang="en-US" sz="2400" b="1" i="0" u="none" strike="noStrike" kern="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Cambria Math" panose="02040503050406030204" pitchFamily="18" charset="0"/>
                        </a:rPr>
                        <m:t>𝟏𝟓𝟑𝟎</m:t>
                      </m:r>
                      <m:r>
                        <a:rPr kumimoji="0" lang="en-US" sz="2400" b="1" i="0" u="none" strike="noStrike" kern="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Cambria Math" panose="02040503050406030204" pitchFamily="18" charset="0"/>
                        </a:rPr>
                        <m:t>.</m:t>
                      </m:r>
                      <m:r>
                        <a:rPr kumimoji="0" lang="en-US" sz="2400" b="1" i="0" u="none" strike="noStrike" kern="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Cambria Math" panose="02040503050406030204" pitchFamily="18" charset="0"/>
                        </a:rPr>
                        <m:t>𝟖</m:t>
                      </m:r>
                      <m:r>
                        <a:rPr kumimoji="0" lang="en-US" sz="2400" b="1" i="0" u="none" strike="noStrike" kern="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Cambria Math" panose="02040503050406030204" pitchFamily="18" charset="0"/>
                        </a:rPr>
                        <m:t> </m:t>
                      </m:r>
                      <m:r>
                        <a:rPr kumimoji="0" lang="en-US" sz="2400" b="1" i="0" u="none" strike="noStrike" kern="0" cap="none" spc="0" normalizeH="0" baseline="0" noProof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Cambria Math" panose="02040503050406030204" pitchFamily="18" charset="0"/>
                        </a:rPr>
                        <m:t>𝐤𝐍</m:t>
                      </m:r>
                    </m:oMath>
                  </m:oMathPara>
                </a14:m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mbria Math" panose="02040503050406030204" pitchFamily="18" charset="0"/>
                  <a:ea typeface="Times New Roman" panose="02020603050405020304" pitchFamily="18" charset="0"/>
                  <a:cs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62" name="TextBox 61">
                <a:extLst>
                  <a:ext uri="{FF2B5EF4-FFF2-40B4-BE49-F238E27FC236}">
                    <a16:creationId xmlns:a16="http://schemas.microsoft.com/office/drawing/2014/main" id="{0D73CBF3-2BE1-41AF-9840-9BDC0EBA5BF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196" y="4866666"/>
                <a:ext cx="3580347" cy="1569660"/>
              </a:xfrm>
              <a:prstGeom prst="rect">
                <a:avLst/>
              </a:prstGeom>
              <a:blipFill>
                <a:blip r:embed="rId4"/>
                <a:stretch>
                  <a:fillRect l="-2192" t="-1894" b="-2652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" name="Group 1">
            <a:extLst>
              <a:ext uri="{FF2B5EF4-FFF2-40B4-BE49-F238E27FC236}">
                <a16:creationId xmlns:a16="http://schemas.microsoft.com/office/drawing/2014/main" id="{47352089-9365-47F8-BB2F-03145D721833}"/>
              </a:ext>
            </a:extLst>
          </p:cNvPr>
          <p:cNvGrpSpPr/>
          <p:nvPr/>
        </p:nvGrpSpPr>
        <p:grpSpPr>
          <a:xfrm>
            <a:off x="6685564" y="1390821"/>
            <a:ext cx="5310334" cy="4552836"/>
            <a:chOff x="6843252" y="2225013"/>
            <a:chExt cx="5310334" cy="4552836"/>
          </a:xfrm>
        </p:grpSpPr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EF4D5594-A2AC-4540-BFEE-3D18B164E70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43252" y="2225013"/>
              <a:ext cx="5310334" cy="4552836"/>
            </a:xfrm>
            <a:prstGeom prst="rect">
              <a:avLst/>
            </a:prstGeom>
          </p:spPr>
        </p:pic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0924946B-A75B-4D48-AB59-44A232D5985F}"/>
                </a:ext>
              </a:extLst>
            </p:cNvPr>
            <p:cNvGrpSpPr/>
            <p:nvPr/>
          </p:nvGrpSpPr>
          <p:grpSpPr>
            <a:xfrm>
              <a:off x="7579920" y="2789589"/>
              <a:ext cx="3393668" cy="3672349"/>
              <a:chOff x="6273005" y="1887803"/>
              <a:chExt cx="3770231" cy="4815158"/>
            </a:xfrm>
            <a:solidFill>
              <a:schemeClr val="tx1"/>
            </a:solidFill>
          </p:grpSpPr>
          <p:sp>
            <p:nvSpPr>
              <p:cNvPr id="46" name="Rectangle 45">
                <a:extLst>
                  <a:ext uri="{FF2B5EF4-FFF2-40B4-BE49-F238E27FC236}">
                    <a16:creationId xmlns:a16="http://schemas.microsoft.com/office/drawing/2014/main" id="{96F7F7D3-1929-4CAF-A1D1-3C0A04654BAF}"/>
                  </a:ext>
                </a:extLst>
              </p:cNvPr>
              <p:cNvSpPr/>
              <p:nvPr/>
            </p:nvSpPr>
            <p:spPr>
              <a:xfrm>
                <a:off x="9677476" y="1895029"/>
                <a:ext cx="365760" cy="4797082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1"/>
                </a:solidFill>
                <a:prstDash val="solid"/>
                <a:miter lim="800000"/>
              </a:ln>
              <a:effectLst/>
              <a:scene3d>
                <a:camera prst="orthographicFront"/>
                <a:lightRig rig="threePt" dir="t"/>
              </a:scene3d>
              <a:sp3d>
                <a:bevelT w="114300" prst="artDeco"/>
              </a:sp3d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50" name="Rectangle 49">
                <a:extLst>
                  <a:ext uri="{FF2B5EF4-FFF2-40B4-BE49-F238E27FC236}">
                    <a16:creationId xmlns:a16="http://schemas.microsoft.com/office/drawing/2014/main" id="{176A3935-E60D-4E71-9A5B-DE785B5B22E6}"/>
                  </a:ext>
                </a:extLst>
              </p:cNvPr>
              <p:cNvSpPr/>
              <p:nvPr/>
            </p:nvSpPr>
            <p:spPr>
              <a:xfrm>
                <a:off x="6273005" y="1887803"/>
                <a:ext cx="365760" cy="4797083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1"/>
                </a:solidFill>
                <a:prstDash val="solid"/>
                <a:miter lim="800000"/>
              </a:ln>
              <a:effectLst/>
              <a:scene3d>
                <a:camera prst="orthographicFront"/>
                <a:lightRig rig="threePt" dir="t"/>
              </a:scene3d>
              <a:sp3d>
                <a:bevelT w="114300" prst="artDeco"/>
              </a:sp3d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51" name="Rectangle 50">
                <a:extLst>
                  <a:ext uri="{FF2B5EF4-FFF2-40B4-BE49-F238E27FC236}">
                    <a16:creationId xmlns:a16="http://schemas.microsoft.com/office/drawing/2014/main" id="{1F0F97DB-F2A0-4F0C-B92B-AD10B38F3B85}"/>
                  </a:ext>
                </a:extLst>
              </p:cNvPr>
              <p:cNvSpPr/>
              <p:nvPr/>
            </p:nvSpPr>
            <p:spPr>
              <a:xfrm>
                <a:off x="8066681" y="1905878"/>
                <a:ext cx="365760" cy="4797083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1"/>
                </a:solidFill>
                <a:prstDash val="solid"/>
                <a:miter lim="800000"/>
              </a:ln>
              <a:effectLst/>
              <a:scene3d>
                <a:camera prst="orthographicFront"/>
                <a:lightRig rig="threePt" dir="t"/>
              </a:scene3d>
              <a:sp3d>
                <a:bevelT w="114300" prst="artDeco"/>
              </a:sp3d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63" name="Rectangle 62">
              <a:extLst>
                <a:ext uri="{FF2B5EF4-FFF2-40B4-BE49-F238E27FC236}">
                  <a16:creationId xmlns:a16="http://schemas.microsoft.com/office/drawing/2014/main" id="{4E2D8903-1242-479A-A771-5B090A54D3C5}"/>
                </a:ext>
              </a:extLst>
            </p:cNvPr>
            <p:cNvSpPr/>
            <p:nvPr/>
          </p:nvSpPr>
          <p:spPr>
            <a:xfrm>
              <a:off x="7345065" y="2632050"/>
              <a:ext cx="3834580" cy="773985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101600" cap="rnd" cmpd="sng" algn="ctr">
              <a:solidFill>
                <a:sysClr val="windowText" lastClr="000000"/>
              </a:solidFill>
              <a:prstDash val="solid"/>
              <a:miter lim="800000"/>
            </a:ln>
            <a:effectLst/>
            <a:scene3d>
              <a:camera prst="orthographicFront"/>
              <a:lightRig rig="threePt" dir="t"/>
            </a:scene3d>
            <a:sp3d>
              <a:bevelT prst="convex"/>
            </a:sp3d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Raft (mat Foundation)</a:t>
              </a:r>
            </a:p>
          </p:txBody>
        </p:sp>
      </p:grpSp>
      <p:sp>
        <p:nvSpPr>
          <p:cNvPr id="77" name="Rectangle: Beveled 76">
            <a:extLst>
              <a:ext uri="{FF2B5EF4-FFF2-40B4-BE49-F238E27FC236}">
                <a16:creationId xmlns:a16="http://schemas.microsoft.com/office/drawing/2014/main" id="{7B1E8541-06B5-44C0-B11F-726F2820C6C9}"/>
              </a:ext>
            </a:extLst>
          </p:cNvPr>
          <p:cNvSpPr/>
          <p:nvPr/>
        </p:nvSpPr>
        <p:spPr>
          <a:xfrm>
            <a:off x="-56412" y="741477"/>
            <a:ext cx="5014452" cy="833481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US" sz="2800" b="1" i="0" u="none" strike="noStrike" kern="1200" cap="none" spc="0" normalizeH="0" baseline="0" noProof="0" dirty="0">
              <a:ln w="0"/>
              <a:solidFill>
                <a:prstClr val="white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98DB4736-BDF3-48A3-9E0A-A929AE87CDE1}"/>
              </a:ext>
            </a:extLst>
          </p:cNvPr>
          <p:cNvSpPr txBox="1"/>
          <p:nvPr/>
        </p:nvSpPr>
        <p:spPr>
          <a:xfrm>
            <a:off x="-421475" y="741130"/>
            <a:ext cx="5173078" cy="661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85800" marR="0" lvl="1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Raft foundation with piles</a:t>
            </a:r>
          </a:p>
        </p:txBody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A8487FC5-08D9-4789-A7CA-846E8E878182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6"/>
            <a:tile tx="0" ty="0" sx="100000" sy="100000" flip="xy" algn="bl"/>
          </a:blipFill>
        </p:grpSpPr>
        <p:pic>
          <p:nvPicPr>
            <p:cNvPr id="80" name="Picture 79">
              <a:extLst>
                <a:ext uri="{FF2B5EF4-FFF2-40B4-BE49-F238E27FC236}">
                  <a16:creationId xmlns:a16="http://schemas.microsoft.com/office/drawing/2014/main" id="{0DF88C07-199B-446F-9ADA-765B4A0F75B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81" name="Group 80">
              <a:extLst>
                <a:ext uri="{FF2B5EF4-FFF2-40B4-BE49-F238E27FC236}">
                  <a16:creationId xmlns:a16="http://schemas.microsoft.com/office/drawing/2014/main" id="{EE2EB533-3F26-449F-A022-D132CB6FE287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82" name="Group 81">
                <a:extLst>
                  <a:ext uri="{FF2B5EF4-FFF2-40B4-BE49-F238E27FC236}">
                    <a16:creationId xmlns:a16="http://schemas.microsoft.com/office/drawing/2014/main" id="{3A6BAC57-F8A1-4E32-BB8A-BD9BB71FB07F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84" name="Rectangle: Rounded Corners 83">
                  <a:extLst>
                    <a:ext uri="{FF2B5EF4-FFF2-40B4-BE49-F238E27FC236}">
                      <a16:creationId xmlns:a16="http://schemas.microsoft.com/office/drawing/2014/main" id="{5268C8C1-DA56-4BE0-8490-01FF818B47EC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8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85" name="Freeform: Shape 84">
                  <a:extLst>
                    <a:ext uri="{FF2B5EF4-FFF2-40B4-BE49-F238E27FC236}">
                      <a16:creationId xmlns:a16="http://schemas.microsoft.com/office/drawing/2014/main" id="{B5D28169-E1A6-41C7-A28A-C45C9B1EC5C9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9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83" name="TextBox 82">
                <a:extLst>
                  <a:ext uri="{FF2B5EF4-FFF2-40B4-BE49-F238E27FC236}">
                    <a16:creationId xmlns:a16="http://schemas.microsoft.com/office/drawing/2014/main" id="{DACDEDFA-159A-4BCC-ACEE-FAFDCA0B4492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8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50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0EA6F003-F4DD-421D-9137-0B8B5F2897C9}"/>
                  </a:ext>
                </a:extLst>
              </p:cNvPr>
              <p:cNvSpPr txBox="1"/>
              <p:nvPr/>
            </p:nvSpPr>
            <p:spPr>
              <a:xfrm>
                <a:off x="280692" y="3548063"/>
                <a:ext cx="4461727" cy="461665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/>
                    <a:uLnTx/>
                    <a:uFillTx/>
                    <a:latin typeface="Calibri" panose="020F0502020204030204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kumimoji="0" lang="en-US" sz="2400" b="1" i="1" u="none" strike="noStrike" kern="0" cap="none" spc="0" normalizeH="0" baseline="0" noProof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Cambria Math" panose="02040503050406030204" pitchFamily="18" charset="0"/>
                      </a:rPr>
                      <m:t>𝑸𝒔</m:t>
                    </m:r>
                    <m:r>
                      <a:rPr kumimoji="0" lang="en-US" sz="2400" b="1" i="1" u="none" strike="noStrike" kern="0" cap="none" spc="0" normalizeH="0" baseline="0" noProof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Cambria Math" panose="02040503050406030204" pitchFamily="18" charset="0"/>
                      </a:rPr>
                      <m:t>= ∑</m:t>
                    </m:r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ahoma" panose="020B0604030504040204" pitchFamily="34" charset="0"/>
                      </a:rPr>
                      <m:t>𝑷</m:t>
                    </m:r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ahoma" panose="020B0604030504040204" pitchFamily="34" charset="0"/>
                      </a:rPr>
                      <m:t>∝</m:t>
                    </m:r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ahoma" panose="020B0604030504040204" pitchFamily="34" charset="0"/>
                      </a:rPr>
                      <m:t>𝒑</m:t>
                    </m:r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ahoma" panose="020B0604030504040204" pitchFamily="34" charset="0"/>
                      </a:rPr>
                      <m:t>∆</m:t>
                    </m:r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ahoma" panose="020B0604030504040204" pitchFamily="34" charset="0"/>
                      </a:rPr>
                      <m:t>𝒍𝒇</m:t>
                    </m:r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ahoma" panose="020B0604030504040204" pitchFamily="34" charset="0"/>
                      </a:rPr>
                      <m:t>    </m:t>
                    </m:r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ahoma" panose="020B0604030504040204" pitchFamily="34" charset="0"/>
                      </a:rPr>
                      <m:t>𝒇𝒐𝒓</m:t>
                    </m:r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ahoma" panose="020B0604030504040204" pitchFamily="34" charset="0"/>
                      </a:rPr>
                      <m:t> </m:t>
                    </m:r>
                    <m:r>
                      <a:rPr kumimoji="0" lang="en-US" sz="2400" b="1" i="1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ahoma" panose="020B0604030504040204" pitchFamily="34" charset="0"/>
                      </a:rPr>
                      <m:t>𝒔𝒂𝒏𝒅</m:t>
                    </m:r>
                  </m:oMath>
                </a14:m>
                <a:endParaRPr kumimoji="0" lang="en-US" sz="2000" b="0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mc:Choice>
        <mc:Fallback xmlns="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0EA6F003-F4DD-421D-9137-0B8B5F2897C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692" y="3548063"/>
                <a:ext cx="4461727" cy="461665"/>
              </a:xfrm>
              <a:prstGeom prst="rect">
                <a:avLst/>
              </a:prstGeom>
              <a:blipFill>
                <a:blip r:embed="rId10"/>
                <a:stretch>
                  <a:fillRect b="-13415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7" name="Group 26">
            <a:extLst>
              <a:ext uri="{FF2B5EF4-FFF2-40B4-BE49-F238E27FC236}">
                <a16:creationId xmlns:a16="http://schemas.microsoft.com/office/drawing/2014/main" id="{8AE4F81F-FDCF-4550-B381-7514D59C92AD}"/>
              </a:ext>
            </a:extLst>
          </p:cNvPr>
          <p:cNvGrpSpPr/>
          <p:nvPr/>
        </p:nvGrpSpPr>
        <p:grpSpPr>
          <a:xfrm>
            <a:off x="131148" y="2595519"/>
            <a:ext cx="6011316" cy="833481"/>
            <a:chOff x="213066" y="2945679"/>
            <a:chExt cx="6011316" cy="833481"/>
          </a:xfrm>
        </p:grpSpPr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5372F27E-9B4C-434B-B8FE-747AA86B17E6}"/>
                </a:ext>
              </a:extLst>
            </p:cNvPr>
            <p:cNvSpPr txBox="1"/>
            <p:nvPr/>
          </p:nvSpPr>
          <p:spPr>
            <a:xfrm>
              <a:off x="213066" y="2945679"/>
              <a:ext cx="6011316" cy="833481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rgbClr val="002060"/>
              </a:solidFill>
            </a:ln>
          </p:spPr>
          <p:txBody>
            <a:bodyPr wrap="square" rtlCol="0">
              <a:spAutoFit/>
            </a:bodyPr>
            <a:lstStyle/>
            <a:p>
              <a:pPr>
                <a:defRPr/>
              </a:pPr>
              <a:endParaRPr lang="en-US" sz="2400" b="1" kern="0" dirty="0">
                <a:solidFill>
                  <a:srgbClr val="002060"/>
                </a:solidFill>
                <a:latin typeface="Calibri" panose="020F0502020204030204"/>
                <a:ea typeface="Calibri" panose="020F0502020204030204" pitchFamily="34" charset="0"/>
              </a:endParaRPr>
            </a:p>
          </p:txBody>
        </p:sp>
        <p:grpSp>
          <p:nvGrpSpPr>
            <p:cNvPr id="3" name="Group 4">
              <a:extLst>
                <a:ext uri="{FF2B5EF4-FFF2-40B4-BE49-F238E27FC236}">
                  <a16:creationId xmlns:a16="http://schemas.microsoft.com/office/drawing/2014/main" id="{7ECFBF6A-8372-4587-922F-701B3EC5EBDE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418780" y="3056785"/>
              <a:ext cx="3841751" cy="661989"/>
              <a:chOff x="4011" y="591"/>
              <a:chExt cx="2420" cy="417"/>
            </a:xfrm>
          </p:grpSpPr>
          <p:sp>
            <p:nvSpPr>
              <p:cNvPr id="4" name="AutoShape 3">
                <a:extLst>
                  <a:ext uri="{FF2B5EF4-FFF2-40B4-BE49-F238E27FC236}">
                    <a16:creationId xmlns:a16="http://schemas.microsoft.com/office/drawing/2014/main" id="{DACA7C79-AB95-4462-BA15-751949FB2756}"/>
                  </a:ext>
                </a:extLst>
              </p:cNvPr>
              <p:cNvSpPr>
                <a:spLocks noChangeAspect="1" noChangeArrowheads="1" noTextEdit="1"/>
              </p:cNvSpPr>
              <p:nvPr/>
            </p:nvSpPr>
            <p:spPr bwMode="auto">
              <a:xfrm>
                <a:off x="4028" y="591"/>
                <a:ext cx="2403" cy="34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5" name="Rectangle 5">
                <a:extLst>
                  <a:ext uri="{FF2B5EF4-FFF2-40B4-BE49-F238E27FC236}">
                    <a16:creationId xmlns:a16="http://schemas.microsoft.com/office/drawing/2014/main" id="{FACF158C-1A5D-4FC5-8C52-DEBFA1C58F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26" y="666"/>
                <a:ext cx="79" cy="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altLang="en-US" sz="2400" b="1" i="1" kern="0" dirty="0">
                    <a:solidFill>
                      <a:srgbClr val="002060"/>
                    </a:solidFill>
                    <a:latin typeface="Cambria Math" panose="02040503050406030204" pitchFamily="18" charset="0"/>
                  </a:rPr>
                  <a:t>)</a:t>
                </a:r>
              </a:p>
            </p:txBody>
          </p:sp>
          <p:sp>
            <p:nvSpPr>
              <p:cNvPr id="6" name="Rectangle 6">
                <a:extLst>
                  <a:ext uri="{FF2B5EF4-FFF2-40B4-BE49-F238E27FC236}">
                    <a16:creationId xmlns:a16="http://schemas.microsoft.com/office/drawing/2014/main" id="{61E15D30-9F89-4A83-B881-CDD214243C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51" y="666"/>
                <a:ext cx="79" cy="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altLang="en-US" sz="2400" b="1" i="1" kern="0" dirty="0">
                    <a:solidFill>
                      <a:srgbClr val="002060"/>
                    </a:solidFill>
                    <a:latin typeface="Cambria Math" panose="02040503050406030204" pitchFamily="18" charset="0"/>
                  </a:rPr>
                  <a:t>(</a:t>
                </a:r>
              </a:p>
            </p:txBody>
          </p:sp>
          <p:sp>
            <p:nvSpPr>
              <p:cNvPr id="7" name="Rectangle 7">
                <a:extLst>
                  <a:ext uri="{FF2B5EF4-FFF2-40B4-BE49-F238E27FC236}">
                    <a16:creationId xmlns:a16="http://schemas.microsoft.com/office/drawing/2014/main" id="{5505C336-BBAD-4322-B258-8A0F37B969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36" y="623"/>
                <a:ext cx="82" cy="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altLang="en-US" sz="2400" b="1" i="1" kern="0" dirty="0">
                    <a:solidFill>
                      <a:srgbClr val="002060"/>
                    </a:solidFill>
                    <a:latin typeface="Cambria Math" panose="02040503050406030204" pitchFamily="18" charset="0"/>
                  </a:rPr>
                  <a:t>*</a:t>
                </a:r>
              </a:p>
            </p:txBody>
          </p:sp>
          <p:sp>
            <p:nvSpPr>
              <p:cNvPr id="8" name="Rectangle 8">
                <a:extLst>
                  <a:ext uri="{FF2B5EF4-FFF2-40B4-BE49-F238E27FC236}">
                    <a16:creationId xmlns:a16="http://schemas.microsoft.com/office/drawing/2014/main" id="{2B35B5B2-DA34-414A-9C38-E9D487DFA8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42" y="623"/>
                <a:ext cx="87" cy="21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2000" b="0" i="0" u="none" strike="noStrike" cap="none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Times New Roman" panose="02020603050405020304" pitchFamily="18" charset="0"/>
                  </a:rPr>
                  <a:t>'</a:t>
                </a:r>
                <a:endParaRPr kumimoji="0" lang="en-US" altLang="en-US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9" name="Rectangle 9">
                <a:extLst>
                  <a:ext uri="{FF2B5EF4-FFF2-40B4-BE49-F238E27FC236}">
                    <a16:creationId xmlns:a16="http://schemas.microsoft.com/office/drawing/2014/main" id="{1F2C53EA-2263-44D7-97CD-F7B076C4B9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664" y="623"/>
                <a:ext cx="82" cy="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altLang="en-US" sz="2400" b="1" i="1" kern="0" dirty="0">
                    <a:solidFill>
                      <a:srgbClr val="002060"/>
                    </a:solidFill>
                    <a:latin typeface="Cambria Math" panose="02040503050406030204" pitchFamily="18" charset="0"/>
                  </a:rPr>
                  <a:t>*</a:t>
                </a:r>
              </a:p>
            </p:txBody>
          </p:sp>
          <p:sp>
            <p:nvSpPr>
              <p:cNvPr id="10" name="Rectangle 10">
                <a:extLst>
                  <a:ext uri="{FF2B5EF4-FFF2-40B4-BE49-F238E27FC236}">
                    <a16:creationId xmlns:a16="http://schemas.microsoft.com/office/drawing/2014/main" id="{6C79ED8A-58BD-4C52-9DEF-3ED79AA5DD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228" y="775"/>
                <a:ext cx="104" cy="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altLang="en-US" sz="2400" b="1" i="1" kern="0" dirty="0">
                    <a:solidFill>
                      <a:srgbClr val="002060"/>
                    </a:solidFill>
                    <a:latin typeface="Cambria Math" panose="02040503050406030204" pitchFamily="18" charset="0"/>
                  </a:rPr>
                  <a:t>q</a:t>
                </a:r>
              </a:p>
            </p:txBody>
          </p:sp>
          <p:sp>
            <p:nvSpPr>
              <p:cNvPr id="11" name="Rectangle 11">
                <a:extLst>
                  <a:ext uri="{FF2B5EF4-FFF2-40B4-BE49-F238E27FC236}">
                    <a16:creationId xmlns:a16="http://schemas.microsoft.com/office/drawing/2014/main" id="{F2D7954F-3C2B-468C-A691-4A06466B93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653" y="775"/>
                <a:ext cx="84" cy="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altLang="en-US" sz="2400" b="1" i="1" kern="0" dirty="0">
                    <a:solidFill>
                      <a:srgbClr val="002060"/>
                    </a:solidFill>
                    <a:latin typeface="Cambria Math" panose="02040503050406030204" pitchFamily="18" charset="0"/>
                  </a:rPr>
                  <a:t>c</a:t>
                </a:r>
              </a:p>
            </p:txBody>
          </p:sp>
          <p:sp>
            <p:nvSpPr>
              <p:cNvPr id="12" name="Rectangle 12">
                <a:extLst>
                  <a:ext uri="{FF2B5EF4-FFF2-40B4-BE49-F238E27FC236}">
                    <a16:creationId xmlns:a16="http://schemas.microsoft.com/office/drawing/2014/main" id="{F67EBF4D-00EF-4884-BD02-7CDE16E879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253" y="775"/>
                <a:ext cx="106" cy="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altLang="en-US" sz="2400" b="1" i="1" kern="0" dirty="0">
                    <a:solidFill>
                      <a:srgbClr val="002060"/>
                    </a:solidFill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p</a:t>
                </a:r>
              </a:p>
            </p:txBody>
          </p:sp>
          <p:sp>
            <p:nvSpPr>
              <p:cNvPr id="13" name="Rectangle 13">
                <a:extLst>
                  <a:ext uri="{FF2B5EF4-FFF2-40B4-BE49-F238E27FC236}">
                    <a16:creationId xmlns:a16="http://schemas.microsoft.com/office/drawing/2014/main" id="{AAE4B2F1-62BB-4563-8A64-FF0E1D25FC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13" y="775"/>
                <a:ext cx="106" cy="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altLang="en-US" sz="2400" b="1" i="1" kern="0" dirty="0">
                    <a:solidFill>
                      <a:srgbClr val="002060"/>
                    </a:solidFill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p</a:t>
                </a:r>
              </a:p>
            </p:txBody>
          </p:sp>
          <p:sp>
            <p:nvSpPr>
              <p:cNvPr id="14" name="Rectangle 14">
                <a:extLst>
                  <a:ext uri="{FF2B5EF4-FFF2-40B4-BE49-F238E27FC236}">
                    <a16:creationId xmlns:a16="http://schemas.microsoft.com/office/drawing/2014/main" id="{0E8371C5-4E95-4DCB-89F3-EA2B7228C3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08" y="775"/>
                <a:ext cx="106" cy="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altLang="en-US" sz="2400" b="1" i="1" kern="0" dirty="0">
                    <a:solidFill>
                      <a:srgbClr val="002060"/>
                    </a:solidFill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p</a:t>
                </a:r>
              </a:p>
            </p:txBody>
          </p:sp>
          <p:sp>
            <p:nvSpPr>
              <p:cNvPr id="15" name="Rectangle 15">
                <a:extLst>
                  <a:ext uri="{FF2B5EF4-FFF2-40B4-BE49-F238E27FC236}">
                    <a16:creationId xmlns:a16="http://schemas.microsoft.com/office/drawing/2014/main" id="{55096BBA-ADEA-49BD-AD7C-8AAEE2EB86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9" y="775"/>
                <a:ext cx="106" cy="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altLang="en-US" sz="2400" b="1" i="1" kern="0" dirty="0">
                    <a:solidFill>
                      <a:srgbClr val="002060"/>
                    </a:solidFill>
                    <a:latin typeface="Cambria Math" panose="02040503050406030204" pitchFamily="18" charset="0"/>
                  </a:rPr>
                  <a:t>p</a:t>
                </a:r>
              </a:p>
            </p:txBody>
          </p:sp>
          <p:sp>
            <p:nvSpPr>
              <p:cNvPr id="16" name="Rectangle 16">
                <a:extLst>
                  <a:ext uri="{FF2B5EF4-FFF2-40B4-BE49-F238E27FC236}">
                    <a16:creationId xmlns:a16="http://schemas.microsoft.com/office/drawing/2014/main" id="{385612ED-145B-4821-8196-CEC21D82C9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82" y="667"/>
                <a:ext cx="129" cy="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altLang="en-US" sz="2400" b="1" i="1" kern="0" dirty="0">
                    <a:solidFill>
                      <a:srgbClr val="002060"/>
                    </a:solidFill>
                    <a:latin typeface="Cambria Math" panose="02040503050406030204" pitchFamily="18" charset="0"/>
                  </a:rPr>
                  <a:t>N</a:t>
                </a:r>
              </a:p>
            </p:txBody>
          </p:sp>
          <p:sp>
            <p:nvSpPr>
              <p:cNvPr id="17" name="Rectangle 17">
                <a:extLst>
                  <a:ext uri="{FF2B5EF4-FFF2-40B4-BE49-F238E27FC236}">
                    <a16:creationId xmlns:a16="http://schemas.microsoft.com/office/drawing/2014/main" id="{B6174F2C-8F49-4795-AB76-6D32CCC995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32" y="667"/>
                <a:ext cx="104" cy="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altLang="en-US" sz="2400" b="1" i="1" kern="0" dirty="0">
                    <a:solidFill>
                      <a:srgbClr val="002060"/>
                    </a:solidFill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q</a:t>
                </a:r>
              </a:p>
            </p:txBody>
          </p:sp>
          <p:sp>
            <p:nvSpPr>
              <p:cNvPr id="18" name="Rectangle 18">
                <a:extLst>
                  <a:ext uri="{FF2B5EF4-FFF2-40B4-BE49-F238E27FC236}">
                    <a16:creationId xmlns:a16="http://schemas.microsoft.com/office/drawing/2014/main" id="{B8176A9F-0A1E-489B-929A-0C31427CAB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421" y="667"/>
                <a:ext cx="236" cy="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altLang="en-US" sz="2400" b="1" i="1" kern="0" dirty="0">
                    <a:solidFill>
                      <a:srgbClr val="002060"/>
                    </a:solidFill>
                    <a:latin typeface="Cambria Math" panose="02040503050406030204" pitchFamily="18" charset="0"/>
                  </a:rPr>
                  <a:t>CN</a:t>
                </a:r>
              </a:p>
            </p:txBody>
          </p:sp>
          <p:sp>
            <p:nvSpPr>
              <p:cNvPr id="19" name="Rectangle 19">
                <a:extLst>
                  <a:ext uri="{FF2B5EF4-FFF2-40B4-BE49-F238E27FC236}">
                    <a16:creationId xmlns:a16="http://schemas.microsoft.com/office/drawing/2014/main" id="{874BE7A5-7648-43C4-8694-B2A4DCD198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26" y="667"/>
                <a:ext cx="118" cy="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altLang="en-US" sz="2400" b="1" i="1" kern="0" dirty="0">
                    <a:solidFill>
                      <a:srgbClr val="002060"/>
                    </a:solidFill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A</a:t>
                </a:r>
              </a:p>
            </p:txBody>
          </p:sp>
          <p:sp>
            <p:nvSpPr>
              <p:cNvPr id="20" name="Rectangle 20">
                <a:extLst>
                  <a:ext uri="{FF2B5EF4-FFF2-40B4-BE49-F238E27FC236}">
                    <a16:creationId xmlns:a16="http://schemas.microsoft.com/office/drawing/2014/main" id="{D027DC18-EDA7-44B1-A66E-586D088990A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94" y="667"/>
                <a:ext cx="104" cy="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altLang="en-US" sz="2400" b="1" i="1" kern="0" dirty="0">
                    <a:solidFill>
                      <a:srgbClr val="002060"/>
                    </a:solidFill>
                    <a:latin typeface="Cambria Math" panose="02040503050406030204" pitchFamily="18" charset="0"/>
                  </a:rPr>
                  <a:t>q</a:t>
                </a:r>
              </a:p>
            </p:txBody>
          </p:sp>
          <p:sp>
            <p:nvSpPr>
              <p:cNvPr id="21" name="Rectangle 21">
                <a:extLst>
                  <a:ext uri="{FF2B5EF4-FFF2-40B4-BE49-F238E27FC236}">
                    <a16:creationId xmlns:a16="http://schemas.microsoft.com/office/drawing/2014/main" id="{2B6BB6B1-F889-4657-941A-78B82C8C8F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82" y="667"/>
                <a:ext cx="118" cy="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altLang="en-US" sz="2400" b="1" i="1" kern="0" dirty="0">
                    <a:solidFill>
                      <a:srgbClr val="002060"/>
                    </a:solidFill>
                    <a:latin typeface="Cambria Math" panose="02040503050406030204" pitchFamily="18" charset="0"/>
                  </a:rPr>
                  <a:t>A</a:t>
                </a:r>
              </a:p>
            </p:txBody>
          </p:sp>
          <p:sp>
            <p:nvSpPr>
              <p:cNvPr id="22" name="Rectangle 22">
                <a:extLst>
                  <a:ext uri="{FF2B5EF4-FFF2-40B4-BE49-F238E27FC236}">
                    <a16:creationId xmlns:a16="http://schemas.microsoft.com/office/drawing/2014/main" id="{03384E6B-175E-4E5E-890F-270573E3D9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011" y="667"/>
                <a:ext cx="124" cy="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altLang="en-US" sz="2400" b="1" i="1" kern="0" dirty="0">
                    <a:solidFill>
                      <a:srgbClr val="002060"/>
                    </a:solidFill>
                    <a:latin typeface="Cambria Math" panose="02040503050406030204" pitchFamily="18" charset="0"/>
                  </a:rPr>
                  <a:t>Q</a:t>
                </a:r>
              </a:p>
            </p:txBody>
          </p:sp>
          <p:sp>
            <p:nvSpPr>
              <p:cNvPr id="23" name="Rectangle 23">
                <a:extLst>
                  <a:ext uri="{FF2B5EF4-FFF2-40B4-BE49-F238E27FC236}">
                    <a16:creationId xmlns:a16="http://schemas.microsoft.com/office/drawing/2014/main" id="{07744AFF-57B6-44CA-BE41-4B302A1FE3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782" y="643"/>
                <a:ext cx="142" cy="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altLang="en-US" sz="2400" b="1" i="1" kern="0" dirty="0">
                    <a:solidFill>
                      <a:srgbClr val="002060"/>
                    </a:solidFill>
                    <a:latin typeface="Cambria Math" panose="02040503050406030204" pitchFamily="18" charset="0"/>
                  </a:rPr>
                  <a:t>+</a:t>
                </a:r>
              </a:p>
            </p:txBody>
          </p:sp>
          <p:sp>
            <p:nvSpPr>
              <p:cNvPr id="24" name="Rectangle 24">
                <a:extLst>
                  <a:ext uri="{FF2B5EF4-FFF2-40B4-BE49-F238E27FC236}">
                    <a16:creationId xmlns:a16="http://schemas.microsoft.com/office/drawing/2014/main" id="{C507029E-2F4A-4354-BA53-70C54AEFD7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54" y="643"/>
                <a:ext cx="81" cy="19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US" altLang="en-US" sz="2000" b="1" kern="0" dirty="0">
                    <a:solidFill>
                      <a:srgbClr val="002060"/>
                    </a:solidFill>
                    <a:latin typeface="Calibri" panose="020F0502020204030204"/>
                  </a:rPr>
                  <a:t>=</a:t>
                </a:r>
              </a:p>
            </p:txBody>
          </p:sp>
          <p:sp>
            <p:nvSpPr>
              <p:cNvPr id="25" name="Rectangle 25">
                <a:extLst>
                  <a:ext uri="{FF2B5EF4-FFF2-40B4-BE49-F238E27FC236}">
                    <a16:creationId xmlns:a16="http://schemas.microsoft.com/office/drawing/2014/main" id="{91753C8C-517C-4467-8E1D-03CAD0D35A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10" y="643"/>
                <a:ext cx="142" cy="2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altLang="en-US" sz="2400" b="1" i="1" kern="0" dirty="0">
                    <a:solidFill>
                      <a:srgbClr val="002060"/>
                    </a:solidFill>
                    <a:latin typeface="Cambria Math" panose="02040503050406030204" pitchFamily="18" charset="0"/>
                  </a:rPr>
                  <a:t>=</a:t>
                </a:r>
              </a:p>
            </p:txBody>
          </p:sp>
        </p:grpSp>
      </p:grpSp>
      <p:sp>
        <p:nvSpPr>
          <p:cNvPr id="48" name="Rectangle 47">
            <a:extLst>
              <a:ext uri="{FF2B5EF4-FFF2-40B4-BE49-F238E27FC236}">
                <a16:creationId xmlns:a16="http://schemas.microsoft.com/office/drawing/2014/main" id="{4AA51BBE-B53C-4D22-BC3F-E81656DDDD84}"/>
              </a:ext>
            </a:extLst>
          </p:cNvPr>
          <p:cNvSpPr/>
          <p:nvPr/>
        </p:nvSpPr>
        <p:spPr>
          <a:xfrm>
            <a:off x="9201373" y="5943657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5.0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113CD4B-5E6E-4279-8556-95A2DED19302}"/>
              </a:ext>
            </a:extLst>
          </p:cNvPr>
          <p:cNvSpPr/>
          <p:nvPr/>
        </p:nvSpPr>
        <p:spPr>
          <a:xfrm>
            <a:off x="6785113" y="2571843"/>
            <a:ext cx="196207" cy="3733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52053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5318E22-4223-443A-9180-280AEABE03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7016" y="1757949"/>
            <a:ext cx="6175576" cy="4633973"/>
          </a:xfrm>
          <a:prstGeom prst="rect">
            <a:avLst/>
          </a:prstGeom>
        </p:spPr>
      </p:pic>
      <p:sp>
        <p:nvSpPr>
          <p:cNvPr id="25" name="Rectangle: Beveled 24">
            <a:extLst>
              <a:ext uri="{FF2B5EF4-FFF2-40B4-BE49-F238E27FC236}">
                <a16:creationId xmlns:a16="http://schemas.microsoft.com/office/drawing/2014/main" id="{21CB82DE-DB9E-4AF4-A7EE-F15E924BAC12}"/>
              </a:ext>
            </a:extLst>
          </p:cNvPr>
          <p:cNvSpPr/>
          <p:nvPr/>
        </p:nvSpPr>
        <p:spPr>
          <a:xfrm>
            <a:off x="162271" y="697096"/>
            <a:ext cx="7257327" cy="877439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>
              <a:lnSpc>
                <a:spcPct val="150000"/>
              </a:lnSpc>
              <a:spcBef>
                <a:spcPts val="500"/>
              </a:spcBef>
              <a:defRPr/>
            </a:pPr>
            <a:r>
              <a:rPr lang="en-US" sz="28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Raft Foundation Reinforcement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2D6368D-4AF3-489C-BB7A-2C1DDE39B4AD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3"/>
            <a:tile tx="0" ty="0" sx="100000" sy="100000" flip="xy" algn="bl"/>
          </a:blipFill>
        </p:grpSpPr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652E44CE-04B9-4F9A-B136-D9DFE70AAC2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C3F2EA3F-4047-495E-8278-BDB0C9623A02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36" name="Group 35">
                <a:extLst>
                  <a:ext uri="{FF2B5EF4-FFF2-40B4-BE49-F238E27FC236}">
                    <a16:creationId xmlns:a16="http://schemas.microsoft.com/office/drawing/2014/main" id="{86146F5A-0FA8-45D8-9C02-8C4171F35B9B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38" name="Rectangle: Rounded Corners 37">
                  <a:extLst>
                    <a:ext uri="{FF2B5EF4-FFF2-40B4-BE49-F238E27FC236}">
                      <a16:creationId xmlns:a16="http://schemas.microsoft.com/office/drawing/2014/main" id="{95E9E1FC-C3F5-487E-A882-CD6EC34894F0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algn="ctr">
                    <a:defRPr/>
                  </a:pPr>
                  <a:r>
                    <a:rPr lang="en-US" sz="3200" b="1" kern="0" dirty="0">
                      <a:solidFill>
                        <a:prstClr val="black"/>
                      </a:solidFill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39" name="Freeform: Shape 38">
                  <a:extLst>
                    <a:ext uri="{FF2B5EF4-FFF2-40B4-BE49-F238E27FC236}">
                      <a16:creationId xmlns:a16="http://schemas.microsoft.com/office/drawing/2014/main" id="{DBD21992-E989-4497-BD46-074F11F49B17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en-US" dirty="0">
                    <a:solidFill>
                      <a:sysClr val="window" lastClr="FFFFFF"/>
                    </a:solidFill>
                    <a:latin typeface="Calibri (Body)"/>
                  </a:endParaRPr>
                </a:p>
              </p:txBody>
            </p:sp>
          </p:grpSp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2BC0FA57-3215-42FB-BC78-F68459848D10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5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algn="ctr"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Cambria Math" panose="02040503050406030204" pitchFamily="18" charset="0"/>
                    <a:cs typeface="Times New Roman" panose="02020603050405020304" pitchFamily="18" charset="0"/>
                  </a:rPr>
                  <a:t>51</a:t>
                </a:r>
                <a:endParaRPr lang="en-US" sz="2400" b="1" kern="0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Cambria Math" panose="02040503050406030204" pitchFamily="18" charset="0"/>
                </a:endParaRPr>
              </a:p>
            </p:txBody>
          </p:sp>
        </p:grpSp>
      </p:grpSp>
      <p:sp>
        <p:nvSpPr>
          <p:cNvPr id="5" name="Rectangle 4">
            <a:extLst>
              <a:ext uri="{FF2B5EF4-FFF2-40B4-BE49-F238E27FC236}">
                <a16:creationId xmlns:a16="http://schemas.microsoft.com/office/drawing/2014/main" id="{58A84F10-4AB7-49FB-9ED6-EFFBB12B6591}"/>
              </a:ext>
            </a:extLst>
          </p:cNvPr>
          <p:cNvSpPr/>
          <p:nvPr/>
        </p:nvSpPr>
        <p:spPr>
          <a:xfrm>
            <a:off x="5877015" y="2376388"/>
            <a:ext cx="6144341" cy="702260"/>
          </a:xfrm>
          <a:prstGeom prst="rect">
            <a:avLst/>
          </a:prstGeom>
          <a:noFill/>
          <a:ln w="7620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7C0072E-A990-45B1-B49A-A231AA544FF7}"/>
              </a:ext>
            </a:extLst>
          </p:cNvPr>
          <p:cNvSpPr/>
          <p:nvPr/>
        </p:nvSpPr>
        <p:spPr>
          <a:xfrm rot="5400000">
            <a:off x="7857802" y="3695101"/>
            <a:ext cx="4633973" cy="702260"/>
          </a:xfrm>
          <a:prstGeom prst="rect">
            <a:avLst/>
          </a:prstGeom>
          <a:noFill/>
          <a:ln w="7620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51A5250-59D1-4608-BBDB-89762E8C71CA}"/>
              </a:ext>
            </a:extLst>
          </p:cNvPr>
          <p:cNvSpPr/>
          <p:nvPr/>
        </p:nvSpPr>
        <p:spPr>
          <a:xfrm>
            <a:off x="7774170" y="6391922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5.1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967A697-140B-4F87-8417-7FA34389A898}"/>
              </a:ext>
            </a:extLst>
          </p:cNvPr>
          <p:cNvGrpSpPr/>
          <p:nvPr/>
        </p:nvGrpSpPr>
        <p:grpSpPr>
          <a:xfrm>
            <a:off x="-727969" y="1704588"/>
            <a:ext cx="6604984" cy="5053540"/>
            <a:chOff x="-727969" y="1704588"/>
            <a:chExt cx="6604984" cy="5053540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B9E34CA4-ADF2-4200-80B9-583DE91CED99}"/>
                </a:ext>
              </a:extLst>
            </p:cNvPr>
            <p:cNvGrpSpPr/>
            <p:nvPr/>
          </p:nvGrpSpPr>
          <p:grpSpPr>
            <a:xfrm>
              <a:off x="-727969" y="1704588"/>
              <a:ext cx="6604984" cy="5053540"/>
              <a:chOff x="4350906" y="1396622"/>
              <a:chExt cx="6571753" cy="5461378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4B19118F-95EF-4564-9FEF-660D2C41D2A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102884" y="1396622"/>
                <a:ext cx="5819775" cy="5461378"/>
              </a:xfrm>
              <a:prstGeom prst="rect">
                <a:avLst/>
              </a:prstGeom>
            </p:spPr>
          </p:pic>
          <p:grpSp>
            <p:nvGrpSpPr>
              <p:cNvPr id="42" name="Group 41">
                <a:extLst>
                  <a:ext uri="{FF2B5EF4-FFF2-40B4-BE49-F238E27FC236}">
                    <a16:creationId xmlns:a16="http://schemas.microsoft.com/office/drawing/2014/main" id="{8175265B-9808-4230-BF90-ACABFB13D8CA}"/>
                  </a:ext>
                </a:extLst>
              </p:cNvPr>
              <p:cNvGrpSpPr/>
              <p:nvPr/>
            </p:nvGrpSpPr>
            <p:grpSpPr>
              <a:xfrm>
                <a:off x="5275453" y="1551577"/>
                <a:ext cx="2858069" cy="702260"/>
                <a:chOff x="284572" y="1850615"/>
                <a:chExt cx="2858069" cy="702260"/>
              </a:xfrm>
            </p:grpSpPr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43" name="TextBox 42">
                      <a:extLst>
                        <a:ext uri="{FF2B5EF4-FFF2-40B4-BE49-F238E27FC236}">
                          <a16:creationId xmlns:a16="http://schemas.microsoft.com/office/drawing/2014/main" id="{3722E484-7861-4CCA-B81C-EFC99349C55A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421839" y="1903902"/>
                      <a:ext cx="2583533" cy="602922"/>
                    </a:xfrm>
                    <a:prstGeom prst="rect">
                      <a:avLst/>
                    </a:prstGeom>
                    <a:noFill/>
                  </p:spPr>
                  <p:txBody>
                    <a:bodyPr wrap="square">
                      <a:spAutoFit/>
                    </a:bodyPr>
                    <a:lstStyle/>
                    <a:p>
                      <a14:m>
                        <m:oMath xmlns:m="http://schemas.openxmlformats.org/officeDocument/2006/math">
                          <m:sSub>
                            <m:sSubPr>
                              <m:ctrlPr>
                                <a:rPr lang="en-US" sz="2400" b="1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𝐪</m:t>
                              </m:r>
                            </m:e>
                            <m:sub>
                              <m:r>
                                <a:rPr lang="en-US" sz="24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𝐯</m:t>
                              </m:r>
                            </m:sub>
                          </m:sSub>
                          <m:r>
                            <a:rPr lang="en-US" sz="24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= </m:t>
                          </m:r>
                          <m:f>
                            <m:fPr>
                              <m:ctrlPr>
                                <a:rPr lang="en-US" sz="24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US" sz="24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4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𝐪</m:t>
                                  </m:r>
                                </m:e>
                                <m:sub>
                                  <m:r>
                                    <a:rPr lang="en-US" sz="24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𝐟𝐢𝐫𝐬𝐭</m:t>
                                  </m:r>
                                </m:sub>
                              </m:sSub>
                              <m:r>
                                <a:rPr lang="en-US" sz="24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+ </m:t>
                              </m:r>
                              <m:sSub>
                                <m:sSubPr>
                                  <m:ctrlPr>
                                    <a:rPr lang="en-US" sz="24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sz="24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𝐪</m:t>
                                  </m:r>
                                </m:e>
                                <m:sub>
                                  <m:r>
                                    <a:rPr lang="en-US" sz="24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𝐥𝐚𝐬𝐭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en-US" sz="24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den>
                          </m:f>
                        </m:oMath>
                      </a14:m>
                      <a:r>
                        <a:rPr lang="en-US" sz="2400" b="1" i="1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a:t> </a:t>
                      </a:r>
                    </a:p>
                  </p:txBody>
                </p:sp>
              </mc:Choice>
              <mc:Fallback xmlns="">
                <p:sp>
                  <p:nvSpPr>
                    <p:cNvPr id="43" name="TextBox 42">
                      <a:extLst>
                        <a:ext uri="{FF2B5EF4-FFF2-40B4-BE49-F238E27FC236}">
                          <a16:creationId xmlns:a16="http://schemas.microsoft.com/office/drawing/2014/main" id="{3722E484-7861-4CCA-B81C-EFC99349C55A}"/>
                        </a:ext>
                      </a:extLst>
                    </p:cNvPr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421839" y="1903902"/>
                      <a:ext cx="2583533" cy="602922"/>
                    </a:xfrm>
                    <a:prstGeom prst="rect">
                      <a:avLst/>
                    </a:prstGeom>
                    <a:blipFill>
                      <a:blip r:embed="rId8"/>
                      <a:stretch>
                        <a:fillRect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en-US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p:sp>
              <p:nvSpPr>
                <p:cNvPr id="44" name="Rectangle 43">
                  <a:extLst>
                    <a:ext uri="{FF2B5EF4-FFF2-40B4-BE49-F238E27FC236}">
                      <a16:creationId xmlns:a16="http://schemas.microsoft.com/office/drawing/2014/main" id="{D2CE58F0-94FD-41B1-B996-F6780C28C482}"/>
                    </a:ext>
                  </a:extLst>
                </p:cNvPr>
                <p:cNvSpPr/>
                <p:nvPr/>
              </p:nvSpPr>
              <p:spPr>
                <a:xfrm>
                  <a:off x="284572" y="1850615"/>
                  <a:ext cx="2858069" cy="702260"/>
                </a:xfrm>
                <a:prstGeom prst="rect">
                  <a:avLst/>
                </a:prstGeom>
                <a:noFill/>
                <a:ln w="571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5" name="Group 44">
                <a:extLst>
                  <a:ext uri="{FF2B5EF4-FFF2-40B4-BE49-F238E27FC236}">
                    <a16:creationId xmlns:a16="http://schemas.microsoft.com/office/drawing/2014/main" id="{4B91C857-83E1-486C-94B5-B9BC8FFB62B1}"/>
                  </a:ext>
                </a:extLst>
              </p:cNvPr>
              <p:cNvGrpSpPr/>
              <p:nvPr/>
            </p:nvGrpSpPr>
            <p:grpSpPr>
              <a:xfrm>
                <a:off x="5244997" y="2376388"/>
                <a:ext cx="3198211" cy="592648"/>
                <a:chOff x="284572" y="2620867"/>
                <a:chExt cx="3198211" cy="592648"/>
              </a:xfrm>
            </p:grpSpPr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46" name="TextBox 45">
                      <a:extLst>
                        <a:ext uri="{FF2B5EF4-FFF2-40B4-BE49-F238E27FC236}">
                          <a16:creationId xmlns:a16="http://schemas.microsoft.com/office/drawing/2014/main" id="{D4518229-D0B5-4BF1-905C-A07A8B2740A9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291093" y="2669763"/>
                      <a:ext cx="3191690" cy="461665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1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a:t>Soil Reaction = </a:t>
                      </a:r>
                      <a14:m>
                        <m:oMath xmlns:m="http://schemas.openxmlformats.org/officeDocument/2006/math">
                          <m:sSub>
                            <m:sSubPr>
                              <m:ctrlPr>
                                <a:rPr lang="en-US" sz="24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𝐪</m:t>
                              </m:r>
                            </m:e>
                            <m:sub>
                              <m:r>
                                <a:rPr lang="en-US" sz="24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  <m:r>
                                <a:rPr lang="en-US" sz="24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𝐯</m:t>
                              </m:r>
                            </m:sub>
                          </m:sSub>
                          <m:r>
                            <a:rPr lang="en-US" sz="24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𝑳𝑩</m:t>
                          </m:r>
                        </m:oMath>
                      </a14:m>
                      <a:endParaRPr lang="en-US" sz="2400" b="1" i="1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endParaRPr>
                    </a:p>
                  </p:txBody>
                </p:sp>
              </mc:Choice>
              <mc:Fallback xmlns="">
                <p:sp>
                  <p:nvSpPr>
                    <p:cNvPr id="46" name="TextBox 45">
                      <a:extLst>
                        <a:ext uri="{FF2B5EF4-FFF2-40B4-BE49-F238E27FC236}">
                          <a16:creationId xmlns:a16="http://schemas.microsoft.com/office/drawing/2014/main" id="{D4518229-D0B5-4BF1-905C-A07A8B2740A9}"/>
                        </a:ext>
                      </a:extLst>
                    </p:cNvPr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291093" y="2669763"/>
                      <a:ext cx="3191690" cy="461665"/>
                    </a:xfrm>
                    <a:prstGeom prst="rect">
                      <a:avLst/>
                    </a:prstGeom>
                    <a:blipFill>
                      <a:blip r:embed="rId9"/>
                      <a:stretch>
                        <a:fillRect l="-2852" t="-11429" b="-40000"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en-US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p:sp>
              <p:nvSpPr>
                <p:cNvPr id="47" name="Rectangle 46">
                  <a:extLst>
                    <a:ext uri="{FF2B5EF4-FFF2-40B4-BE49-F238E27FC236}">
                      <a16:creationId xmlns:a16="http://schemas.microsoft.com/office/drawing/2014/main" id="{E56DAF80-2186-4F49-81AC-70F04BD92223}"/>
                    </a:ext>
                  </a:extLst>
                </p:cNvPr>
                <p:cNvSpPr/>
                <p:nvPr/>
              </p:nvSpPr>
              <p:spPr>
                <a:xfrm>
                  <a:off x="284572" y="2620867"/>
                  <a:ext cx="3127739" cy="592648"/>
                </a:xfrm>
                <a:prstGeom prst="rect">
                  <a:avLst/>
                </a:prstGeom>
                <a:noFill/>
                <a:ln w="3810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8" name="Group 47">
                <a:extLst>
                  <a:ext uri="{FF2B5EF4-FFF2-40B4-BE49-F238E27FC236}">
                    <a16:creationId xmlns:a16="http://schemas.microsoft.com/office/drawing/2014/main" id="{F133F502-81BA-4B00-BCAE-FB833B018AF5}"/>
                  </a:ext>
                </a:extLst>
              </p:cNvPr>
              <p:cNvGrpSpPr/>
              <p:nvPr/>
            </p:nvGrpSpPr>
            <p:grpSpPr>
              <a:xfrm>
                <a:off x="4933704" y="3009113"/>
                <a:ext cx="4643970" cy="804003"/>
                <a:chOff x="-62165" y="3200868"/>
                <a:chExt cx="4643970" cy="767502"/>
              </a:xfrm>
            </p:grpSpPr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49" name="TextBox 48">
                      <a:extLst>
                        <a:ext uri="{FF2B5EF4-FFF2-40B4-BE49-F238E27FC236}">
                          <a16:creationId xmlns:a16="http://schemas.microsoft.com/office/drawing/2014/main" id="{401E3FC8-BC97-482A-A175-7209FA725C02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-62165" y="3200868"/>
                      <a:ext cx="4643970" cy="76750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sSub>
                              <m:sSubPr>
                                <m:ctrlPr>
                                  <a:rPr lang="en-US" sz="2400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𝐋𝐨𝐚𝐝</m:t>
                                </m:r>
                              </m:e>
                              <m:sub>
                                <m: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𝐚𝐯</m:t>
                                </m:r>
                              </m:sub>
                            </m:sSub>
                            <m:r>
                              <a:rPr lang="en-US" sz="2400" b="1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= </m:t>
                            </m:r>
                            <m:f>
                              <m:fPr>
                                <m:ctrlP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𝐒𝐨𝐢𝐥</m:t>
                                </m:r>
                                <m: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𝐫𝐞𝐚𝐜𝐭𝐢𝐨𝐧</m:t>
                                </m:r>
                                <m: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nary>
                                  <m:naryPr>
                                    <m:chr m:val="∑"/>
                                    <m:limLoc m:val="undOvr"/>
                                    <m:subHide m:val="on"/>
                                    <m:supHide m:val="on"/>
                                    <m:ctrlPr>
                                      <a:rPr lang="en-US" sz="2400" b="1" i="1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US" sz="2400" b="1" i="1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𝐐</m:t>
                                    </m:r>
                                  </m:e>
                                </m:nary>
                              </m:num>
                              <m:den>
                                <m: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𝟐</m:t>
                                </m:r>
                              </m:den>
                            </m:f>
                          </m:oMath>
                        </m:oMathPara>
                      </a14:m>
                      <a:endParaRPr lang="en-US" sz="2400" b="1" i="1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endParaRPr>
                    </a:p>
                  </p:txBody>
                </p:sp>
              </mc:Choice>
              <mc:Fallback xmlns="">
                <p:sp>
                  <p:nvSpPr>
                    <p:cNvPr id="49" name="TextBox 48">
                      <a:extLst>
                        <a:ext uri="{FF2B5EF4-FFF2-40B4-BE49-F238E27FC236}">
                          <a16:creationId xmlns:a16="http://schemas.microsoft.com/office/drawing/2014/main" id="{401E3FC8-BC97-482A-A175-7209FA725C02}"/>
                        </a:ext>
                      </a:extLst>
                    </p:cNvPr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-62165" y="3200868"/>
                      <a:ext cx="4643970" cy="767502"/>
                    </a:xfrm>
                    <a:prstGeom prst="rect">
                      <a:avLst/>
                    </a:prstGeom>
                    <a:blipFill>
                      <a:blip r:embed="rId10"/>
                      <a:stretch>
                        <a:fillRect b="-820"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en-US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p:sp>
              <p:nvSpPr>
                <p:cNvPr id="50" name="Rectangle 49">
                  <a:extLst>
                    <a:ext uri="{FF2B5EF4-FFF2-40B4-BE49-F238E27FC236}">
                      <a16:creationId xmlns:a16="http://schemas.microsoft.com/office/drawing/2014/main" id="{F7629731-1802-46AD-844A-426B687FFEE9}"/>
                    </a:ext>
                  </a:extLst>
                </p:cNvPr>
                <p:cNvSpPr/>
                <p:nvPr/>
              </p:nvSpPr>
              <p:spPr>
                <a:xfrm>
                  <a:off x="213689" y="3250062"/>
                  <a:ext cx="4365739" cy="702260"/>
                </a:xfrm>
                <a:prstGeom prst="rect">
                  <a:avLst/>
                </a:prstGeom>
                <a:noFill/>
                <a:ln w="571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53" name="Group 52">
                <a:extLst>
                  <a:ext uri="{FF2B5EF4-FFF2-40B4-BE49-F238E27FC236}">
                    <a16:creationId xmlns:a16="http://schemas.microsoft.com/office/drawing/2014/main" id="{F112FBC7-7790-4C2F-AB26-DF7BD41AC762}"/>
                  </a:ext>
                </a:extLst>
              </p:cNvPr>
              <p:cNvGrpSpPr/>
              <p:nvPr/>
            </p:nvGrpSpPr>
            <p:grpSpPr>
              <a:xfrm>
                <a:off x="5086286" y="4991441"/>
                <a:ext cx="3522154" cy="881033"/>
                <a:chOff x="86056" y="4954348"/>
                <a:chExt cx="3522154" cy="881033"/>
              </a:xfrm>
            </p:grpSpPr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54" name="TextBox 53">
                      <a:extLst>
                        <a:ext uri="{FF2B5EF4-FFF2-40B4-BE49-F238E27FC236}">
                          <a16:creationId xmlns:a16="http://schemas.microsoft.com/office/drawing/2014/main" id="{C0C1AF98-5C7B-49B5-95B4-41AE579DD697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86056" y="4954348"/>
                      <a:ext cx="2300157" cy="854401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en-US" sz="24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𝐅</m:t>
                            </m:r>
                            <m:r>
                              <a:rPr lang="en-US" sz="24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=  </m:t>
                            </m:r>
                            <m:f>
                              <m:fPr>
                                <m:ctrlP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US" sz="2400" b="1" i="1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400" b="1" i="1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𝐋𝐨𝐚𝐝</m:t>
                                    </m:r>
                                  </m:e>
                                  <m:sub>
                                    <m:r>
                                      <a:rPr lang="en-US" sz="2400" b="1" i="1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𝐚𝐯</m:t>
                                    </m:r>
                                  </m:sub>
                                </m:sSub>
                              </m:num>
                              <m:den>
                                <m:nary>
                                  <m:naryPr>
                                    <m:chr m:val="∑"/>
                                    <m:limLoc m:val="undOvr"/>
                                    <m:subHide m:val="on"/>
                                    <m:supHide m:val="on"/>
                                    <m:ctrlPr>
                                      <a:rPr lang="en-US" sz="2400" b="1" i="1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US" sz="2400" b="1" i="1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𝐐</m:t>
                                    </m:r>
                                  </m:e>
                                </m:nary>
                              </m:den>
                            </m:f>
                          </m:oMath>
                        </m:oMathPara>
                      </a14:m>
                      <a:endParaRPr lang="en-US" sz="2400" b="1" i="1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endParaRPr>
                    </a:p>
                  </p:txBody>
                </p:sp>
              </mc:Choice>
              <mc:Fallback xmlns="">
                <p:sp>
                  <p:nvSpPr>
                    <p:cNvPr id="54" name="TextBox 53">
                      <a:extLst>
                        <a:ext uri="{FF2B5EF4-FFF2-40B4-BE49-F238E27FC236}">
                          <a16:creationId xmlns:a16="http://schemas.microsoft.com/office/drawing/2014/main" id="{C0C1AF98-5C7B-49B5-95B4-41AE579DD697}"/>
                        </a:ext>
                      </a:extLst>
                    </p:cNvPr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86056" y="4954348"/>
                      <a:ext cx="2300157" cy="854401"/>
                    </a:xfrm>
                    <a:prstGeom prst="rect">
                      <a:avLst/>
                    </a:prstGeom>
                    <a:blipFill>
                      <a:blip r:embed="rId11"/>
                      <a:stretch>
                        <a:fillRect b="-769"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en-US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p:sp>
              <p:nvSpPr>
                <p:cNvPr id="55" name="Rectangle 54">
                  <a:extLst>
                    <a:ext uri="{FF2B5EF4-FFF2-40B4-BE49-F238E27FC236}">
                      <a16:creationId xmlns:a16="http://schemas.microsoft.com/office/drawing/2014/main" id="{D89C875A-55AD-40AE-9915-ABAC98DD447D}"/>
                    </a:ext>
                  </a:extLst>
                </p:cNvPr>
                <p:cNvSpPr/>
                <p:nvPr/>
              </p:nvSpPr>
              <p:spPr>
                <a:xfrm>
                  <a:off x="213689" y="5000840"/>
                  <a:ext cx="3394521" cy="834541"/>
                </a:xfrm>
                <a:prstGeom prst="rect">
                  <a:avLst/>
                </a:prstGeom>
                <a:noFill/>
                <a:ln w="3810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59" name="Group 58">
                <a:extLst>
                  <a:ext uri="{FF2B5EF4-FFF2-40B4-BE49-F238E27FC236}">
                    <a16:creationId xmlns:a16="http://schemas.microsoft.com/office/drawing/2014/main" id="{0C67F80A-DA55-4EEC-B8B1-7CCDEF26F695}"/>
                  </a:ext>
                </a:extLst>
              </p:cNvPr>
              <p:cNvGrpSpPr/>
              <p:nvPr/>
            </p:nvGrpSpPr>
            <p:grpSpPr>
              <a:xfrm>
                <a:off x="4350906" y="3933129"/>
                <a:ext cx="5615242" cy="849962"/>
                <a:chOff x="-633132" y="4103422"/>
                <a:chExt cx="5615242" cy="849962"/>
              </a:xfrm>
            </p:grpSpPr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60" name="TextBox 59">
                      <a:extLst>
                        <a:ext uri="{FF2B5EF4-FFF2-40B4-BE49-F238E27FC236}">
                          <a16:creationId xmlns:a16="http://schemas.microsoft.com/office/drawing/2014/main" id="{F955151E-337F-40E4-8E4E-753C07AD409F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-633132" y="4103422"/>
                      <a:ext cx="5615242" cy="79387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sSub>
                              <m:sSubPr>
                                <m:ctrlPr>
                                  <a:rPr lang="en-US" sz="2400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        </m:t>
                                </m:r>
                                <m: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𝒒</m:t>
                                </m:r>
                              </m:e>
                              <m:sub>
                                <m: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𝒂𝒗</m:t>
                                </m:r>
                                <m: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𝒎𝒐𝒅𝒊</m:t>
                                </m:r>
                                <m: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)</m:t>
                                </m:r>
                              </m:sub>
                            </m:sSub>
                            <m:r>
                              <a:rPr lang="en-US" sz="2400" b="1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=</m:t>
                            </m:r>
                            <m:sSub>
                              <m:sSubPr>
                                <m:ctrlP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𝒒</m:t>
                                </m:r>
                              </m:e>
                              <m:sub>
                                <m: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𝒂𝒗</m:t>
                                </m:r>
                              </m:sub>
                            </m:sSub>
                            <m:r>
                              <a:rPr lang="en-US" sz="2400" b="1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× </m:t>
                            </m:r>
                            <m:f>
                              <m:fPr>
                                <m:ctrlP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US" sz="2400" b="1" i="1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US" sz="2400" b="1" i="1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𝑳𝒐𝒂𝒅</m:t>
                                    </m:r>
                                  </m:e>
                                  <m:sub>
                                    <m:r>
                                      <a:rPr lang="en-US" sz="2400" b="1" i="1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𝒂𝒗</m:t>
                                    </m:r>
                                  </m:sub>
                                </m:sSub>
                              </m:num>
                              <m:den>
                                <m: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𝑺𝒐𝒊𝒍</m:t>
                                </m:r>
                                <m: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a:rPr lang="en-US" sz="24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𝒓𝒆𝒂𝒄𝒕𝒊𝒐𝒏</m:t>
                                </m:r>
                              </m:den>
                            </m:f>
                          </m:oMath>
                        </m:oMathPara>
                      </a14:m>
                      <a:endParaRPr lang="en-US" sz="2400" b="1" i="1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endParaRPr>
                    </a:p>
                  </p:txBody>
                </p:sp>
              </mc:Choice>
              <mc:Fallback xmlns="">
                <p:sp>
                  <p:nvSpPr>
                    <p:cNvPr id="60" name="TextBox 59">
                      <a:extLst>
                        <a:ext uri="{FF2B5EF4-FFF2-40B4-BE49-F238E27FC236}">
                          <a16:creationId xmlns:a16="http://schemas.microsoft.com/office/drawing/2014/main" id="{F955151E-337F-40E4-8E4E-753C07AD409F}"/>
                        </a:ext>
                      </a:extLst>
                    </p:cNvPr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-633132" y="4103422"/>
                      <a:ext cx="5615242" cy="793872"/>
                    </a:xfrm>
                    <a:prstGeom prst="rect">
                      <a:avLst/>
                    </a:prstGeom>
                    <a:blipFill>
                      <a:blip r:embed="rId12"/>
                      <a:stretch>
                        <a:fillRect b="-833"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en-US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p:sp>
              <p:nvSpPr>
                <p:cNvPr id="61" name="Rectangle 60">
                  <a:extLst>
                    <a:ext uri="{FF2B5EF4-FFF2-40B4-BE49-F238E27FC236}">
                      <a16:creationId xmlns:a16="http://schemas.microsoft.com/office/drawing/2014/main" id="{6C94AA24-E622-42CC-A0A5-9E81C31524F5}"/>
                    </a:ext>
                  </a:extLst>
                </p:cNvPr>
                <p:cNvSpPr/>
                <p:nvPr/>
              </p:nvSpPr>
              <p:spPr>
                <a:xfrm>
                  <a:off x="206831" y="4134695"/>
                  <a:ext cx="4457459" cy="818689"/>
                </a:xfrm>
                <a:prstGeom prst="rect">
                  <a:avLst/>
                </a:prstGeom>
                <a:noFill/>
                <a:ln w="3810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79" name="Group 78">
              <a:extLst>
                <a:ext uri="{FF2B5EF4-FFF2-40B4-BE49-F238E27FC236}">
                  <a16:creationId xmlns:a16="http://schemas.microsoft.com/office/drawing/2014/main" id="{9A3A3CA5-75FE-4257-AC69-2EB60B4C1308}"/>
                </a:ext>
              </a:extLst>
            </p:cNvPr>
            <p:cNvGrpSpPr/>
            <p:nvPr/>
          </p:nvGrpSpPr>
          <p:grpSpPr>
            <a:xfrm>
              <a:off x="-531165" y="5975714"/>
              <a:ext cx="4082854" cy="513760"/>
              <a:chOff x="-403761" y="6256146"/>
              <a:chExt cx="4082854" cy="513760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80" name="TextBox 79">
                    <a:extLst>
                      <a:ext uri="{FF2B5EF4-FFF2-40B4-BE49-F238E27FC236}">
                        <a16:creationId xmlns:a16="http://schemas.microsoft.com/office/drawing/2014/main" id="{6B237ADA-7D17-4730-ADD9-DBE6E74E3FE0}"/>
                      </a:ext>
                    </a:extLst>
                  </p:cNvPr>
                  <p:cNvSpPr txBox="1"/>
                  <p:nvPr/>
                </p:nvSpPr>
                <p:spPr>
                  <a:xfrm>
                    <a:off x="-403761" y="6282337"/>
                    <a:ext cx="3686303" cy="48756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p>
                            <m:sSupPr>
                              <m:ctrlPr>
                                <a:rPr lang="en-US" sz="2400" b="1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4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         </m:t>
                              </m:r>
                              <m:r>
                                <a:rPr lang="en-US" sz="24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𝐪</m:t>
                              </m:r>
                            </m:e>
                            <m:sup>
                              <m:r>
                                <a:rPr lang="en-US" sz="24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′</m:t>
                              </m:r>
                            </m:sup>
                          </m:sSup>
                          <m:r>
                            <a:rPr lang="en-US" sz="24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= </m:t>
                          </m:r>
                          <m:sSub>
                            <m:sSubPr>
                              <m:ctrlPr>
                                <a:rPr lang="en-US" sz="24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𝐪</m:t>
                              </m:r>
                            </m:e>
                            <m:sub>
                              <m:r>
                                <a:rPr lang="en-US" sz="24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𝐚𝐯</m:t>
                              </m:r>
                              <m:d>
                                <m:dPr>
                                  <m:ctrlPr>
                                    <a:rPr lang="en-US" sz="24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sz="24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𝐦𝐨𝐝𝐢</m:t>
                                  </m:r>
                                </m:e>
                              </m:d>
                            </m:sub>
                          </m:sSub>
                          <m:r>
                            <a:rPr lang="en-US" sz="24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 ×</m:t>
                          </m:r>
                          <m:sSub>
                            <m:sSubPr>
                              <m:ctrlPr>
                                <a:rPr lang="en-US" sz="24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4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𝐁</m:t>
                              </m:r>
                            </m:e>
                            <m:sub>
                              <m:r>
                                <a:rPr lang="en-US" sz="24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US" sz="24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</m:oMath>
                      </m:oMathPara>
                    </a14:m>
                    <a:endParaRPr lang="en-US" sz="2400" b="1" i="1" dirty="0">
                      <a:solidFill>
                        <a:schemeClr val="tx1"/>
                      </a:solidFill>
                      <a:latin typeface="Cambria Math" panose="02040503050406030204" pitchFamily="18" charset="0"/>
                    </a:endParaRPr>
                  </a:p>
                </p:txBody>
              </p:sp>
            </mc:Choice>
            <mc:Fallback xmlns="">
              <p:sp>
                <p:nvSpPr>
                  <p:cNvPr id="80" name="TextBox 79">
                    <a:extLst>
                      <a:ext uri="{FF2B5EF4-FFF2-40B4-BE49-F238E27FC236}">
                        <a16:creationId xmlns:a16="http://schemas.microsoft.com/office/drawing/2014/main" id="{6B237ADA-7D17-4730-ADD9-DBE6E74E3FE0}"/>
                      </a:ext>
                    </a:extLst>
                  </p:cNvPr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-403761" y="6282337"/>
                    <a:ext cx="3686303" cy="487569"/>
                  </a:xfrm>
                  <a:prstGeom prst="rect">
                    <a:avLst/>
                  </a:prstGeom>
                  <a:blipFill>
                    <a:blip r:embed="rId13"/>
                    <a:stretch>
                      <a:fillRect b="-6250"/>
                    </a:stretch>
                  </a:blipFill>
                </p:spPr>
                <p:txBody>
                  <a:bodyPr/>
                  <a:lstStyle/>
                  <a:p>
                    <a:r>
                      <a:rPr 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81" name="Rectangle 80">
                <a:extLst>
                  <a:ext uri="{FF2B5EF4-FFF2-40B4-BE49-F238E27FC236}">
                    <a16:creationId xmlns:a16="http://schemas.microsoft.com/office/drawing/2014/main" id="{5A7074E3-055A-4274-A75F-DD9BDB80D60B}"/>
                  </a:ext>
                </a:extLst>
              </p:cNvPr>
              <p:cNvSpPr/>
              <p:nvPr/>
            </p:nvSpPr>
            <p:spPr>
              <a:xfrm>
                <a:off x="284572" y="6256146"/>
                <a:ext cx="3394521" cy="513760"/>
              </a:xfrm>
              <a:prstGeom prst="rect">
                <a:avLst/>
              </a:prstGeom>
              <a:noFill/>
              <a:ln w="38100"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703372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FDBE0F5E-6DE3-40B6-AE56-95FE56D0FC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56851" y="2671762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49" name="Picture 1004">
            <a:extLst>
              <a:ext uri="{FF2B5EF4-FFF2-40B4-BE49-F238E27FC236}">
                <a16:creationId xmlns:a16="http://schemas.microsoft.com/office/drawing/2014/main" id="{E378BD57-8076-473A-A2AB-8E0DDEC2D3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036" y="1735149"/>
            <a:ext cx="8194735" cy="3156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9EFFB187-658B-437C-98CF-BAAE02068C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80194" y="4793403"/>
            <a:ext cx="355097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alt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</a:b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Modified critical strip point loads </a:t>
            </a: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E125F1B-5526-420F-A73C-1B9A29A09E89}"/>
              </a:ext>
            </a:extLst>
          </p:cNvPr>
          <p:cNvSpPr txBox="1"/>
          <p:nvPr/>
        </p:nvSpPr>
        <p:spPr>
          <a:xfrm>
            <a:off x="3388442" y="3075057"/>
            <a:ext cx="677688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0" b="0" i="0" u="none" strike="noStrike" kern="1200" cap="none" spc="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22" name="Rectangle: Beveled 21">
            <a:extLst>
              <a:ext uri="{FF2B5EF4-FFF2-40B4-BE49-F238E27FC236}">
                <a16:creationId xmlns:a16="http://schemas.microsoft.com/office/drawing/2014/main" id="{052556BF-BBA1-45AD-B048-A8E340069BEC}"/>
              </a:ext>
            </a:extLst>
          </p:cNvPr>
          <p:cNvSpPr/>
          <p:nvPr/>
        </p:nvSpPr>
        <p:spPr>
          <a:xfrm>
            <a:off x="0" y="857710"/>
            <a:ext cx="7257327" cy="877439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Raft foundation reinforcement </a:t>
            </a:r>
          </a:p>
        </p:txBody>
      </p:sp>
      <p:graphicFrame>
        <p:nvGraphicFramePr>
          <p:cNvPr id="23" name="Content Placeholder 4">
            <a:extLst>
              <a:ext uri="{FF2B5EF4-FFF2-40B4-BE49-F238E27FC236}">
                <a16:creationId xmlns:a16="http://schemas.microsoft.com/office/drawing/2014/main" id="{DC349B0B-E62D-44F9-8842-6965AC38B9B6}"/>
              </a:ext>
            </a:extLst>
          </p:cNvPr>
          <p:cNvGraphicFramePr>
            <a:graphicFrameLocks/>
          </p:cNvGraphicFramePr>
          <p:nvPr/>
        </p:nvGraphicFramePr>
        <p:xfrm>
          <a:off x="359330" y="5179353"/>
          <a:ext cx="6061029" cy="1608393"/>
        </p:xfrm>
        <a:graphic>
          <a:graphicData uri="http://schemas.openxmlformats.org/drawingml/2006/table">
            <a:tbl>
              <a:tblPr firstRow="1" firstCol="1" bandRow="1"/>
              <a:tblGrid>
                <a:gridCol w="1421549">
                  <a:extLst>
                    <a:ext uri="{9D8B030D-6E8A-4147-A177-3AD203B41FA5}">
                      <a16:colId xmlns:a16="http://schemas.microsoft.com/office/drawing/2014/main" val="461193846"/>
                    </a:ext>
                  </a:extLst>
                </a:gridCol>
                <a:gridCol w="1378929">
                  <a:extLst>
                    <a:ext uri="{9D8B030D-6E8A-4147-A177-3AD203B41FA5}">
                      <a16:colId xmlns:a16="http://schemas.microsoft.com/office/drawing/2014/main" val="240103482"/>
                    </a:ext>
                  </a:extLst>
                </a:gridCol>
                <a:gridCol w="1544005">
                  <a:extLst>
                    <a:ext uri="{9D8B030D-6E8A-4147-A177-3AD203B41FA5}">
                      <a16:colId xmlns:a16="http://schemas.microsoft.com/office/drawing/2014/main" val="2736628970"/>
                    </a:ext>
                  </a:extLst>
                </a:gridCol>
                <a:gridCol w="1716546">
                  <a:extLst>
                    <a:ext uri="{9D8B030D-6E8A-4147-A177-3AD203B41FA5}">
                      <a16:colId xmlns:a16="http://schemas.microsoft.com/office/drawing/2014/main" val="1037412709"/>
                    </a:ext>
                  </a:extLst>
                </a:gridCol>
              </a:tblGrid>
              <a:tr h="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400" b="1" dirty="0">
                          <a:effectLst/>
                        </a:rPr>
                        <a:t>Spacing</a:t>
                      </a:r>
                      <a:endParaRPr lang="en-US" sz="2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400" b="1" dirty="0">
                          <a:effectLst/>
                        </a:rPr>
                        <a:t>Diameter (mm)</a:t>
                      </a:r>
                      <a:endParaRPr lang="en-US" sz="2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400" b="1" dirty="0">
                          <a:effectLst/>
                        </a:rPr>
                        <a:t>Spacing (mm) c/c</a:t>
                      </a:r>
                      <a:endParaRPr lang="en-US" sz="2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400" b="1" dirty="0">
                          <a:effectLst/>
                        </a:rPr>
                        <a:t>As provided (mm^2/m)</a:t>
                      </a:r>
                      <a:endParaRPr lang="en-US" sz="2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9772788"/>
                  </a:ext>
                </a:extLst>
              </a:tr>
              <a:tr h="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400" b="1" dirty="0">
                          <a:effectLst/>
                        </a:rPr>
                        <a:t>Top</a:t>
                      </a:r>
                      <a:endParaRPr lang="en-US" sz="2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400" b="1" i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36</a:t>
                      </a:r>
                    </a:p>
                  </a:txBody>
                  <a:tcPr marL="68580" marR="6858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6E6">
                        <a:lumMod val="1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400" b="1" i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100</a:t>
                      </a:r>
                    </a:p>
                  </a:txBody>
                  <a:tcPr marL="68580" marR="6858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6E6">
                        <a:lumMod val="1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400" b="1" i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16096</a:t>
                      </a:r>
                    </a:p>
                  </a:txBody>
                  <a:tcPr marL="68580" marR="6858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6E6">
                        <a:lumMod val="1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1724866"/>
                  </a:ext>
                </a:extLst>
              </a:tr>
              <a:tr h="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400" b="1" dirty="0">
                          <a:effectLst/>
                        </a:rPr>
                        <a:t>Bottom</a:t>
                      </a:r>
                      <a:endParaRPr lang="en-US" sz="2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400" b="1" i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36</a:t>
                      </a:r>
                    </a:p>
                  </a:txBody>
                  <a:tcPr marL="68580" marR="6858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6E6">
                        <a:lumMod val="1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400" b="1" i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100</a:t>
                      </a:r>
                    </a:p>
                  </a:txBody>
                  <a:tcPr marL="68580" marR="6858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6E6">
                        <a:lumMod val="1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1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16096</a:t>
                      </a:r>
                    </a:p>
                  </a:txBody>
                  <a:tcPr marL="68580" marR="68580" marT="0" marB="0" anchor="ctr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6E6">
                        <a:lumMod val="1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273906"/>
                  </a:ext>
                </a:extLst>
              </a:tr>
            </a:tbl>
          </a:graphicData>
        </a:graphic>
      </p:graphicFrame>
      <p:grpSp>
        <p:nvGrpSpPr>
          <p:cNvPr id="24" name="Group 23">
            <a:extLst>
              <a:ext uri="{FF2B5EF4-FFF2-40B4-BE49-F238E27FC236}">
                <a16:creationId xmlns:a16="http://schemas.microsoft.com/office/drawing/2014/main" id="{17F1F6A4-D424-4D42-BF87-97BBD5E318F7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3"/>
            <a:tile tx="0" ty="0" sx="100000" sy="100000" flip="xy" algn="bl"/>
          </a:blipFill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4ADEB44E-CE07-4D12-9B36-71C579EEBF3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4D3BEC51-345C-4771-AC7A-04B0F7E30A9A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27" name="Group 26">
                <a:extLst>
                  <a:ext uri="{FF2B5EF4-FFF2-40B4-BE49-F238E27FC236}">
                    <a16:creationId xmlns:a16="http://schemas.microsoft.com/office/drawing/2014/main" id="{8E724DBF-C021-4DE0-AFCD-65E5284F10E7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29" name="Rectangle: Rounded Corners 28">
                  <a:extLst>
                    <a:ext uri="{FF2B5EF4-FFF2-40B4-BE49-F238E27FC236}">
                      <a16:creationId xmlns:a16="http://schemas.microsoft.com/office/drawing/2014/main" id="{9AD9500D-5F77-4BAA-84ED-49DD571ED48F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30" name="Freeform: Shape 29">
                  <a:extLst>
                    <a:ext uri="{FF2B5EF4-FFF2-40B4-BE49-F238E27FC236}">
                      <a16:creationId xmlns:a16="http://schemas.microsoft.com/office/drawing/2014/main" id="{2B96ACD5-E804-4710-9A0F-14FEFAFE6AD3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4CADC43C-22C1-40D5-BA94-C2D077849780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5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52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411555F-4164-44FC-A930-5C4488E50970}"/>
              </a:ext>
            </a:extLst>
          </p:cNvPr>
          <p:cNvSpPr/>
          <p:nvPr/>
        </p:nvSpPr>
        <p:spPr>
          <a:xfrm>
            <a:off x="6720441" y="4950069"/>
            <a:ext cx="1207861" cy="4230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5.2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792593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9967A0E-EFA5-47F0-BCA6-E3DFCDAD78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6776196"/>
              </p:ext>
            </p:extLst>
          </p:nvPr>
        </p:nvGraphicFramePr>
        <p:xfrm>
          <a:off x="-24624" y="895214"/>
          <a:ext cx="12192000" cy="5899752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{616DA210-FB5B-4158-B5E0-FEB733F419BA}</a:tableStyleId>
              </a:tblPr>
              <a:tblGrid>
                <a:gridCol w="1872587">
                  <a:extLst>
                    <a:ext uri="{9D8B030D-6E8A-4147-A177-3AD203B41FA5}">
                      <a16:colId xmlns:a16="http://schemas.microsoft.com/office/drawing/2014/main" val="2249003535"/>
                    </a:ext>
                  </a:extLst>
                </a:gridCol>
                <a:gridCol w="4192376">
                  <a:extLst>
                    <a:ext uri="{9D8B030D-6E8A-4147-A177-3AD203B41FA5}">
                      <a16:colId xmlns:a16="http://schemas.microsoft.com/office/drawing/2014/main" val="1548817729"/>
                    </a:ext>
                  </a:extLst>
                </a:gridCol>
                <a:gridCol w="6127037">
                  <a:extLst>
                    <a:ext uri="{9D8B030D-6E8A-4147-A177-3AD203B41FA5}">
                      <a16:colId xmlns:a16="http://schemas.microsoft.com/office/drawing/2014/main" val="2244054940"/>
                    </a:ext>
                  </a:extLst>
                </a:gridCol>
              </a:tblGrid>
              <a:tr h="466734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bg1"/>
                          </a:solidFill>
                        </a:rPr>
                        <a:t>Constraint(s) 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206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bg1"/>
                          </a:solidFill>
                        </a:rPr>
                        <a:t>Solution 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3796206"/>
                  </a:ext>
                </a:extLst>
              </a:tr>
              <a:tr h="366058">
                <a:tc rowSpan="2"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chemeClr val="bg1"/>
                          </a:solidFill>
                        </a:rPr>
                        <a:t>Geotechnical</a:t>
                      </a:r>
                      <a:endParaRPr lang="en-US" sz="1800" b="1" i="1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rgbClr val="002060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002060"/>
                          </a:solidFill>
                        </a:rPr>
                        <a:t>High water table; 0.9 m</a:t>
                      </a:r>
                      <a:endParaRPr lang="en-US" sz="1800" b="1" dirty="0">
                        <a:solidFill>
                          <a:srgbClr val="00206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>
                          <a:solidFill>
                            <a:srgbClr val="002060"/>
                          </a:solidFill>
                        </a:rPr>
                        <a:t>Temporary Dewatering during construction </a:t>
                      </a:r>
                      <a:endParaRPr lang="en-US" sz="1800" b="1" dirty="0">
                        <a:solidFill>
                          <a:srgbClr val="00206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0872358"/>
                  </a:ext>
                </a:extLst>
              </a:tr>
              <a:tr h="36605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>
                          <a:solidFill>
                            <a:srgbClr val="002060"/>
                          </a:solidFill>
                        </a:rPr>
                        <a:t>Permanent</a:t>
                      </a:r>
                      <a:r>
                        <a:rPr lang="en-US" sz="1800" b="1" baseline="0" dirty="0">
                          <a:solidFill>
                            <a:srgbClr val="002060"/>
                          </a:solidFill>
                        </a:rPr>
                        <a:t> drainage system to protect foundations</a:t>
                      </a:r>
                      <a:endParaRPr lang="en-US" sz="1800" b="1" dirty="0">
                        <a:solidFill>
                          <a:srgbClr val="00206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6796265"/>
                  </a:ext>
                </a:extLst>
              </a:tr>
              <a:tr h="1199344"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chemeClr val="bg1"/>
                          </a:solidFill>
                        </a:rPr>
                        <a:t>Material</a:t>
                      </a:r>
                      <a:endParaRPr lang="en-US" sz="1800" b="1" i="1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>
                          <a:solidFill>
                            <a:srgbClr val="002060"/>
                          </a:solidFill>
                        </a:rPr>
                        <a:t>High Sulfate Content in Soil</a:t>
                      </a:r>
                    </a:p>
                    <a:p>
                      <a:endParaRPr lang="en-US" sz="1800" b="1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US" sz="1800" b="1" dirty="0">
                          <a:solidFill>
                            <a:srgbClr val="002060"/>
                          </a:solidFill>
                        </a:rPr>
                        <a:t>High Chloride Content in Soil  </a:t>
                      </a:r>
                      <a:endParaRPr lang="en-US" sz="1800" b="1" dirty="0">
                        <a:solidFill>
                          <a:srgbClr val="00206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>
                          <a:solidFill>
                            <a:srgbClr val="002060"/>
                          </a:solidFill>
                        </a:rPr>
                        <a:t>Type V; Sulfate Resistant Portland</a:t>
                      </a:r>
                      <a:r>
                        <a:rPr lang="en-US" sz="1800" b="1" baseline="0" dirty="0">
                          <a:solidFill>
                            <a:srgbClr val="002060"/>
                          </a:solidFill>
                        </a:rPr>
                        <a:t> cement For Concrete Protection</a:t>
                      </a:r>
                      <a:endParaRPr lang="en-US" sz="1800" b="1" dirty="0">
                        <a:solidFill>
                          <a:srgbClr val="00206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4832284"/>
                  </a:ext>
                </a:extLst>
              </a:tr>
              <a:tr h="622298">
                <a:tc>
                  <a:txBody>
                    <a:bodyPr/>
                    <a:lstStyle/>
                    <a:p>
                      <a:pPr algn="ctr"/>
                      <a:endParaRPr lang="en-US" sz="1800" b="1" i="1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rgbClr val="002060"/>
                          </a:solidFill>
                        </a:rPr>
                        <a:t>contaminated water </a:t>
                      </a:r>
                      <a:endParaRPr lang="en-US" sz="1800" b="1" kern="1200" dirty="0">
                        <a:solidFill>
                          <a:srgbClr val="002060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rgbClr val="002060"/>
                          </a:solidFill>
                        </a:rPr>
                        <a:t>Transporting the contaminated water to the right disposal place</a:t>
                      </a:r>
                      <a:endParaRPr lang="en-US" sz="1800" b="1" kern="1200" dirty="0">
                        <a:solidFill>
                          <a:srgbClr val="002060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9080762"/>
                  </a:ext>
                </a:extLst>
              </a:tr>
              <a:tr h="848643">
                <a:tc>
                  <a:txBody>
                    <a:bodyPr/>
                    <a:lstStyle/>
                    <a:p>
                      <a:pPr algn="ctr"/>
                      <a:endParaRPr lang="en-US" sz="1800" b="1" i="1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rgbClr val="002060"/>
                          </a:solidFill>
                        </a:rPr>
                        <a:t>Contaminated soil </a:t>
                      </a:r>
                      <a:endParaRPr lang="en-US" sz="1800" b="1" kern="1200" dirty="0">
                        <a:solidFill>
                          <a:srgbClr val="002060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rgbClr val="002060"/>
                          </a:solidFill>
                        </a:rPr>
                        <a:t>Dispose the contaminated soil into hazardous landfill </a:t>
                      </a:r>
                    </a:p>
                    <a:p>
                      <a:endParaRPr lang="en-US" sz="1800" b="1" kern="1200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US" sz="1800" b="1" kern="1200" dirty="0">
                          <a:solidFill>
                            <a:srgbClr val="002060"/>
                          </a:solidFill>
                        </a:rPr>
                        <a:t>Complete</a:t>
                      </a:r>
                      <a:r>
                        <a:rPr lang="en-US" sz="1800" b="1" kern="1200" baseline="0" dirty="0">
                          <a:solidFill>
                            <a:srgbClr val="002060"/>
                          </a:solidFill>
                        </a:rPr>
                        <a:t> exchange of top soil</a:t>
                      </a:r>
                      <a:endParaRPr lang="en-US" sz="1800" b="1" kern="1200" dirty="0">
                        <a:solidFill>
                          <a:srgbClr val="002060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7162150"/>
                  </a:ext>
                </a:extLst>
              </a:tr>
              <a:tr h="586611">
                <a:tc rowSpan="2"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chemeClr val="bg1"/>
                          </a:solidFill>
                        </a:rPr>
                        <a:t>Structural </a:t>
                      </a:r>
                      <a:endParaRPr lang="en-US" sz="1800" b="1" i="1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>
                          <a:solidFill>
                            <a:srgbClr val="002060"/>
                          </a:solidFill>
                        </a:rPr>
                        <a:t>Deflection limits and drift</a:t>
                      </a:r>
                      <a:endParaRPr lang="en-US" sz="1800" b="1" dirty="0">
                        <a:solidFill>
                          <a:srgbClr val="00206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l"/>
                      <a:r>
                        <a:rPr lang="en-US" sz="1800" b="1" dirty="0">
                          <a:solidFill>
                            <a:srgbClr val="002060"/>
                          </a:solidFill>
                        </a:rPr>
                        <a:t>Consider </a:t>
                      </a:r>
                      <a:r>
                        <a:rPr lang="en-US" sz="1800" b="1" baseline="0" dirty="0">
                          <a:solidFill>
                            <a:srgbClr val="002060"/>
                          </a:solidFill>
                        </a:rPr>
                        <a:t>all possible load combination cases, to ensure the safety and stability of the building. </a:t>
                      </a:r>
                      <a:endParaRPr lang="en-US" sz="1800" b="1" baseline="0" dirty="0">
                        <a:solidFill>
                          <a:srgbClr val="00206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9616663"/>
                  </a:ext>
                </a:extLst>
              </a:tr>
              <a:tr h="64055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457200" rtl="0" eaLnBrk="1" latinLnBrk="0" hangingPunct="1"/>
                      <a:r>
                        <a:rPr lang="en-US" sz="1800" b="1" kern="1200" dirty="0">
                          <a:solidFill>
                            <a:srgbClr val="002060"/>
                          </a:solidFill>
                        </a:rPr>
                        <a:t>Load combination cases</a:t>
                      </a:r>
                      <a:endParaRPr lang="en-US" sz="1800" b="1" kern="1200" dirty="0">
                        <a:solidFill>
                          <a:srgbClr val="002060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6582883"/>
                  </a:ext>
                </a:extLst>
              </a:tr>
              <a:tr h="719917"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chemeClr val="bg1"/>
                          </a:solidFill>
                        </a:rPr>
                        <a:t>Cost</a:t>
                      </a:r>
                      <a:r>
                        <a:rPr lang="en-US" sz="1800" b="1" baseline="0" dirty="0">
                          <a:solidFill>
                            <a:schemeClr val="bg1"/>
                          </a:solidFill>
                        </a:rPr>
                        <a:t> </a:t>
                      </a:r>
                      <a:endParaRPr lang="en-US" sz="1800" b="1" i="1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>
                          <a:solidFill>
                            <a:srgbClr val="002060"/>
                          </a:solidFill>
                        </a:rPr>
                        <a:t>Minimizing overhead cost of project</a:t>
                      </a:r>
                      <a:endParaRPr lang="en-US" sz="1800" b="1" dirty="0">
                        <a:solidFill>
                          <a:srgbClr val="00206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>
                          <a:solidFill>
                            <a:srgbClr val="002060"/>
                          </a:solidFill>
                        </a:rPr>
                        <a:t>Applying standards and codes.</a:t>
                      </a:r>
                      <a:endParaRPr lang="en-US" sz="1800" b="1" dirty="0">
                        <a:solidFill>
                          <a:srgbClr val="00206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973882"/>
                  </a:ext>
                </a:extLst>
              </a:tr>
            </a:tbl>
          </a:graphicData>
        </a:graphic>
      </p:graphicFrame>
      <p:grpSp>
        <p:nvGrpSpPr>
          <p:cNvPr id="4" name="Group 3">
            <a:extLst>
              <a:ext uri="{FF2B5EF4-FFF2-40B4-BE49-F238E27FC236}">
                <a16:creationId xmlns:a16="http://schemas.microsoft.com/office/drawing/2014/main" id="{F27F6F50-5564-47DF-902D-CDCFD7830B55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2"/>
            <a:tile tx="0" ty="0" sx="100000" sy="100000" flip="xy" algn="bl"/>
          </a:blipFill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44F4C6DD-5410-484A-8CB4-2BEF1630EFC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BC9E2F0A-B918-47D2-B4A0-70ADD154AEBE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7" name="Group 6">
                <a:extLst>
                  <a:ext uri="{FF2B5EF4-FFF2-40B4-BE49-F238E27FC236}">
                    <a16:creationId xmlns:a16="http://schemas.microsoft.com/office/drawing/2014/main" id="{022E69C6-37C5-4B30-AB31-AA6167F34FFB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9" name="Rectangle: Rounded Corners 8">
                  <a:extLst>
                    <a:ext uri="{FF2B5EF4-FFF2-40B4-BE49-F238E27FC236}">
                      <a16:creationId xmlns:a16="http://schemas.microsoft.com/office/drawing/2014/main" id="{FF783C88-215C-42D2-8D56-B93624C05FAD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4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10" name="Freeform: Shape 9">
                  <a:extLst>
                    <a:ext uri="{FF2B5EF4-FFF2-40B4-BE49-F238E27FC236}">
                      <a16:creationId xmlns:a16="http://schemas.microsoft.com/office/drawing/2014/main" id="{F72CA1D6-2B77-4C42-9253-8E641867F70D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8E5F270E-80BB-4398-AF52-89A11B65A75D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4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53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CB84035E-DB3B-4244-995C-5F30AAAFCA8D}"/>
              </a:ext>
            </a:extLst>
          </p:cNvPr>
          <p:cNvSpPr txBox="1"/>
          <p:nvPr/>
        </p:nvSpPr>
        <p:spPr>
          <a:xfrm>
            <a:off x="-24624" y="3553441"/>
            <a:ext cx="1865244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Environmental</a:t>
            </a:r>
          </a:p>
        </p:txBody>
      </p:sp>
    </p:spTree>
    <p:extLst>
      <p:ext uri="{BB962C8B-B14F-4D97-AF65-F5344CB8AC3E}">
        <p14:creationId xmlns:p14="http://schemas.microsoft.com/office/powerpoint/2010/main" val="297853225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11BA0614-61B6-4353-BE7B-C7A92008B0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6733499"/>
              </p:ext>
            </p:extLst>
          </p:nvPr>
        </p:nvGraphicFramePr>
        <p:xfrm>
          <a:off x="1034245" y="1860998"/>
          <a:ext cx="8971524" cy="41543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7518">
                  <a:extLst>
                    <a:ext uri="{9D8B030D-6E8A-4147-A177-3AD203B41FA5}">
                      <a16:colId xmlns:a16="http://schemas.microsoft.com/office/drawing/2014/main" val="3908742954"/>
                    </a:ext>
                  </a:extLst>
                </a:gridCol>
                <a:gridCol w="1655107">
                  <a:extLst>
                    <a:ext uri="{9D8B030D-6E8A-4147-A177-3AD203B41FA5}">
                      <a16:colId xmlns:a16="http://schemas.microsoft.com/office/drawing/2014/main" val="1939034814"/>
                    </a:ext>
                  </a:extLst>
                </a:gridCol>
                <a:gridCol w="1775791">
                  <a:extLst>
                    <a:ext uri="{9D8B030D-6E8A-4147-A177-3AD203B41FA5}">
                      <a16:colId xmlns:a16="http://schemas.microsoft.com/office/drawing/2014/main" val="586638702"/>
                    </a:ext>
                  </a:extLst>
                </a:gridCol>
                <a:gridCol w="1462600">
                  <a:extLst>
                    <a:ext uri="{9D8B030D-6E8A-4147-A177-3AD203B41FA5}">
                      <a16:colId xmlns:a16="http://schemas.microsoft.com/office/drawing/2014/main" val="1263859364"/>
                    </a:ext>
                  </a:extLst>
                </a:gridCol>
                <a:gridCol w="1495254">
                  <a:extLst>
                    <a:ext uri="{9D8B030D-6E8A-4147-A177-3AD203B41FA5}">
                      <a16:colId xmlns:a16="http://schemas.microsoft.com/office/drawing/2014/main" val="2313437454"/>
                    </a:ext>
                  </a:extLst>
                </a:gridCol>
                <a:gridCol w="1495254">
                  <a:extLst>
                    <a:ext uri="{9D8B030D-6E8A-4147-A177-3AD203B41FA5}">
                      <a16:colId xmlns:a16="http://schemas.microsoft.com/office/drawing/2014/main" val="2624209171"/>
                    </a:ext>
                  </a:extLst>
                </a:gridCol>
              </a:tblGrid>
              <a:tr h="668689">
                <a:tc gridSpan="6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Cost Estimation For RCC</a:t>
                      </a:r>
                      <a:r>
                        <a:rPr lang="en-US" sz="2400" baseline="0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Structure</a:t>
                      </a:r>
                      <a:endParaRPr lang="en-US" sz="24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6779407"/>
                  </a:ext>
                </a:extLst>
              </a:tr>
              <a:tr h="668689">
                <a:tc>
                  <a:txBody>
                    <a:bodyPr/>
                    <a:lstStyle/>
                    <a:p>
                      <a:r>
                        <a:rPr lang="en-US" sz="1800" dirty="0">
                          <a:effectLst/>
                        </a:rPr>
                        <a:t>No.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effectLst/>
                        </a:rPr>
                        <a:t>Materials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effectLst/>
                        </a:rPr>
                        <a:t>Volume(m</a:t>
                      </a:r>
                      <a:r>
                        <a:rPr lang="en-US" sz="1800" baseline="30000" dirty="0">
                          <a:effectLst/>
                        </a:rPr>
                        <a:t>3</a:t>
                      </a:r>
                      <a:r>
                        <a:rPr lang="en-US" sz="1800" dirty="0">
                          <a:effectLst/>
                        </a:rPr>
                        <a:t>)</a:t>
                      </a:r>
                      <a:endParaRPr lang="en-US" sz="16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effectLst/>
                        </a:rPr>
                        <a:t>Unit Price (SR/m</a:t>
                      </a:r>
                      <a:r>
                        <a:rPr lang="en-US" sz="1800" baseline="30000" dirty="0">
                          <a:effectLst/>
                        </a:rPr>
                        <a:t>3</a:t>
                      </a:r>
                      <a:r>
                        <a:rPr lang="en-US" sz="1800" dirty="0">
                          <a:effectLst/>
                        </a:rPr>
                        <a:t>)</a:t>
                      </a:r>
                      <a:endParaRPr lang="en-US" sz="16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effectLst/>
                        </a:rPr>
                        <a:t>Tonnage (MT)</a:t>
                      </a:r>
                      <a:endParaRPr lang="en-US" sz="18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effectLst/>
                        </a:rPr>
                        <a:t>Cost (Sar)</a:t>
                      </a:r>
                      <a:endParaRPr lang="en-US" sz="16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54946"/>
                  </a:ext>
                </a:extLst>
              </a:tr>
              <a:tr h="668689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effectLst/>
                        </a:rPr>
                        <a:t>Concrete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18170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3361450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2171988"/>
                  </a:ext>
                </a:extLst>
              </a:tr>
              <a:tr h="668689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effectLst/>
                        </a:rPr>
                        <a:t>Reinforcement</a:t>
                      </a:r>
                      <a:endParaRPr lang="en-US" sz="16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2544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6613880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3074279"/>
                  </a:ext>
                </a:extLst>
              </a:tr>
              <a:tr h="50241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effectLst/>
                        </a:rPr>
                        <a:t>Finishing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60% of Total cost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7329778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8039516"/>
                  </a:ext>
                </a:extLst>
              </a:tr>
              <a:tr h="668689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Total Project Cost = 17,305,108 Sar</a:t>
                      </a:r>
                      <a:endParaRPr lang="en-US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9483136"/>
                  </a:ext>
                </a:extLst>
              </a:tr>
            </a:tbl>
          </a:graphicData>
        </a:graphic>
      </p:graphicFrame>
      <p:sp>
        <p:nvSpPr>
          <p:cNvPr id="3" name="Rectangle: Beveled 2">
            <a:extLst>
              <a:ext uri="{FF2B5EF4-FFF2-40B4-BE49-F238E27FC236}">
                <a16:creationId xmlns:a16="http://schemas.microsoft.com/office/drawing/2014/main" id="{FE920B71-CCF7-4DD4-9481-530866F81FDA}"/>
              </a:ext>
            </a:extLst>
          </p:cNvPr>
          <p:cNvSpPr/>
          <p:nvPr/>
        </p:nvSpPr>
        <p:spPr>
          <a:xfrm>
            <a:off x="3176972" y="760664"/>
            <a:ext cx="4554027" cy="927717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Cost Estimation</a:t>
            </a:r>
            <a:endParaRPr lang="en-US" sz="28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D69B6D3-994C-4AAF-8484-454614F33BB2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2"/>
            <a:tile tx="0" ty="0" sx="100000" sy="100000" flip="xy" algn="bl"/>
          </a:blipFill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8D08E553-A4A0-46AD-8FD8-FA06F0EC85D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B728E215-0E6A-40ED-BD06-DB8E1B318D35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7" name="Group 6">
                <a:extLst>
                  <a:ext uri="{FF2B5EF4-FFF2-40B4-BE49-F238E27FC236}">
                    <a16:creationId xmlns:a16="http://schemas.microsoft.com/office/drawing/2014/main" id="{2C52A50B-9791-40F4-BC5E-F6FF72E21181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9" name="Rectangle: Rounded Corners 8">
                  <a:extLst>
                    <a:ext uri="{FF2B5EF4-FFF2-40B4-BE49-F238E27FC236}">
                      <a16:creationId xmlns:a16="http://schemas.microsoft.com/office/drawing/2014/main" id="{D5BC6A82-922B-460B-9D99-5149B0A82118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4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10" name="Freeform: Shape 9">
                  <a:extLst>
                    <a:ext uri="{FF2B5EF4-FFF2-40B4-BE49-F238E27FC236}">
                      <a16:creationId xmlns:a16="http://schemas.microsoft.com/office/drawing/2014/main" id="{C75A7E9D-D642-4539-A406-5D49201C0A21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2EEA12A8-3512-4891-BBC3-9744AB4BE26D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4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54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76080D4-05F7-406B-9668-613D37DA3310}"/>
              </a:ext>
            </a:extLst>
          </p:cNvPr>
          <p:cNvGrpSpPr/>
          <p:nvPr/>
        </p:nvGrpSpPr>
        <p:grpSpPr>
          <a:xfrm>
            <a:off x="2114068" y="5995206"/>
            <a:ext cx="5494095" cy="524292"/>
            <a:chOff x="1897379" y="6274489"/>
            <a:chExt cx="7642746" cy="524292"/>
          </a:xfrm>
        </p:grpSpPr>
        <p:sp>
          <p:nvSpPr>
            <p:cNvPr id="12" name="Rounded Rectangle 21">
              <a:extLst>
                <a:ext uri="{FF2B5EF4-FFF2-40B4-BE49-F238E27FC236}">
                  <a16:creationId xmlns:a16="http://schemas.microsoft.com/office/drawing/2014/main" id="{267913DD-DC25-4AFA-B2FE-C8CD2BB1AAB3}"/>
                </a:ext>
              </a:extLst>
            </p:cNvPr>
            <p:cNvSpPr/>
            <p:nvPr/>
          </p:nvSpPr>
          <p:spPr>
            <a:xfrm>
              <a:off x="1897379" y="6274489"/>
              <a:ext cx="7642746" cy="524292"/>
            </a:xfrm>
            <a:prstGeom prst="roundRect">
              <a:avLst/>
            </a:prstGeom>
            <a:noFill/>
            <a:ln w="60325" cap="flat" cmpd="sng" algn="ctr">
              <a:solidFill>
                <a:srgbClr val="2C72AF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8F196A06-6034-48AF-A346-5DBE02900334}"/>
                </a:ext>
              </a:extLst>
            </p:cNvPr>
            <p:cNvSpPr txBox="1"/>
            <p:nvPr/>
          </p:nvSpPr>
          <p:spPr>
            <a:xfrm>
              <a:off x="1897379" y="6387863"/>
              <a:ext cx="746447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rPr>
                <a:t>Prices Provided by Al </a:t>
              </a:r>
              <a:r>
                <a:rPr kumimoji="0" lang="en-US" sz="1800" b="0" i="0" u="none" strike="noStrike" kern="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rPr>
                <a:t>Kifah</a:t>
              </a:r>
              <a:r>
                <a: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rPr>
                <a:t> contracting company(2021).</a:t>
              </a: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A7F5C137-2722-4DFC-8F8B-12E054E8BCA2}"/>
              </a:ext>
            </a:extLst>
          </p:cNvPr>
          <p:cNvSpPr/>
          <p:nvPr/>
        </p:nvSpPr>
        <p:spPr>
          <a:xfrm>
            <a:off x="1092897" y="1383829"/>
            <a:ext cx="1656408" cy="4355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Table 2.2</a:t>
            </a:r>
          </a:p>
        </p:txBody>
      </p:sp>
    </p:spTree>
    <p:extLst>
      <p:ext uri="{BB962C8B-B14F-4D97-AF65-F5344CB8AC3E}">
        <p14:creationId xmlns:p14="http://schemas.microsoft.com/office/powerpoint/2010/main" val="310733321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11BA0614-61B6-4353-BE7B-C7A92008B0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8938663"/>
              </p:ext>
            </p:extLst>
          </p:nvPr>
        </p:nvGraphicFramePr>
        <p:xfrm>
          <a:off x="1034245" y="1578090"/>
          <a:ext cx="8890991" cy="4345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7756">
                  <a:extLst>
                    <a:ext uri="{9D8B030D-6E8A-4147-A177-3AD203B41FA5}">
                      <a16:colId xmlns:a16="http://schemas.microsoft.com/office/drawing/2014/main" val="3908742954"/>
                    </a:ext>
                  </a:extLst>
                </a:gridCol>
                <a:gridCol w="1583637">
                  <a:extLst>
                    <a:ext uri="{9D8B030D-6E8A-4147-A177-3AD203B41FA5}">
                      <a16:colId xmlns:a16="http://schemas.microsoft.com/office/drawing/2014/main" val="1939034814"/>
                    </a:ext>
                  </a:extLst>
                </a:gridCol>
                <a:gridCol w="1398878">
                  <a:extLst>
                    <a:ext uri="{9D8B030D-6E8A-4147-A177-3AD203B41FA5}">
                      <a16:colId xmlns:a16="http://schemas.microsoft.com/office/drawing/2014/main" val="586638702"/>
                    </a:ext>
                  </a:extLst>
                </a:gridCol>
                <a:gridCol w="1867056">
                  <a:extLst>
                    <a:ext uri="{9D8B030D-6E8A-4147-A177-3AD203B41FA5}">
                      <a16:colId xmlns:a16="http://schemas.microsoft.com/office/drawing/2014/main" val="1263859364"/>
                    </a:ext>
                  </a:extLst>
                </a:gridCol>
                <a:gridCol w="1481832">
                  <a:extLst>
                    <a:ext uri="{9D8B030D-6E8A-4147-A177-3AD203B41FA5}">
                      <a16:colId xmlns:a16="http://schemas.microsoft.com/office/drawing/2014/main" val="2313437454"/>
                    </a:ext>
                  </a:extLst>
                </a:gridCol>
                <a:gridCol w="1481832">
                  <a:extLst>
                    <a:ext uri="{9D8B030D-6E8A-4147-A177-3AD203B41FA5}">
                      <a16:colId xmlns:a16="http://schemas.microsoft.com/office/drawing/2014/main" val="2624209171"/>
                    </a:ext>
                  </a:extLst>
                </a:gridCol>
              </a:tblGrid>
              <a:tr h="638296">
                <a:tc gridSpan="6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Cost Estimation of CLT</a:t>
                      </a:r>
                      <a:r>
                        <a:rPr lang="en-US" sz="2400" baseline="0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Structure</a:t>
                      </a:r>
                      <a:endParaRPr lang="en-US" sz="24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/>
                        <a:cs typeface="Times New Roman" panose="02020603050405020304" pitchFamily="18" charset="0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6779407"/>
                  </a:ext>
                </a:extLst>
              </a:tr>
              <a:tr h="583472">
                <a:tc>
                  <a:txBody>
                    <a:bodyPr/>
                    <a:lstStyle/>
                    <a:p>
                      <a:r>
                        <a:rPr lang="en-US" sz="1800" dirty="0">
                          <a:effectLst/>
                        </a:rPr>
                        <a:t>No.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effectLst/>
                        </a:rPr>
                        <a:t>Materials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effectLst/>
                        </a:rPr>
                        <a:t>Volume(m</a:t>
                      </a:r>
                      <a:r>
                        <a:rPr lang="en-US" sz="1800" baseline="30000" dirty="0">
                          <a:effectLst/>
                        </a:rPr>
                        <a:t>3</a:t>
                      </a:r>
                      <a:r>
                        <a:rPr lang="en-US" sz="1800" dirty="0">
                          <a:effectLst/>
                        </a:rPr>
                        <a:t>)</a:t>
                      </a:r>
                      <a:endParaRPr lang="en-US" sz="16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effectLst/>
                        </a:rPr>
                        <a:t>Unit Price (SR/m</a:t>
                      </a:r>
                      <a:r>
                        <a:rPr lang="en-US" sz="1800" baseline="30000" dirty="0">
                          <a:effectLst/>
                        </a:rPr>
                        <a:t>3</a:t>
                      </a:r>
                      <a:r>
                        <a:rPr lang="en-US" sz="1800" dirty="0">
                          <a:effectLst/>
                        </a:rPr>
                        <a:t>)</a:t>
                      </a:r>
                      <a:endParaRPr lang="en-US" sz="16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effectLst/>
                        </a:rPr>
                        <a:t>Tonnage (MT)</a:t>
                      </a:r>
                      <a:endParaRPr lang="en-US" sz="18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effectLst/>
                        </a:rPr>
                        <a:t>Cost (Sar)</a:t>
                      </a:r>
                      <a:endParaRPr lang="en-US" sz="16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54946"/>
                  </a:ext>
                </a:extLst>
              </a:tr>
              <a:tr h="583472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effectLst/>
                        </a:rPr>
                        <a:t>Concrete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11830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2188550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2171988"/>
                  </a:ext>
                </a:extLst>
              </a:tr>
              <a:tr h="583472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effectLst/>
                        </a:rPr>
                        <a:t>Reinforcement</a:t>
                      </a:r>
                      <a:endParaRPr lang="en-US" sz="16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1656.2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4306120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3074279"/>
                  </a:ext>
                </a:extLst>
              </a:tr>
              <a:tr h="583472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effectLst/>
                        </a:rPr>
                        <a:t>Finishing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12702402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8039516"/>
                  </a:ext>
                </a:extLst>
              </a:tr>
              <a:tr h="583472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CLT Slab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15455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18546000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3871700"/>
                  </a:ext>
                </a:extLst>
              </a:tr>
              <a:tr h="583472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Total Project Cost = 37,743,072 Sar</a:t>
                      </a:r>
                      <a:endParaRPr lang="en-US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9483136"/>
                  </a:ext>
                </a:extLst>
              </a:tr>
            </a:tbl>
          </a:graphicData>
        </a:graphic>
      </p:graphicFrame>
      <p:sp>
        <p:nvSpPr>
          <p:cNvPr id="3" name="Rectangle: Beveled 2">
            <a:extLst>
              <a:ext uri="{FF2B5EF4-FFF2-40B4-BE49-F238E27FC236}">
                <a16:creationId xmlns:a16="http://schemas.microsoft.com/office/drawing/2014/main" id="{FE920B71-CCF7-4DD4-9481-530866F81FDA}"/>
              </a:ext>
            </a:extLst>
          </p:cNvPr>
          <p:cNvSpPr/>
          <p:nvPr/>
        </p:nvSpPr>
        <p:spPr>
          <a:xfrm>
            <a:off x="3054136" y="567041"/>
            <a:ext cx="4554027" cy="927717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Cost Estimation</a:t>
            </a:r>
            <a:endParaRPr kumimoji="0" lang="en-US" sz="28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D69B6D3-994C-4AAF-8484-454614F33BB2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2"/>
            <a:tile tx="0" ty="0" sx="100000" sy="100000" flip="xy" algn="bl"/>
          </a:blipFill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8D08E553-A4A0-46AD-8FD8-FA06F0EC85D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B728E215-0E6A-40ED-BD06-DB8E1B318D35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7" name="Group 6">
                <a:extLst>
                  <a:ext uri="{FF2B5EF4-FFF2-40B4-BE49-F238E27FC236}">
                    <a16:creationId xmlns:a16="http://schemas.microsoft.com/office/drawing/2014/main" id="{2C52A50B-9791-40F4-BC5E-F6FF72E21181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9" name="Rectangle: Rounded Corners 8">
                  <a:extLst>
                    <a:ext uri="{FF2B5EF4-FFF2-40B4-BE49-F238E27FC236}">
                      <a16:creationId xmlns:a16="http://schemas.microsoft.com/office/drawing/2014/main" id="{D5BC6A82-922B-460B-9D99-5149B0A82118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4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10" name="Freeform: Shape 9">
                  <a:extLst>
                    <a:ext uri="{FF2B5EF4-FFF2-40B4-BE49-F238E27FC236}">
                      <a16:creationId xmlns:a16="http://schemas.microsoft.com/office/drawing/2014/main" id="{C75A7E9D-D642-4539-A406-5D49201C0A21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5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2EEA12A8-3512-4891-BBC3-9744AB4BE26D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4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55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76080D4-05F7-406B-9668-613D37DA3310}"/>
              </a:ext>
            </a:extLst>
          </p:cNvPr>
          <p:cNvGrpSpPr/>
          <p:nvPr/>
        </p:nvGrpSpPr>
        <p:grpSpPr>
          <a:xfrm>
            <a:off x="2114068" y="5995206"/>
            <a:ext cx="5697246" cy="524292"/>
            <a:chOff x="1897379" y="6274489"/>
            <a:chExt cx="7925346" cy="524292"/>
          </a:xfrm>
        </p:grpSpPr>
        <p:sp>
          <p:nvSpPr>
            <p:cNvPr id="12" name="Rounded Rectangle 21">
              <a:extLst>
                <a:ext uri="{FF2B5EF4-FFF2-40B4-BE49-F238E27FC236}">
                  <a16:creationId xmlns:a16="http://schemas.microsoft.com/office/drawing/2014/main" id="{267913DD-DC25-4AFA-B2FE-C8CD2BB1AAB3}"/>
                </a:ext>
              </a:extLst>
            </p:cNvPr>
            <p:cNvSpPr/>
            <p:nvPr/>
          </p:nvSpPr>
          <p:spPr>
            <a:xfrm>
              <a:off x="1897379" y="6274489"/>
              <a:ext cx="7642746" cy="524292"/>
            </a:xfrm>
            <a:prstGeom prst="roundRect">
              <a:avLst/>
            </a:prstGeom>
            <a:noFill/>
            <a:ln w="60325" cap="flat" cmpd="sng" algn="ctr">
              <a:solidFill>
                <a:srgbClr val="2C72AF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8F196A06-6034-48AF-A346-5DBE02900334}"/>
                </a:ext>
              </a:extLst>
            </p:cNvPr>
            <p:cNvSpPr txBox="1"/>
            <p:nvPr/>
          </p:nvSpPr>
          <p:spPr>
            <a:xfrm>
              <a:off x="2358252" y="6368412"/>
              <a:ext cx="746447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kern="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PMU LIBRARY ( SENIOR PROJECT,</a:t>
              </a:r>
              <a:r>
                <a:rPr kumimoji="0" lang="en-US" sz="18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2018 ).</a:t>
              </a: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7140CB-5725-4FA3-A14C-69AE3A67FD31}"/>
              </a:ext>
            </a:extLst>
          </p:cNvPr>
          <p:cNvSpPr/>
          <p:nvPr/>
        </p:nvSpPr>
        <p:spPr>
          <a:xfrm>
            <a:off x="1034245" y="1030899"/>
            <a:ext cx="1656408" cy="4355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Table 2.3</a:t>
            </a:r>
          </a:p>
        </p:txBody>
      </p:sp>
    </p:spTree>
    <p:extLst>
      <p:ext uri="{BB962C8B-B14F-4D97-AF65-F5344CB8AC3E}">
        <p14:creationId xmlns:p14="http://schemas.microsoft.com/office/powerpoint/2010/main" val="399237248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99CFA3A-18E9-404E-9B35-FC0E95DDF778}"/>
              </a:ext>
            </a:extLst>
          </p:cNvPr>
          <p:cNvGraphicFramePr/>
          <p:nvPr/>
        </p:nvGraphicFramePr>
        <p:xfrm>
          <a:off x="4624380" y="1285604"/>
          <a:ext cx="2828443" cy="55393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E669D719-2A81-4FB7-8912-7C9A192105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67184726"/>
              </p:ext>
            </p:extLst>
          </p:nvPr>
        </p:nvGraphicFramePr>
        <p:xfrm>
          <a:off x="7150116" y="1181205"/>
          <a:ext cx="4995079" cy="5665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97720F2-607C-49B8-BBBB-5F4FE3FBF29C}"/>
              </a:ext>
            </a:extLst>
          </p:cNvPr>
          <p:cNvSpPr txBox="1"/>
          <p:nvPr/>
        </p:nvSpPr>
        <p:spPr>
          <a:xfrm>
            <a:off x="7563940" y="1988721"/>
            <a:ext cx="4672584" cy="615553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E7E6E6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CLT  is a natural and a carbon Storage product.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DB6D77-1F00-47FD-B79E-61F41EE8B870}"/>
              </a:ext>
            </a:extLst>
          </p:cNvPr>
          <p:cNvSpPr txBox="1"/>
          <p:nvPr/>
        </p:nvSpPr>
        <p:spPr>
          <a:xfrm>
            <a:off x="7452823" y="2475050"/>
            <a:ext cx="4739177" cy="58477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CLT requires no Water.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6DDFF9-AB85-4BB4-A9F2-CB07FF4F8CCB}"/>
              </a:ext>
            </a:extLst>
          </p:cNvPr>
          <p:cNvSpPr txBox="1"/>
          <p:nvPr/>
        </p:nvSpPr>
        <p:spPr>
          <a:xfrm>
            <a:off x="7541678" y="3130369"/>
            <a:ext cx="4672584" cy="86177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CLT multi-story building takes an average of 7 days per story.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2FBA4ED3-F3A2-4EE4-8857-283CF41AA4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24914873"/>
              </p:ext>
            </p:extLst>
          </p:nvPr>
        </p:nvGraphicFramePr>
        <p:xfrm>
          <a:off x="60456" y="1133912"/>
          <a:ext cx="4995079" cy="5665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C1EA562D-67F0-48CF-9246-D2F0CF664241}"/>
              </a:ext>
            </a:extLst>
          </p:cNvPr>
          <p:cNvSpPr txBox="1"/>
          <p:nvPr/>
        </p:nvSpPr>
        <p:spPr>
          <a:xfrm>
            <a:off x="81382" y="3043803"/>
            <a:ext cx="4672584" cy="58477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Extremely Slow process.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7224FC6-F44C-44D3-9552-734DEBF18D96}"/>
              </a:ext>
            </a:extLst>
          </p:cNvPr>
          <p:cNvSpPr txBox="1"/>
          <p:nvPr/>
        </p:nvSpPr>
        <p:spPr>
          <a:xfrm>
            <a:off x="111901" y="2426964"/>
            <a:ext cx="4642385" cy="61555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lvl="0"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concrete </a:t>
            </a:r>
            <a:r>
              <a:rPr lang="en-US" sz="1600" b="1" dirty="0">
                <a:solidFill>
                  <a:prstClr val="black"/>
                </a:solidFill>
              </a:rPr>
              <a:t>required more water .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1066EA-10C3-4BD2-A77C-2B11BAA0AE01}"/>
              </a:ext>
            </a:extLst>
          </p:cNvPr>
          <p:cNvSpPr txBox="1"/>
          <p:nvPr/>
        </p:nvSpPr>
        <p:spPr>
          <a:xfrm>
            <a:off x="132064" y="3752949"/>
            <a:ext cx="4797530" cy="33855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RCC Fire Proof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7142D4-B0C6-4F4D-B911-EBE7396BE1B6}"/>
              </a:ext>
            </a:extLst>
          </p:cNvPr>
          <p:cNvSpPr txBox="1"/>
          <p:nvPr/>
        </p:nvSpPr>
        <p:spPr>
          <a:xfrm>
            <a:off x="27160" y="1817187"/>
            <a:ext cx="4760035" cy="58477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RCC is by far the greatest C02 emitter as an industrial material.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8197CA2-338B-4936-9D29-583DD85CCBBE}"/>
              </a:ext>
            </a:extLst>
          </p:cNvPr>
          <p:cNvSpPr txBox="1"/>
          <p:nvPr/>
        </p:nvSpPr>
        <p:spPr>
          <a:xfrm>
            <a:off x="7595388" y="4503671"/>
            <a:ext cx="4424467" cy="33855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CLT is five times lighter than Concrete.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6C87FD-A860-4ABE-A493-97C30DA5EBCC}"/>
              </a:ext>
            </a:extLst>
          </p:cNvPr>
          <p:cNvSpPr txBox="1"/>
          <p:nvPr/>
        </p:nvSpPr>
        <p:spPr>
          <a:xfrm>
            <a:off x="111901" y="4257450"/>
            <a:ext cx="4719709" cy="33855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Concrete is a heavy product.</a:t>
            </a:r>
          </a:p>
        </p:txBody>
      </p:sp>
      <p:sp>
        <p:nvSpPr>
          <p:cNvPr id="14" name="Arrow: Pentagon 4">
            <a:extLst>
              <a:ext uri="{FF2B5EF4-FFF2-40B4-BE49-F238E27FC236}">
                <a16:creationId xmlns:a16="http://schemas.microsoft.com/office/drawing/2014/main" id="{C6204686-FB45-4BD8-9B67-AE046F46A5E1}"/>
              </a:ext>
            </a:extLst>
          </p:cNvPr>
          <p:cNvSpPr txBox="1"/>
          <p:nvPr/>
        </p:nvSpPr>
        <p:spPr>
          <a:xfrm>
            <a:off x="5326524" y="5080767"/>
            <a:ext cx="1920240" cy="462048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50771" tIns="60960" rIns="113792" bIns="60960" numCol="1" spcCol="1270" anchor="ctr" anchorCtr="0">
            <a:noAutofit/>
          </a:bodyPr>
          <a:lstStyle/>
          <a:p>
            <a:pPr marL="0" marR="0" lvl="0" indent="0" algn="ctr" defTabSz="7112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Seismic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1242890-E2DA-4E48-B28E-FA26DEEA39CA}"/>
              </a:ext>
            </a:extLst>
          </p:cNvPr>
          <p:cNvSpPr txBox="1"/>
          <p:nvPr/>
        </p:nvSpPr>
        <p:spPr>
          <a:xfrm>
            <a:off x="7562667" y="4931276"/>
            <a:ext cx="4472684" cy="58477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CLT Can meet or exceed the most demanding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earthquake and seismic design requirements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D07BE1-96F3-440A-9508-28FDDDDD2839}"/>
              </a:ext>
            </a:extLst>
          </p:cNvPr>
          <p:cNvSpPr txBox="1"/>
          <p:nvPr/>
        </p:nvSpPr>
        <p:spPr>
          <a:xfrm>
            <a:off x="27160" y="4892147"/>
            <a:ext cx="4605970" cy="58477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TO achieve the Same seismic of CLT a concrete bearing wall calls for about 30% Wider section.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A35D1D2-CAC7-4BB4-ABC1-5E65A9AC2D60}"/>
              </a:ext>
            </a:extLst>
          </p:cNvPr>
          <p:cNvSpPr txBox="1"/>
          <p:nvPr/>
        </p:nvSpPr>
        <p:spPr>
          <a:xfrm>
            <a:off x="5572599" y="5845617"/>
            <a:ext cx="932003" cy="31393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marL="0" marR="0" lvl="0" indent="0" algn="ctr" defTabSz="7112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cost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0E50A03-2B05-4363-8A6A-C184B84521D1}"/>
              </a:ext>
            </a:extLst>
          </p:cNvPr>
          <p:cNvSpPr txBox="1"/>
          <p:nvPr/>
        </p:nvSpPr>
        <p:spPr>
          <a:xfrm>
            <a:off x="139869" y="5662874"/>
            <a:ext cx="4156737" cy="33855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RCC is more economical than the CLT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22CDBDE-09B7-469B-B8E9-BEE3CADF6EF6}"/>
              </a:ext>
            </a:extLst>
          </p:cNvPr>
          <p:cNvSpPr txBox="1"/>
          <p:nvPr/>
        </p:nvSpPr>
        <p:spPr>
          <a:xfrm>
            <a:off x="7541678" y="5716710"/>
            <a:ext cx="3938481" cy="33855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CLT is more expensive than RCC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AA52150-9C71-4768-B2DB-7FFF3EE258DD}"/>
              </a:ext>
            </a:extLst>
          </p:cNvPr>
          <p:cNvSpPr txBox="1"/>
          <p:nvPr/>
        </p:nvSpPr>
        <p:spPr>
          <a:xfrm>
            <a:off x="5572599" y="6384498"/>
            <a:ext cx="1577517" cy="33855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Onsite Waste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35A9CAA-95BF-489F-B813-1376D119DA81}"/>
              </a:ext>
            </a:extLst>
          </p:cNvPr>
          <p:cNvSpPr txBox="1"/>
          <p:nvPr/>
        </p:nvSpPr>
        <p:spPr>
          <a:xfrm>
            <a:off x="5458358" y="3844580"/>
            <a:ext cx="1721227" cy="33855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Fire Performance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BCAB24C-DD7C-4081-BC68-644501131F75}"/>
              </a:ext>
            </a:extLst>
          </p:cNvPr>
          <p:cNvSpPr txBox="1"/>
          <p:nvPr/>
        </p:nvSpPr>
        <p:spPr>
          <a:xfrm>
            <a:off x="7624994" y="3799737"/>
            <a:ext cx="2353565" cy="33855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CLT Fire Resistant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52ECA64-E02B-47C5-9AFE-FB5E291923CA}"/>
              </a:ext>
            </a:extLst>
          </p:cNvPr>
          <p:cNvSpPr txBox="1"/>
          <p:nvPr/>
        </p:nvSpPr>
        <p:spPr>
          <a:xfrm>
            <a:off x="46290" y="6109983"/>
            <a:ext cx="499507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 site Concrete generate more waste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DAD0AFB-42E1-41DA-BF39-D0EDA7DC737E}"/>
              </a:ext>
            </a:extLst>
          </p:cNvPr>
          <p:cNvSpPr txBox="1"/>
          <p:nvPr/>
        </p:nvSpPr>
        <p:spPr>
          <a:xfrm>
            <a:off x="7550360" y="6162796"/>
            <a:ext cx="480713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Less waste occurs during construction process.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F4A4DE8-2002-4C2E-A9F9-0C9555D9DCD7}"/>
              </a:ext>
            </a:extLst>
          </p:cNvPr>
          <p:cNvGrpSpPr/>
          <p:nvPr/>
        </p:nvGrpSpPr>
        <p:grpSpPr>
          <a:xfrm>
            <a:off x="24624" y="35179"/>
            <a:ext cx="12142752" cy="679754"/>
            <a:chOff x="116068" y="60194"/>
            <a:chExt cx="12142752" cy="771290"/>
          </a:xfrm>
          <a:blipFill>
            <a:blip r:embed="rId17"/>
            <a:tile tx="0" ty="0" sx="100000" sy="100000" flip="xy" algn="bl"/>
          </a:blipFill>
        </p:grpSpPr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FA3C2F1B-2410-4FB3-A1C4-B57DCA3DDE2B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A7DC3A73-A033-4432-BD52-BAB200178E54}"/>
                </a:ext>
              </a:extLst>
            </p:cNvPr>
            <p:cNvGrpSpPr/>
            <p:nvPr/>
          </p:nvGrpSpPr>
          <p:grpSpPr>
            <a:xfrm>
              <a:off x="116068" y="60194"/>
              <a:ext cx="11406542" cy="663521"/>
              <a:chOff x="1754379" y="95971"/>
              <a:chExt cx="9632940" cy="663521"/>
            </a:xfrm>
            <a:grpFill/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767D0F95-B1D9-49BA-9A56-F8C99BB04A68}"/>
                  </a:ext>
                </a:extLst>
              </p:cNvPr>
              <p:cNvGrpSpPr/>
              <p:nvPr/>
            </p:nvGrpSpPr>
            <p:grpSpPr>
              <a:xfrm>
                <a:off x="1754379" y="156012"/>
                <a:ext cx="9632940" cy="543445"/>
                <a:chOff x="1754379" y="156012"/>
                <a:chExt cx="9632940" cy="543445"/>
              </a:xfrm>
              <a:grpFill/>
            </p:grpSpPr>
            <p:sp>
              <p:nvSpPr>
                <p:cNvPr id="30" name="Rectangle: Rounded Corners 29">
                  <a:extLst>
                    <a:ext uri="{FF2B5EF4-FFF2-40B4-BE49-F238E27FC236}">
                      <a16:creationId xmlns:a16="http://schemas.microsoft.com/office/drawing/2014/main" id="{099243E2-629C-45DC-9ECB-D693ECF372C8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19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31" name="Freeform: Shape 30">
                  <a:extLst>
                    <a:ext uri="{FF2B5EF4-FFF2-40B4-BE49-F238E27FC236}">
                      <a16:creationId xmlns:a16="http://schemas.microsoft.com/office/drawing/2014/main" id="{CF34E3BF-2C44-46BE-8365-2B5E0DB8B404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20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0F2190B2-3F43-45C8-B416-263E325C1249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19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56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2132496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3944929E-E5AF-436A-9729-B6E7F02624CD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4"/>
            <a:tile tx="0" ty="0" sx="100000" sy="100000" flip="xy" algn="bl"/>
          </a:blipFill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5BD1219D-14C0-46DE-B8C7-F2915F68259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65E1804C-8CDA-4479-A2BC-D46317CFF282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6B3ECFC6-E6D2-45D4-A6B0-E7EE61EACCA4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16" name="Rectangle: Rounded Corners 15">
                  <a:extLst>
                    <a:ext uri="{FF2B5EF4-FFF2-40B4-BE49-F238E27FC236}">
                      <a16:creationId xmlns:a16="http://schemas.microsoft.com/office/drawing/2014/main" id="{655CFA63-D582-4619-9115-2C312764E961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6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5AFEA2AA-936B-4EEA-9EF5-16F98148B0AB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7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1A607573-9784-4C4F-AFA4-937488C97060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6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57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  <p:pic>
        <p:nvPicPr>
          <p:cNvPr id="2" name="IMG_0311">
            <a:hlinkClick r:id="" action="ppaction://media"/>
            <a:extLst>
              <a:ext uri="{FF2B5EF4-FFF2-40B4-BE49-F238E27FC236}">
                <a16:creationId xmlns:a16="http://schemas.microsoft.com/office/drawing/2014/main" id="{20E73874-1E63-412B-B636-042F93ED37E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" y="578819"/>
            <a:ext cx="12192000" cy="6247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497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1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40000"/>
                <a:lumOff val="60000"/>
              </a:schemeClr>
            </a:gs>
            <a:gs pos="92000">
              <a:schemeClr val="accent3">
                <a:lumMod val="95000"/>
                <a:lumOff val="5000"/>
              </a:schemeClr>
            </a:gs>
            <a:gs pos="100000">
              <a:schemeClr val="accent3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EC57B99-C266-45F1-B567-109F470A4771}"/>
              </a:ext>
            </a:extLst>
          </p:cNvPr>
          <p:cNvSpPr/>
          <p:nvPr/>
        </p:nvSpPr>
        <p:spPr>
          <a:xfrm>
            <a:off x="-5715" y="0"/>
            <a:ext cx="12192000" cy="6858000"/>
          </a:xfrm>
          <a:prstGeom prst="rect">
            <a:avLst/>
          </a:prstGeom>
          <a:pattFill prst="smGrid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E51C5B3-3F5F-476D-8527-ED7156D610BF}"/>
              </a:ext>
            </a:extLst>
          </p:cNvPr>
          <p:cNvSpPr/>
          <p:nvPr/>
        </p:nvSpPr>
        <p:spPr>
          <a:xfrm>
            <a:off x="-62165" y="-165293"/>
            <a:ext cx="12995211" cy="6946966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</a:t>
            </a: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B2C0BECD-5F2F-40C7-8F49-16B47B1143F6}"/>
              </a:ext>
            </a:extLst>
          </p:cNvPr>
          <p:cNvGrpSpPr/>
          <p:nvPr/>
        </p:nvGrpSpPr>
        <p:grpSpPr>
          <a:xfrm>
            <a:off x="6530009" y="2064635"/>
            <a:ext cx="2584174" cy="1710186"/>
            <a:chOff x="-695837" y="1734823"/>
            <a:chExt cx="5999747" cy="2224004"/>
          </a:xfrm>
        </p:grpSpPr>
        <p:pic>
          <p:nvPicPr>
            <p:cNvPr id="51" name="Picture 50">
              <a:extLst>
                <a:ext uri="{FF2B5EF4-FFF2-40B4-BE49-F238E27FC236}">
                  <a16:creationId xmlns:a16="http://schemas.microsoft.com/office/drawing/2014/main" id="{152EB184-9F40-4AC7-A5D5-5AB75DB98C7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-695837" y="1734823"/>
              <a:ext cx="5999747" cy="2224004"/>
            </a:xfrm>
            <a:prstGeom prst="rect">
              <a:avLst/>
            </a:prstGeom>
          </p:spPr>
        </p:pic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E0B882A9-A385-44C9-94CB-5B14B198421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duotone>
                <a:prstClr val="black"/>
                <a:schemeClr val="accent2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-187098" y="1903087"/>
              <a:ext cx="4982270" cy="1782270"/>
            </a:xfrm>
            <a:prstGeom prst="rect">
              <a:avLst/>
            </a:prstGeom>
          </p:spPr>
        </p:pic>
      </p:grpSp>
      <p:pic>
        <p:nvPicPr>
          <p:cNvPr id="62" name="Picture 61">
            <a:extLst>
              <a:ext uri="{FF2B5EF4-FFF2-40B4-BE49-F238E27FC236}">
                <a16:creationId xmlns:a16="http://schemas.microsoft.com/office/drawing/2014/main" id="{287A2780-5172-4876-A871-F18792905B96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108067" y="2219758"/>
            <a:ext cx="2915046" cy="145211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049" name="Picture 2048">
            <a:extLst>
              <a:ext uri="{FF2B5EF4-FFF2-40B4-BE49-F238E27FC236}">
                <a16:creationId xmlns:a16="http://schemas.microsoft.com/office/drawing/2014/main" id="{BF136D81-FB30-450F-8502-421066155A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731" y="3941846"/>
            <a:ext cx="3140977" cy="2862478"/>
          </a:xfrm>
          <a:prstGeom prst="rect">
            <a:avLst/>
          </a:prstGeom>
        </p:spPr>
      </p:pic>
      <p:sp>
        <p:nvSpPr>
          <p:cNvPr id="2051" name="TextBox 2050">
            <a:extLst>
              <a:ext uri="{FF2B5EF4-FFF2-40B4-BE49-F238E27FC236}">
                <a16:creationId xmlns:a16="http://schemas.microsoft.com/office/drawing/2014/main" id="{F50DFD57-5D98-4C1B-B729-A060D13F44ED}"/>
              </a:ext>
            </a:extLst>
          </p:cNvPr>
          <p:cNvSpPr txBox="1"/>
          <p:nvPr/>
        </p:nvSpPr>
        <p:spPr>
          <a:xfrm>
            <a:off x="823492" y="5226772"/>
            <a:ext cx="320453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ant_G-Bold" panose="020B0500000000000000" pitchFamily="34" charset="0"/>
                <a:ea typeface="+mn-ea"/>
                <a:cs typeface="+mn-cs"/>
              </a:rPr>
              <a:t>Google Map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1" name="Picture 2" descr="Image result for saudi labs ltd">
            <a:extLst>
              <a:ext uri="{FF2B5EF4-FFF2-40B4-BE49-F238E27FC236}">
                <a16:creationId xmlns:a16="http://schemas.microsoft.com/office/drawing/2014/main" id="{5D078185-9919-44E5-B23D-EBEEDFE1F0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4104" y="4775196"/>
            <a:ext cx="3140977" cy="1873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Image result for saudi building code logo">
            <a:extLst>
              <a:ext uri="{FF2B5EF4-FFF2-40B4-BE49-F238E27FC236}">
                <a16:creationId xmlns:a16="http://schemas.microsoft.com/office/drawing/2014/main" id="{F196872F-2721-4E82-B789-9665BAC352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4469" y="4232071"/>
            <a:ext cx="3008428" cy="198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Action Button: Blank 22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70F57713-C406-4BEC-9BAF-003DF5906A2F}"/>
              </a:ext>
            </a:extLst>
          </p:cNvPr>
          <p:cNvSpPr/>
          <p:nvPr/>
        </p:nvSpPr>
        <p:spPr>
          <a:xfrm>
            <a:off x="235401" y="1628589"/>
            <a:ext cx="2205461" cy="2073111"/>
          </a:xfrm>
          <a:prstGeom prst="actionButtonBlank">
            <a:avLst/>
          </a:prstGeom>
          <a:ln w="38100"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B5845A3B-7206-449E-8623-0CB61C5D3EA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152" t="59306" r="62226" b="3360"/>
          <a:stretch/>
        </p:blipFill>
        <p:spPr>
          <a:xfrm>
            <a:off x="269051" y="1643504"/>
            <a:ext cx="2138160" cy="2043280"/>
          </a:xfrm>
          <a:prstGeom prst="rect">
            <a:avLst/>
          </a:prstGeom>
        </p:spPr>
      </p:pic>
      <p:sp>
        <p:nvSpPr>
          <p:cNvPr id="32" name="Action Button: Blank 31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DD239C7F-0F31-4F39-8127-F51511B9517E}"/>
              </a:ext>
            </a:extLst>
          </p:cNvPr>
          <p:cNvSpPr/>
          <p:nvPr/>
        </p:nvSpPr>
        <p:spPr>
          <a:xfrm>
            <a:off x="9504014" y="1948683"/>
            <a:ext cx="2205461" cy="1994259"/>
          </a:xfrm>
          <a:prstGeom prst="actionButtonBlank">
            <a:avLst/>
          </a:prstGeom>
          <a:ln w="38100"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3330D684-09F4-4BB8-AB95-69CEDD74B730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2911" r="16600" b="7463"/>
          <a:stretch/>
        </p:blipFill>
        <p:spPr>
          <a:xfrm>
            <a:off x="9544790" y="1957686"/>
            <a:ext cx="2102519" cy="1984160"/>
          </a:xfrm>
          <a:prstGeom prst="rect">
            <a:avLst/>
          </a:prstGeom>
        </p:spPr>
      </p:pic>
      <p:sp>
        <p:nvSpPr>
          <p:cNvPr id="42" name="Rectangle: Beveled 41">
            <a:extLst>
              <a:ext uri="{FF2B5EF4-FFF2-40B4-BE49-F238E27FC236}">
                <a16:creationId xmlns:a16="http://schemas.microsoft.com/office/drawing/2014/main" id="{51C8A151-8CCF-43BB-BA91-8DDCAD0DA055}"/>
              </a:ext>
            </a:extLst>
          </p:cNvPr>
          <p:cNvSpPr/>
          <p:nvPr/>
        </p:nvSpPr>
        <p:spPr>
          <a:xfrm>
            <a:off x="3399808" y="777629"/>
            <a:ext cx="4137750" cy="1067401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i="0" kern="1200" spc="0" baseline="0" dirty="0">
                <a:ln>
                  <a:noFill/>
                </a:ln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References</a:t>
            </a:r>
            <a:endParaRPr lang="en-US" sz="2400" b="1" dirty="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CA74B9E1-27F4-4A30-A9E8-49BBEF842CCF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10"/>
            <a:tile tx="0" ty="0" sx="100000" sy="100000" flip="xy" algn="bl"/>
          </a:blipFill>
        </p:grpSpPr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CC596808-161F-498A-998E-8FC459D13C03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D399840F-E17F-475E-B9A6-FC015CA25DFC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3B8C61EE-BBF9-4461-8AE7-1481896CE087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30" name="Rectangle: Rounded Corners 29">
                  <a:extLst>
                    <a:ext uri="{FF2B5EF4-FFF2-40B4-BE49-F238E27FC236}">
                      <a16:creationId xmlns:a16="http://schemas.microsoft.com/office/drawing/2014/main" id="{2DE86350-760A-468F-994E-78CB05E59B68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12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31" name="Freeform: Shape 30">
                  <a:extLst>
                    <a:ext uri="{FF2B5EF4-FFF2-40B4-BE49-F238E27FC236}">
                      <a16:creationId xmlns:a16="http://schemas.microsoft.com/office/drawing/2014/main" id="{A24D43F6-E38D-4B52-9794-C4A57D3F13B0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13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2413BE88-7875-47A2-BF78-798D7B89CADF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12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58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5801038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Smoke effect video">
            <a:hlinkClick r:id="" action="ppaction://media"/>
            <a:extLst>
              <a:ext uri="{FF2B5EF4-FFF2-40B4-BE49-F238E27FC236}">
                <a16:creationId xmlns:a16="http://schemas.microsoft.com/office/drawing/2014/main" id="{72D8C1AA-9383-4D7F-B843-4F320FB5447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Welcome Text" hidden="1">
            <a:extLst>
              <a:ext uri="{FF2B5EF4-FFF2-40B4-BE49-F238E27FC236}">
                <a16:creationId xmlns:a16="http://schemas.microsoft.com/office/drawing/2014/main" id="{4D040D9A-AF87-4B23-B4E8-3F4C6C5D5FF8}"/>
              </a:ext>
            </a:extLst>
          </p:cNvPr>
          <p:cNvSpPr txBox="1"/>
          <p:nvPr/>
        </p:nvSpPr>
        <p:spPr>
          <a:xfrm>
            <a:off x="3200399" y="2732111"/>
            <a:ext cx="54318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600" normalizeH="0" baseline="0" noProof="0" dirty="0">
                <a:ln>
                  <a:solidFill>
                    <a:prstClr val="white"/>
                  </a:solidFill>
                </a:ln>
                <a:noFill/>
                <a:effectLst/>
                <a:uLnTx/>
                <a:uFillTx/>
                <a:latin typeface="Impact" panose="020B0806030902050204" pitchFamily="34" charset="0"/>
                <a:ea typeface="+mn-ea"/>
                <a:cs typeface="+mn-cs"/>
              </a:rPr>
              <a:t>WELCOME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DF8F66-7A70-4809-A861-DAABB36650B2}"/>
              </a:ext>
            </a:extLst>
          </p:cNvPr>
          <p:cNvSpPr txBox="1"/>
          <p:nvPr/>
        </p:nvSpPr>
        <p:spPr>
          <a:xfrm>
            <a:off x="4011626" y="2726762"/>
            <a:ext cx="10486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600" normalizeH="0" baseline="0" noProof="0" dirty="0">
                <a:ln>
                  <a:noFill/>
                </a:ln>
                <a:blipFill dpi="0" rotWithShape="1">
                  <a:blip r:embed="rId5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a:blipFill>
                <a:effectLst/>
                <a:uLnTx/>
                <a:uFillTx/>
                <a:latin typeface="Impact" panose="020B0806030902050204" pitchFamily="34" charset="0"/>
                <a:ea typeface="+mn-ea"/>
                <a:cs typeface="+mn-cs"/>
              </a:rPr>
              <a:t>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49769A-08F3-4FB3-AB03-4F3E936BE738}"/>
              </a:ext>
            </a:extLst>
          </p:cNvPr>
          <p:cNvSpPr txBox="1"/>
          <p:nvPr/>
        </p:nvSpPr>
        <p:spPr>
          <a:xfrm>
            <a:off x="4414276" y="2741206"/>
            <a:ext cx="10486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600" normalizeH="0" baseline="0" noProof="0" dirty="0">
                <a:ln>
                  <a:noFill/>
                </a:ln>
                <a:blipFill dpi="0" rotWithShape="1">
                  <a:blip r:embed="rId5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a:blipFill>
                <a:effectLst/>
                <a:uLnTx/>
                <a:uFillTx/>
                <a:latin typeface="Impact" panose="020B0806030902050204" pitchFamily="34" charset="0"/>
                <a:ea typeface="+mn-ea"/>
                <a:cs typeface="+mn-cs"/>
              </a:rPr>
              <a:t>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8D39D5-3D91-42C1-B6ED-66440C313FDE}"/>
              </a:ext>
            </a:extLst>
          </p:cNvPr>
          <p:cNvSpPr txBox="1"/>
          <p:nvPr/>
        </p:nvSpPr>
        <p:spPr>
          <a:xfrm>
            <a:off x="4870456" y="2726761"/>
            <a:ext cx="10486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600" normalizeH="0" baseline="0" noProof="0" dirty="0">
                <a:ln>
                  <a:noFill/>
                </a:ln>
                <a:blipFill dpi="0" rotWithShape="1">
                  <a:blip r:embed="rId5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a:blipFill>
                <a:effectLst/>
                <a:uLnTx/>
                <a:uFillTx/>
                <a:latin typeface="Impact" panose="020B0806030902050204" pitchFamily="34" charset="0"/>
                <a:ea typeface="+mn-ea"/>
                <a:cs typeface="+mn-cs"/>
              </a:rPr>
              <a:t>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CFA5E4-DAC7-4E34-B1ED-A3184AD47B2D}"/>
              </a:ext>
            </a:extLst>
          </p:cNvPr>
          <p:cNvSpPr txBox="1"/>
          <p:nvPr/>
        </p:nvSpPr>
        <p:spPr>
          <a:xfrm>
            <a:off x="5365119" y="2741206"/>
            <a:ext cx="10486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600" normalizeH="0" baseline="0" noProof="0" dirty="0">
                <a:ln>
                  <a:noFill/>
                </a:ln>
                <a:blipFill dpi="0" rotWithShape="1">
                  <a:blip r:embed="rId5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a:blipFill>
                <a:effectLst/>
                <a:uLnTx/>
                <a:uFillTx/>
                <a:latin typeface="Impact" panose="020B0806030902050204" pitchFamily="34" charset="0"/>
                <a:ea typeface="+mn-ea"/>
                <a:cs typeface="+mn-cs"/>
              </a:rPr>
              <a:t>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0EDEBEF-3FCA-486B-9F9A-E53BE9CD00BE}"/>
              </a:ext>
            </a:extLst>
          </p:cNvPr>
          <p:cNvSpPr txBox="1"/>
          <p:nvPr/>
        </p:nvSpPr>
        <p:spPr>
          <a:xfrm>
            <a:off x="5852367" y="2732646"/>
            <a:ext cx="10486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600" normalizeH="0" baseline="0" noProof="0" dirty="0">
                <a:ln>
                  <a:noFill/>
                </a:ln>
                <a:blipFill dpi="0" rotWithShape="1">
                  <a:blip r:embed="rId5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a:blipFill>
                <a:effectLst/>
                <a:uLnTx/>
                <a:uFillTx/>
                <a:latin typeface="Impact" panose="020B0806030902050204" pitchFamily="34" charset="0"/>
                <a:ea typeface="+mn-ea"/>
                <a:cs typeface="+mn-cs"/>
              </a:rPr>
              <a:t>K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B0D5ADC-D4B4-4AC9-B397-117775807E1F}"/>
              </a:ext>
            </a:extLst>
          </p:cNvPr>
          <p:cNvSpPr txBox="1"/>
          <p:nvPr/>
        </p:nvSpPr>
        <p:spPr>
          <a:xfrm>
            <a:off x="6582165" y="2741206"/>
            <a:ext cx="10486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600" normalizeH="0" baseline="0" noProof="0" dirty="0">
                <a:ln>
                  <a:noFill/>
                </a:ln>
                <a:blipFill dpi="0" rotWithShape="1">
                  <a:blip r:embed="rId5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a:blipFill>
                <a:effectLst/>
                <a:uLnTx/>
                <a:uFillTx/>
                <a:latin typeface="Impact" panose="020B0806030902050204" pitchFamily="34" charset="0"/>
                <a:ea typeface="+mn-ea"/>
                <a:cs typeface="+mn-cs"/>
              </a:rPr>
              <a:t>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3ECE5F8-8300-4F06-A8C6-F0398576BDED}"/>
              </a:ext>
            </a:extLst>
          </p:cNvPr>
          <p:cNvSpPr txBox="1"/>
          <p:nvPr/>
        </p:nvSpPr>
        <p:spPr>
          <a:xfrm>
            <a:off x="7031241" y="2735048"/>
            <a:ext cx="16362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600" normalizeH="0" baseline="0" noProof="0" dirty="0">
                <a:ln>
                  <a:noFill/>
                </a:ln>
                <a:blipFill dpi="0" rotWithShape="1">
                  <a:blip r:embed="rId5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a:blipFill>
                <a:effectLst/>
                <a:uLnTx/>
                <a:uFillTx/>
                <a:latin typeface="Impact" panose="020B0806030902050204" pitchFamily="34" charset="0"/>
                <a:ea typeface="+mn-ea"/>
                <a:cs typeface="+mn-cs"/>
              </a:rPr>
              <a:t>OU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3C2DBC8-8DA4-4135-A876-E46914643AAD}"/>
              </a:ext>
            </a:extLst>
          </p:cNvPr>
          <p:cNvGrpSpPr/>
          <p:nvPr/>
        </p:nvGrpSpPr>
        <p:grpSpPr>
          <a:xfrm>
            <a:off x="24623" y="35179"/>
            <a:ext cx="12142753" cy="679754"/>
            <a:chOff x="116067" y="60194"/>
            <a:chExt cx="12142753" cy="771290"/>
          </a:xfrm>
          <a:blipFill>
            <a:blip r:embed="rId6"/>
            <a:tile tx="0" ty="0" sx="100000" sy="100000" flip="xy" algn="bl"/>
          </a:blipFill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A31A4545-3552-4A36-A6A6-1A651E415BA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65239" y="88127"/>
              <a:ext cx="693581" cy="743357"/>
            </a:xfrm>
            <a:prstGeom prst="rect">
              <a:avLst/>
            </a:prstGeom>
            <a:grpFill/>
            <a:ln w="12700">
              <a:solidFill>
                <a:srgbClr val="BFC2C3"/>
              </a:solidFill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663FF9F3-AF7D-46DD-9D63-ECD513D4B4E3}"/>
                </a:ext>
              </a:extLst>
            </p:cNvPr>
            <p:cNvGrpSpPr/>
            <p:nvPr/>
          </p:nvGrpSpPr>
          <p:grpSpPr>
            <a:xfrm>
              <a:off x="116067" y="60194"/>
              <a:ext cx="11406544" cy="663521"/>
              <a:chOff x="1754378" y="95971"/>
              <a:chExt cx="9632941" cy="663521"/>
            </a:xfrm>
            <a:grpFill/>
          </p:grpSpPr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4E4C43DA-0BFA-424D-81EA-CE391EB54074}"/>
                  </a:ext>
                </a:extLst>
              </p:cNvPr>
              <p:cNvGrpSpPr/>
              <p:nvPr/>
            </p:nvGrpSpPr>
            <p:grpSpPr>
              <a:xfrm>
                <a:off x="1754378" y="156012"/>
                <a:ext cx="9632941" cy="543445"/>
                <a:chOff x="1754378" y="156012"/>
                <a:chExt cx="9632941" cy="543445"/>
              </a:xfrm>
              <a:grpFill/>
            </p:grpSpPr>
            <p:sp>
              <p:nvSpPr>
                <p:cNvPr id="30" name="Rectangle: Rounded Corners 29">
                  <a:extLst>
                    <a:ext uri="{FF2B5EF4-FFF2-40B4-BE49-F238E27FC236}">
                      <a16:creationId xmlns:a16="http://schemas.microsoft.com/office/drawing/2014/main" id="{38C0561E-70BA-45C1-8376-E8762142FBF9}"/>
                    </a:ext>
                  </a:extLst>
                </p:cNvPr>
                <p:cNvSpPr/>
                <p:nvPr/>
              </p:nvSpPr>
              <p:spPr>
                <a:xfrm>
                  <a:off x="2810244" y="169376"/>
                  <a:ext cx="8577075" cy="530081"/>
                </a:xfrm>
                <a:prstGeom prst="roundRect">
                  <a:avLst/>
                </a:prstGeom>
                <a:blipFill>
                  <a:blip r:embed="rId8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prst="angle"/>
                </a:sp3d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32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Calibri" panose="020F0502020204030204"/>
                      <a:ea typeface="Cambria Math" panose="02040503050406030204" pitchFamily="18" charset="0"/>
                      <a:cs typeface="Times New Roman" pitchFamily="18" charset="0"/>
                    </a:rPr>
                    <a:t>     Learning Outcome Assessment III \ Final       05/25/2021</a:t>
                  </a:r>
                </a:p>
              </p:txBody>
            </p:sp>
            <p:sp>
              <p:nvSpPr>
                <p:cNvPr id="31" name="Freeform: Shape 30">
                  <a:extLst>
                    <a:ext uri="{FF2B5EF4-FFF2-40B4-BE49-F238E27FC236}">
                      <a16:creationId xmlns:a16="http://schemas.microsoft.com/office/drawing/2014/main" id="{8FFA50F6-B01C-47C2-B8E1-B8D6E542E54D}"/>
                    </a:ext>
                  </a:extLst>
                </p:cNvPr>
                <p:cNvSpPr/>
                <p:nvPr/>
              </p:nvSpPr>
              <p:spPr>
                <a:xfrm flipH="1" flipV="1">
                  <a:off x="1754379" y="156012"/>
                  <a:ext cx="1426364" cy="543443"/>
                </a:xfrm>
                <a:custGeom>
                  <a:avLst/>
                  <a:gdLst>
                    <a:gd name="connsiteX0" fmla="*/ 725713 w 4937760"/>
                    <a:gd name="connsiteY0" fmla="*/ 0 h 1301262"/>
                    <a:gd name="connsiteX1" fmla="*/ 4212045 w 4937760"/>
                    <a:gd name="connsiteY1" fmla="*/ 0 h 1301262"/>
                    <a:gd name="connsiteX2" fmla="*/ 4937759 w 4937760"/>
                    <a:gd name="connsiteY2" fmla="*/ 1301260 h 1301262"/>
                    <a:gd name="connsiteX3" fmla="*/ 4937759 w 4937760"/>
                    <a:gd name="connsiteY3" fmla="*/ 0 h 1301262"/>
                    <a:gd name="connsiteX4" fmla="*/ 4937760 w 4937760"/>
                    <a:gd name="connsiteY4" fmla="*/ 0 h 1301262"/>
                    <a:gd name="connsiteX5" fmla="*/ 4937760 w 4937760"/>
                    <a:gd name="connsiteY5" fmla="*/ 1301262 h 1301262"/>
                    <a:gd name="connsiteX6" fmla="*/ 0 w 4937760"/>
                    <a:gd name="connsiteY6" fmla="*/ 1301262 h 1301262"/>
                    <a:gd name="connsiteX7" fmla="*/ 0 w 4937760"/>
                    <a:gd name="connsiteY7" fmla="*/ 1301258 h 1301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37760" h="1301262">
                      <a:moveTo>
                        <a:pt x="725713" y="0"/>
                      </a:moveTo>
                      <a:lnTo>
                        <a:pt x="4212045" y="0"/>
                      </a:lnTo>
                      <a:lnTo>
                        <a:pt x="4937759" y="1301260"/>
                      </a:lnTo>
                      <a:lnTo>
                        <a:pt x="4937759" y="0"/>
                      </a:lnTo>
                      <a:lnTo>
                        <a:pt x="4937760" y="0"/>
                      </a:lnTo>
                      <a:lnTo>
                        <a:pt x="4937760" y="1301262"/>
                      </a:lnTo>
                      <a:lnTo>
                        <a:pt x="0" y="1301262"/>
                      </a:lnTo>
                      <a:lnTo>
                        <a:pt x="0" y="1301258"/>
                      </a:lnTo>
                      <a:close/>
                    </a:path>
                  </a:pathLst>
                </a:custGeom>
                <a:blipFill>
                  <a:blip r:embed="rId9"/>
                  <a:tile tx="0" ty="0" sx="100000" sy="100000" flip="xy" algn="bl"/>
                </a:blipFill>
                <a:ln w="12700" cap="flat" cmpd="sng" algn="ctr">
                  <a:solidFill>
                    <a:srgbClr val="BFC2C3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alibri (Body)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C127A059-E5AB-4C51-8B9F-8F399C150339}"/>
                  </a:ext>
                </a:extLst>
              </p:cNvPr>
              <p:cNvSpPr txBox="1"/>
              <p:nvPr/>
            </p:nvSpPr>
            <p:spPr>
              <a:xfrm>
                <a:off x="2037042" y="95971"/>
                <a:ext cx="861036" cy="663521"/>
              </a:xfrm>
              <a:prstGeom prst="rect">
                <a:avLst/>
              </a:prstGeom>
              <a:blipFill>
                <a:blip r:embed="rId8"/>
                <a:tile tx="0" ty="0" sx="100000" sy="100000" flip="xy" algn="bl"/>
              </a:blipFill>
              <a:ln w="12700">
                <a:solidFill>
                  <a:srgbClr val="BFC2C3"/>
                </a:solidFill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3200" b="1" kern="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/>
                    <a:ea typeface="Cambria Math" panose="02040503050406030204" pitchFamily="18" charset="0"/>
                    <a:cs typeface="Times New Roman" panose="02020603050405020304" pitchFamily="18" charset="0"/>
                  </a:rPr>
                  <a:t>59</a:t>
                </a:r>
                <a:endParaRPr kumimoji="0" 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Cambria Math" panose="02040503050406030204" pitchFamily="18" charset="0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65083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4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8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3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theme/theme1.xml><?xml version="1.0" encoding="utf-8"?>
<a:theme xmlns:a="http://schemas.openxmlformats.org/drawingml/2006/main" name="1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5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Contents Slide Master">
  <a:themeElements>
    <a:clrScheme name="allppt-construction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27900"/>
      </a:accent1>
      <a:accent2>
        <a:srgbClr val="E7E5E6"/>
      </a:accent2>
      <a:accent3>
        <a:srgbClr val="BBC0C3"/>
      </a:accent3>
      <a:accent4>
        <a:srgbClr val="A0A5AA"/>
      </a:accent4>
      <a:accent5>
        <a:srgbClr val="7D7D7D"/>
      </a:accent5>
      <a:accent6>
        <a:srgbClr val="5E5E5E"/>
      </a:accent6>
      <a:hlink>
        <a:srgbClr val="262626"/>
      </a:hlink>
      <a:folHlink>
        <a:srgbClr val="262626"/>
      </a:folHlink>
    </a:clrScheme>
    <a:fontScheme name="MAX-THEME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6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8263</TotalTime>
  <Words>2895</Words>
  <Application>Microsoft Office PowerPoint</Application>
  <PresentationFormat>Widescreen</PresentationFormat>
  <Paragraphs>989</Paragraphs>
  <Slides>59</Slides>
  <Notes>6</Notes>
  <HiddenSlides>0</HiddenSlides>
  <MMClips>3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10</vt:i4>
      </vt:variant>
      <vt:variant>
        <vt:lpstr>Slide Titles</vt:lpstr>
      </vt:variant>
      <vt:variant>
        <vt:i4>59</vt:i4>
      </vt:variant>
    </vt:vector>
  </HeadingPairs>
  <TitlesOfParts>
    <vt:vector size="82" baseType="lpstr">
      <vt:lpstr>Arial</vt:lpstr>
      <vt:lpstr>Arial Black</vt:lpstr>
      <vt:lpstr>Avant_G-Bold</vt:lpstr>
      <vt:lpstr>Calibri</vt:lpstr>
      <vt:lpstr>Calibri (Body)</vt:lpstr>
      <vt:lpstr>Calibri Light</vt:lpstr>
      <vt:lpstr>Cambria Math</vt:lpstr>
      <vt:lpstr>Century Gothic</vt:lpstr>
      <vt:lpstr>Economica</vt:lpstr>
      <vt:lpstr>Impact</vt:lpstr>
      <vt:lpstr>Oswald</vt:lpstr>
      <vt:lpstr>Times New Roman</vt:lpstr>
      <vt:lpstr>Wingdings</vt:lpstr>
      <vt:lpstr>13_Office Theme</vt:lpstr>
      <vt:lpstr>2_Office Theme</vt:lpstr>
      <vt:lpstr>15_Office Theme</vt:lpstr>
      <vt:lpstr>Office Theme</vt:lpstr>
      <vt:lpstr>3_Office Theme</vt:lpstr>
      <vt:lpstr>Contents Slide Master</vt:lpstr>
      <vt:lpstr>5_Office Theme</vt:lpstr>
      <vt:lpstr>1_Office Theme</vt:lpstr>
      <vt:lpstr>6_Office Theme</vt:lpstr>
      <vt:lpstr>4_Office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Abdul Rehman</dc:creator>
  <cp:lastModifiedBy>Hassan Idka</cp:lastModifiedBy>
  <cp:revision>457</cp:revision>
  <dcterms:created xsi:type="dcterms:W3CDTF">2020-05-28T18:14:10Z</dcterms:created>
  <dcterms:modified xsi:type="dcterms:W3CDTF">2021-05-29T21:49:14Z</dcterms:modified>
</cp:coreProperties>
</file>