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7"/>
  </p:notesMasterIdLst>
  <p:sldIdLst>
    <p:sldId id="355" r:id="rId4"/>
    <p:sldId id="356" r:id="rId5"/>
    <p:sldId id="357" r:id="rId6"/>
    <p:sldId id="286" r:id="rId7"/>
    <p:sldId id="358" r:id="rId8"/>
    <p:sldId id="316" r:id="rId9"/>
    <p:sldId id="317" r:id="rId10"/>
    <p:sldId id="333" r:id="rId11"/>
    <p:sldId id="350" r:id="rId12"/>
    <p:sldId id="334" r:id="rId13"/>
    <p:sldId id="335" r:id="rId14"/>
    <p:sldId id="348" r:id="rId15"/>
    <p:sldId id="352" r:id="rId16"/>
    <p:sldId id="359" r:id="rId17"/>
    <p:sldId id="353" r:id="rId18"/>
    <p:sldId id="360" r:id="rId19"/>
    <p:sldId id="354" r:id="rId20"/>
    <p:sldId id="361" r:id="rId21"/>
    <p:sldId id="362" r:id="rId22"/>
    <p:sldId id="339" r:id="rId23"/>
    <p:sldId id="342" r:id="rId24"/>
    <p:sldId id="340" r:id="rId25"/>
    <p:sldId id="351" r:id="rId26"/>
    <p:sldId id="329" r:id="rId27"/>
    <p:sldId id="366" r:id="rId28"/>
    <p:sldId id="330" r:id="rId29"/>
    <p:sldId id="363" r:id="rId30"/>
    <p:sldId id="365" r:id="rId31"/>
    <p:sldId id="364" r:id="rId32"/>
    <p:sldId id="344" r:id="rId33"/>
    <p:sldId id="323" r:id="rId34"/>
    <p:sldId id="328" r:id="rId35"/>
    <p:sldId id="325" r:id="rId3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CE"/>
    <a:srgbClr val="FFEDE8"/>
    <a:srgbClr val="FFD8BD"/>
    <a:srgbClr val="FFC69F"/>
    <a:srgbClr val="FFCFAF"/>
    <a:srgbClr val="FFBDAB"/>
    <a:srgbClr val="FF7F00"/>
    <a:srgbClr val="F27900"/>
    <a:srgbClr val="606060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11E1B-A41D-40E8-B061-BCAF2F7E3E16}" v="101" dt="2019-11-12T16:41:02.696"/>
    <p1510:client id="{217DF3F1-11D1-4375-ADA2-7293CFDB54D2}" v="8" dt="2019-11-14T10:05:30.979"/>
    <p1510:client id="{2D3510E3-3FA2-4A17-A69E-B4361E3EAB78}" v="4" dt="2019-10-06T13:13:54.236"/>
    <p1510:client id="{36ACA3FA-3392-4485-860F-5A80C06B89FE}" v="13" dt="2019-12-29T12:32:23.435"/>
    <p1510:client id="{482AC1C1-DFE8-4365-8B40-C68D9E3FAA31}" v="159" dt="2019-11-14T09:49:30.375"/>
    <p1510:client id="{5D7AB102-B7E3-4A26-82EA-D9CC25B34F12}" v="33" dt="2019-10-08T13:24:12.384"/>
    <p1510:client id="{797BB152-75C4-4615-8019-3FAAD99DF495}" v="6" dt="2019-10-10T10:36:23.051"/>
    <p1510:client id="{9B609C9F-0EFA-483C-9935-290C10E8656D}" v="595" dt="2019-11-14T10:05:57.254"/>
    <p1510:client id="{9D7766DB-CABA-4157-AD6F-65AB70034D95}" v="309" dt="2019-11-14T09:57:07.468"/>
    <p1510:client id="{DC203320-D3A1-4729-9733-237CD6CB5AF0}" v="453" dt="2019-12-29T13:56:02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52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5d0a7fc034cdff2f" providerId="Windows Live" clId="Web-{9D7766DB-CABA-4157-AD6F-65AB70034D95}"/>
    <pc:docChg chg="addSld delSld modSld">
      <pc:chgData name="Guest User" userId="5d0a7fc034cdff2f" providerId="Windows Live" clId="Web-{9D7766DB-CABA-4157-AD6F-65AB70034D95}" dt="2019-11-14T09:57:07.468" v="278"/>
      <pc:docMkLst>
        <pc:docMk/>
      </pc:docMkLst>
      <pc:sldChg chg="modSp">
        <pc:chgData name="Guest User" userId="5d0a7fc034cdff2f" providerId="Windows Live" clId="Web-{9D7766DB-CABA-4157-AD6F-65AB70034D95}" dt="2019-11-14T09:28:09.870" v="48" actId="20577"/>
        <pc:sldMkLst>
          <pc:docMk/>
          <pc:sldMk cId="4033384841" sldId="262"/>
        </pc:sldMkLst>
        <pc:spChg chg="mod">
          <ac:chgData name="Guest User" userId="5d0a7fc034cdff2f" providerId="Windows Live" clId="Web-{9D7766DB-CABA-4157-AD6F-65AB70034D95}" dt="2019-11-14T09:28:09.870" v="48" actId="20577"/>
          <ac:spMkLst>
            <pc:docMk/>
            <pc:sldMk cId="4033384841" sldId="262"/>
            <ac:spMk id="5" creationId="{00000000-0000-0000-0000-000000000000}"/>
          </ac:spMkLst>
        </pc:spChg>
      </pc:sldChg>
      <pc:sldChg chg="modSp">
        <pc:chgData name="Guest User" userId="5d0a7fc034cdff2f" providerId="Windows Live" clId="Web-{9D7766DB-CABA-4157-AD6F-65AB70034D95}" dt="2019-11-14T09:32:49.511" v="56" actId="20577"/>
        <pc:sldMkLst>
          <pc:docMk/>
          <pc:sldMk cId="902377668" sldId="317"/>
        </pc:sldMkLst>
        <pc:spChg chg="mod">
          <ac:chgData name="Guest User" userId="5d0a7fc034cdff2f" providerId="Windows Live" clId="Web-{9D7766DB-CABA-4157-AD6F-65AB70034D95}" dt="2019-11-14T09:32:49.511" v="56" actId="20577"/>
          <ac:spMkLst>
            <pc:docMk/>
            <pc:sldMk cId="902377668" sldId="317"/>
            <ac:spMk id="4" creationId="{00000000-0000-0000-0000-000000000000}"/>
          </ac:spMkLst>
        </pc:spChg>
      </pc:sldChg>
      <pc:sldChg chg="modSp">
        <pc:chgData name="Guest User" userId="5d0a7fc034cdff2f" providerId="Windows Live" clId="Web-{9D7766DB-CABA-4157-AD6F-65AB70034D95}" dt="2019-11-14T09:57:07.468" v="278"/>
        <pc:sldMkLst>
          <pc:docMk/>
          <pc:sldMk cId="902377668" sldId="323"/>
        </pc:sldMkLst>
        <pc:graphicFrameChg chg="mod modGraphic">
          <ac:chgData name="Guest User" userId="5d0a7fc034cdff2f" providerId="Windows Live" clId="Web-{9D7766DB-CABA-4157-AD6F-65AB70034D95}" dt="2019-11-14T09:57:07.468" v="278"/>
          <ac:graphicFrameMkLst>
            <pc:docMk/>
            <pc:sldMk cId="902377668" sldId="323"/>
            <ac:graphicFrameMk id="9" creationId="{03197C24-4BAA-463E-B8F7-6ECE08FAB9A3}"/>
          </ac:graphicFrameMkLst>
        </pc:graphicFrameChg>
      </pc:sldChg>
      <pc:sldChg chg="addSp delSp modSp">
        <pc:chgData name="Guest User" userId="5d0a7fc034cdff2f" providerId="Windows Live" clId="Web-{9D7766DB-CABA-4157-AD6F-65AB70034D95}" dt="2019-11-14T09:55:57.905" v="168" actId="20577"/>
        <pc:sldMkLst>
          <pc:docMk/>
          <pc:sldMk cId="1304022265" sldId="328"/>
        </pc:sldMkLst>
        <pc:spChg chg="add mod">
          <ac:chgData name="Guest User" userId="5d0a7fc034cdff2f" providerId="Windows Live" clId="Web-{9D7766DB-CABA-4157-AD6F-65AB70034D95}" dt="2019-11-14T09:55:57.905" v="168" actId="20577"/>
          <ac:spMkLst>
            <pc:docMk/>
            <pc:sldMk cId="1304022265" sldId="328"/>
            <ac:spMk id="10" creationId="{ED460C36-D60D-4F05-83AB-2845A8709C07}"/>
          </ac:spMkLst>
        </pc:spChg>
        <pc:picChg chg="add del">
          <ac:chgData name="Guest User" userId="5d0a7fc034cdff2f" providerId="Windows Live" clId="Web-{9D7766DB-CABA-4157-AD6F-65AB70034D95}" dt="2019-11-14T09:53:39.983" v="123"/>
          <ac:picMkLst>
            <pc:docMk/>
            <pc:sldMk cId="1304022265" sldId="328"/>
            <ac:picMk id="4" creationId="{7C10088B-05BB-4AB5-9A18-25D152D0EF8A}"/>
          </ac:picMkLst>
        </pc:picChg>
      </pc:sldChg>
      <pc:sldChg chg="addSp delSp modSp">
        <pc:chgData name="Guest User" userId="5d0a7fc034cdff2f" providerId="Windows Live" clId="Web-{9D7766DB-CABA-4157-AD6F-65AB70034D95}" dt="2019-11-14T09:17:08.103" v="20"/>
        <pc:sldMkLst>
          <pc:docMk/>
          <pc:sldMk cId="237581981" sldId="329"/>
        </pc:sldMkLst>
        <pc:graphicFrameChg chg="mod modGraphic">
          <ac:chgData name="Guest User" userId="5d0a7fc034cdff2f" providerId="Windows Live" clId="Web-{9D7766DB-CABA-4157-AD6F-65AB70034D95}" dt="2019-11-14T09:17:08.103" v="20"/>
          <ac:graphicFrameMkLst>
            <pc:docMk/>
            <pc:sldMk cId="237581981" sldId="329"/>
            <ac:graphicFrameMk id="3" creationId="{00000000-0000-0000-0000-000000000000}"/>
          </ac:graphicFrameMkLst>
        </pc:graphicFrameChg>
        <pc:picChg chg="add del mod">
          <ac:chgData name="Guest User" userId="5d0a7fc034cdff2f" providerId="Windows Live" clId="Web-{9D7766DB-CABA-4157-AD6F-65AB70034D95}" dt="2019-11-14T09:16:51.774" v="17"/>
          <ac:picMkLst>
            <pc:docMk/>
            <pc:sldMk cId="237581981" sldId="329"/>
            <ac:picMk id="6" creationId="{F0CF8503-64CC-4000-872C-BE534345F250}"/>
          </ac:picMkLst>
        </pc:picChg>
      </pc:sldChg>
      <pc:sldChg chg="addSp modSp new del">
        <pc:chgData name="Guest User" userId="5d0a7fc034cdff2f" providerId="Windows Live" clId="Web-{9D7766DB-CABA-4157-AD6F-65AB70034D95}" dt="2019-11-14T09:49:06.888" v="77"/>
        <pc:sldMkLst>
          <pc:docMk/>
          <pc:sldMk cId="2852101357" sldId="352"/>
        </pc:sldMkLst>
        <pc:spChg chg="mod">
          <ac:chgData name="Guest User" userId="5d0a7fc034cdff2f" providerId="Windows Live" clId="Web-{9D7766DB-CABA-4157-AD6F-65AB70034D95}" dt="2019-11-14T09:48:24.310" v="73" actId="14100"/>
          <ac:spMkLst>
            <pc:docMk/>
            <pc:sldMk cId="2852101357" sldId="352"/>
            <ac:spMk id="2" creationId="{05F9CD34-1802-4045-9644-47827DC1C10D}"/>
          </ac:spMkLst>
        </pc:spChg>
        <pc:spChg chg="add mod">
          <ac:chgData name="Guest User" userId="5d0a7fc034cdff2f" providerId="Windows Live" clId="Web-{9D7766DB-CABA-4157-AD6F-65AB70034D95}" dt="2019-11-14T09:48:35.373" v="76" actId="14100"/>
          <ac:spMkLst>
            <pc:docMk/>
            <pc:sldMk cId="2852101357" sldId="352"/>
            <ac:spMk id="3" creationId="{8A5AE0E5-8BDF-43DD-94F6-E42936285504}"/>
          </ac:spMkLst>
        </pc:spChg>
      </pc:sldChg>
    </pc:docChg>
  </pc:docChgLst>
  <pc:docChgLst>
    <pc:chgData name="Guest User" userId="5d0a7fc034cdff2f" providerId="Windows Live" clId="Web-{2D3510E3-3FA2-4A17-A69E-B4361E3EAB78}"/>
    <pc:docChg chg="modSld">
      <pc:chgData name="Guest User" userId="5d0a7fc034cdff2f" providerId="Windows Live" clId="Web-{2D3510E3-3FA2-4A17-A69E-B4361E3EAB78}" dt="2019-10-06T13:13:54.236" v="2" actId="20577"/>
      <pc:docMkLst>
        <pc:docMk/>
      </pc:docMkLst>
      <pc:sldChg chg="modSp">
        <pc:chgData name="Guest User" userId="5d0a7fc034cdff2f" providerId="Windows Live" clId="Web-{2D3510E3-3FA2-4A17-A69E-B4361E3EAB78}" dt="2019-10-06T13:13:54.236" v="2" actId="20577"/>
        <pc:sldMkLst>
          <pc:docMk/>
          <pc:sldMk cId="3179454002" sldId="321"/>
        </pc:sldMkLst>
        <pc:spChg chg="mod">
          <ac:chgData name="Guest User" userId="5d0a7fc034cdff2f" providerId="Windows Live" clId="Web-{2D3510E3-3FA2-4A17-A69E-B4361E3EAB78}" dt="2019-10-06T13:13:54.236" v="2" actId="20577"/>
          <ac:spMkLst>
            <pc:docMk/>
            <pc:sldMk cId="3179454002" sldId="321"/>
            <ac:spMk id="107" creationId="{5D5402AE-4807-41B6-9379-758A5854FC91}"/>
          </ac:spMkLst>
        </pc:spChg>
      </pc:sldChg>
    </pc:docChg>
  </pc:docChgLst>
  <pc:docChgLst>
    <pc:chgData name="Guest User" userId="5d0a7fc034cdff2f" providerId="Windows Live" clId="Web-{9B609C9F-0EFA-483C-9935-290C10E8656D}"/>
    <pc:docChg chg="modSld">
      <pc:chgData name="Guest User" userId="5d0a7fc034cdff2f" providerId="Windows Live" clId="Web-{9B609C9F-0EFA-483C-9935-290C10E8656D}" dt="2019-11-14T10:05:57.254" v="588"/>
      <pc:docMkLst>
        <pc:docMk/>
      </pc:docMkLst>
      <pc:sldChg chg="modSp">
        <pc:chgData name="Guest User" userId="5d0a7fc034cdff2f" providerId="Windows Live" clId="Web-{9B609C9F-0EFA-483C-9935-290C10E8656D}" dt="2019-11-14T09:16:01.666" v="12" actId="1076"/>
        <pc:sldMkLst>
          <pc:docMk/>
          <pc:sldMk cId="4033384841" sldId="262"/>
        </pc:sldMkLst>
        <pc:spChg chg="mod">
          <ac:chgData name="Guest User" userId="5d0a7fc034cdff2f" providerId="Windows Live" clId="Web-{9B609C9F-0EFA-483C-9935-290C10E8656D}" dt="2019-11-14T09:15:58.229" v="10" actId="20577"/>
          <ac:spMkLst>
            <pc:docMk/>
            <pc:sldMk cId="4033384841" sldId="262"/>
            <ac:spMk id="2" creationId="{00000000-0000-0000-0000-000000000000}"/>
          </ac:spMkLst>
        </pc:spChg>
        <pc:spChg chg="mod">
          <ac:chgData name="Guest User" userId="5d0a7fc034cdff2f" providerId="Windows Live" clId="Web-{9B609C9F-0EFA-483C-9935-290C10E8656D}" dt="2019-11-14T09:16:01.666" v="12" actId="1076"/>
          <ac:spMkLst>
            <pc:docMk/>
            <pc:sldMk cId="4033384841" sldId="262"/>
            <ac:spMk id="173" creationId="{E3A3C1D4-085F-493B-8B9B-045C18CCA9D0}"/>
          </ac:spMkLst>
        </pc:spChg>
      </pc:sldChg>
      <pc:sldChg chg="modSp">
        <pc:chgData name="Guest User" userId="5d0a7fc034cdff2f" providerId="Windows Live" clId="Web-{9B609C9F-0EFA-483C-9935-290C10E8656D}" dt="2019-11-14T09:14:28.213" v="6" actId="20577"/>
        <pc:sldMkLst>
          <pc:docMk/>
          <pc:sldMk cId="2187113825" sldId="271"/>
        </pc:sldMkLst>
        <pc:spChg chg="mod">
          <ac:chgData name="Guest User" userId="5d0a7fc034cdff2f" providerId="Windows Live" clId="Web-{9B609C9F-0EFA-483C-9935-290C10E8656D}" dt="2019-11-14T09:14:21.103" v="1" actId="20577"/>
          <ac:spMkLst>
            <pc:docMk/>
            <pc:sldMk cId="2187113825" sldId="271"/>
            <ac:spMk id="3" creationId="{2C9B8777-7972-4AE1-9CFB-841542611E67}"/>
          </ac:spMkLst>
        </pc:spChg>
        <pc:spChg chg="mod">
          <ac:chgData name="Guest User" userId="5d0a7fc034cdff2f" providerId="Windows Live" clId="Web-{9B609C9F-0EFA-483C-9935-290C10E8656D}" dt="2019-11-14T09:14:28.213" v="6" actId="20577"/>
          <ac:spMkLst>
            <pc:docMk/>
            <pc:sldMk cId="2187113825" sldId="271"/>
            <ac:spMk id="13" creationId="{00000000-0000-0000-0000-000000000000}"/>
          </ac:spMkLst>
        </pc:spChg>
      </pc:sldChg>
      <pc:sldChg chg="modSp">
        <pc:chgData name="Guest User" userId="5d0a7fc034cdff2f" providerId="Windows Live" clId="Web-{9B609C9F-0EFA-483C-9935-290C10E8656D}" dt="2019-11-14T09:43:53.922" v="358" actId="1076"/>
        <pc:sldMkLst>
          <pc:docMk/>
          <pc:sldMk cId="902377668" sldId="316"/>
        </pc:sldMkLst>
        <pc:spChg chg="mod ord">
          <ac:chgData name="Guest User" userId="5d0a7fc034cdff2f" providerId="Windows Live" clId="Web-{9B609C9F-0EFA-483C-9935-290C10E8656D}" dt="2019-11-14T09:43:53.922" v="358" actId="1076"/>
          <ac:spMkLst>
            <pc:docMk/>
            <pc:sldMk cId="902377668" sldId="316"/>
            <ac:spMk id="54" creationId="{00000000-0000-0000-0000-000000000000}"/>
          </ac:spMkLst>
        </pc:spChg>
        <pc:graphicFrameChg chg="mod modGraphic">
          <ac:chgData name="Guest User" userId="5d0a7fc034cdff2f" providerId="Windows Live" clId="Web-{9B609C9F-0EFA-483C-9935-290C10E8656D}" dt="2019-11-14T09:43:15.453" v="354" actId="1076"/>
          <ac:graphicFrameMkLst>
            <pc:docMk/>
            <pc:sldMk cId="902377668" sldId="316"/>
            <ac:graphicFrameMk id="29" creationId="{CB44F3BA-655A-4A8D-B795-651CF3CC3861}"/>
          </ac:graphicFrameMkLst>
        </pc:graphicFrameChg>
      </pc:sldChg>
      <pc:sldChg chg="modSp">
        <pc:chgData name="Guest User" userId="5d0a7fc034cdff2f" providerId="Windows Live" clId="Web-{9B609C9F-0EFA-483C-9935-290C10E8656D}" dt="2019-11-14T09:46:48.969" v="426" actId="20577"/>
        <pc:sldMkLst>
          <pc:docMk/>
          <pc:sldMk cId="902377668" sldId="317"/>
        </pc:sldMkLst>
        <pc:spChg chg="mod">
          <ac:chgData name="Guest User" userId="5d0a7fc034cdff2f" providerId="Windows Live" clId="Web-{9B609C9F-0EFA-483C-9935-290C10E8656D}" dt="2019-11-14T09:46:48.969" v="426" actId="20577"/>
          <ac:spMkLst>
            <pc:docMk/>
            <pc:sldMk cId="902377668" sldId="317"/>
            <ac:spMk id="2" creationId="{00000000-0000-0000-0000-000000000000}"/>
          </ac:spMkLst>
        </pc:spChg>
        <pc:spChg chg="mod">
          <ac:chgData name="Guest User" userId="5d0a7fc034cdff2f" providerId="Windows Live" clId="Web-{9B609C9F-0EFA-483C-9935-290C10E8656D}" dt="2019-11-14T09:45:04.391" v="379" actId="20577"/>
          <ac:spMkLst>
            <pc:docMk/>
            <pc:sldMk cId="902377668" sldId="317"/>
            <ac:spMk id="4" creationId="{00000000-0000-0000-0000-000000000000}"/>
          </ac:spMkLst>
        </pc:spChg>
      </pc:sldChg>
      <pc:sldChg chg="modSp">
        <pc:chgData name="Guest User" userId="5d0a7fc034cdff2f" providerId="Windows Live" clId="Web-{9B609C9F-0EFA-483C-9935-290C10E8656D}" dt="2019-11-14T10:05:57.254" v="588"/>
        <pc:sldMkLst>
          <pc:docMk/>
          <pc:sldMk cId="902377668" sldId="319"/>
        </pc:sldMkLst>
        <pc:graphicFrameChg chg="mod modGraphic">
          <ac:chgData name="Guest User" userId="5d0a7fc034cdff2f" providerId="Windows Live" clId="Web-{9B609C9F-0EFA-483C-9935-290C10E8656D}" dt="2019-11-14T10:05:57.254" v="588"/>
          <ac:graphicFrameMkLst>
            <pc:docMk/>
            <pc:sldMk cId="902377668" sldId="319"/>
            <ac:graphicFrameMk id="11" creationId="{A42BFDC1-D29B-47C7-AA4B-54C41847A249}"/>
          </ac:graphicFrameMkLst>
        </pc:graphicFrameChg>
      </pc:sldChg>
      <pc:sldChg chg="modSp">
        <pc:chgData name="Guest User" userId="5d0a7fc034cdff2f" providerId="Windows Live" clId="Web-{9B609C9F-0EFA-483C-9935-290C10E8656D}" dt="2019-11-14T10:04:32.113" v="553"/>
        <pc:sldMkLst>
          <pc:docMk/>
          <pc:sldMk cId="902377668" sldId="323"/>
        </pc:sldMkLst>
        <pc:graphicFrameChg chg="mod modGraphic">
          <ac:chgData name="Guest User" userId="5d0a7fc034cdff2f" providerId="Windows Live" clId="Web-{9B609C9F-0EFA-483C-9935-290C10E8656D}" dt="2019-11-14T10:04:32.113" v="553"/>
          <ac:graphicFrameMkLst>
            <pc:docMk/>
            <pc:sldMk cId="902377668" sldId="323"/>
            <ac:graphicFrameMk id="9" creationId="{03197C24-4BAA-463E-B8F7-6ECE08FAB9A3}"/>
          </ac:graphicFrameMkLst>
        </pc:graphicFrameChg>
      </pc:sldChg>
      <pc:sldChg chg="modSp">
        <pc:chgData name="Guest User" userId="5d0a7fc034cdff2f" providerId="Windows Live" clId="Web-{9B609C9F-0EFA-483C-9935-290C10E8656D}" dt="2019-11-14T09:51:20.439" v="486" actId="20577"/>
        <pc:sldMkLst>
          <pc:docMk/>
          <pc:sldMk cId="1950374879" sldId="333"/>
        </pc:sldMkLst>
        <pc:spChg chg="mod">
          <ac:chgData name="Guest User" userId="5d0a7fc034cdff2f" providerId="Windows Live" clId="Web-{9B609C9F-0EFA-483C-9935-290C10E8656D}" dt="2019-11-14T09:46:42.625" v="423" actId="20577"/>
          <ac:spMkLst>
            <pc:docMk/>
            <pc:sldMk cId="1950374879" sldId="333"/>
            <ac:spMk id="2" creationId="{00000000-0000-0000-0000-000000000000}"/>
          </ac:spMkLst>
        </pc:spChg>
        <pc:spChg chg="mod">
          <ac:chgData name="Guest User" userId="5d0a7fc034cdff2f" providerId="Windows Live" clId="Web-{9B609C9F-0EFA-483C-9935-290C10E8656D}" dt="2019-11-14T09:51:20.439" v="486" actId="20577"/>
          <ac:spMkLst>
            <pc:docMk/>
            <pc:sldMk cId="1950374879" sldId="333"/>
            <ac:spMk id="4" creationId="{00000000-0000-0000-0000-000000000000}"/>
          </ac:spMkLst>
        </pc:spChg>
      </pc:sldChg>
      <pc:sldChg chg="addSp delSp modSp">
        <pc:chgData name="Guest User" userId="5d0a7fc034cdff2f" providerId="Windows Live" clId="Web-{9B609C9F-0EFA-483C-9935-290C10E8656D}" dt="2019-11-14T10:02:48.613" v="506" actId="14100"/>
        <pc:sldMkLst>
          <pc:docMk/>
          <pc:sldMk cId="1950374879" sldId="334"/>
        </pc:sldMkLst>
        <pc:spChg chg="add del mod">
          <ac:chgData name="Guest User" userId="5d0a7fc034cdff2f" providerId="Windows Live" clId="Web-{9B609C9F-0EFA-483C-9935-290C10E8656D}" dt="2019-11-14T09:54:54.018" v="491"/>
          <ac:spMkLst>
            <pc:docMk/>
            <pc:sldMk cId="1950374879" sldId="334"/>
            <ac:spMk id="3" creationId="{31AEB844-87C6-4E6F-8CDC-AFA502B3D717}"/>
          </ac:spMkLst>
        </pc:spChg>
        <pc:picChg chg="add mod">
          <ac:chgData name="Guest User" userId="5d0a7fc034cdff2f" providerId="Windows Live" clId="Web-{9B609C9F-0EFA-483C-9935-290C10E8656D}" dt="2019-11-14T10:02:48.613" v="506" actId="14100"/>
          <ac:picMkLst>
            <pc:docMk/>
            <pc:sldMk cId="1950374879" sldId="334"/>
            <ac:picMk id="4" creationId="{C852D8D3-70A5-4658-8E82-9F0C61DE99D8}"/>
          </ac:picMkLst>
        </pc:picChg>
        <pc:picChg chg="del mod">
          <ac:chgData name="Guest User" userId="5d0a7fc034cdff2f" providerId="Windows Live" clId="Web-{9B609C9F-0EFA-483C-9935-290C10E8656D}" dt="2019-11-14T10:01:12.597" v="498"/>
          <ac:picMkLst>
            <pc:docMk/>
            <pc:sldMk cId="1950374879" sldId="334"/>
            <ac:picMk id="9" creationId="{00000000-0000-0000-0000-000000000000}"/>
          </ac:picMkLst>
        </pc:picChg>
      </pc:sldChg>
    </pc:docChg>
  </pc:docChgLst>
  <pc:docChgLst>
    <pc:chgData name="Guest User" userId="5d0a7fc034cdff2f" providerId="Windows Live" clId="Web-{217DF3F1-11D1-4375-ADA2-7293CFDB54D2}"/>
    <pc:docChg chg="modSld">
      <pc:chgData name="Guest User" userId="5d0a7fc034cdff2f" providerId="Windows Live" clId="Web-{217DF3F1-11D1-4375-ADA2-7293CFDB54D2}" dt="2019-11-14T10:05:28.292" v="5" actId="20577"/>
      <pc:docMkLst>
        <pc:docMk/>
      </pc:docMkLst>
      <pc:sldChg chg="modSp">
        <pc:chgData name="Guest User" userId="5d0a7fc034cdff2f" providerId="Windows Live" clId="Web-{217DF3F1-11D1-4375-ADA2-7293CFDB54D2}" dt="2019-11-14T10:05:28.292" v="5" actId="20577"/>
        <pc:sldMkLst>
          <pc:docMk/>
          <pc:sldMk cId="4292628758" sldId="335"/>
        </pc:sldMkLst>
        <pc:spChg chg="mod">
          <ac:chgData name="Guest User" userId="5d0a7fc034cdff2f" providerId="Windows Live" clId="Web-{217DF3F1-11D1-4375-ADA2-7293CFDB54D2}" dt="2019-11-14T10:05:28.292" v="5" actId="20577"/>
          <ac:spMkLst>
            <pc:docMk/>
            <pc:sldMk cId="4292628758" sldId="335"/>
            <ac:spMk id="2" creationId="{4D1AE3FB-4EB9-4FE6-8E65-B5FAA422F121}"/>
          </ac:spMkLst>
        </pc:spChg>
      </pc:sldChg>
    </pc:docChg>
  </pc:docChgLst>
  <pc:docChgLst>
    <pc:chgData name="Guest User" userId="5d0a7fc034cdff2f" providerId="Windows Live" clId="Web-{797BB152-75C4-4615-8019-3FAAD99DF495}"/>
    <pc:docChg chg="modSld">
      <pc:chgData name="Guest User" userId="5d0a7fc034cdff2f" providerId="Windows Live" clId="Web-{797BB152-75C4-4615-8019-3FAAD99DF495}" dt="2019-10-10T10:36:23.051" v="5" actId="1076"/>
      <pc:docMkLst>
        <pc:docMk/>
      </pc:docMkLst>
      <pc:sldChg chg="modSp">
        <pc:chgData name="Guest User" userId="5d0a7fc034cdff2f" providerId="Windows Live" clId="Web-{797BB152-75C4-4615-8019-3FAAD99DF495}" dt="2019-10-10T10:36:23.051" v="5" actId="1076"/>
        <pc:sldMkLst>
          <pc:docMk/>
          <pc:sldMk cId="902377668" sldId="323"/>
        </pc:sldMkLst>
        <pc:picChg chg="mod">
          <ac:chgData name="Guest User" userId="5d0a7fc034cdff2f" providerId="Windows Live" clId="Web-{797BB152-75C4-4615-8019-3FAAD99DF495}" dt="2019-10-10T10:36:23.051" v="5" actId="1076"/>
          <ac:picMkLst>
            <pc:docMk/>
            <pc:sldMk cId="902377668" sldId="323"/>
            <ac:picMk id="1026" creationId="{00000000-0000-0000-0000-000000000000}"/>
          </ac:picMkLst>
        </pc:picChg>
      </pc:sldChg>
    </pc:docChg>
  </pc:docChgLst>
  <pc:docChgLst>
    <pc:chgData name="Guest User" userId="5d0a7fc034cdff2f" providerId="Windows Live" clId="Web-{06611E1B-A41D-40E8-B061-BCAF2F7E3E16}"/>
    <pc:docChg chg="addSld delSld modSld">
      <pc:chgData name="Guest User" userId="5d0a7fc034cdff2f" providerId="Windows Live" clId="Web-{06611E1B-A41D-40E8-B061-BCAF2F7E3E16}" dt="2019-11-12T16:41:01.446" v="90" actId="20577"/>
      <pc:docMkLst>
        <pc:docMk/>
      </pc:docMkLst>
      <pc:sldChg chg="modSp">
        <pc:chgData name="Guest User" userId="5d0a7fc034cdff2f" providerId="Windows Live" clId="Web-{06611E1B-A41D-40E8-B061-BCAF2F7E3E16}" dt="2019-11-12T16:04:35.973" v="21" actId="20577"/>
        <pc:sldMkLst>
          <pc:docMk/>
          <pc:sldMk cId="4033384841" sldId="262"/>
        </pc:sldMkLst>
        <pc:spChg chg="mod">
          <ac:chgData name="Guest User" userId="5d0a7fc034cdff2f" providerId="Windows Live" clId="Web-{06611E1B-A41D-40E8-B061-BCAF2F7E3E16}" dt="2019-11-12T16:04:35.973" v="21" actId="20577"/>
          <ac:spMkLst>
            <pc:docMk/>
            <pc:sldMk cId="4033384841" sldId="262"/>
            <ac:spMk id="5" creationId="{00000000-0000-0000-0000-000000000000}"/>
          </ac:spMkLst>
        </pc:spChg>
      </pc:sldChg>
      <pc:sldChg chg="modSp">
        <pc:chgData name="Guest User" userId="5d0a7fc034cdff2f" providerId="Windows Live" clId="Web-{06611E1B-A41D-40E8-B061-BCAF2F7E3E16}" dt="2019-11-12T16:05:55.176" v="56"/>
        <pc:sldMkLst>
          <pc:docMk/>
          <pc:sldMk cId="2263277545" sldId="314"/>
        </pc:sldMkLst>
        <pc:graphicFrameChg chg="mod modGraphic">
          <ac:chgData name="Guest User" userId="5d0a7fc034cdff2f" providerId="Windows Live" clId="Web-{06611E1B-A41D-40E8-B061-BCAF2F7E3E16}" dt="2019-11-12T16:05:55.176" v="56"/>
          <ac:graphicFrameMkLst>
            <pc:docMk/>
            <pc:sldMk cId="2263277545" sldId="314"/>
            <ac:graphicFrameMk id="152" creationId="{00000000-0000-0000-0000-000000000000}"/>
          </ac:graphicFrameMkLst>
        </pc:graphicFrameChg>
      </pc:sldChg>
      <pc:sldChg chg="addSp delSp modSp">
        <pc:chgData name="Guest User" userId="5d0a7fc034cdff2f" providerId="Windows Live" clId="Web-{06611E1B-A41D-40E8-B061-BCAF2F7E3E16}" dt="2019-11-12T16:10:42.596" v="62"/>
        <pc:sldMkLst>
          <pc:docMk/>
          <pc:sldMk cId="902377668" sldId="317"/>
        </pc:sldMkLst>
        <pc:picChg chg="add del mod">
          <ac:chgData name="Guest User" userId="5d0a7fc034cdff2f" providerId="Windows Live" clId="Web-{06611E1B-A41D-40E8-B061-BCAF2F7E3E16}" dt="2019-11-12T16:10:42.596" v="62"/>
          <ac:picMkLst>
            <pc:docMk/>
            <pc:sldMk cId="902377668" sldId="317"/>
            <ac:picMk id="3" creationId="{EE4DF489-D2C4-43F8-AB6B-E56DE2C3BB46}"/>
          </ac:picMkLst>
        </pc:picChg>
      </pc:sldChg>
      <pc:sldChg chg="del">
        <pc:chgData name="Guest User" userId="5d0a7fc034cdff2f" providerId="Windows Live" clId="Web-{06611E1B-A41D-40E8-B061-BCAF2F7E3E16}" dt="2019-11-12T16:36:41.963" v="74"/>
        <pc:sldMkLst>
          <pc:docMk/>
          <pc:sldMk cId="0" sldId="326"/>
        </pc:sldMkLst>
      </pc:sldChg>
      <pc:sldChg chg="addSp modSp">
        <pc:chgData name="Guest User" userId="5d0a7fc034cdff2f" providerId="Windows Live" clId="Web-{06611E1B-A41D-40E8-B061-BCAF2F7E3E16}" dt="2019-11-12T16:39:47.165" v="85" actId="1076"/>
        <pc:sldMkLst>
          <pc:docMk/>
          <pc:sldMk cId="1304022265" sldId="328"/>
        </pc:sldMkLst>
        <pc:picChg chg="mod">
          <ac:chgData name="Guest User" userId="5d0a7fc034cdff2f" providerId="Windows Live" clId="Web-{06611E1B-A41D-40E8-B061-BCAF2F7E3E16}" dt="2019-11-12T16:37:08.447" v="77" actId="1076"/>
          <ac:picMkLst>
            <pc:docMk/>
            <pc:sldMk cId="1304022265" sldId="328"/>
            <ac:picMk id="3" creationId="{6A0D4EBF-08E8-4342-8236-30B5E23C116F}"/>
          </ac:picMkLst>
        </pc:picChg>
        <pc:picChg chg="mod">
          <ac:chgData name="Guest User" userId="5d0a7fc034cdff2f" providerId="Windows Live" clId="Web-{06611E1B-A41D-40E8-B061-BCAF2F7E3E16}" dt="2019-11-12T16:39:44.415" v="83" actId="14100"/>
          <ac:picMkLst>
            <pc:docMk/>
            <pc:sldMk cId="1304022265" sldId="328"/>
            <ac:picMk id="4" creationId="{7C10088B-05BB-4AB5-9A18-25D152D0EF8A}"/>
          </ac:picMkLst>
        </pc:picChg>
        <pc:picChg chg="add mod">
          <ac:chgData name="Guest User" userId="5d0a7fc034cdff2f" providerId="Windows Live" clId="Web-{06611E1B-A41D-40E8-B061-BCAF2F7E3E16}" dt="2019-11-12T16:38:45.197" v="80" actId="1076"/>
          <ac:picMkLst>
            <pc:docMk/>
            <pc:sldMk cId="1304022265" sldId="328"/>
            <ac:picMk id="5" creationId="{1DC321BA-AAE0-4338-9428-5CA1DC060211}"/>
          </ac:picMkLst>
        </pc:picChg>
        <pc:picChg chg="mod">
          <ac:chgData name="Guest User" userId="5d0a7fc034cdff2f" providerId="Windows Live" clId="Web-{06611E1B-A41D-40E8-B061-BCAF2F7E3E16}" dt="2019-11-12T16:39:45.603" v="84" actId="1076"/>
          <ac:picMkLst>
            <pc:docMk/>
            <pc:sldMk cId="1304022265" sldId="328"/>
            <ac:picMk id="6" creationId="{00000000-0000-0000-0000-000000000000}"/>
          </ac:picMkLst>
        </pc:picChg>
        <pc:picChg chg="mod">
          <ac:chgData name="Guest User" userId="5d0a7fc034cdff2f" providerId="Windows Live" clId="Web-{06611E1B-A41D-40E8-B061-BCAF2F7E3E16}" dt="2019-11-12T16:37:04.526" v="75" actId="1076"/>
          <ac:picMkLst>
            <pc:docMk/>
            <pc:sldMk cId="1304022265" sldId="328"/>
            <ac:picMk id="8" creationId="{00000000-0000-0000-0000-000000000000}"/>
          </ac:picMkLst>
        </pc:picChg>
        <pc:picChg chg="add mod">
          <ac:chgData name="Guest User" userId="5d0a7fc034cdff2f" providerId="Windows Live" clId="Web-{06611E1B-A41D-40E8-B061-BCAF2F7E3E16}" dt="2019-11-12T16:39:47.165" v="85" actId="1076"/>
          <ac:picMkLst>
            <pc:docMk/>
            <pc:sldMk cId="1304022265" sldId="328"/>
            <ac:picMk id="11" creationId="{9F8BCAA7-9224-4F96-96DA-1D8714389F75}"/>
          </ac:picMkLst>
        </pc:picChg>
      </pc:sldChg>
      <pc:sldChg chg="add del">
        <pc:chgData name="Guest User" userId="5d0a7fc034cdff2f" providerId="Windows Live" clId="Web-{06611E1B-A41D-40E8-B061-BCAF2F7E3E16}" dt="2019-11-12T16:36:03.573" v="73"/>
        <pc:sldMkLst>
          <pc:docMk/>
          <pc:sldMk cId="237581981" sldId="329"/>
        </pc:sldMkLst>
      </pc:sldChg>
      <pc:sldChg chg="add del">
        <pc:chgData name="Guest User" userId="5d0a7fc034cdff2f" providerId="Windows Live" clId="Web-{06611E1B-A41D-40E8-B061-BCAF2F7E3E16}" dt="2019-11-12T16:35:39.823" v="71"/>
        <pc:sldMkLst>
          <pc:docMk/>
          <pc:sldMk cId="1374003055" sldId="331"/>
        </pc:sldMkLst>
      </pc:sldChg>
      <pc:sldChg chg="addSp modSp">
        <pc:chgData name="Guest User" userId="5d0a7fc034cdff2f" providerId="Windows Live" clId="Web-{06611E1B-A41D-40E8-B061-BCAF2F7E3E16}" dt="2019-11-12T16:10:49.456" v="65" actId="1076"/>
        <pc:sldMkLst>
          <pc:docMk/>
          <pc:sldMk cId="1950374879" sldId="333"/>
        </pc:sldMkLst>
        <pc:picChg chg="add mod">
          <ac:chgData name="Guest User" userId="5d0a7fc034cdff2f" providerId="Windows Live" clId="Web-{06611E1B-A41D-40E8-B061-BCAF2F7E3E16}" dt="2019-11-12T16:10:49.456" v="65" actId="1076"/>
          <ac:picMkLst>
            <pc:docMk/>
            <pc:sldMk cId="1950374879" sldId="333"/>
            <ac:picMk id="3" creationId="{677064D1-D775-4E90-AD23-E865E26D1B69}"/>
          </ac:picMkLst>
        </pc:picChg>
      </pc:sldChg>
      <pc:sldChg chg="modSp">
        <pc:chgData name="Guest User" userId="5d0a7fc034cdff2f" providerId="Windows Live" clId="Web-{06611E1B-A41D-40E8-B061-BCAF2F7E3E16}" dt="2019-11-12T16:16:35.282" v="67" actId="1076"/>
        <pc:sldMkLst>
          <pc:docMk/>
          <pc:sldMk cId="1504559640" sldId="337"/>
        </pc:sldMkLst>
        <pc:spChg chg="mod">
          <ac:chgData name="Guest User" userId="5d0a7fc034cdff2f" providerId="Windows Live" clId="Web-{06611E1B-A41D-40E8-B061-BCAF2F7E3E16}" dt="2019-11-12T16:16:35.282" v="67" actId="1076"/>
          <ac:spMkLst>
            <pc:docMk/>
            <pc:sldMk cId="1504559640" sldId="337"/>
            <ac:spMk id="9" creationId="{00000000-0000-0000-0000-000000000000}"/>
          </ac:spMkLst>
        </pc:spChg>
      </pc:sldChg>
      <pc:sldChg chg="del">
        <pc:chgData name="Guest User" userId="5d0a7fc034cdff2f" providerId="Windows Live" clId="Web-{06611E1B-A41D-40E8-B061-BCAF2F7E3E16}" dt="2019-11-12T16:33:20.371" v="68"/>
        <pc:sldMkLst>
          <pc:docMk/>
          <pc:sldMk cId="3666059007" sldId="345"/>
        </pc:sldMkLst>
      </pc:sldChg>
      <pc:sldChg chg="modSp new">
        <pc:chgData name="Guest User" userId="5d0a7fc034cdff2f" providerId="Windows Live" clId="Web-{06611E1B-A41D-40E8-B061-BCAF2F7E3E16}" dt="2019-11-12T16:41:01.446" v="90" actId="20577"/>
        <pc:sldMkLst>
          <pc:docMk/>
          <pc:sldMk cId="4256173011" sldId="345"/>
        </pc:sldMkLst>
        <pc:spChg chg="mod">
          <ac:chgData name="Guest User" userId="5d0a7fc034cdff2f" providerId="Windows Live" clId="Web-{06611E1B-A41D-40E8-B061-BCAF2F7E3E16}" dt="2019-11-12T16:41:01.446" v="90" actId="20577"/>
          <ac:spMkLst>
            <pc:docMk/>
            <pc:sldMk cId="4256173011" sldId="345"/>
            <ac:spMk id="2" creationId="{C7001D0F-9574-4BA9-B1EE-79151C280B5B}"/>
          </ac:spMkLst>
        </pc:spChg>
      </pc:sldChg>
    </pc:docChg>
  </pc:docChgLst>
  <pc:docChgLst>
    <pc:chgData name="Guest User" userId="5d0a7fc034cdff2f" providerId="Windows Live" clId="Web-{36ACA3FA-3392-4485-860F-5A80C06B89FE}"/>
    <pc:docChg chg="modSld">
      <pc:chgData name="Guest User" userId="5d0a7fc034cdff2f" providerId="Windows Live" clId="Web-{36ACA3FA-3392-4485-860F-5A80C06B89FE}" dt="2019-12-29T12:32:23.435" v="11"/>
      <pc:docMkLst>
        <pc:docMk/>
      </pc:docMkLst>
      <pc:sldChg chg="addSp delSp modSp mod setBg">
        <pc:chgData name="Guest User" userId="5d0a7fc034cdff2f" providerId="Windows Live" clId="Web-{36ACA3FA-3392-4485-860F-5A80C06B89FE}" dt="2019-12-29T12:32:23.435" v="11"/>
        <pc:sldMkLst>
          <pc:docMk/>
          <pc:sldMk cId="683041172" sldId="348"/>
        </pc:sldMkLst>
        <pc:spChg chg="mod ord">
          <ac:chgData name="Guest User" userId="5d0a7fc034cdff2f" providerId="Windows Live" clId="Web-{36ACA3FA-3392-4485-860F-5A80C06B89FE}" dt="2019-12-29T12:32:20.482" v="10"/>
          <ac:spMkLst>
            <pc:docMk/>
            <pc:sldMk cId="683041172" sldId="348"/>
            <ac:spMk id="2" creationId="{00000000-0000-0000-0000-000000000000}"/>
          </ac:spMkLst>
        </pc:spChg>
        <pc:spChg chg="del mod">
          <ac:chgData name="Guest User" userId="5d0a7fc034cdff2f" providerId="Windows Live" clId="Web-{36ACA3FA-3392-4485-860F-5A80C06B89FE}" dt="2019-12-29T12:29:53.231" v="2"/>
          <ac:spMkLst>
            <pc:docMk/>
            <pc:sldMk cId="683041172" sldId="348"/>
            <ac:spMk id="3" creationId="{00000000-0000-0000-0000-000000000000}"/>
          </ac:spMkLst>
        </pc:spChg>
        <pc:spChg chg="del">
          <ac:chgData name="Guest User" userId="5d0a7fc034cdff2f" providerId="Windows Live" clId="Web-{36ACA3FA-3392-4485-860F-5A80C06B89FE}" dt="2019-12-29T12:31:11.669" v="5"/>
          <ac:spMkLst>
            <pc:docMk/>
            <pc:sldMk cId="683041172" sldId="348"/>
            <ac:spMk id="5" creationId="{3E691AF5-908A-4F5C-9AB8-8128E5D7F98D}"/>
          </ac:spMkLst>
        </pc:spChg>
        <pc:spChg chg="del">
          <ac:chgData name="Guest User" userId="5d0a7fc034cdff2f" providerId="Windows Live" clId="Web-{36ACA3FA-3392-4485-860F-5A80C06B89FE}" dt="2019-12-29T12:29:57.731" v="3"/>
          <ac:spMkLst>
            <pc:docMk/>
            <pc:sldMk cId="683041172" sldId="348"/>
            <ac:spMk id="8" creationId="{00000000-0000-0000-0000-000000000000}"/>
          </ac:spMkLst>
        </pc:spChg>
        <pc:spChg chg="mod ord">
          <ac:chgData name="Guest User" userId="5d0a7fc034cdff2f" providerId="Windows Live" clId="Web-{36ACA3FA-3392-4485-860F-5A80C06B89FE}" dt="2019-12-29T12:32:20.482" v="10"/>
          <ac:spMkLst>
            <pc:docMk/>
            <pc:sldMk cId="683041172" sldId="348"/>
            <ac:spMk id="9" creationId="{00000000-0000-0000-0000-000000000000}"/>
          </ac:spMkLst>
        </pc:spChg>
        <pc:spChg chg="mod">
          <ac:chgData name="Guest User" userId="5d0a7fc034cdff2f" providerId="Windows Live" clId="Web-{36ACA3FA-3392-4485-860F-5A80C06B89FE}" dt="2019-12-29T12:32:20.482" v="10"/>
          <ac:spMkLst>
            <pc:docMk/>
            <pc:sldMk cId="683041172" sldId="348"/>
            <ac:spMk id="10" creationId="{4D1AE3FB-4EB9-4FE6-8E65-B5FAA422F121}"/>
          </ac:spMkLst>
        </pc:spChg>
        <pc:spChg chg="add del mod">
          <ac:chgData name="Guest User" userId="5d0a7fc034cdff2f" providerId="Windows Live" clId="Web-{36ACA3FA-3392-4485-860F-5A80C06B89FE}" dt="2019-12-29T12:32:10.747" v="8"/>
          <ac:spMkLst>
            <pc:docMk/>
            <pc:sldMk cId="683041172" sldId="348"/>
            <ac:spMk id="12" creationId="{DB0B4792-7375-4CDF-8CB3-5330D8716106}"/>
          </ac:spMkLst>
        </pc:spChg>
        <pc:spChg chg="add mod">
          <ac:chgData name="Guest User" userId="5d0a7fc034cdff2f" providerId="Windows Live" clId="Web-{36ACA3FA-3392-4485-860F-5A80C06B89FE}" dt="2019-12-29T12:32:23.435" v="11"/>
          <ac:spMkLst>
            <pc:docMk/>
            <pc:sldMk cId="683041172" sldId="348"/>
            <ac:spMk id="16" creationId="{82BC4543-B80C-4115-9CBF-B39E749E8557}"/>
          </ac:spMkLst>
        </pc:spChg>
        <pc:spChg chg="add del">
          <ac:chgData name="Guest User" userId="5d0a7fc034cdff2f" providerId="Windows Live" clId="Web-{36ACA3FA-3392-4485-860F-5A80C06B89FE}" dt="2019-12-29T12:32:20.482" v="10"/>
          <ac:spMkLst>
            <pc:docMk/>
            <pc:sldMk cId="683041172" sldId="348"/>
            <ac:spMk id="18" creationId="{6753252F-4873-4F63-801D-CC719279A7D5}"/>
          </ac:spMkLst>
        </pc:spChg>
        <pc:spChg chg="add del">
          <ac:chgData name="Guest User" userId="5d0a7fc034cdff2f" providerId="Windows Live" clId="Web-{36ACA3FA-3392-4485-860F-5A80C06B89FE}" dt="2019-12-29T12:32:20.482" v="10"/>
          <ac:spMkLst>
            <pc:docMk/>
            <pc:sldMk cId="683041172" sldId="348"/>
            <ac:spMk id="20" creationId="{047C8CCB-F95D-4249-92DD-651249D3535A}"/>
          </ac:spMkLst>
        </pc:spChg>
        <pc:graphicFrameChg chg="del">
          <ac:chgData name="Guest User" userId="5d0a7fc034cdff2f" providerId="Windows Live" clId="Web-{36ACA3FA-3392-4485-860F-5A80C06B89FE}" dt="2019-12-29T12:29:50.606" v="0"/>
          <ac:graphicFrameMkLst>
            <pc:docMk/>
            <pc:sldMk cId="683041172" sldId="348"/>
            <ac:graphicFrameMk id="7" creationId="{00000000-0000-0000-0000-000000000000}"/>
          </ac:graphicFrameMkLst>
        </pc:graphicFrameChg>
        <pc:picChg chg="add del mod ord modCrop">
          <ac:chgData name="Guest User" userId="5d0a7fc034cdff2f" providerId="Windows Live" clId="Web-{36ACA3FA-3392-4485-860F-5A80C06B89FE}" dt="2019-12-29T12:31:27.981" v="7"/>
          <ac:picMkLst>
            <pc:docMk/>
            <pc:sldMk cId="683041172" sldId="348"/>
            <ac:picMk id="4" creationId="{BC88834E-95E2-4399-8E5C-36D76E0221DD}"/>
          </ac:picMkLst>
        </pc:picChg>
        <pc:picChg chg="add del mod ord modCrop">
          <ac:chgData name="Guest User" userId="5d0a7fc034cdff2f" providerId="Windows Live" clId="Web-{36ACA3FA-3392-4485-860F-5A80C06B89FE}" dt="2019-12-29T12:32:23.435" v="11"/>
          <ac:picMkLst>
            <pc:docMk/>
            <pc:sldMk cId="683041172" sldId="348"/>
            <ac:picMk id="13" creationId="{9AE94CC3-DC33-4620-BA17-15E0152A4890}"/>
          </ac:picMkLst>
        </pc:picChg>
      </pc:sldChg>
    </pc:docChg>
  </pc:docChgLst>
  <pc:docChgLst>
    <pc:chgData name="Guest User" userId="5d0a7fc034cdff2f" providerId="Windows Live" clId="Web-{DC203320-D3A1-4729-9733-237CD6CB5AF0}"/>
    <pc:docChg chg="addSld delSld modSld sldOrd">
      <pc:chgData name="Guest User" userId="5d0a7fc034cdff2f" providerId="Windows Live" clId="Web-{DC203320-D3A1-4729-9733-237CD6CB5AF0}" dt="2019-12-29T13:56:02.975" v="440" actId="20577"/>
      <pc:docMkLst>
        <pc:docMk/>
      </pc:docMkLst>
      <pc:sldChg chg="modSp ord">
        <pc:chgData name="Guest User" userId="5d0a7fc034cdff2f" providerId="Windows Live" clId="Web-{DC203320-D3A1-4729-9733-237CD6CB5AF0}" dt="2019-12-29T13:47:16.451" v="321" actId="20577"/>
        <pc:sldMkLst>
          <pc:docMk/>
          <pc:sldMk cId="237581981" sldId="329"/>
        </pc:sldMkLst>
        <pc:spChg chg="mod">
          <ac:chgData name="Guest User" userId="5d0a7fc034cdff2f" providerId="Windows Live" clId="Web-{DC203320-D3A1-4729-9733-237CD6CB5AF0}" dt="2019-12-29T13:47:16.451" v="321" actId="20577"/>
          <ac:spMkLst>
            <pc:docMk/>
            <pc:sldMk cId="237581981" sldId="329"/>
            <ac:spMk id="2" creationId="{00000000-0000-0000-0000-000000000000}"/>
          </ac:spMkLst>
        </pc:spChg>
      </pc:sldChg>
      <pc:sldChg chg="modSp ord">
        <pc:chgData name="Guest User" userId="5d0a7fc034cdff2f" providerId="Windows Live" clId="Web-{DC203320-D3A1-4729-9733-237CD6CB5AF0}" dt="2019-12-29T13:51:21.307" v="423"/>
        <pc:sldMkLst>
          <pc:docMk/>
          <pc:sldMk cId="3968694595" sldId="330"/>
        </pc:sldMkLst>
        <pc:spChg chg="mod">
          <ac:chgData name="Guest User" userId="5d0a7fc034cdff2f" providerId="Windows Live" clId="Web-{DC203320-D3A1-4729-9733-237CD6CB5AF0}" dt="2019-12-29T13:47:23.654" v="322" actId="20577"/>
          <ac:spMkLst>
            <pc:docMk/>
            <pc:sldMk cId="3968694595" sldId="330"/>
            <ac:spMk id="2" creationId="{00000000-0000-0000-0000-000000000000}"/>
          </ac:spMkLst>
        </pc:spChg>
        <pc:spChg chg="mod">
          <ac:chgData name="Guest User" userId="5d0a7fc034cdff2f" providerId="Windows Live" clId="Web-{DC203320-D3A1-4729-9733-237CD6CB5AF0}" dt="2019-12-29T13:50:48.964" v="397" actId="20577"/>
          <ac:spMkLst>
            <pc:docMk/>
            <pc:sldMk cId="3968694595" sldId="330"/>
            <ac:spMk id="3" creationId="{00000000-0000-0000-0000-000000000000}"/>
          </ac:spMkLst>
        </pc:spChg>
        <pc:graphicFrameChg chg="mod modGraphic">
          <ac:chgData name="Guest User" userId="5d0a7fc034cdff2f" providerId="Windows Live" clId="Web-{DC203320-D3A1-4729-9733-237CD6CB5AF0}" dt="2019-12-29T13:51:21.307" v="423"/>
          <ac:graphicFrameMkLst>
            <pc:docMk/>
            <pc:sldMk cId="3968694595" sldId="330"/>
            <ac:graphicFrameMk id="4" creationId="{00000000-0000-0000-0000-000000000000}"/>
          </ac:graphicFrameMkLst>
        </pc:graphicFrameChg>
      </pc:sldChg>
      <pc:sldChg chg="addSp delSp modSp ord">
        <pc:chgData name="Guest User" userId="5d0a7fc034cdff2f" providerId="Windows Live" clId="Web-{DC203320-D3A1-4729-9733-237CD6CB5AF0}" dt="2019-12-29T13:52:52.493" v="434" actId="20577"/>
        <pc:sldMkLst>
          <pc:docMk/>
          <pc:sldMk cId="2286258675" sldId="351"/>
        </pc:sldMkLst>
        <pc:spChg chg="add del mod">
          <ac:chgData name="Guest User" userId="5d0a7fc034cdff2f" providerId="Windows Live" clId="Web-{DC203320-D3A1-4729-9733-237CD6CB5AF0}" dt="2019-12-29T13:52:52.493" v="434" actId="20577"/>
          <ac:spMkLst>
            <pc:docMk/>
            <pc:sldMk cId="2286258675" sldId="351"/>
            <ac:spMk id="27" creationId="{00000000-0000-0000-0000-000000000000}"/>
          </ac:spMkLst>
        </pc:spChg>
      </pc:sldChg>
      <pc:sldChg chg="modSp">
        <pc:chgData name="Guest User" userId="5d0a7fc034cdff2f" providerId="Windows Live" clId="Web-{DC203320-D3A1-4729-9733-237CD6CB5AF0}" dt="2019-12-29T12:39:39.093" v="179"/>
        <pc:sldMkLst>
          <pc:docMk/>
          <pc:sldMk cId="117530651" sldId="355"/>
        </pc:sldMkLst>
        <pc:spChg chg="mod">
          <ac:chgData name="Guest User" userId="5d0a7fc034cdff2f" providerId="Windows Live" clId="Web-{DC203320-D3A1-4729-9733-237CD6CB5AF0}" dt="2019-12-29T12:39:39.093" v="179"/>
          <ac:spMkLst>
            <pc:docMk/>
            <pc:sldMk cId="117530651" sldId="355"/>
            <ac:spMk id="5" creationId="{00000000-0000-0000-0000-000000000000}"/>
          </ac:spMkLst>
        </pc:spChg>
        <pc:spChg chg="mod">
          <ac:chgData name="Guest User" userId="5d0a7fc034cdff2f" providerId="Windows Live" clId="Web-{DC203320-D3A1-4729-9733-237CD6CB5AF0}" dt="2019-12-29T12:37:35.108" v="148" actId="20577"/>
          <ac:spMkLst>
            <pc:docMk/>
            <pc:sldMk cId="117530651" sldId="355"/>
            <ac:spMk id="9" creationId="{249B80F9-37DC-415C-BB58-D60CCA13D8E1}"/>
          </ac:spMkLst>
        </pc:spChg>
        <pc:spChg chg="mod">
          <ac:chgData name="Guest User" userId="5d0a7fc034cdff2f" providerId="Windows Live" clId="Web-{DC203320-D3A1-4729-9733-237CD6CB5AF0}" dt="2019-12-29T12:38:41.077" v="164" actId="1076"/>
          <ac:spMkLst>
            <pc:docMk/>
            <pc:sldMk cId="117530651" sldId="355"/>
            <ac:spMk id="10" creationId="{3CDC38B4-5D5A-4CFF-8275-75F6BEE39CD4}"/>
          </ac:spMkLst>
        </pc:spChg>
      </pc:sldChg>
      <pc:sldChg chg="modSp">
        <pc:chgData name="Guest User" userId="5d0a7fc034cdff2f" providerId="Windows Live" clId="Web-{DC203320-D3A1-4729-9733-237CD6CB5AF0}" dt="2019-12-29T12:40:05.250" v="186" actId="20577"/>
        <pc:sldMkLst>
          <pc:docMk/>
          <pc:sldMk cId="3522938958" sldId="357"/>
        </pc:sldMkLst>
        <pc:spChg chg="mod">
          <ac:chgData name="Guest User" userId="5d0a7fc034cdff2f" providerId="Windows Live" clId="Web-{DC203320-D3A1-4729-9733-237CD6CB5AF0}" dt="2019-12-29T12:40:05.250" v="186" actId="20577"/>
          <ac:spMkLst>
            <pc:docMk/>
            <pc:sldMk cId="3522938958" sldId="357"/>
            <ac:spMk id="3" creationId="{00000000-0000-0000-0000-000000000000}"/>
          </ac:spMkLst>
        </pc:spChg>
      </pc:sldChg>
      <pc:sldChg chg="modSp">
        <pc:chgData name="Guest User" userId="5d0a7fc034cdff2f" providerId="Windows Live" clId="Web-{DC203320-D3A1-4729-9733-237CD6CB5AF0}" dt="2019-12-29T12:37:12.499" v="143"/>
        <pc:sldMkLst>
          <pc:docMk/>
          <pc:sldMk cId="2460956513" sldId="358"/>
        </pc:sldMkLst>
        <pc:graphicFrameChg chg="mod modGraphic">
          <ac:chgData name="Guest User" userId="5d0a7fc034cdff2f" providerId="Windows Live" clId="Web-{DC203320-D3A1-4729-9733-237CD6CB5AF0}" dt="2019-12-29T12:37:12.499" v="143"/>
          <ac:graphicFrameMkLst>
            <pc:docMk/>
            <pc:sldMk cId="2460956513" sldId="358"/>
            <ac:graphicFrameMk id="3" creationId="{CB44F3BA-655A-4A8D-B795-651CF3CC3861}"/>
          </ac:graphicFrameMkLst>
        </pc:graphicFrameChg>
      </pc:sldChg>
      <pc:sldChg chg="addSp modSp add replId">
        <pc:chgData name="Guest User" userId="5d0a7fc034cdff2f" providerId="Windows Live" clId="Web-{DC203320-D3A1-4729-9733-237CD6CB5AF0}" dt="2019-12-29T13:28:31.215" v="270"/>
        <pc:sldMkLst>
          <pc:docMk/>
          <pc:sldMk cId="3409377649" sldId="363"/>
        </pc:sldMkLst>
        <pc:spChg chg="mod">
          <ac:chgData name="Guest User" userId="5d0a7fc034cdff2f" providerId="Windows Live" clId="Web-{DC203320-D3A1-4729-9733-237CD6CB5AF0}" dt="2019-12-29T13:25:44.514" v="244" actId="20577"/>
          <ac:spMkLst>
            <pc:docMk/>
            <pc:sldMk cId="3409377649" sldId="363"/>
            <ac:spMk id="26" creationId="{00000000-0000-0000-0000-000000000000}"/>
          </ac:spMkLst>
        </pc:spChg>
        <pc:spChg chg="mod">
          <ac:chgData name="Guest User" userId="5d0a7fc034cdff2f" providerId="Windows Live" clId="Web-{DC203320-D3A1-4729-9733-237CD6CB5AF0}" dt="2019-12-29T13:26:33.529" v="259" actId="14100"/>
          <ac:spMkLst>
            <pc:docMk/>
            <pc:sldMk cId="3409377649" sldId="363"/>
            <ac:spMk id="27" creationId="{00000000-0000-0000-0000-000000000000}"/>
          </ac:spMkLst>
        </pc:spChg>
        <pc:graphicFrameChg chg="add mod modGraphic">
          <ac:chgData name="Guest User" userId="5d0a7fc034cdff2f" providerId="Windows Live" clId="Web-{DC203320-D3A1-4729-9733-237CD6CB5AF0}" dt="2019-12-29T13:28:31.215" v="270"/>
          <ac:graphicFrameMkLst>
            <pc:docMk/>
            <pc:sldMk cId="3409377649" sldId="363"/>
            <ac:graphicFrameMk id="4" creationId="{389A0A5C-F5B6-464F-AE73-334D52A8754E}"/>
          </ac:graphicFrameMkLst>
        </pc:graphicFrameChg>
      </pc:sldChg>
      <pc:sldChg chg="add replId">
        <pc:chgData name="Guest User" userId="5d0a7fc034cdff2f" providerId="Windows Live" clId="Web-{DC203320-D3A1-4729-9733-237CD6CB5AF0}" dt="2019-12-29T13:25:01.437" v="189"/>
        <pc:sldMkLst>
          <pc:docMk/>
          <pc:sldMk cId="802147013" sldId="364"/>
        </pc:sldMkLst>
      </pc:sldChg>
      <pc:sldChg chg="add replId">
        <pc:chgData name="Guest User" userId="5d0a7fc034cdff2f" providerId="Windows Live" clId="Web-{DC203320-D3A1-4729-9733-237CD6CB5AF0}" dt="2019-12-29T13:25:53.858" v="247"/>
        <pc:sldMkLst>
          <pc:docMk/>
          <pc:sldMk cId="3923484186" sldId="365"/>
        </pc:sldMkLst>
      </pc:sldChg>
      <pc:sldChg chg="addSp delSp modSp add replId">
        <pc:chgData name="Guest User" userId="5d0a7fc034cdff2f" providerId="Windows Live" clId="Web-{DC203320-D3A1-4729-9733-237CD6CB5AF0}" dt="2019-12-29T13:53:04.837" v="438" actId="20577"/>
        <pc:sldMkLst>
          <pc:docMk/>
          <pc:sldMk cId="519841047" sldId="366"/>
        </pc:sldMkLst>
        <pc:spChg chg="add del mod">
          <ac:chgData name="Guest User" userId="5d0a7fc034cdff2f" providerId="Windows Live" clId="Web-{DC203320-D3A1-4729-9733-237CD6CB5AF0}" dt="2019-12-29T13:53:04.837" v="438" actId="20577"/>
          <ac:spMkLst>
            <pc:docMk/>
            <pc:sldMk cId="519841047" sldId="366"/>
            <ac:spMk id="7" creationId="{67F7F19C-B0FB-4A11-BE4F-6DFC9E12AB80}"/>
          </ac:spMkLst>
        </pc:spChg>
        <pc:graphicFrameChg chg="add del mod modGraphic">
          <ac:chgData name="Guest User" userId="5d0a7fc034cdff2f" providerId="Windows Live" clId="Web-{DC203320-D3A1-4729-9733-237CD6CB5AF0}" dt="2019-12-29T13:50:17.761" v="352"/>
          <ac:graphicFrameMkLst>
            <pc:docMk/>
            <pc:sldMk cId="519841047" sldId="366"/>
            <ac:graphicFrameMk id="3" creationId="{00000000-0000-0000-0000-000000000000}"/>
          </ac:graphicFrameMkLst>
        </pc:graphicFrameChg>
      </pc:sldChg>
      <pc:sldChg chg="add del replId">
        <pc:chgData name="Guest User" userId="5d0a7fc034cdff2f" providerId="Windows Live" clId="Web-{DC203320-D3A1-4729-9733-237CD6CB5AF0}" dt="2019-12-29T13:26:07.670" v="249"/>
        <pc:sldMkLst>
          <pc:docMk/>
          <pc:sldMk cId="1827439707" sldId="366"/>
        </pc:sldMkLst>
      </pc:sldChg>
    </pc:docChg>
  </pc:docChgLst>
  <pc:docChgLst>
    <pc:chgData name="Guest User" userId="5d0a7fc034cdff2f" providerId="Windows Live" clId="Web-{482AC1C1-DFE8-4365-8B40-C68D9E3FAA31}"/>
    <pc:docChg chg="addSld delSld modSld">
      <pc:chgData name="Guest User" userId="5d0a7fc034cdff2f" providerId="Windows Live" clId="Web-{482AC1C1-DFE8-4365-8B40-C68D9E3FAA31}" dt="2019-11-14T09:49:30.375" v="137"/>
      <pc:docMkLst>
        <pc:docMk/>
      </pc:docMkLst>
      <pc:sldChg chg="addSp delSp modSp">
        <pc:chgData name="Guest User" userId="5d0a7fc034cdff2f" providerId="Windows Live" clId="Web-{482AC1C1-DFE8-4365-8B40-C68D9E3FAA31}" dt="2019-11-14T09:15:15.962" v="7" actId="14100"/>
        <pc:sldMkLst>
          <pc:docMk/>
          <pc:sldMk cId="2646237385" sldId="340"/>
        </pc:sldMkLst>
        <pc:picChg chg="add mod">
          <ac:chgData name="Guest User" userId="5d0a7fc034cdff2f" providerId="Windows Live" clId="Web-{482AC1C1-DFE8-4365-8B40-C68D9E3FAA31}" dt="2019-11-14T09:15:15.962" v="7" actId="14100"/>
          <ac:picMkLst>
            <pc:docMk/>
            <pc:sldMk cId="2646237385" sldId="340"/>
            <ac:picMk id="2" creationId="{A6E74AA7-50DD-4A10-95B5-2CD51AA7FCBA}"/>
          </ac:picMkLst>
        </pc:picChg>
        <pc:picChg chg="del">
          <ac:chgData name="Guest User" userId="5d0a7fc034cdff2f" providerId="Windows Live" clId="Web-{482AC1C1-DFE8-4365-8B40-C68D9E3FAA31}" dt="2019-11-14T09:14:29.071" v="0"/>
          <ac:picMkLst>
            <pc:docMk/>
            <pc:sldMk cId="2646237385" sldId="340"/>
            <ac:picMk id="1026" creationId="{00000000-0000-0000-0000-000000000000}"/>
          </ac:picMkLst>
        </pc:picChg>
      </pc:sldChg>
      <pc:sldChg chg="addSp delSp modSp">
        <pc:chgData name="Guest User" userId="5d0a7fc034cdff2f" providerId="Windows Live" clId="Web-{482AC1C1-DFE8-4365-8B40-C68D9E3FAA31}" dt="2019-11-14T09:19:39.638" v="121" actId="20577"/>
        <pc:sldMkLst>
          <pc:docMk/>
          <pc:sldMk cId="2671794763" sldId="344"/>
        </pc:sldMkLst>
        <pc:spChg chg="mod">
          <ac:chgData name="Guest User" userId="5d0a7fc034cdff2f" providerId="Windows Live" clId="Web-{482AC1C1-DFE8-4365-8B40-C68D9E3FAA31}" dt="2019-11-14T09:17:02.198" v="37" actId="14100"/>
          <ac:spMkLst>
            <pc:docMk/>
            <pc:sldMk cId="2671794763" sldId="344"/>
            <ac:spMk id="7" creationId="{00000000-0000-0000-0000-000000000000}"/>
          </ac:spMkLst>
        </pc:spChg>
        <pc:spChg chg="add del">
          <ac:chgData name="Guest User" userId="5d0a7fc034cdff2f" providerId="Windows Live" clId="Web-{482AC1C1-DFE8-4365-8B40-C68D9E3FAA31}" dt="2019-11-14T09:17:27.090" v="45"/>
          <ac:spMkLst>
            <pc:docMk/>
            <pc:sldMk cId="2671794763" sldId="344"/>
            <ac:spMk id="8" creationId="{98FD55E3-089E-407D-8B4E-4BEE4D224DEB}"/>
          </ac:spMkLst>
        </pc:spChg>
        <pc:spChg chg="mod">
          <ac:chgData name="Guest User" userId="5d0a7fc034cdff2f" providerId="Windows Live" clId="Web-{482AC1C1-DFE8-4365-8B40-C68D9E3FAA31}" dt="2019-11-14T09:19:39.638" v="121" actId="20577"/>
          <ac:spMkLst>
            <pc:docMk/>
            <pc:sldMk cId="2671794763" sldId="344"/>
            <ac:spMk id="9" creationId="{00000000-0000-0000-0000-000000000000}"/>
          </ac:spMkLst>
        </pc:spChg>
        <pc:spChg chg="add mod">
          <ac:chgData name="Guest User" userId="5d0a7fc034cdff2f" providerId="Windows Live" clId="Web-{482AC1C1-DFE8-4365-8B40-C68D9E3FAA31}" dt="2019-11-14T09:19:35.278" v="118" actId="20577"/>
          <ac:spMkLst>
            <pc:docMk/>
            <pc:sldMk cId="2671794763" sldId="344"/>
            <ac:spMk id="10" creationId="{32010D61-0E4E-41C6-B6AC-5F1B8ABECC96}"/>
          </ac:spMkLst>
        </pc:spChg>
        <pc:spChg chg="add del">
          <ac:chgData name="Guest User" userId="5d0a7fc034cdff2f" providerId="Windows Live" clId="Web-{482AC1C1-DFE8-4365-8B40-C68D9E3FAA31}" dt="2019-11-14T09:17:21.573" v="43"/>
          <ac:spMkLst>
            <pc:docMk/>
            <pc:sldMk cId="2671794763" sldId="344"/>
            <ac:spMk id="12" creationId="{450C4F82-F85E-491D-9ABC-DE9EA8680ED8}"/>
          </ac:spMkLst>
        </pc:spChg>
        <pc:spChg chg="mod">
          <ac:chgData name="Guest User" userId="5d0a7fc034cdff2f" providerId="Windows Live" clId="Web-{482AC1C1-DFE8-4365-8B40-C68D9E3FAA31}" dt="2019-11-14T09:17:11.776" v="40" actId="1076"/>
          <ac:spMkLst>
            <pc:docMk/>
            <pc:sldMk cId="2671794763" sldId="344"/>
            <ac:spMk id="13" creationId="{E3A3C1D4-085F-493B-8B9B-045C18CCA9D0}"/>
          </ac:spMkLst>
        </pc:spChg>
        <pc:picChg chg="add mod">
          <ac:chgData name="Guest User" userId="5d0a7fc034cdff2f" providerId="Windows Live" clId="Web-{482AC1C1-DFE8-4365-8B40-C68D9E3FAA31}" dt="2019-11-14T09:16:52.261" v="34" actId="14100"/>
          <ac:picMkLst>
            <pc:docMk/>
            <pc:sldMk cId="2671794763" sldId="344"/>
            <ac:picMk id="3" creationId="{B619C864-36B6-476B-9DBD-B352EA0272F1}"/>
          </ac:picMkLst>
        </pc:picChg>
        <pc:picChg chg="mod">
          <ac:chgData name="Guest User" userId="5d0a7fc034cdff2f" providerId="Windows Live" clId="Web-{482AC1C1-DFE8-4365-8B40-C68D9E3FAA31}" dt="2019-11-14T09:16:46.854" v="32" actId="14100"/>
          <ac:picMkLst>
            <pc:docMk/>
            <pc:sldMk cId="2671794763" sldId="344"/>
            <ac:picMk id="5" creationId="{00000000-0000-0000-0000-000000000000}"/>
          </ac:picMkLst>
        </pc:picChg>
        <pc:picChg chg="mod">
          <ac:chgData name="Guest User" userId="5d0a7fc034cdff2f" providerId="Windows Live" clId="Web-{482AC1C1-DFE8-4365-8B40-C68D9E3FAA31}" dt="2019-11-14T09:15:43.697" v="10" actId="14100"/>
          <ac:picMkLst>
            <pc:docMk/>
            <pc:sldMk cId="2671794763" sldId="344"/>
            <ac:picMk id="6" creationId="{00000000-0000-0000-0000-000000000000}"/>
          </ac:picMkLst>
        </pc:picChg>
      </pc:sldChg>
      <pc:sldChg chg="addSp delSp modSp">
        <pc:chgData name="Guest User" userId="5d0a7fc034cdff2f" providerId="Windows Live" clId="Web-{482AC1C1-DFE8-4365-8B40-C68D9E3FAA31}" dt="2019-11-14T09:28:34.644" v="135" actId="1076"/>
        <pc:sldMkLst>
          <pc:docMk/>
          <pc:sldMk cId="4028585250" sldId="347"/>
        </pc:sldMkLst>
        <pc:spChg chg="add del mod">
          <ac:chgData name="Guest User" userId="5d0a7fc034cdff2f" providerId="Windows Live" clId="Web-{482AC1C1-DFE8-4365-8B40-C68D9E3FAA31}" dt="2019-11-14T09:28:34.644" v="135" actId="1076"/>
          <ac:spMkLst>
            <pc:docMk/>
            <pc:sldMk cId="4028585250" sldId="347"/>
            <ac:spMk id="4" creationId="{80F4C770-4705-4900-867C-F2046F044F29}"/>
          </ac:spMkLst>
        </pc:spChg>
        <pc:spChg chg="add del">
          <ac:chgData name="Guest User" userId="5d0a7fc034cdff2f" providerId="Windows Live" clId="Web-{482AC1C1-DFE8-4365-8B40-C68D9E3FAA31}" dt="2019-11-14T09:24:42.626" v="132"/>
          <ac:spMkLst>
            <pc:docMk/>
            <pc:sldMk cId="4028585250" sldId="347"/>
            <ac:spMk id="5" creationId="{3E691AF5-908A-4F5C-9AB8-8128E5D7F98D}"/>
          </ac:spMkLst>
        </pc:spChg>
        <pc:picChg chg="add del mod ord modCrop">
          <ac:chgData name="Guest User" userId="5d0a7fc034cdff2f" providerId="Windows Live" clId="Web-{482AC1C1-DFE8-4365-8B40-C68D9E3FAA31}" dt="2019-11-14T09:24:42.626" v="132"/>
          <ac:picMkLst>
            <pc:docMk/>
            <pc:sldMk cId="4028585250" sldId="347"/>
            <ac:picMk id="6" creationId="{DCCEB99D-182D-4608-937A-F9A34365DBB5}"/>
          </ac:picMkLst>
        </pc:picChg>
      </pc:sldChg>
      <pc:sldChg chg="new del">
        <pc:chgData name="Guest User" userId="5d0a7fc034cdff2f" providerId="Windows Live" clId="Web-{482AC1C1-DFE8-4365-8B40-C68D9E3FAA31}" dt="2019-11-14T09:49:30.375" v="137"/>
        <pc:sldMkLst>
          <pc:docMk/>
          <pc:sldMk cId="282783000" sldId="353"/>
        </pc:sldMkLst>
      </pc:sldChg>
    </pc:docChg>
  </pc:docChgLst>
  <pc:docChgLst>
    <pc:chgData name="Guest User" userId="5d0a7fc034cdff2f" providerId="Windows Live" clId="Web-{5D7AB102-B7E3-4A26-82EA-D9CC25B34F12}"/>
    <pc:docChg chg="addSld modSld">
      <pc:chgData name="Guest User" userId="5d0a7fc034cdff2f" providerId="Windows Live" clId="Web-{5D7AB102-B7E3-4A26-82EA-D9CC25B34F12}" dt="2019-10-08T13:24:12.384" v="30" actId="14100"/>
      <pc:docMkLst>
        <pc:docMk/>
      </pc:docMkLst>
      <pc:sldChg chg="addSp modSp new">
        <pc:chgData name="Guest User" userId="5d0a7fc034cdff2f" providerId="Windows Live" clId="Web-{5D7AB102-B7E3-4A26-82EA-D9CC25B34F12}" dt="2019-10-08T13:24:12.384" v="30" actId="14100"/>
        <pc:sldMkLst>
          <pc:docMk/>
          <pc:sldMk cId="1374003055" sldId="331"/>
        </pc:sldMkLst>
        <pc:spChg chg="add">
          <ac:chgData name="Guest User" userId="5d0a7fc034cdff2f" providerId="Windows Live" clId="Web-{5D7AB102-B7E3-4A26-82EA-D9CC25B34F12}" dt="2019-10-08T13:23:02.337" v="1"/>
          <ac:spMkLst>
            <pc:docMk/>
            <pc:sldMk cId="1374003055" sldId="331"/>
            <ac:spMk id="4" creationId="{70785012-A336-4753-A318-BBC2A72333D9}"/>
          </ac:spMkLst>
        </pc:spChg>
        <pc:spChg chg="add">
          <ac:chgData name="Guest User" userId="5d0a7fc034cdff2f" providerId="Windows Live" clId="Web-{5D7AB102-B7E3-4A26-82EA-D9CC25B34F12}" dt="2019-10-08T13:23:02.384" v="2"/>
          <ac:spMkLst>
            <pc:docMk/>
            <pc:sldMk cId="1374003055" sldId="331"/>
            <ac:spMk id="6" creationId="{E7227F7A-C4DD-4FD4-8F97-31320C099643}"/>
          </ac:spMkLst>
        </pc:spChg>
        <pc:spChg chg="add">
          <ac:chgData name="Guest User" userId="5d0a7fc034cdff2f" providerId="Windows Live" clId="Web-{5D7AB102-B7E3-4A26-82EA-D9CC25B34F12}" dt="2019-10-08T13:23:02.400" v="3"/>
          <ac:spMkLst>
            <pc:docMk/>
            <pc:sldMk cId="1374003055" sldId="331"/>
            <ac:spMk id="8" creationId="{013A2F44-1B6C-465E-9BA9-AC801E5F6029}"/>
          </ac:spMkLst>
        </pc:spChg>
        <pc:spChg chg="add">
          <ac:chgData name="Guest User" userId="5d0a7fc034cdff2f" providerId="Windows Live" clId="Web-{5D7AB102-B7E3-4A26-82EA-D9CC25B34F12}" dt="2019-10-08T13:23:02.415" v="4"/>
          <ac:spMkLst>
            <pc:docMk/>
            <pc:sldMk cId="1374003055" sldId="331"/>
            <ac:spMk id="10" creationId="{A3E8DAD1-75A6-4DB3-8F34-D2F3DFE5666C}"/>
          </ac:spMkLst>
        </pc:spChg>
        <pc:spChg chg="add">
          <ac:chgData name="Guest User" userId="5d0a7fc034cdff2f" providerId="Windows Live" clId="Web-{5D7AB102-B7E3-4A26-82EA-D9CC25B34F12}" dt="2019-10-08T13:23:02.447" v="5"/>
          <ac:spMkLst>
            <pc:docMk/>
            <pc:sldMk cId="1374003055" sldId="331"/>
            <ac:spMk id="12" creationId="{D8189928-1CFA-4BB8-A0DB-68F453AA0A66}"/>
          </ac:spMkLst>
        </pc:spChg>
        <pc:spChg chg="add">
          <ac:chgData name="Guest User" userId="5d0a7fc034cdff2f" providerId="Windows Live" clId="Web-{5D7AB102-B7E3-4A26-82EA-D9CC25B34F12}" dt="2019-10-08T13:23:02.462" v="6"/>
          <ac:spMkLst>
            <pc:docMk/>
            <pc:sldMk cId="1374003055" sldId="331"/>
            <ac:spMk id="14" creationId="{606EBBAC-043D-4031-B871-686BB2DE876C}"/>
          </ac:spMkLst>
        </pc:spChg>
        <pc:spChg chg="add mod">
          <ac:chgData name="Guest User" userId="5d0a7fc034cdff2f" providerId="Windows Live" clId="Web-{5D7AB102-B7E3-4A26-82EA-D9CC25B34F12}" dt="2019-10-08T13:24:05.088" v="29" actId="14100"/>
          <ac:spMkLst>
            <pc:docMk/>
            <pc:sldMk cId="1374003055" sldId="331"/>
            <ac:spMk id="48" creationId="{EEE8E423-3990-421D-9CCF-014A887C53E0}"/>
          </ac:spMkLst>
        </pc:spChg>
        <pc:spChg chg="add mod">
          <ac:chgData name="Guest User" userId="5d0a7fc034cdff2f" providerId="Windows Live" clId="Web-{5D7AB102-B7E3-4A26-82EA-D9CC25B34F12}" dt="2019-10-08T13:23:49.588" v="25" actId="20577"/>
          <ac:spMkLst>
            <pc:docMk/>
            <pc:sldMk cId="1374003055" sldId="331"/>
            <ac:spMk id="50" creationId="{B47E7991-181C-449F-874B-DE14C5C9D11D}"/>
          </ac:spMkLst>
        </pc:spChg>
        <pc:spChg chg="add mod">
          <ac:chgData name="Guest User" userId="5d0a7fc034cdff2f" providerId="Windows Live" clId="Web-{5D7AB102-B7E3-4A26-82EA-D9CC25B34F12}" dt="2019-10-08T13:24:12.384" v="30" actId="14100"/>
          <ac:spMkLst>
            <pc:docMk/>
            <pc:sldMk cId="1374003055" sldId="331"/>
            <ac:spMk id="52" creationId="{3AD1A853-24D8-47B8-BD94-E9182143557F}"/>
          </ac:spMkLst>
        </pc:spChg>
        <pc:spChg chg="add">
          <ac:chgData name="Guest User" userId="5d0a7fc034cdff2f" providerId="Windows Live" clId="Web-{5D7AB102-B7E3-4A26-82EA-D9CC25B34F12}" dt="2019-10-08T13:23:02.822" v="18"/>
          <ac:spMkLst>
            <pc:docMk/>
            <pc:sldMk cId="1374003055" sldId="331"/>
            <ac:spMk id="54" creationId="{9C807822-EDEA-4EA0-BD84-38808FB698A0}"/>
          </ac:spMkLst>
        </pc:spChg>
        <pc:spChg chg="add">
          <ac:chgData name="Guest User" userId="5d0a7fc034cdff2f" providerId="Windows Live" clId="Web-{5D7AB102-B7E3-4A26-82EA-D9CC25B34F12}" dt="2019-10-08T13:23:02.869" v="19"/>
          <ac:spMkLst>
            <pc:docMk/>
            <pc:sldMk cId="1374003055" sldId="331"/>
            <ac:spMk id="56" creationId="{ABB92290-E28B-44BC-963E-FC608C1A35F5}"/>
          </ac:spMkLst>
        </pc:spChg>
        <pc:grpChg chg="add">
          <ac:chgData name="Guest User" userId="5d0a7fc034cdff2f" providerId="Windows Live" clId="Web-{5D7AB102-B7E3-4A26-82EA-D9CC25B34F12}" dt="2019-10-08T13:23:02.494" v="7"/>
          <ac:grpSpMkLst>
            <pc:docMk/>
            <pc:sldMk cId="1374003055" sldId="331"/>
            <ac:grpSpMk id="18" creationId="{51907E6B-7524-46CC-B7E5-207F9D3DEC4F}"/>
          </ac:grpSpMkLst>
        </pc:grpChg>
        <pc:grpChg chg="add">
          <ac:chgData name="Guest User" userId="5d0a7fc034cdff2f" providerId="Windows Live" clId="Web-{5D7AB102-B7E3-4A26-82EA-D9CC25B34F12}" dt="2019-10-08T13:23:02.509" v="8"/>
          <ac:grpSpMkLst>
            <pc:docMk/>
            <pc:sldMk cId="1374003055" sldId="331"/>
            <ac:grpSpMk id="22" creationId="{7F0AE81B-517B-491D-B322-0F7CD6DA511D}"/>
          </ac:grpSpMkLst>
        </pc:grpChg>
        <pc:grpChg chg="add">
          <ac:chgData name="Guest User" userId="5d0a7fc034cdff2f" providerId="Windows Live" clId="Web-{5D7AB102-B7E3-4A26-82EA-D9CC25B34F12}" dt="2019-10-08T13:23:02.540" v="9"/>
          <ac:grpSpMkLst>
            <pc:docMk/>
            <pc:sldMk cId="1374003055" sldId="331"/>
            <ac:grpSpMk id="26" creationId="{CD130033-4DEF-46FD-86FF-5B96EEDC48CA}"/>
          </ac:grpSpMkLst>
        </pc:grpChg>
        <pc:grpChg chg="add">
          <ac:chgData name="Guest User" userId="5d0a7fc034cdff2f" providerId="Windows Live" clId="Web-{5D7AB102-B7E3-4A26-82EA-D9CC25B34F12}" dt="2019-10-08T13:23:02.572" v="10"/>
          <ac:grpSpMkLst>
            <pc:docMk/>
            <pc:sldMk cId="1374003055" sldId="331"/>
            <ac:grpSpMk id="30" creationId="{1514F2B3-C630-4DFA-975D-95D9143AA2F6}"/>
          </ac:grpSpMkLst>
        </pc:grpChg>
        <pc:grpChg chg="add">
          <ac:chgData name="Guest User" userId="5d0a7fc034cdff2f" providerId="Windows Live" clId="Web-{5D7AB102-B7E3-4A26-82EA-D9CC25B34F12}" dt="2019-10-08T13:23:02.603" v="11"/>
          <ac:grpSpMkLst>
            <pc:docMk/>
            <pc:sldMk cId="1374003055" sldId="331"/>
            <ac:grpSpMk id="34" creationId="{CD2C330E-C926-4B47-9FCD-04E4B5FC3F10}"/>
          </ac:grpSpMkLst>
        </pc:grpChg>
        <pc:grpChg chg="add">
          <ac:chgData name="Guest User" userId="5d0a7fc034cdff2f" providerId="Windows Live" clId="Web-{5D7AB102-B7E3-4A26-82EA-D9CC25B34F12}" dt="2019-10-08T13:23:02.634" v="12"/>
          <ac:grpSpMkLst>
            <pc:docMk/>
            <pc:sldMk cId="1374003055" sldId="331"/>
            <ac:grpSpMk id="38" creationId="{6B925E94-7441-4B81-B7E8-B5DC484433A1}"/>
          </ac:grpSpMkLst>
        </pc:grpChg>
        <pc:grpChg chg="add">
          <ac:chgData name="Guest User" userId="5d0a7fc034cdff2f" providerId="Windows Live" clId="Web-{5D7AB102-B7E3-4A26-82EA-D9CC25B34F12}" dt="2019-10-08T13:23:02.650" v="13"/>
          <ac:grpSpMkLst>
            <pc:docMk/>
            <pc:sldMk cId="1374003055" sldId="331"/>
            <ac:grpSpMk id="42" creationId="{9F0CEAF9-9C35-44B2-86DD-211AC82F9C17}"/>
          </ac:grpSpMkLst>
        </pc:grpChg>
        <pc:grpChg chg="add">
          <ac:chgData name="Guest User" userId="5d0a7fc034cdff2f" providerId="Windows Live" clId="Web-{5D7AB102-B7E3-4A26-82EA-D9CC25B34F12}" dt="2019-10-08T13:23:02.681" v="14"/>
          <ac:grpSpMkLst>
            <pc:docMk/>
            <pc:sldMk cId="1374003055" sldId="331"/>
            <ac:grpSpMk id="46" creationId="{A0F46A78-1699-40EC-92B3-EBFB6512C98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A4749-A371-4D4D-AD37-0AB433FDC308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E174-F3C4-4068-B05C-0BCFEBB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17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83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7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31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8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8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122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71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7" r:id="rId2"/>
    <p:sldLayoutId id="2147483738" r:id="rId3"/>
    <p:sldLayoutId id="2147483740" r:id="rId4"/>
    <p:sldLayoutId id="2147483743" r:id="rId5"/>
    <p:sldLayoutId id="2147483739" r:id="rId6"/>
    <p:sldLayoutId id="2147483741" r:id="rId7"/>
    <p:sldLayoutId id="2147483742" r:id="rId8"/>
    <p:sldLayoutId id="2147483655" r:id="rId9"/>
    <p:sldLayoutId id="2147483736" r:id="rId10"/>
    <p:sldLayoutId id="2147483731" r:id="rId11"/>
    <p:sldLayoutId id="2147483747" r:id="rId12"/>
    <p:sldLayoutId id="2147483750" r:id="rId13"/>
    <p:sldLayoutId id="2147483746" r:id="rId14"/>
    <p:sldLayoutId id="2147483745" r:id="rId15"/>
    <p:sldLayoutId id="2147483744" r:id="rId16"/>
    <p:sldLayoutId id="2147483735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1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9B80F9-37DC-415C-BB58-D60CCA13D8E1}"/>
              </a:ext>
            </a:extLst>
          </p:cNvPr>
          <p:cNvSpPr txBox="1"/>
          <p:nvPr/>
        </p:nvSpPr>
        <p:spPr>
          <a:xfrm>
            <a:off x="1113271" y="1170142"/>
            <a:ext cx="100656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u="sng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Design of 30-Storey Tower Using RC &amp; CLT in Dammam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C38B4-5D5A-4CFF-8275-75F6BEE39CD4}"/>
              </a:ext>
            </a:extLst>
          </p:cNvPr>
          <p:cNvSpPr txBox="1"/>
          <p:nvPr/>
        </p:nvSpPr>
        <p:spPr>
          <a:xfrm>
            <a:off x="9258673" y="3507829"/>
            <a:ext cx="2735401" cy="2499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>
                <a:solidFill>
                  <a:schemeClr val="bg1"/>
                </a:solidFill>
                <a:latin typeface="Times New Roman"/>
                <a:cs typeface="Times New Roman"/>
              </a:rPr>
              <a:t>Advisors:</a:t>
            </a:r>
            <a:endParaRPr lang="en-US" sz="20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858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 Engr. Danish Ahmed</a:t>
            </a:r>
          </a:p>
          <a:p>
            <a:pPr marL="6858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 Dr. </a:t>
            </a:r>
            <a:r>
              <a:rPr lang="en-US" sz="2000" b="1" err="1">
                <a:solidFill>
                  <a:schemeClr val="bg1"/>
                </a:solidFill>
                <a:latin typeface="Times New Roman"/>
                <a:cs typeface="Times New Roman"/>
              </a:rPr>
              <a:t>Tahar</a:t>
            </a: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Times New Roman"/>
                <a:cs typeface="Times New Roman"/>
              </a:rPr>
              <a:t>Ayadat</a:t>
            </a:r>
            <a:endParaRPr lang="en-US" sz="2000" b="1" u="sng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8580">
              <a:lnSpc>
                <a:spcPct val="200000"/>
              </a:lnSpc>
            </a:pPr>
            <a:r>
              <a:rPr lang="en-US" sz="2000" b="1" u="sng">
                <a:solidFill>
                  <a:schemeClr val="bg1"/>
                </a:solidFill>
                <a:latin typeface="Times New Roman"/>
                <a:cs typeface="Times New Roman"/>
              </a:rPr>
              <a:t>Coordinator:</a:t>
            </a:r>
            <a:endParaRPr lang="en-US">
              <a:solidFill>
                <a:schemeClr val="bg1"/>
              </a:solidFill>
            </a:endParaRPr>
          </a:p>
          <a:p>
            <a:pPr marL="68580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Dr. Andi </a:t>
            </a:r>
            <a:r>
              <a:rPr lang="en-US" sz="20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Asiz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0" y="117570"/>
            <a:ext cx="1371600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4874" y="222068"/>
            <a:ext cx="58674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Learning Outcome Assessment III</a:t>
            </a:r>
            <a:endParaRPr lang="en-US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</a:t>
            </a:r>
          </a:p>
          <a:p>
            <a:endParaRPr lang="en-US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pic>
        <p:nvPicPr>
          <p:cNvPr id="15" name="Picture 4" descr="Related image">
            <a:extLst>
              <a:ext uri="{FF2B5EF4-FFF2-40B4-BE49-F238E27FC236}">
                <a16:creationId xmlns:a16="http://schemas.microsoft.com/office/drawing/2014/main" id="{4CEDA9A5-2B4B-4152-9F08-C41681DC2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4" y="222068"/>
            <a:ext cx="1006790" cy="111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8204" y="3506331"/>
            <a:ext cx="5240740" cy="310854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marL="456565" lvl="1" algn="ctr"/>
            <a:r>
              <a:rPr lang="en-US" sz="2000" b="1" u="sng">
                <a:solidFill>
                  <a:schemeClr val="bg1"/>
                </a:solidFill>
                <a:latin typeface="Times New Roman"/>
                <a:cs typeface="Times New Roman"/>
              </a:rPr>
              <a:t>Student Names &amp; ID’s:</a:t>
            </a: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                              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/>
                <a:cs typeface="Times New Roman"/>
              </a:rPr>
              <a:t>                                                                          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  <a:tabLst>
                <a:tab pos="4738688" algn="l"/>
              </a:tabLst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Abdel Aziz </a:t>
            </a:r>
            <a:r>
              <a:rPr lang="en-US" sz="20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Albobali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201400523</a:t>
            </a:r>
          </a:p>
          <a:p>
            <a:pPr marL="68580" indent="0" algn="ctr">
              <a:buNone/>
            </a:pP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algn="ctr"/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2- Ammar </a:t>
            </a:r>
            <a:r>
              <a:rPr lang="en-US" sz="2000" b="1" err="1">
                <a:solidFill>
                  <a:schemeClr val="bg1"/>
                </a:solidFill>
                <a:latin typeface="Times New Roman"/>
                <a:cs typeface="Times New Roman"/>
              </a:rPr>
              <a:t>Alshaki</a:t>
            </a: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,        201102686</a:t>
            </a:r>
          </a:p>
          <a:p>
            <a:pPr marL="68580" algn="ctr"/>
            <a:endParaRPr lang="en-US" sz="20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8580" algn="ctr"/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3- Yasser </a:t>
            </a:r>
            <a:r>
              <a:rPr lang="en-US" sz="2000" b="1" err="1">
                <a:solidFill>
                  <a:schemeClr val="bg1"/>
                </a:solidFill>
                <a:latin typeface="Times New Roman"/>
                <a:cs typeface="Times New Roman"/>
              </a:rPr>
              <a:t>Bekheit</a:t>
            </a: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,        201502739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68580" indent="0" algn="ctr">
              <a:buNone/>
              <a:tabLst>
                <a:tab pos="3657600" algn="l"/>
                <a:tab pos="4114800" algn="l"/>
                <a:tab pos="4225925" algn="l"/>
              </a:tabLst>
            </a:pP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algn="ctr">
              <a:tabLst>
                <a:tab pos="3657600" algn="l"/>
                <a:tab pos="4114800" algn="l"/>
                <a:tab pos="4225925" algn="l"/>
              </a:tabLst>
            </a:pP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 4- </a:t>
            </a:r>
            <a:r>
              <a:rPr lang="en-US" sz="2000" b="1" err="1">
                <a:solidFill>
                  <a:schemeClr val="bg1"/>
                </a:solidFill>
                <a:latin typeface="Times New Roman"/>
                <a:cs typeface="Times New Roman"/>
              </a:rPr>
              <a:t>Naif</a:t>
            </a: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 Bin Mahfouz,    201401393</a:t>
            </a:r>
          </a:p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3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505334" y="31146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950566" y="25152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520" y="0"/>
            <a:ext cx="7842098" cy="20020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(Location)</a:t>
            </a:r>
          </a:p>
          <a:p>
            <a:pPr>
              <a:lnSpc>
                <a:spcPct val="150000"/>
              </a:lnSpc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1303814"/>
            <a:ext cx="5243946" cy="488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852D8D3-70A5-4658-8E82-9F0C61DE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18" y="1306926"/>
            <a:ext cx="5936875" cy="482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69809" y="2606779"/>
            <a:ext cx="116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rgbClr val="002060"/>
                </a:solidFill>
              </a:rPr>
              <a:t>Sihat</a:t>
            </a:r>
            <a:endParaRPr lang="en-US" sz="2000">
              <a:solidFill>
                <a:srgbClr val="002060"/>
              </a:solidFill>
            </a:endParaRPr>
          </a:p>
          <a:p>
            <a:r>
              <a:rPr lang="en-US" sz="2000">
                <a:solidFill>
                  <a:srgbClr val="002060"/>
                </a:solidFill>
              </a:rPr>
              <a:t>Round-about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3771" y="3747803"/>
            <a:ext cx="451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err="1">
                <a:solidFill>
                  <a:srgbClr val="002060"/>
                </a:solidFill>
              </a:rPr>
              <a:t>Sihat</a:t>
            </a:r>
            <a:endParaRPr lang="en-US" sz="700">
              <a:solidFill>
                <a:srgbClr val="002060"/>
              </a:solidFill>
            </a:endParaRPr>
          </a:p>
          <a:p>
            <a:r>
              <a:rPr lang="en-US" sz="700">
                <a:solidFill>
                  <a:srgbClr val="002060"/>
                </a:solidFill>
              </a:rPr>
              <a:t>Round-about</a:t>
            </a:r>
          </a:p>
        </p:txBody>
      </p:sp>
    </p:spTree>
    <p:extLst>
      <p:ext uri="{BB962C8B-B14F-4D97-AF65-F5344CB8AC3E}">
        <p14:creationId xmlns:p14="http://schemas.microsoft.com/office/powerpoint/2010/main" val="195037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557" y="738517"/>
            <a:ext cx="10491175" cy="724247"/>
          </a:xfrm>
        </p:spPr>
        <p:txBody>
          <a:bodyPr/>
          <a:lstStyle/>
          <a:p>
            <a:r>
              <a:rPr lang="en-US" sz="4400" b="1">
                <a:latin typeface="Times New Roman"/>
                <a:cs typeface="Times New Roman"/>
              </a:rPr>
              <a:t> Structural Design of the building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44313" y="61985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788" y="1003348"/>
            <a:ext cx="9123174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5"/>
              </a:spcBef>
              <a:spcAft>
                <a:spcPts val="125"/>
              </a:spcAft>
            </a:pPr>
            <a:r>
              <a:rPr lang="en-US" sz="2800">
                <a:latin typeface="Times New Roman"/>
                <a:cs typeface="Times New Roman"/>
              </a:rPr>
              <a:t>Preliminary:</a:t>
            </a:r>
          </a:p>
          <a:p>
            <a:pPr marL="457200" indent="-457200"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Load combinations formulae used: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ETABS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85786" lvl="2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786" lvl="2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786" lvl="2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786" lvl="2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786" lvl="2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786" lvl="2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5074583" y="2003350"/>
            <a:ext cx="1361834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</a:p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5038957" y="3116509"/>
            <a:ext cx="1361835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</a:t>
            </a:r>
          </a:p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5038957" y="4217793"/>
            <a:ext cx="1361835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ko-KR" altLang="en-US" sz="27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9CD879-83C2-40E2-A1C5-B453D783B79B}"/>
              </a:ext>
            </a:extLst>
          </p:cNvPr>
          <p:cNvSpPr/>
          <p:nvPr/>
        </p:nvSpPr>
        <p:spPr>
          <a:xfrm>
            <a:off x="5038958" y="5319077"/>
            <a:ext cx="1361834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Shear Walls</a:t>
            </a:r>
          </a:p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4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961932" y="3085938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995239" y="1984313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969229" y="4114540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12DE7268-35ED-4888-B14E-8BF43C13487C}"/>
              </a:ext>
            </a:extLst>
          </p:cNvPr>
          <p:cNvSpPr/>
          <p:nvPr/>
        </p:nvSpPr>
        <p:spPr>
          <a:xfrm flipV="1">
            <a:off x="2967342" y="4114542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1474689" y="2635258"/>
            <a:ext cx="1888323" cy="2934814"/>
            <a:chOff x="433001" y="1399349"/>
            <a:chExt cx="2505075" cy="4618131"/>
          </a:xfrm>
        </p:grpSpPr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62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011384" y="3060862"/>
                <a:ext cx="7813965" cy="62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84" y="3060862"/>
                <a:ext cx="7813965" cy="621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255586" y="267870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2BC4543-B80C-4115-9CBF-B39E749E855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68304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2457509" y="2912744"/>
            <a:ext cx="3207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C770-4705-4900-867C-F2046F044F29}"/>
                  </a:ext>
                </a:extLst>
              </p:cNvPr>
              <p:cNvSpPr txBox="1"/>
              <p:nvPr/>
            </p:nvSpPr>
            <p:spPr>
              <a:xfrm>
                <a:off x="509955" y="4703562"/>
                <a:ext cx="5855220" cy="1794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𝑆𝑙𝑎𝑏</m:t>
                        </m:r>
                      </m:sub>
                    </m:sSub>
                    <m:r>
                      <a:rPr lang="en-US" sz="320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</a:rPr>
                      <m:t>ρ</m:t>
                    </m:r>
                    <m:r>
                      <a:rPr lang="en-US" sz="3200" i="1">
                        <a:latin typeface="Cambria Math"/>
                      </a:rPr>
                      <m:t>∗</m:t>
                    </m:r>
                    <m:r>
                      <a:rPr lang="en-US" sz="3200" i="1">
                        <a:latin typeface="Cambria Math"/>
                      </a:rPr>
                      <m:t>𝑇h𝑖𝑐𝑘𝑛𝑒𝑠𝑠</m:t>
                    </m:r>
                    <m:r>
                      <a:rPr lang="en-US" sz="3200" i="1">
                        <a:latin typeface="Cambria Math"/>
                      </a:rPr>
                      <m:t> ∗</m:t>
                    </m:r>
                    <m:r>
                      <a:rPr lang="en-US" sz="3200" i="1">
                        <a:latin typeface="Cambria Math"/>
                      </a:rPr>
                      <m:t>𝐴𝑟𝑒𝑎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𝑺𝒍𝒂𝒃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𝑇h𝑖𝑐𝑘𝑛𝑒𝑠𝑠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𝑝𝑒𝑟𝑖𝑚𝑒𝑡𝑒𝑟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180 </m:t>
                        </m:r>
                      </m:den>
                    </m:f>
                  </m:oMath>
                </a14:m>
                <a:endPara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C770-4705-4900-867C-F2046F044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5" y="4703562"/>
                <a:ext cx="5855220" cy="1794466"/>
              </a:xfrm>
              <a:prstGeom prst="rect">
                <a:avLst/>
              </a:prstGeom>
              <a:blipFill>
                <a:blip r:embed="rId2"/>
                <a:stretch>
                  <a:fillRect l="-2708" t="-4762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91AF5-908A-4F5C-9AB8-8128E5D7F98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011384" y="3060862"/>
                <a:ext cx="7813965" cy="62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84" y="3060862"/>
                <a:ext cx="7813965" cy="621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80557" y="738517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201102686\Desktop\vhjkkhjkhjkhj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53" y="4316412"/>
            <a:ext cx="4469817" cy="21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7297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6194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2457509" y="2912744"/>
            <a:ext cx="3207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C770-4705-4900-867C-F2046F044F29}"/>
                  </a:ext>
                </a:extLst>
              </p:cNvPr>
              <p:cNvSpPr txBox="1"/>
              <p:nvPr/>
            </p:nvSpPr>
            <p:spPr>
              <a:xfrm>
                <a:off x="338218" y="4523027"/>
                <a:ext cx="7980903" cy="3000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5"/>
                  </a:spcBef>
                  <a:spcAft>
                    <a:spcPts val="125"/>
                  </a:spcAft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𝐵𝑒𝑎𝑚</m:t>
                        </m:r>
                        <m:r>
                          <a:rPr lang="en-US" sz="36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ρ</m:t>
                        </m:r>
                        <m:r>
                          <a:rPr lang="el-GR" sz="3600" i="1">
                            <a:latin typeface="Cambria Math"/>
                          </a:rPr>
                          <m:t>∑ [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𝑙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]</m:t>
                        </m:r>
                      </m:sub>
                    </m:sSub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5"/>
                  </a:spcBef>
                  <a:spcAft>
                    <a:spcPts val="125"/>
                  </a:spcAft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of beam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125"/>
                  </a:spcBef>
                  <a:spcAft>
                    <a:spcPts val="125"/>
                  </a:spcAft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>
                  <a:spcBef>
                    <a:spcPts val="125"/>
                  </a:spcBef>
                  <a:spcAft>
                    <a:spcPts val="125"/>
                  </a:spcAft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5"/>
                  </a:spcBef>
                  <a:spcAft>
                    <a:spcPts val="125"/>
                  </a:spcAft>
                </a:pPr>
                <a:endPara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C770-4705-4900-867C-F2046F044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8" y="4523027"/>
                <a:ext cx="7980903" cy="3000117"/>
              </a:xfrm>
              <a:prstGeom prst="rect">
                <a:avLst/>
              </a:prstGeom>
              <a:blipFill>
                <a:blip r:embed="rId2"/>
                <a:stretch>
                  <a:fillRect l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91AF5-908A-4F5C-9AB8-8128E5D7F98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011384" y="3060862"/>
                <a:ext cx="7813965" cy="62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84" y="3060862"/>
                <a:ext cx="7813965" cy="621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80557" y="738517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201102686\Desktop\Local-axis-of-a-beam-x-is-the-longitudinal-direction-y-is-perpendicular-to-x-and-z-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77" y="4065423"/>
            <a:ext cx="3383539" cy="27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4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38909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439387" y="2912744"/>
            <a:ext cx="5225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area for columns and shear wall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91AF5-908A-4F5C-9AB8-8128E5D7F98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D145C-D0EC-4097-AC2C-6EFC8376CA9B}"/>
                  </a:ext>
                </a:extLst>
              </p:cNvPr>
              <p:cNvSpPr/>
              <p:nvPr/>
            </p:nvSpPr>
            <p:spPr>
              <a:xfrm>
                <a:off x="5664530" y="3116683"/>
                <a:ext cx="6555194" cy="528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 ∅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 [ 0.85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D145C-D0EC-4097-AC2C-6EFC8376C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30" y="3116683"/>
                <a:ext cx="6555194" cy="5284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80557" y="738517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580557" y="5152044"/>
            <a:ext cx="798090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Cross section of columns: </a:t>
            </a: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201102686\Desktop\Column-with-uniaxial-eccentric-lo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04" y="3989962"/>
            <a:ext cx="3455365" cy="27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3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46210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15786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1478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078CFBA2-D054-42BD-A235-DAE54DF7D12B}"/>
              </a:ext>
            </a:extLst>
          </p:cNvPr>
          <p:cNvGrpSpPr/>
          <p:nvPr/>
        </p:nvGrpSpPr>
        <p:grpSpPr>
          <a:xfrm>
            <a:off x="10993231" y="6404071"/>
            <a:ext cx="697145" cy="315858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514" name="Rectangle 129">
              <a:extLst>
                <a:ext uri="{FF2B5EF4-FFF2-40B4-BE49-F238E27FC236}">
                  <a16:creationId xmlns:a16="http://schemas.microsoft.com/office/drawing/2014/main" id="{14CAA18C-CB4E-41FE-A967-1BB14449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" name="Rectangle 129">
              <a:extLst>
                <a:ext uri="{FF2B5EF4-FFF2-40B4-BE49-F238E27FC236}">
                  <a16:creationId xmlns:a16="http://schemas.microsoft.com/office/drawing/2014/main" id="{7243B1AC-AF3D-430D-B7A5-0DC2CB9F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" name="Rectangle 129">
              <a:extLst>
                <a:ext uri="{FF2B5EF4-FFF2-40B4-BE49-F238E27FC236}">
                  <a16:creationId xmlns:a16="http://schemas.microsoft.com/office/drawing/2014/main" id="{B5016880-637B-42B1-B816-BC7C71BB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3" name="Rounded Rectangle 202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7660" y="173367"/>
            <a:ext cx="37296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>
                <a:latin typeface="Times New Roman"/>
                <a:cs typeface="Times New Roman"/>
              </a:rPr>
              <a:t>Outline</a:t>
            </a:r>
            <a:endParaRPr lang="ko-KR" altLang="en-US" sz="440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BC81C1B-CDB4-483C-840E-2603EBB1039B}"/>
              </a:ext>
            </a:extLst>
          </p:cNvPr>
          <p:cNvGrpSpPr/>
          <p:nvPr/>
        </p:nvGrpSpPr>
        <p:grpSpPr>
          <a:xfrm>
            <a:off x="9013327" y="3388562"/>
            <a:ext cx="2843946" cy="3317383"/>
            <a:chOff x="603493" y="456156"/>
            <a:chExt cx="4817208" cy="5827220"/>
          </a:xfrm>
          <a:solidFill>
            <a:schemeClr val="accent6"/>
          </a:solidFill>
        </p:grpSpPr>
        <p:sp>
          <p:nvSpPr>
            <p:cNvPr id="256" name="Rectangle 5">
              <a:extLst>
                <a:ext uri="{FF2B5EF4-FFF2-40B4-BE49-F238E27FC236}">
                  <a16:creationId xmlns:a16="http://schemas.microsoft.com/office/drawing/2014/main" id="{E8CD313F-96D3-4EB6-8B16-FF676E2F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3548606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6">
              <a:extLst>
                <a:ext uri="{FF2B5EF4-FFF2-40B4-BE49-F238E27FC236}">
                  <a16:creationId xmlns:a16="http://schemas.microsoft.com/office/drawing/2014/main" id="{A99DF9EE-3323-4B69-9985-222A1DF0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3548606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7">
              <a:extLst>
                <a:ext uri="{FF2B5EF4-FFF2-40B4-BE49-F238E27FC236}">
                  <a16:creationId xmlns:a16="http://schemas.microsoft.com/office/drawing/2014/main" id="{11001C15-3EAF-42F8-B578-23FF8521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60258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B3F2AAD9-3C3E-4D7F-ADAD-50FBC14F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FB69AB88-B326-4BFA-84E7-43FBD629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0">
              <a:extLst>
                <a:ext uri="{FF2B5EF4-FFF2-40B4-BE49-F238E27FC236}">
                  <a16:creationId xmlns:a16="http://schemas.microsoft.com/office/drawing/2014/main" id="{FB6CB1A2-3879-4E80-8687-519C9047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8962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02472A70-D136-4D8B-9E51-7135BA19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">
              <a:extLst>
                <a:ext uri="{FF2B5EF4-FFF2-40B4-BE49-F238E27FC236}">
                  <a16:creationId xmlns:a16="http://schemas.microsoft.com/office/drawing/2014/main" id="{5A0FE986-183C-4101-BB40-8D771609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3">
              <a:extLst>
                <a:ext uri="{FF2B5EF4-FFF2-40B4-BE49-F238E27FC236}">
                  <a16:creationId xmlns:a16="http://schemas.microsoft.com/office/drawing/2014/main" id="{F7457D4D-CA0A-4CAC-B9AF-7DD2FB31E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1883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">
              <a:extLst>
                <a:ext uri="{FF2B5EF4-FFF2-40B4-BE49-F238E27FC236}">
                  <a16:creationId xmlns:a16="http://schemas.microsoft.com/office/drawing/2014/main" id="{05FDA777-1808-4EAA-986C-5E804749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5">
              <a:extLst>
                <a:ext uri="{FF2B5EF4-FFF2-40B4-BE49-F238E27FC236}">
                  <a16:creationId xmlns:a16="http://schemas.microsoft.com/office/drawing/2014/main" id="{04955016-6BA8-48C1-AEDA-1C56D8DB9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6">
              <a:extLst>
                <a:ext uri="{FF2B5EF4-FFF2-40B4-BE49-F238E27FC236}">
                  <a16:creationId xmlns:a16="http://schemas.microsoft.com/office/drawing/2014/main" id="{33D06CAF-811C-4CC5-B376-BF632CEAB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482056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">
              <a:extLst>
                <a:ext uri="{FF2B5EF4-FFF2-40B4-BE49-F238E27FC236}">
                  <a16:creationId xmlns:a16="http://schemas.microsoft.com/office/drawing/2014/main" id="{61A1BEEC-EE7C-46BD-8469-EDC7FD3D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8">
              <a:extLst>
                <a:ext uri="{FF2B5EF4-FFF2-40B4-BE49-F238E27FC236}">
                  <a16:creationId xmlns:a16="http://schemas.microsoft.com/office/drawing/2014/main" id="{B4AB533A-37B5-4718-ADE2-7E1D0569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9">
              <a:extLst>
                <a:ext uri="{FF2B5EF4-FFF2-40B4-BE49-F238E27FC236}">
                  <a16:creationId xmlns:a16="http://schemas.microsoft.com/office/drawing/2014/main" id="{D1E18DBC-84AE-4CD8-A346-23350C7C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2351631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>
              <a:extLst>
                <a:ext uri="{FF2B5EF4-FFF2-40B4-BE49-F238E27FC236}">
                  <a16:creationId xmlns:a16="http://schemas.microsoft.com/office/drawing/2014/main" id="{C3768417-5004-461B-9424-6AEEC8E3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2351631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1">
              <a:extLst>
                <a:ext uri="{FF2B5EF4-FFF2-40B4-BE49-F238E27FC236}">
                  <a16:creationId xmlns:a16="http://schemas.microsoft.com/office/drawing/2014/main" id="{B6C03F19-6FEA-4531-A333-DD0CDB20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3516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8AEBDBC8-4861-40AB-B4A7-3F5276CE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3">
              <a:extLst>
                <a:ext uri="{FF2B5EF4-FFF2-40B4-BE49-F238E27FC236}">
                  <a16:creationId xmlns:a16="http://schemas.microsoft.com/office/drawing/2014/main" id="{2ECBFC03-5C8D-42B1-9D0E-6F26D179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24">
              <a:extLst>
                <a:ext uri="{FF2B5EF4-FFF2-40B4-BE49-F238E27FC236}">
                  <a16:creationId xmlns:a16="http://schemas.microsoft.com/office/drawing/2014/main" id="{AA56BDC3-8E00-49D8-B842-8636BA3D7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6437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">
              <a:extLst>
                <a:ext uri="{FF2B5EF4-FFF2-40B4-BE49-F238E27FC236}">
                  <a16:creationId xmlns:a16="http://schemas.microsoft.com/office/drawing/2014/main" id="{CA249F19-76A7-4DF1-A699-0299883F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">
              <a:extLst>
                <a:ext uri="{FF2B5EF4-FFF2-40B4-BE49-F238E27FC236}">
                  <a16:creationId xmlns:a16="http://schemas.microsoft.com/office/drawing/2014/main" id="{9C430714-E500-4EC2-A0CC-E7D7802B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7">
              <a:extLst>
                <a:ext uri="{FF2B5EF4-FFF2-40B4-BE49-F238E27FC236}">
                  <a16:creationId xmlns:a16="http://schemas.microsoft.com/office/drawing/2014/main" id="{051C91D4-39D1-48CF-8661-0771C4A7C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9374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8">
              <a:extLst>
                <a:ext uri="{FF2B5EF4-FFF2-40B4-BE49-F238E27FC236}">
                  <a16:creationId xmlns:a16="http://schemas.microsoft.com/office/drawing/2014/main" id="{6ABF17CC-E093-4B02-9886-1D317A26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9">
              <a:extLst>
                <a:ext uri="{FF2B5EF4-FFF2-40B4-BE49-F238E27FC236}">
                  <a16:creationId xmlns:a16="http://schemas.microsoft.com/office/drawing/2014/main" id="{778CC4A3-6D7C-47E7-A4ED-5B06E5B9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30">
              <a:extLst>
                <a:ext uri="{FF2B5EF4-FFF2-40B4-BE49-F238E27FC236}">
                  <a16:creationId xmlns:a16="http://schemas.microsoft.com/office/drawing/2014/main" id="{A317D194-17E6-4232-8E28-76D991F4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2295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1">
              <a:extLst>
                <a:ext uri="{FF2B5EF4-FFF2-40B4-BE49-F238E27FC236}">
                  <a16:creationId xmlns:a16="http://schemas.microsoft.com/office/drawing/2014/main" id="{917F5AC4-0C63-4276-A628-A7273AE0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2">
              <a:extLst>
                <a:ext uri="{FF2B5EF4-FFF2-40B4-BE49-F238E27FC236}">
                  <a16:creationId xmlns:a16="http://schemas.microsoft.com/office/drawing/2014/main" id="{C7279255-F0DD-473E-B4DD-B576FA04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33">
              <a:extLst>
                <a:ext uri="{FF2B5EF4-FFF2-40B4-BE49-F238E27FC236}">
                  <a16:creationId xmlns:a16="http://schemas.microsoft.com/office/drawing/2014/main" id="{9F50DA4A-15F6-4E9F-A5F7-78B17D43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3731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34">
              <a:extLst>
                <a:ext uri="{FF2B5EF4-FFF2-40B4-BE49-F238E27FC236}">
                  <a16:creationId xmlns:a16="http://schemas.microsoft.com/office/drawing/2014/main" id="{6DACBFD1-71C1-477F-B258-A6D19714F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101" y="1373731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5">
              <a:extLst>
                <a:ext uri="{FF2B5EF4-FFF2-40B4-BE49-F238E27FC236}">
                  <a16:creationId xmlns:a16="http://schemas.microsoft.com/office/drawing/2014/main" id="{1C73D63A-2BD9-4C36-A2CB-1F6161176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0556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6">
              <a:extLst>
                <a:ext uri="{FF2B5EF4-FFF2-40B4-BE49-F238E27FC236}">
                  <a16:creationId xmlns:a16="http://schemas.microsoft.com/office/drawing/2014/main" id="{18EF1C78-8AC5-48C7-8C79-9EC9C6FA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7">
              <a:extLst>
                <a:ext uri="{FF2B5EF4-FFF2-40B4-BE49-F238E27FC236}">
                  <a16:creationId xmlns:a16="http://schemas.microsoft.com/office/drawing/2014/main" id="{1194E952-FD2B-401E-81FD-B67E618D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38">
              <a:extLst>
                <a:ext uri="{FF2B5EF4-FFF2-40B4-BE49-F238E27FC236}">
                  <a16:creationId xmlns:a16="http://schemas.microsoft.com/office/drawing/2014/main" id="{CF3C2201-1318-4910-8A47-7A382734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595981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9">
              <a:extLst>
                <a:ext uri="{FF2B5EF4-FFF2-40B4-BE49-F238E27FC236}">
                  <a16:creationId xmlns:a16="http://schemas.microsoft.com/office/drawing/2014/main" id="{D19D8312-2C54-49C7-A3EB-DC7CD7A6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0">
              <a:extLst>
                <a:ext uri="{FF2B5EF4-FFF2-40B4-BE49-F238E27FC236}">
                  <a16:creationId xmlns:a16="http://schemas.microsoft.com/office/drawing/2014/main" id="{10F667A6-9D8A-4A97-8471-3E4BED31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1">
              <a:extLst>
                <a:ext uri="{FF2B5EF4-FFF2-40B4-BE49-F238E27FC236}">
                  <a16:creationId xmlns:a16="http://schemas.microsoft.com/office/drawing/2014/main" id="{57205092-8629-4666-9488-060B93E0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8198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2">
              <a:extLst>
                <a:ext uri="{FF2B5EF4-FFF2-40B4-BE49-F238E27FC236}">
                  <a16:creationId xmlns:a16="http://schemas.microsoft.com/office/drawing/2014/main" id="{4BD345C5-BDF6-4AD0-875E-353C8D37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43">
              <a:extLst>
                <a:ext uri="{FF2B5EF4-FFF2-40B4-BE49-F238E27FC236}">
                  <a16:creationId xmlns:a16="http://schemas.microsoft.com/office/drawing/2014/main" id="{4A8EC181-BCBC-4CDE-A957-B31AB297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44">
              <a:extLst>
                <a:ext uri="{FF2B5EF4-FFF2-40B4-BE49-F238E27FC236}">
                  <a16:creationId xmlns:a16="http://schemas.microsoft.com/office/drawing/2014/main" id="{20B21C86-0457-4EF3-8FFF-F0EFE0AF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2045243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5">
              <a:extLst>
                <a:ext uri="{FF2B5EF4-FFF2-40B4-BE49-F238E27FC236}">
                  <a16:creationId xmlns:a16="http://schemas.microsoft.com/office/drawing/2014/main" id="{FA8B7904-51D0-4390-8C1F-78C3C345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6">
              <a:extLst>
                <a:ext uri="{FF2B5EF4-FFF2-40B4-BE49-F238E27FC236}">
                  <a16:creationId xmlns:a16="http://schemas.microsoft.com/office/drawing/2014/main" id="{ADCB3A48-B630-43D5-B66F-59327196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47">
              <a:extLst>
                <a:ext uri="{FF2B5EF4-FFF2-40B4-BE49-F238E27FC236}">
                  <a16:creationId xmlns:a16="http://schemas.microsoft.com/office/drawing/2014/main" id="{3A17829E-1C60-40DC-B237-032A163F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672056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48">
              <a:extLst>
                <a:ext uri="{FF2B5EF4-FFF2-40B4-BE49-F238E27FC236}">
                  <a16:creationId xmlns:a16="http://schemas.microsoft.com/office/drawing/2014/main" id="{25C803CB-B2E9-4E67-A8AB-E1C67D70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76" y="672056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9">
              <a:extLst>
                <a:ext uri="{FF2B5EF4-FFF2-40B4-BE49-F238E27FC236}">
                  <a16:creationId xmlns:a16="http://schemas.microsoft.com/office/drawing/2014/main" id="{E2950A86-6A63-4C25-A437-466063D0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4" y="519656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0">
              <a:extLst>
                <a:ext uri="{FF2B5EF4-FFF2-40B4-BE49-F238E27FC236}">
                  <a16:creationId xmlns:a16="http://schemas.microsoft.com/office/drawing/2014/main" id="{1A48C5B5-340E-4F23-A1D7-CAE752B1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1">
              <a:extLst>
                <a:ext uri="{FF2B5EF4-FFF2-40B4-BE49-F238E27FC236}">
                  <a16:creationId xmlns:a16="http://schemas.microsoft.com/office/drawing/2014/main" id="{B2975B0E-4FF6-468F-BA12-C5E20975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52">
              <a:extLst>
                <a:ext uri="{FF2B5EF4-FFF2-40B4-BE49-F238E27FC236}">
                  <a16:creationId xmlns:a16="http://schemas.microsoft.com/office/drawing/2014/main" id="{0E4B10D1-8386-428C-B65D-BF696F67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88636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3">
              <a:extLst>
                <a:ext uri="{FF2B5EF4-FFF2-40B4-BE49-F238E27FC236}">
                  <a16:creationId xmlns:a16="http://schemas.microsoft.com/office/drawing/2014/main" id="{A0195879-CD91-4B90-B2C2-A2C0350B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4">
              <a:extLst>
                <a:ext uri="{FF2B5EF4-FFF2-40B4-BE49-F238E27FC236}">
                  <a16:creationId xmlns:a16="http://schemas.microsoft.com/office/drawing/2014/main" id="{1A21B4E1-ECC4-45C7-B12C-9E9F773F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55">
              <a:extLst>
                <a:ext uri="{FF2B5EF4-FFF2-40B4-BE49-F238E27FC236}">
                  <a16:creationId xmlns:a16="http://schemas.microsoft.com/office/drawing/2014/main" id="{860DA315-DC95-437D-9E59-E40BF473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11086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6">
              <a:extLst>
                <a:ext uri="{FF2B5EF4-FFF2-40B4-BE49-F238E27FC236}">
                  <a16:creationId xmlns:a16="http://schemas.microsoft.com/office/drawing/2014/main" id="{F47E77BC-F595-4A4D-BA11-730359BC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7">
              <a:extLst>
                <a:ext uri="{FF2B5EF4-FFF2-40B4-BE49-F238E27FC236}">
                  <a16:creationId xmlns:a16="http://schemas.microsoft.com/office/drawing/2014/main" id="{C1B3A39E-8562-472B-94A1-743B4E57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58">
              <a:extLst>
                <a:ext uri="{FF2B5EF4-FFF2-40B4-BE49-F238E27FC236}">
                  <a16:creationId xmlns:a16="http://schemas.microsoft.com/office/drawing/2014/main" id="{EF08E4A2-FC5F-469C-9EE1-CAD988FA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59">
              <a:extLst>
                <a:ext uri="{FF2B5EF4-FFF2-40B4-BE49-F238E27FC236}">
                  <a16:creationId xmlns:a16="http://schemas.microsoft.com/office/drawing/2014/main" id="{6FBC52B3-C706-40B6-BD9E-A3351D48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405481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60">
              <a:extLst>
                <a:ext uri="{FF2B5EF4-FFF2-40B4-BE49-F238E27FC236}">
                  <a16:creationId xmlns:a16="http://schemas.microsoft.com/office/drawing/2014/main" id="{83106E17-C82F-49FF-BB8A-BD298F91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89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1">
              <a:extLst>
                <a:ext uri="{FF2B5EF4-FFF2-40B4-BE49-F238E27FC236}">
                  <a16:creationId xmlns:a16="http://schemas.microsoft.com/office/drawing/2014/main" id="{543158A8-4ADC-4E58-8E93-D925E51E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2">
              <a:extLst>
                <a:ext uri="{FF2B5EF4-FFF2-40B4-BE49-F238E27FC236}">
                  <a16:creationId xmlns:a16="http://schemas.microsoft.com/office/drawing/2014/main" id="{74DEFD90-58FA-4E18-B268-AD3139220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63">
              <a:extLst>
                <a:ext uri="{FF2B5EF4-FFF2-40B4-BE49-F238E27FC236}">
                  <a16:creationId xmlns:a16="http://schemas.microsoft.com/office/drawing/2014/main" id="{760B7789-5300-410E-96B0-ACE4C07C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176" y="1210218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4">
              <a:extLst>
                <a:ext uri="{FF2B5EF4-FFF2-40B4-BE49-F238E27FC236}">
                  <a16:creationId xmlns:a16="http://schemas.microsoft.com/office/drawing/2014/main" id="{9091A779-26B9-4F08-A8FC-744D8AC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65">
              <a:extLst>
                <a:ext uri="{FF2B5EF4-FFF2-40B4-BE49-F238E27FC236}">
                  <a16:creationId xmlns:a16="http://schemas.microsoft.com/office/drawing/2014/main" id="{543F7A84-EFD0-47AD-8276-97AC04B7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66">
              <a:extLst>
                <a:ext uri="{FF2B5EF4-FFF2-40B4-BE49-F238E27FC236}">
                  <a16:creationId xmlns:a16="http://schemas.microsoft.com/office/drawing/2014/main" id="{4524710E-947F-4892-983A-DAA146316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7">
              <a:extLst>
                <a:ext uri="{FF2B5EF4-FFF2-40B4-BE49-F238E27FC236}">
                  <a16:creationId xmlns:a16="http://schemas.microsoft.com/office/drawing/2014/main" id="{2C29DAF8-C3D6-48FB-AD89-59EEEA258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68">
              <a:extLst>
                <a:ext uri="{FF2B5EF4-FFF2-40B4-BE49-F238E27FC236}">
                  <a16:creationId xmlns:a16="http://schemas.microsoft.com/office/drawing/2014/main" id="{D6993175-D6E3-475B-8F23-410A2C20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69">
              <a:extLst>
                <a:ext uri="{FF2B5EF4-FFF2-40B4-BE49-F238E27FC236}">
                  <a16:creationId xmlns:a16="http://schemas.microsoft.com/office/drawing/2014/main" id="{ED254E37-6E46-48B5-BBAF-BCA446DD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764" y="1210218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0">
              <a:extLst>
                <a:ext uri="{FF2B5EF4-FFF2-40B4-BE49-F238E27FC236}">
                  <a16:creationId xmlns:a16="http://schemas.microsoft.com/office/drawing/2014/main" id="{381DEFB8-9366-49B7-AD6C-076ABA33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1">
              <a:extLst>
                <a:ext uri="{FF2B5EF4-FFF2-40B4-BE49-F238E27FC236}">
                  <a16:creationId xmlns:a16="http://schemas.microsoft.com/office/drawing/2014/main" id="{65CA2B05-69F2-4C5B-B697-615854F2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2">
              <a:extLst>
                <a:ext uri="{FF2B5EF4-FFF2-40B4-BE49-F238E27FC236}">
                  <a16:creationId xmlns:a16="http://schemas.microsoft.com/office/drawing/2014/main" id="{1D8ED357-4F88-4A13-9D41-8BA6F4F8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210218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73">
              <a:extLst>
                <a:ext uri="{FF2B5EF4-FFF2-40B4-BE49-F238E27FC236}">
                  <a16:creationId xmlns:a16="http://schemas.microsoft.com/office/drawing/2014/main" id="{9024AEF9-07B1-415D-90D2-B6ADB5B4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405481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74">
              <a:extLst>
                <a:ext uri="{FF2B5EF4-FFF2-40B4-BE49-F238E27FC236}">
                  <a16:creationId xmlns:a16="http://schemas.microsoft.com/office/drawing/2014/main" id="{8B6C994F-6BD5-4AFC-A723-2B51B772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76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5">
              <a:extLst>
                <a:ext uri="{FF2B5EF4-FFF2-40B4-BE49-F238E27FC236}">
                  <a16:creationId xmlns:a16="http://schemas.microsoft.com/office/drawing/2014/main" id="{389E1893-84DB-4F6C-B7F9-31673A40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6">
              <a:extLst>
                <a:ext uri="{FF2B5EF4-FFF2-40B4-BE49-F238E27FC236}">
                  <a16:creationId xmlns:a16="http://schemas.microsoft.com/office/drawing/2014/main" id="{A9723497-6A2F-47DE-B671-50A54D61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77">
              <a:extLst>
                <a:ext uri="{FF2B5EF4-FFF2-40B4-BE49-F238E27FC236}">
                  <a16:creationId xmlns:a16="http://schemas.microsoft.com/office/drawing/2014/main" id="{5F466615-8296-4863-A5B8-B7F25740A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489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78">
              <a:extLst>
                <a:ext uri="{FF2B5EF4-FFF2-40B4-BE49-F238E27FC236}">
                  <a16:creationId xmlns:a16="http://schemas.microsoft.com/office/drawing/2014/main" id="{610590F2-C76E-4DFD-A76F-9FFECEE8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9">
              <a:extLst>
                <a:ext uri="{FF2B5EF4-FFF2-40B4-BE49-F238E27FC236}">
                  <a16:creationId xmlns:a16="http://schemas.microsoft.com/office/drawing/2014/main" id="{8D2DE494-2B84-4CBB-9517-73E4B93EA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80">
              <a:extLst>
                <a:ext uri="{FF2B5EF4-FFF2-40B4-BE49-F238E27FC236}">
                  <a16:creationId xmlns:a16="http://schemas.microsoft.com/office/drawing/2014/main" id="{FEB4C99F-DACE-4946-A8EA-7CA207B41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1">
              <a:extLst>
                <a:ext uri="{FF2B5EF4-FFF2-40B4-BE49-F238E27FC236}">
                  <a16:creationId xmlns:a16="http://schemas.microsoft.com/office/drawing/2014/main" id="{EEE1D4F9-3EB5-4D3C-BE64-8A2C20EC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2">
              <a:extLst>
                <a:ext uri="{FF2B5EF4-FFF2-40B4-BE49-F238E27FC236}">
                  <a16:creationId xmlns:a16="http://schemas.microsoft.com/office/drawing/2014/main" id="{D5BACE30-0D73-4F57-86D6-1C939DAB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83">
              <a:extLst>
                <a:ext uri="{FF2B5EF4-FFF2-40B4-BE49-F238E27FC236}">
                  <a16:creationId xmlns:a16="http://schemas.microsoft.com/office/drawing/2014/main" id="{3857594D-8AC4-4565-AD63-4788683F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251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4">
              <a:extLst>
                <a:ext uri="{FF2B5EF4-FFF2-40B4-BE49-F238E27FC236}">
                  <a16:creationId xmlns:a16="http://schemas.microsoft.com/office/drawing/2014/main" id="{4715947C-FF39-4000-A232-C80B0BF2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">
              <a:extLst>
                <a:ext uri="{FF2B5EF4-FFF2-40B4-BE49-F238E27FC236}">
                  <a16:creationId xmlns:a16="http://schemas.microsoft.com/office/drawing/2014/main" id="{98AC3B1D-0FF8-436E-A6C2-276A3A28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86">
              <a:extLst>
                <a:ext uri="{FF2B5EF4-FFF2-40B4-BE49-F238E27FC236}">
                  <a16:creationId xmlns:a16="http://schemas.microsoft.com/office/drawing/2014/main" id="{BE964BAE-0B6C-4555-A57C-AE5B2B01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176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7">
              <a:extLst>
                <a:ext uri="{FF2B5EF4-FFF2-40B4-BE49-F238E27FC236}">
                  <a16:creationId xmlns:a16="http://schemas.microsoft.com/office/drawing/2014/main" id="{B69D1120-554C-4E90-AD8A-11034970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8">
              <a:extLst>
                <a:ext uri="{FF2B5EF4-FFF2-40B4-BE49-F238E27FC236}">
                  <a16:creationId xmlns:a16="http://schemas.microsoft.com/office/drawing/2014/main" id="{C88C8E7B-001A-47C7-A12F-1B42895C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89">
              <a:extLst>
                <a:ext uri="{FF2B5EF4-FFF2-40B4-BE49-F238E27FC236}">
                  <a16:creationId xmlns:a16="http://schemas.microsoft.com/office/drawing/2014/main" id="{586A8DB3-E62D-48C0-8FE0-0AD1DA7E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5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0">
              <a:extLst>
                <a:ext uri="{FF2B5EF4-FFF2-40B4-BE49-F238E27FC236}">
                  <a16:creationId xmlns:a16="http://schemas.microsoft.com/office/drawing/2014/main" id="{33B33182-DBA6-4BC7-A381-599562C0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1">
              <a:extLst>
                <a:ext uri="{FF2B5EF4-FFF2-40B4-BE49-F238E27FC236}">
                  <a16:creationId xmlns:a16="http://schemas.microsoft.com/office/drawing/2014/main" id="{528F8135-FA85-487E-AD85-A5013EB3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92">
              <a:extLst>
                <a:ext uri="{FF2B5EF4-FFF2-40B4-BE49-F238E27FC236}">
                  <a16:creationId xmlns:a16="http://schemas.microsoft.com/office/drawing/2014/main" id="{425FA9DF-6E0C-4F4B-BBC6-1CCC5FC0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64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93">
              <a:extLst>
                <a:ext uri="{FF2B5EF4-FFF2-40B4-BE49-F238E27FC236}">
                  <a16:creationId xmlns:a16="http://schemas.microsoft.com/office/drawing/2014/main" id="{9FC3C249-4272-4508-B699-1D4F5B518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94">
              <a:extLst>
                <a:ext uri="{FF2B5EF4-FFF2-40B4-BE49-F238E27FC236}">
                  <a16:creationId xmlns:a16="http://schemas.microsoft.com/office/drawing/2014/main" id="{0D289913-8D70-4B2B-8F49-F1A2AAB2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95">
              <a:extLst>
                <a:ext uri="{FF2B5EF4-FFF2-40B4-BE49-F238E27FC236}">
                  <a16:creationId xmlns:a16="http://schemas.microsoft.com/office/drawing/2014/main" id="{67A928CC-357F-4FDB-AA59-4E8D6D006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96">
              <a:extLst>
                <a:ext uri="{FF2B5EF4-FFF2-40B4-BE49-F238E27FC236}">
                  <a16:creationId xmlns:a16="http://schemas.microsoft.com/office/drawing/2014/main" id="{972C90E1-C818-478C-823A-55B48408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97">
              <a:extLst>
                <a:ext uri="{FF2B5EF4-FFF2-40B4-BE49-F238E27FC236}">
                  <a16:creationId xmlns:a16="http://schemas.microsoft.com/office/drawing/2014/main" id="{C839098B-DA7C-45DE-A652-CDF8AA86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98">
              <a:extLst>
                <a:ext uri="{FF2B5EF4-FFF2-40B4-BE49-F238E27FC236}">
                  <a16:creationId xmlns:a16="http://schemas.microsoft.com/office/drawing/2014/main" id="{8F898BAE-C047-452E-9658-677920F3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251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99">
              <a:extLst>
                <a:ext uri="{FF2B5EF4-FFF2-40B4-BE49-F238E27FC236}">
                  <a16:creationId xmlns:a16="http://schemas.microsoft.com/office/drawing/2014/main" id="{861399A1-8D73-414E-9AD3-C1FD2363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00">
              <a:extLst>
                <a:ext uri="{FF2B5EF4-FFF2-40B4-BE49-F238E27FC236}">
                  <a16:creationId xmlns:a16="http://schemas.microsoft.com/office/drawing/2014/main" id="{4E7E0F68-B631-4CC2-A13D-D87F021A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01">
              <a:extLst>
                <a:ext uri="{FF2B5EF4-FFF2-40B4-BE49-F238E27FC236}">
                  <a16:creationId xmlns:a16="http://schemas.microsoft.com/office/drawing/2014/main" id="{9A95BB8D-A7D8-43D5-AFC2-733AC2B3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39" y="1083218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02">
              <a:extLst>
                <a:ext uri="{FF2B5EF4-FFF2-40B4-BE49-F238E27FC236}">
                  <a16:creationId xmlns:a16="http://schemas.microsoft.com/office/drawing/2014/main" id="{2DA971D8-4EA3-4BA1-BC5C-BFA6BFC50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64" y="1153068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03">
              <a:extLst>
                <a:ext uri="{FF2B5EF4-FFF2-40B4-BE49-F238E27FC236}">
                  <a16:creationId xmlns:a16="http://schemas.microsoft.com/office/drawing/2014/main" id="{20C054C9-2101-4A6B-829D-FC6EA725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89" y="456156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04">
              <a:extLst>
                <a:ext uri="{FF2B5EF4-FFF2-40B4-BE49-F238E27FC236}">
                  <a16:creationId xmlns:a16="http://schemas.microsoft.com/office/drawing/2014/main" id="{CA05F819-C580-4351-B5B5-0F6DACE07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414" y="1421356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05">
              <a:extLst>
                <a:ext uri="{FF2B5EF4-FFF2-40B4-BE49-F238E27FC236}">
                  <a16:creationId xmlns:a16="http://schemas.microsoft.com/office/drawing/2014/main" id="{6C083038-7B7E-42F7-BB3A-87A15EED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392906"/>
              <a:ext cx="736600" cy="24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06">
              <a:extLst>
                <a:ext uri="{FF2B5EF4-FFF2-40B4-BE49-F238E27FC236}">
                  <a16:creationId xmlns:a16="http://schemas.microsoft.com/office/drawing/2014/main" id="{24622094-7596-4AC1-BDEE-FE6A0F36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564" y="2310356"/>
              <a:ext cx="187325" cy="123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07">
              <a:extLst>
                <a:ext uri="{FF2B5EF4-FFF2-40B4-BE49-F238E27FC236}">
                  <a16:creationId xmlns:a16="http://schemas.microsoft.com/office/drawing/2014/main" id="{3F6FA18F-1C36-40A4-B56A-9E80F3FEB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051" y="1207043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08">
              <a:extLst>
                <a:ext uri="{FF2B5EF4-FFF2-40B4-BE49-F238E27FC236}">
                  <a16:creationId xmlns:a16="http://schemas.microsoft.com/office/drawing/2014/main" id="{728147CB-2386-42BC-A22A-D29AB8496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051" y="1354681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09">
              <a:extLst>
                <a:ext uri="{FF2B5EF4-FFF2-40B4-BE49-F238E27FC236}">
                  <a16:creationId xmlns:a16="http://schemas.microsoft.com/office/drawing/2014/main" id="{FD37DBD4-ED07-4C27-913B-C148F61FB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651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10">
              <a:extLst>
                <a:ext uri="{FF2B5EF4-FFF2-40B4-BE49-F238E27FC236}">
                  <a16:creationId xmlns:a16="http://schemas.microsoft.com/office/drawing/2014/main" id="{22BDDA8D-088A-4944-B225-6DCC92BE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926" y="1275306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1">
              <a:extLst>
                <a:ext uri="{FF2B5EF4-FFF2-40B4-BE49-F238E27FC236}">
                  <a16:creationId xmlns:a16="http://schemas.microsoft.com/office/drawing/2014/main" id="{3C29CABA-1844-4A94-B290-C34F9B9E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2">
              <a:extLst>
                <a:ext uri="{FF2B5EF4-FFF2-40B4-BE49-F238E27FC236}">
                  <a16:creationId xmlns:a16="http://schemas.microsoft.com/office/drawing/2014/main" id="{360D7164-0EE0-498A-BCDC-67E06C1B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26" y="1268956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3">
              <a:extLst>
                <a:ext uri="{FF2B5EF4-FFF2-40B4-BE49-F238E27FC236}">
                  <a16:creationId xmlns:a16="http://schemas.microsoft.com/office/drawing/2014/main" id="{57230D07-797B-4E93-B605-3AEC10E4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14">
              <a:extLst>
                <a:ext uri="{FF2B5EF4-FFF2-40B4-BE49-F238E27FC236}">
                  <a16:creationId xmlns:a16="http://schemas.microsoft.com/office/drawing/2014/main" id="{E2F9FBF6-09B7-40CB-8944-E28BAEF0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4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15">
              <a:extLst>
                <a:ext uri="{FF2B5EF4-FFF2-40B4-BE49-F238E27FC236}">
                  <a16:creationId xmlns:a16="http://schemas.microsoft.com/office/drawing/2014/main" id="{C656B9D0-BE23-4E4A-A61F-E8A0D60A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6">
              <a:extLst>
                <a:ext uri="{FF2B5EF4-FFF2-40B4-BE49-F238E27FC236}">
                  <a16:creationId xmlns:a16="http://schemas.microsoft.com/office/drawing/2014/main" id="{FB2646E9-9240-4BD6-802D-EB526A363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7">
              <a:extLst>
                <a:ext uri="{FF2B5EF4-FFF2-40B4-BE49-F238E27FC236}">
                  <a16:creationId xmlns:a16="http://schemas.microsoft.com/office/drawing/2014/main" id="{AEF9395A-E1FD-4C60-A799-2881A0874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639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8">
              <a:extLst>
                <a:ext uri="{FF2B5EF4-FFF2-40B4-BE49-F238E27FC236}">
                  <a16:creationId xmlns:a16="http://schemas.microsoft.com/office/drawing/2014/main" id="{98E402CA-E272-4F23-94DD-5B2CF823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19">
              <a:extLst>
                <a:ext uri="{FF2B5EF4-FFF2-40B4-BE49-F238E27FC236}">
                  <a16:creationId xmlns:a16="http://schemas.microsoft.com/office/drawing/2014/main" id="{C92CBF54-448F-4155-9D77-D8D1B05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20">
              <a:extLst>
                <a:ext uri="{FF2B5EF4-FFF2-40B4-BE49-F238E27FC236}">
                  <a16:creationId xmlns:a16="http://schemas.microsoft.com/office/drawing/2014/main" id="{A99E6B0A-E063-4A58-A351-4F6C1F62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426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21">
              <a:extLst>
                <a:ext uri="{FF2B5EF4-FFF2-40B4-BE49-F238E27FC236}">
                  <a16:creationId xmlns:a16="http://schemas.microsoft.com/office/drawing/2014/main" id="{D8F965FA-7BCF-422F-B235-53718B28E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22">
              <a:extLst>
                <a:ext uri="{FF2B5EF4-FFF2-40B4-BE49-F238E27FC236}">
                  <a16:creationId xmlns:a16="http://schemas.microsoft.com/office/drawing/2014/main" id="{674AC0D1-0F5D-44D4-82BB-88BFFA5F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23">
              <a:extLst>
                <a:ext uri="{FF2B5EF4-FFF2-40B4-BE49-F238E27FC236}">
                  <a16:creationId xmlns:a16="http://schemas.microsoft.com/office/drawing/2014/main" id="{9C05359D-B3F2-45CF-BC6D-A5925A2F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660554"/>
              <a:ext cx="736600" cy="242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24">
              <a:extLst>
                <a:ext uri="{FF2B5EF4-FFF2-40B4-BE49-F238E27FC236}">
                  <a16:creationId xmlns:a16="http://schemas.microsoft.com/office/drawing/2014/main" id="{D403C258-5125-428F-AF6A-1897211C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93" y="1149893"/>
              <a:ext cx="337283" cy="858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25">
              <a:extLst>
                <a:ext uri="{FF2B5EF4-FFF2-40B4-BE49-F238E27FC236}">
                  <a16:creationId xmlns:a16="http://schemas.microsoft.com/office/drawing/2014/main" id="{C165FDD5-1AFB-4E20-92BB-0531682D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26" y="6075414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B278563E-0CEA-4D26-ACC1-8A788130A7E1}"/>
                </a:ext>
              </a:extLst>
            </p:cNvPr>
            <p:cNvGrpSpPr/>
            <p:nvPr/>
          </p:nvGrpSpPr>
          <p:grpSpPr>
            <a:xfrm>
              <a:off x="1867614" y="4818439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7" name="Rectangle 13">
                <a:extLst>
                  <a:ext uri="{FF2B5EF4-FFF2-40B4-BE49-F238E27FC236}">
                    <a16:creationId xmlns:a16="http://schemas.microsoft.com/office/drawing/2014/main" id="{C4826F3F-B7DE-4320-B172-F930D7EA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4">
                <a:extLst>
                  <a:ext uri="{FF2B5EF4-FFF2-40B4-BE49-F238E27FC236}">
                    <a16:creationId xmlns:a16="http://schemas.microsoft.com/office/drawing/2014/main" id="{F0C17A0C-A980-4507-92B2-0D5D9214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5">
                <a:extLst>
                  <a:ext uri="{FF2B5EF4-FFF2-40B4-BE49-F238E27FC236}">
                    <a16:creationId xmlns:a16="http://schemas.microsoft.com/office/drawing/2014/main" id="{385BA6D9-518D-4BE2-893E-032939820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16">
                <a:extLst>
                  <a:ext uri="{FF2B5EF4-FFF2-40B4-BE49-F238E27FC236}">
                    <a16:creationId xmlns:a16="http://schemas.microsoft.com/office/drawing/2014/main" id="{17CA673C-3BF3-42C6-85CE-AC41B86A9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7">
                <a:extLst>
                  <a:ext uri="{FF2B5EF4-FFF2-40B4-BE49-F238E27FC236}">
                    <a16:creationId xmlns:a16="http://schemas.microsoft.com/office/drawing/2014/main" id="{791DBD6E-6302-407C-88D7-8FBBD9E62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8">
                <a:extLst>
                  <a:ext uri="{FF2B5EF4-FFF2-40B4-BE49-F238E27FC236}">
                    <a16:creationId xmlns:a16="http://schemas.microsoft.com/office/drawing/2014/main" id="{2140A29F-42C7-4028-9E18-8C67AF42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8" name="Rectangle 5">
              <a:extLst>
                <a:ext uri="{FF2B5EF4-FFF2-40B4-BE49-F238E27FC236}">
                  <a16:creationId xmlns:a16="http://schemas.microsoft.com/office/drawing/2014/main" id="{AE1388DD-2958-44FF-8FE3-D969D5D5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86" y="4792833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6">
              <a:extLst>
                <a:ext uri="{FF2B5EF4-FFF2-40B4-BE49-F238E27FC236}">
                  <a16:creationId xmlns:a16="http://schemas.microsoft.com/office/drawing/2014/main" id="{A7B98014-F200-4DC1-8054-183F5A72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73" y="4792833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3FC93A8E-3B8E-44D4-9399-3CAFAA0E676E}"/>
                </a:ext>
              </a:extLst>
            </p:cNvPr>
            <p:cNvGrpSpPr/>
            <p:nvPr/>
          </p:nvGrpSpPr>
          <p:grpSpPr>
            <a:xfrm>
              <a:off x="1897182" y="5434863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1" name="Rectangle 13">
                <a:extLst>
                  <a:ext uri="{FF2B5EF4-FFF2-40B4-BE49-F238E27FC236}">
                    <a16:creationId xmlns:a16="http://schemas.microsoft.com/office/drawing/2014/main" id="{95E99C4B-017B-4341-840C-427A0253B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4">
                <a:extLst>
                  <a:ext uri="{FF2B5EF4-FFF2-40B4-BE49-F238E27FC236}">
                    <a16:creationId xmlns:a16="http://schemas.microsoft.com/office/drawing/2014/main" id="{2F637765-37F2-49FD-B130-588FB8BA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5">
                <a:extLst>
                  <a:ext uri="{FF2B5EF4-FFF2-40B4-BE49-F238E27FC236}">
                    <a16:creationId xmlns:a16="http://schemas.microsoft.com/office/drawing/2014/main" id="{714F137C-8226-418B-999B-DB6061D3E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6">
                <a:extLst>
                  <a:ext uri="{FF2B5EF4-FFF2-40B4-BE49-F238E27FC236}">
                    <a16:creationId xmlns:a16="http://schemas.microsoft.com/office/drawing/2014/main" id="{FCA1FAAE-7C16-4F48-80DA-0F040D4B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7">
                <a:extLst>
                  <a:ext uri="{FF2B5EF4-FFF2-40B4-BE49-F238E27FC236}">
                    <a16:creationId xmlns:a16="http://schemas.microsoft.com/office/drawing/2014/main" id="{87C99CA5-0A46-455F-AF28-050DA220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8">
                <a:extLst>
                  <a:ext uri="{FF2B5EF4-FFF2-40B4-BE49-F238E27FC236}">
                    <a16:creationId xmlns:a16="http://schemas.microsoft.com/office/drawing/2014/main" id="{32D786AA-E4BB-40BF-BDB2-168F8AC5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45CEF817-8F5B-46F1-9406-2B7F4E8632E4}"/>
              </a:ext>
            </a:extLst>
          </p:cNvPr>
          <p:cNvGrpSpPr/>
          <p:nvPr/>
        </p:nvGrpSpPr>
        <p:grpSpPr>
          <a:xfrm>
            <a:off x="8480073" y="5523770"/>
            <a:ext cx="1051030" cy="1203325"/>
            <a:chOff x="4061465" y="3403600"/>
            <a:chExt cx="2688585" cy="3078163"/>
          </a:xfrm>
          <a:solidFill>
            <a:schemeClr val="accent6"/>
          </a:solidFill>
        </p:grpSpPr>
        <p:sp>
          <p:nvSpPr>
            <p:cNvPr id="396" name="Rectangle 129">
              <a:extLst>
                <a:ext uri="{FF2B5EF4-FFF2-40B4-BE49-F238E27FC236}">
                  <a16:creationId xmlns:a16="http://schemas.microsoft.com/office/drawing/2014/main" id="{0980A933-109D-4AB6-A0AA-4D7CF391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254625"/>
              <a:ext cx="2678112" cy="1227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30">
              <a:extLst>
                <a:ext uri="{FF2B5EF4-FFF2-40B4-BE49-F238E27FC236}">
                  <a16:creationId xmlns:a16="http://schemas.microsoft.com/office/drawing/2014/main" id="{9B1C0B9C-8879-4FA8-B487-9BB41FB5C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513" y="3403600"/>
              <a:ext cx="98425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31">
              <a:extLst>
                <a:ext uri="{FF2B5EF4-FFF2-40B4-BE49-F238E27FC236}">
                  <a16:creationId xmlns:a16="http://schemas.microsoft.com/office/drawing/2014/main" id="{914CFD06-2852-4777-AD5B-9D18E809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5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32">
              <a:extLst>
                <a:ext uri="{FF2B5EF4-FFF2-40B4-BE49-F238E27FC236}">
                  <a16:creationId xmlns:a16="http://schemas.microsoft.com/office/drawing/2014/main" id="{A4DDD171-6F77-46E1-887B-82527F093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33">
              <a:extLst>
                <a:ext uri="{FF2B5EF4-FFF2-40B4-BE49-F238E27FC236}">
                  <a16:creationId xmlns:a16="http://schemas.microsoft.com/office/drawing/2014/main" id="{BB35C104-BF1A-4A83-8388-9F8C8B136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088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34">
              <a:extLst>
                <a:ext uri="{FF2B5EF4-FFF2-40B4-BE49-F238E27FC236}">
                  <a16:creationId xmlns:a16="http://schemas.microsoft.com/office/drawing/2014/main" id="{F77CD7C0-D6B7-495C-BA79-FEDD5C191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35">
              <a:extLst>
                <a:ext uri="{FF2B5EF4-FFF2-40B4-BE49-F238E27FC236}">
                  <a16:creationId xmlns:a16="http://schemas.microsoft.com/office/drawing/2014/main" id="{3ABCD400-780B-44FA-84FA-E5079270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36">
              <a:extLst>
                <a:ext uri="{FF2B5EF4-FFF2-40B4-BE49-F238E27FC236}">
                  <a16:creationId xmlns:a16="http://schemas.microsoft.com/office/drawing/2014/main" id="{890D6AE1-03A4-43AA-89DC-D0AFD6FE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465" y="3403600"/>
              <a:ext cx="236537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37">
              <a:extLst>
                <a:ext uri="{FF2B5EF4-FFF2-40B4-BE49-F238E27FC236}">
                  <a16:creationId xmlns:a16="http://schemas.microsoft.com/office/drawing/2014/main" id="{9627E1FA-3E95-4B31-AB9E-8C23E7931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28942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38">
              <a:extLst>
                <a:ext uri="{FF2B5EF4-FFF2-40B4-BE49-F238E27FC236}">
                  <a16:creationId xmlns:a16="http://schemas.microsoft.com/office/drawing/2014/main" id="{D2D6BA2B-91F1-4FCB-A8B5-BD1236C1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014788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39">
              <a:extLst>
                <a:ext uri="{FF2B5EF4-FFF2-40B4-BE49-F238E27FC236}">
                  <a16:creationId xmlns:a16="http://schemas.microsoft.com/office/drawing/2014/main" id="{D2D52CC8-713F-4EC0-8B6D-3549F08B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738563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40">
              <a:extLst>
                <a:ext uri="{FF2B5EF4-FFF2-40B4-BE49-F238E27FC236}">
                  <a16:creationId xmlns:a16="http://schemas.microsoft.com/office/drawing/2014/main" id="{FDC50C4E-72B9-4DCF-BA89-A32178CD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541838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41">
              <a:extLst>
                <a:ext uri="{FF2B5EF4-FFF2-40B4-BE49-F238E27FC236}">
                  <a16:creationId xmlns:a16="http://schemas.microsoft.com/office/drawing/2014/main" id="{2C974C0D-7330-427C-902B-4C04BC2A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792663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42">
              <a:extLst>
                <a:ext uri="{FF2B5EF4-FFF2-40B4-BE49-F238E27FC236}">
                  <a16:creationId xmlns:a16="http://schemas.microsoft.com/office/drawing/2014/main" id="{6836E0F2-A2B7-424F-AC2E-35CD8BCF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04507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43">
              <a:extLst>
                <a:ext uri="{FF2B5EF4-FFF2-40B4-BE49-F238E27FC236}">
                  <a16:creationId xmlns:a16="http://schemas.microsoft.com/office/drawing/2014/main" id="{B15A13CD-B137-4DFA-8D45-355BE67D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938588"/>
              <a:ext cx="331787" cy="376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44">
              <a:extLst>
                <a:ext uri="{FF2B5EF4-FFF2-40B4-BE49-F238E27FC236}">
                  <a16:creationId xmlns:a16="http://schemas.microsoft.com/office/drawing/2014/main" id="{DDA38115-FEDD-4D01-91BF-E5B677EF7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8" y="4314825"/>
              <a:ext cx="331787" cy="230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45">
              <a:extLst>
                <a:ext uri="{FF2B5EF4-FFF2-40B4-BE49-F238E27FC236}">
                  <a16:creationId xmlns:a16="http://schemas.microsoft.com/office/drawing/2014/main" id="{7E662B95-2D26-4DB0-87E7-DAED83A1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805363"/>
              <a:ext cx="331787" cy="490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73323BB-6F36-4FD3-ABCE-738811481F30}"/>
              </a:ext>
            </a:extLst>
          </p:cNvPr>
          <p:cNvGrpSpPr/>
          <p:nvPr/>
        </p:nvGrpSpPr>
        <p:grpSpPr>
          <a:xfrm>
            <a:off x="10215281" y="6413584"/>
            <a:ext cx="753582" cy="315858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414" name="Rectangle 129">
              <a:extLst>
                <a:ext uri="{FF2B5EF4-FFF2-40B4-BE49-F238E27FC236}">
                  <a16:creationId xmlns:a16="http://schemas.microsoft.com/office/drawing/2014/main" id="{CCBC2921-E964-45C4-9EEE-D97112D9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29">
              <a:extLst>
                <a:ext uri="{FF2B5EF4-FFF2-40B4-BE49-F238E27FC236}">
                  <a16:creationId xmlns:a16="http://schemas.microsoft.com/office/drawing/2014/main" id="{AE764D2A-25D3-43F6-B794-BB0FE5136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29">
              <a:extLst>
                <a:ext uri="{FF2B5EF4-FFF2-40B4-BE49-F238E27FC236}">
                  <a16:creationId xmlns:a16="http://schemas.microsoft.com/office/drawing/2014/main" id="{8AB809FB-3337-4539-91AA-3CD5E3948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29">
              <a:extLst>
                <a:ext uri="{FF2B5EF4-FFF2-40B4-BE49-F238E27FC236}">
                  <a16:creationId xmlns:a16="http://schemas.microsoft.com/office/drawing/2014/main" id="{1C7BFB05-4F50-4434-AF2A-E3A03983A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861397A-F7C7-40F8-BAF2-9CDEEF0B34DF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92DED0D-52A6-42B8-8553-62DC089010F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4AAD6B18-FAC3-4DD2-AE4D-3BE6FE0C3F9B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2377" y="980738"/>
            <a:ext cx="8851407" cy="5391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28700" algn="just">
              <a:spcBef>
                <a:spcPts val="175"/>
              </a:spcBef>
              <a:spcAft>
                <a:spcPts val="175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Scope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Codes and Design Specifications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Constraints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  <a:tabLst>
                <a:tab pos="855663" algn="l"/>
              </a:tabLst>
            </a:pPr>
            <a:r>
              <a:rPr lang="en-US" sz="2400" b="1">
                <a:latin typeface="Times New Roman"/>
                <a:cs typeface="Times New Roman"/>
              </a:rPr>
              <a:t>Structural Design of the Building</a:t>
            </a:r>
          </a:p>
          <a:p>
            <a:pPr marL="1371600" indent="-342900" algn="just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  <a:tabLst>
                <a:tab pos="855663" algn="l"/>
              </a:tabLs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ETABS Modelling</a:t>
            </a:r>
          </a:p>
          <a:p>
            <a:pPr marL="1371600" indent="-342900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/>
                <a:cs typeface="Times New Roman"/>
              </a:rPr>
              <a:t>Geotechnical and Foundation System Design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342900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Cost Estimation </a:t>
            </a:r>
          </a:p>
          <a:p>
            <a:pPr marL="1371600" indent="-342900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1028700">
              <a:spcBef>
                <a:spcPts val="175"/>
              </a:spcBef>
              <a:spcAft>
                <a:spcPts val="175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58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8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8" y="185788"/>
            <a:ext cx="4678780" cy="65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244314" y="6187197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884" y="1179458"/>
            <a:ext cx="88114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Extended Three Dimensional Analysis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of Building Systems;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3D view of the structure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Members Analysis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Wind – Seismic loads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Deflection Mapping</a:t>
            </a: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80557" y="301344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ETABS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©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Modeling and Analysis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9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30666" y="6185945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80557" y="301344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ETABS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©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Modelling and Analysis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29" y="1446663"/>
            <a:ext cx="9043514" cy="51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3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30666" y="6093342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80557" y="301344"/>
            <a:ext cx="6129002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Structural Design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ETABS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©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Modelling and Analysis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8" y="1460309"/>
            <a:ext cx="10542368" cy="50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3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90963" y="6424158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705970" y="6423443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716511-0365-4814-B4F1-1C5CE19B6694}"/>
              </a:ext>
            </a:extLst>
          </p:cNvPr>
          <p:cNvSpPr/>
          <p:nvPr/>
        </p:nvSpPr>
        <p:spPr>
          <a:xfrm rot="5400000">
            <a:off x="-10057" y="418314"/>
            <a:ext cx="622784" cy="611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11328540" y="6200305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332" y="122832"/>
            <a:ext cx="13856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Geotechnical Design of Foundation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4287" y="1176449"/>
            <a:ext cx="10569039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94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Times New Roman"/>
                <a:cs typeface="Times New Roman"/>
              </a:rPr>
              <a:t>Soil Profile</a:t>
            </a:r>
          </a:p>
          <a:p>
            <a:pPr marL="7994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Times New Roman"/>
                <a:cs typeface="Times New Roman"/>
              </a:rPr>
              <a:t>Chemical Analysis</a:t>
            </a:r>
          </a:p>
          <a:p>
            <a:pPr marL="7994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5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b="1">
                <a:latin typeface="Times New Roman"/>
                <a:cs typeface="Times New Roman"/>
              </a:rPr>
              <a:t>Soil Profile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37111"/>
              </p:ext>
            </p:extLst>
          </p:nvPr>
        </p:nvGraphicFramePr>
        <p:xfrm>
          <a:off x="903767" y="1382231"/>
          <a:ext cx="9907841" cy="515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992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Bore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holes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Soil Description 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Range of SPT “N”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877">
                <a:tc rowSpan="6"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1">
                          <a:latin typeface="Times New Roman"/>
                          <a:cs typeface="Times New Roman"/>
                        </a:rPr>
                        <a:t>BH-1</a:t>
                      </a:r>
                      <a:r>
                        <a:rPr lang="en-US" b="1" baseline="0">
                          <a:latin typeface="Times New Roman"/>
                          <a:cs typeface="Times New Roman"/>
                        </a:rPr>
                        <a:t> to BH-5</a:t>
                      </a:r>
                      <a:endParaRPr lang="en-US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Layer: 1  ( 0.0m - 2.50m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) brownish to dark gray, very loose to </a:t>
                      </a:r>
                      <a:r>
                        <a:rPr lang="en-US" baseline="0" err="1">
                          <a:latin typeface="Times New Roman"/>
                          <a:cs typeface="Times New Roman"/>
                        </a:rPr>
                        <a:t>loose,silty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sand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4 – 10 (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loose ) 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Layer: 2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(2.50m – 9.00m) dark gray, yellowish to grayish ,very soft , sandy lean clay ( sabkha)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1 – 13 ( loose)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Layer: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3 ( 9.00m – 12.00m) grayish to brownish , medium dense, poorly graded 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– 23 </a:t>
                      </a:r>
                      <a:r>
                        <a:rPr lang="en-US">
                          <a:latin typeface="Times New Roman"/>
                          <a:cs typeface="Times New Roman"/>
                        </a:rPr>
                        <a:t>( medium ) 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Layer: 4 (12.00m -15.00m) gray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to brownish, hard, sandy lean clay medium dense to dense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 17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– 47 (medium to dense )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Layer: 5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(15.00m - 25.00m) gray to brownish , hard , sandy lean clay 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21 - &gt; 50 (medium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dense – dense very dense )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Layer: 6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(25.00m - 30.50m) gray to brownish , hard , sandy lean clay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/>
                          <a:cs typeface="Times New Roman"/>
                        </a:rPr>
                        <a:t>47 - &gt; 100 ( very</a:t>
                      </a:r>
                      <a:r>
                        <a:rPr lang="en-US" baseline="0">
                          <a:latin typeface="Times New Roman"/>
                          <a:cs typeface="Times New Roman"/>
                        </a:rPr>
                        <a:t> dense )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344937" y="6244957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58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b="1">
                <a:latin typeface="Times New Roman"/>
                <a:cs typeface="Times New Roman"/>
              </a:rPr>
              <a:t>Soil Profile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344937" y="6244957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7F19C-B0FB-4A11-BE4F-6DFC9E12AB80}"/>
              </a:ext>
            </a:extLst>
          </p:cNvPr>
          <p:cNvSpPr txBox="1"/>
          <p:nvPr/>
        </p:nvSpPr>
        <p:spPr>
          <a:xfrm>
            <a:off x="723465" y="1431466"/>
            <a:ext cx="718682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4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2443" y="313013"/>
            <a:ext cx="11219558" cy="724247"/>
          </a:xfrm>
        </p:spPr>
        <p:txBody>
          <a:bodyPr/>
          <a:lstStyle/>
          <a:p>
            <a:r>
              <a:rPr lang="en-US" sz="4400" b="1">
                <a:latin typeface="Times New Roman"/>
                <a:cs typeface="Times New Roman"/>
              </a:rPr>
              <a:t>Chemical Analysis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465" y="1431466"/>
            <a:ext cx="718682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Chemical analysis (Sulfate &amp; Chloride) </a:t>
            </a:r>
          </a:p>
          <a:p>
            <a:pPr marL="285750" indent="-285750">
              <a:buFont typeface="Arial" charset="0"/>
              <a:buChar char="•"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43349"/>
              </p:ext>
            </p:extLst>
          </p:nvPr>
        </p:nvGraphicFramePr>
        <p:xfrm>
          <a:off x="935219" y="2677082"/>
          <a:ext cx="8215340" cy="184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44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lang="en-US" sz="2400" baseline="0">
                          <a:latin typeface="Times New Roman"/>
                          <a:cs typeface="Times New Roman"/>
                        </a:rPr>
                        <a:t> of materials</a:t>
                      </a:r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Type of test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Chemical</a:t>
                      </a:r>
                      <a:r>
                        <a:rPr lang="en-US" sz="2400" baseline="0">
                          <a:latin typeface="Times New Roman"/>
                          <a:cs typeface="Times New Roman"/>
                        </a:rPr>
                        <a:t> con.</a:t>
                      </a:r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Sulfate(%)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Chloride(%)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5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Acid 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0.195-0.424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1.277-2.528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6869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90963" y="6424158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705970" y="6423443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716511-0365-4814-B4F1-1C5CE19B6694}"/>
              </a:ext>
            </a:extLst>
          </p:cNvPr>
          <p:cNvSpPr/>
          <p:nvPr/>
        </p:nvSpPr>
        <p:spPr>
          <a:xfrm rot="5400000">
            <a:off x="-10057" y="418314"/>
            <a:ext cx="622784" cy="611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11328540" y="6200305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332" y="122832"/>
            <a:ext cx="13856772" cy="986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/>
                <a:cs typeface="Times New Roman"/>
              </a:rPr>
              <a:t>Obtained Soil Profile and Chemical Analysis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1155" y="1435242"/>
            <a:ext cx="4329266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9A0A5C-F5B6-464F-AE73-334D52A87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2658"/>
              </p:ext>
            </p:extLst>
          </p:nvPr>
        </p:nvGraphicFramePr>
        <p:xfrm>
          <a:off x="546339" y="1682151"/>
          <a:ext cx="8181811" cy="319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904">
                  <a:extLst>
                    <a:ext uri="{9D8B030D-6E8A-4147-A177-3AD203B41FA5}">
                      <a16:colId xmlns:a16="http://schemas.microsoft.com/office/drawing/2014/main" val="2952374120"/>
                    </a:ext>
                  </a:extLst>
                </a:gridCol>
                <a:gridCol w="5008907">
                  <a:extLst>
                    <a:ext uri="{9D8B030D-6E8A-4147-A177-3AD203B41FA5}">
                      <a16:colId xmlns:a16="http://schemas.microsoft.com/office/drawing/2014/main" val="2660921033"/>
                    </a:ext>
                  </a:extLst>
                </a:gridCol>
              </a:tblGrid>
              <a:tr h="124646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>
                          <a:effectLst/>
                        </a:rPr>
                        <a:t>High level of water table ​</a:t>
                      </a:r>
                    </a:p>
                    <a:p>
                      <a:pPr algn="just" rtl="0" fontAlgn="base"/>
                      <a:r>
                        <a:rPr lang="en-US">
                          <a:effectLst/>
                        </a:rPr>
                        <a:t>      (0.45 m - 1.3 m)​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>
                          <a:effectLst/>
                        </a:rPr>
                        <a:t>Consider temporary dewatering and permanent drainage system​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480139"/>
                  </a:ext>
                </a:extLst>
              </a:tr>
              <a:tr h="70255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>
                          <a:effectLst/>
                        </a:rPr>
                        <a:t>Sabkha Soil (Difficult Soil)​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>
                          <a:effectLst/>
                        </a:rPr>
                        <a:t>Removal of the contaminated Sabkha soil​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228567"/>
                  </a:ext>
                </a:extLst>
              </a:tr>
              <a:tr h="124646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>
                          <a:effectLst/>
                        </a:rPr>
                        <a:t>Foundation Design 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>
                          <a:effectLst/>
                        </a:rPr>
                        <a:t>Using the mat with pile due to the huge settlement 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250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77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90963" y="6424158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705970" y="6423443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716511-0365-4814-B4F1-1C5CE19B6694}"/>
              </a:ext>
            </a:extLst>
          </p:cNvPr>
          <p:cNvSpPr/>
          <p:nvPr/>
        </p:nvSpPr>
        <p:spPr>
          <a:xfrm rot="5400000">
            <a:off x="-10057" y="418314"/>
            <a:ext cx="622784" cy="611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11328540" y="6200305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332" y="122832"/>
            <a:ext cx="13856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Geotechnical Design of Foundation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0551" y="1090185"/>
            <a:ext cx="105690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44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Piled Raft Foundation </a:t>
            </a:r>
          </a:p>
          <a:p>
            <a:pPr marL="457200" lvl="1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8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90963" y="6424158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705970" y="6423443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716511-0365-4814-B4F1-1C5CE19B6694}"/>
              </a:ext>
            </a:extLst>
          </p:cNvPr>
          <p:cNvSpPr/>
          <p:nvPr/>
        </p:nvSpPr>
        <p:spPr>
          <a:xfrm rot="5400000">
            <a:off x="-10057" y="418314"/>
            <a:ext cx="622784" cy="611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11328540" y="6200305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332" y="122832"/>
            <a:ext cx="13856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Geotechnical Design of Foundation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0551" y="1090185"/>
            <a:ext cx="105690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44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Piled Raft Foundation </a:t>
            </a:r>
          </a:p>
          <a:p>
            <a:pPr marL="457200" lvl="1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-9728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62B17A-1725-49E8-9D1D-63830501112B}"/>
              </a:ext>
            </a:extLst>
          </p:cNvPr>
          <p:cNvGrpSpPr/>
          <p:nvPr/>
        </p:nvGrpSpPr>
        <p:grpSpPr>
          <a:xfrm>
            <a:off x="9800578" y="5171724"/>
            <a:ext cx="2115323" cy="1504416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DE819105-5DB4-46DC-AC07-9DCB326E5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36DE6030-FB06-4F93-9784-7B79CD9D6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1176D955-10D7-4701-AAE0-C00F5ECC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18C6D0D-4DCF-44E2-8B94-E65CF4AC6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E0FDA524-43DC-4623-B0B1-ACAE7E075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62F22C32-B45F-4588-96DE-460D2CEA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88FE555-3550-4100-805E-DDEBC7DD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AFC136C-E42D-498A-AFDB-E1453B78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0EE3899C-AD24-4488-91A4-00B8CC01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C94665C3-4769-43CC-A1A3-0F3BCC0F3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8D3DCA95-33B8-44E2-AEEE-5C19E3E4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91886D56-EE96-4F53-9CD0-B0A50C56E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8E352DA-DF6A-4693-B10F-F87894A2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861D65DE-C61D-4510-8D5E-B209D4E2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60B4159A-905D-48AC-B807-B563304D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A2F29FED-88D3-4C7D-A344-D892BC5E7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A2F96EA2-99F5-4C10-A2D7-4AD146A60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1CDB6BEC-2086-4663-975D-06B72D1F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CB9C93FB-FBF3-41C0-8B61-69D5A047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id="{95CD85C8-51E3-4D5E-8BC1-7CA4EAB8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3BFA2418-58D9-463B-8641-192E25E8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5EE9D6E9-0BEE-4CEF-8EDB-EF1351A6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8C37EBE1-B90E-4F17-A9F9-3BD4276C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90F50E58-71E9-43E2-9506-BAA380CD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4DBF3AEE-1012-43E8-9EBA-706E82A5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7BEAB592-643D-4949-9BF5-0A6405E6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2555EA84-A00C-4B50-A5DE-B218CCDF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6D28AE3B-F03F-408C-8836-47DB0EBE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18772A9D-4ED2-46FF-B518-2243437C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4">
              <a:extLst>
                <a:ext uri="{FF2B5EF4-FFF2-40B4-BE49-F238E27FC236}">
                  <a16:creationId xmlns:a16="http://schemas.microsoft.com/office/drawing/2014/main" id="{FB7CA4FA-7DF7-48C5-9F36-FDED2E1E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>
              <a:extLst>
                <a:ext uri="{FF2B5EF4-FFF2-40B4-BE49-F238E27FC236}">
                  <a16:creationId xmlns:a16="http://schemas.microsoft.com/office/drawing/2014/main" id="{3F87037C-2303-442A-9EC1-D7D5A7F1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86BA7F3E-E19C-4615-BBB1-1CF2CA59D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50D48179-6FA6-4BE7-AAA0-0A623BECE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8">
              <a:extLst>
                <a:ext uri="{FF2B5EF4-FFF2-40B4-BE49-F238E27FC236}">
                  <a16:creationId xmlns:a16="http://schemas.microsoft.com/office/drawing/2014/main" id="{E31C3D43-36AA-4C42-A8F9-A3020C8A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974D4C08-85C7-4F3B-A8D8-F75E90B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0572E18-1B63-40F3-B6E9-CB022046D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1">
              <a:extLst>
                <a:ext uri="{FF2B5EF4-FFF2-40B4-BE49-F238E27FC236}">
                  <a16:creationId xmlns:a16="http://schemas.microsoft.com/office/drawing/2014/main" id="{9CE2F97C-BCE4-4DA8-8524-BE509AF95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E1DA533C-6026-4AE3-A7FF-7E02ED4E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F680E4D9-A7EC-4ABB-826C-64FB355CC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4">
              <a:extLst>
                <a:ext uri="{FF2B5EF4-FFF2-40B4-BE49-F238E27FC236}">
                  <a16:creationId xmlns:a16="http://schemas.microsoft.com/office/drawing/2014/main" id="{2AFEED65-484F-49D5-B1A8-A09B408FE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2B685833-FD6A-4301-B5D6-070B3800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582CF88B-AD1D-4CF8-9E08-6C2CD804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9E2B3AA2-E901-4120-9834-5C1CA543B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77DB11D9-FA72-410B-A0B0-C16557E5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E8DCFB37-9013-4254-ABD1-E673DD447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832C7B59-365A-4334-8908-6E5A1725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06FF40E4-1030-4CF1-9429-B44117C2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2">
              <a:extLst>
                <a:ext uri="{FF2B5EF4-FFF2-40B4-BE49-F238E27FC236}">
                  <a16:creationId xmlns:a16="http://schemas.microsoft.com/office/drawing/2014/main" id="{5D48EA84-5312-4969-9CD8-9FCD8E52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D11978F5-DE12-4F3C-83A4-F8A103B3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06137450-B58F-4522-BAC7-E9851051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8B463AC3-9445-47D9-BF8B-C05EC146E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EAC56BBF-890E-4F2C-B54D-6A9BFBAF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66143911-43DE-4ACA-B9D8-266F62F9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">
              <a:extLst>
                <a:ext uri="{FF2B5EF4-FFF2-40B4-BE49-F238E27FC236}">
                  <a16:creationId xmlns:a16="http://schemas.microsoft.com/office/drawing/2014/main" id="{F10A7B96-1CB9-4E74-BEFA-97D6F261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83E0445C-8F2F-4027-8FC2-8D4BC792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0">
              <a:extLst>
                <a:ext uri="{FF2B5EF4-FFF2-40B4-BE49-F238E27FC236}">
                  <a16:creationId xmlns:a16="http://schemas.microsoft.com/office/drawing/2014/main" id="{EBDA6985-5DFF-491C-B20A-30949167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6BE22C1C-E80D-44A2-A674-AD2AAE29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2">
              <a:extLst>
                <a:ext uri="{FF2B5EF4-FFF2-40B4-BE49-F238E27FC236}">
                  <a16:creationId xmlns:a16="http://schemas.microsoft.com/office/drawing/2014/main" id="{2AB0E527-1719-48F6-8069-7D730AC8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3">
              <a:extLst>
                <a:ext uri="{FF2B5EF4-FFF2-40B4-BE49-F238E27FC236}">
                  <a16:creationId xmlns:a16="http://schemas.microsoft.com/office/drawing/2014/main" id="{025B8DA8-08A0-45FF-8994-554441F8B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4">
              <a:extLst>
                <a:ext uri="{FF2B5EF4-FFF2-40B4-BE49-F238E27FC236}">
                  <a16:creationId xmlns:a16="http://schemas.microsoft.com/office/drawing/2014/main" id="{C614A04A-6BF5-44BC-AA3D-D103994F3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473CB7AA-2239-4F3C-92D1-EEA66182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326689CF-C9F2-4A33-8928-D782C4BF9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D67486E1-5A31-446D-8510-8F9A95789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591A3D3B-DCD3-4BBA-8AFA-D6319CDC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9">
              <a:extLst>
                <a:ext uri="{FF2B5EF4-FFF2-40B4-BE49-F238E27FC236}">
                  <a16:creationId xmlns:a16="http://schemas.microsoft.com/office/drawing/2014/main" id="{B16FE9EB-FA11-4DE8-8051-1F672E7FB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0">
              <a:extLst>
                <a:ext uri="{FF2B5EF4-FFF2-40B4-BE49-F238E27FC236}">
                  <a16:creationId xmlns:a16="http://schemas.microsoft.com/office/drawing/2014/main" id="{D8A69B76-0966-498E-A6B9-13379193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1BB2744C-1408-49B5-86B7-C127937F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2">
              <a:extLst>
                <a:ext uri="{FF2B5EF4-FFF2-40B4-BE49-F238E27FC236}">
                  <a16:creationId xmlns:a16="http://schemas.microsoft.com/office/drawing/2014/main" id="{A81B684F-8D94-4A4B-AC88-6DB5D5C39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3">
              <a:extLst>
                <a:ext uri="{FF2B5EF4-FFF2-40B4-BE49-F238E27FC236}">
                  <a16:creationId xmlns:a16="http://schemas.microsoft.com/office/drawing/2014/main" id="{F4D0A8A3-8EAF-44EF-A4D1-5BDB9AB4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4">
              <a:extLst>
                <a:ext uri="{FF2B5EF4-FFF2-40B4-BE49-F238E27FC236}">
                  <a16:creationId xmlns:a16="http://schemas.microsoft.com/office/drawing/2014/main" id="{1004FD0D-956B-44AA-8137-745DACDD1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5">
              <a:extLst>
                <a:ext uri="{FF2B5EF4-FFF2-40B4-BE49-F238E27FC236}">
                  <a16:creationId xmlns:a16="http://schemas.microsoft.com/office/drawing/2014/main" id="{9797B368-1130-489F-ADE8-18717817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6">
              <a:extLst>
                <a:ext uri="{FF2B5EF4-FFF2-40B4-BE49-F238E27FC236}">
                  <a16:creationId xmlns:a16="http://schemas.microsoft.com/office/drawing/2014/main" id="{86E80B01-335E-419F-83D7-63973D0B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7">
              <a:extLst>
                <a:ext uri="{FF2B5EF4-FFF2-40B4-BE49-F238E27FC236}">
                  <a16:creationId xmlns:a16="http://schemas.microsoft.com/office/drawing/2014/main" id="{8A36AB3D-F4F4-41FA-86AC-7582D773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D0B91DA6-62CD-4B74-BEAD-350F00A9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9">
              <a:extLst>
                <a:ext uri="{FF2B5EF4-FFF2-40B4-BE49-F238E27FC236}">
                  <a16:creationId xmlns:a16="http://schemas.microsoft.com/office/drawing/2014/main" id="{F2963009-EFDA-46D5-97E1-CED1BDED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B7D31B82-341D-42B0-B652-B356C0DCD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1">
              <a:extLst>
                <a:ext uri="{FF2B5EF4-FFF2-40B4-BE49-F238E27FC236}">
                  <a16:creationId xmlns:a16="http://schemas.microsoft.com/office/drawing/2014/main" id="{C51B6370-9A36-4609-A870-D846C694B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2">
              <a:extLst>
                <a:ext uri="{FF2B5EF4-FFF2-40B4-BE49-F238E27FC236}">
                  <a16:creationId xmlns:a16="http://schemas.microsoft.com/office/drawing/2014/main" id="{2FEA0319-90E8-4FF0-8B66-F4745ED3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29AA625D-F1C2-4BA7-9A85-815E507F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E7A83AF3-7714-40C4-9D71-F9650A97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B914F548-3C6F-4A19-9494-0DD41681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6">
              <a:extLst>
                <a:ext uri="{FF2B5EF4-FFF2-40B4-BE49-F238E27FC236}">
                  <a16:creationId xmlns:a16="http://schemas.microsoft.com/office/drawing/2014/main" id="{999599C1-C47D-4ECE-A21E-234B90C2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9CCBBC56-3BE6-40FB-8761-A66D226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8">
              <a:extLst>
                <a:ext uri="{FF2B5EF4-FFF2-40B4-BE49-F238E27FC236}">
                  <a16:creationId xmlns:a16="http://schemas.microsoft.com/office/drawing/2014/main" id="{8B481B5D-1E70-45C3-AEAC-A27A0E72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BA1D8568-40F5-416F-8677-897AFEE2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0">
              <a:extLst>
                <a:ext uri="{FF2B5EF4-FFF2-40B4-BE49-F238E27FC236}">
                  <a16:creationId xmlns:a16="http://schemas.microsoft.com/office/drawing/2014/main" id="{6B553A95-8E71-40B6-86F2-BBB6CEDD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">
              <a:extLst>
                <a:ext uri="{FF2B5EF4-FFF2-40B4-BE49-F238E27FC236}">
                  <a16:creationId xmlns:a16="http://schemas.microsoft.com/office/drawing/2014/main" id="{D4ED0FD4-2791-431F-997B-3B45191C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2">
              <a:extLst>
                <a:ext uri="{FF2B5EF4-FFF2-40B4-BE49-F238E27FC236}">
                  <a16:creationId xmlns:a16="http://schemas.microsoft.com/office/drawing/2014/main" id="{3665DE63-5009-48D7-9E2C-E927170D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3">
              <a:extLst>
                <a:ext uri="{FF2B5EF4-FFF2-40B4-BE49-F238E27FC236}">
                  <a16:creationId xmlns:a16="http://schemas.microsoft.com/office/drawing/2014/main" id="{20F8CB5F-15A4-4101-ADD3-5516C7CF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F195254C-B7F7-4F24-9DC9-B392E12DF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5">
              <a:extLst>
                <a:ext uri="{FF2B5EF4-FFF2-40B4-BE49-F238E27FC236}">
                  <a16:creationId xmlns:a16="http://schemas.microsoft.com/office/drawing/2014/main" id="{EA840885-7D19-4CAB-8ED7-22AFD3EF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6">
              <a:extLst>
                <a:ext uri="{FF2B5EF4-FFF2-40B4-BE49-F238E27FC236}">
                  <a16:creationId xmlns:a16="http://schemas.microsoft.com/office/drawing/2014/main" id="{1AC4AD05-693F-4C88-B485-79833C99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7">
              <a:extLst>
                <a:ext uri="{FF2B5EF4-FFF2-40B4-BE49-F238E27FC236}">
                  <a16:creationId xmlns:a16="http://schemas.microsoft.com/office/drawing/2014/main" id="{666541C1-D7C6-4D5F-AF16-6A839D76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8">
              <a:extLst>
                <a:ext uri="{FF2B5EF4-FFF2-40B4-BE49-F238E27FC236}">
                  <a16:creationId xmlns:a16="http://schemas.microsoft.com/office/drawing/2014/main" id="{3C7CEAEE-7472-4ED9-94BF-0598489A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9">
              <a:extLst>
                <a:ext uri="{FF2B5EF4-FFF2-40B4-BE49-F238E27FC236}">
                  <a16:creationId xmlns:a16="http://schemas.microsoft.com/office/drawing/2014/main" id="{EC6414C8-278E-4F46-AD6D-24C0962AA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0">
              <a:extLst>
                <a:ext uri="{FF2B5EF4-FFF2-40B4-BE49-F238E27FC236}">
                  <a16:creationId xmlns:a16="http://schemas.microsoft.com/office/drawing/2014/main" id="{4135BE9C-72D5-4576-8890-AE504690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1">
              <a:extLst>
                <a:ext uri="{FF2B5EF4-FFF2-40B4-BE49-F238E27FC236}">
                  <a16:creationId xmlns:a16="http://schemas.microsoft.com/office/drawing/2014/main" id="{7DFFFF19-B354-48C6-9DBC-97899045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2">
              <a:extLst>
                <a:ext uri="{FF2B5EF4-FFF2-40B4-BE49-F238E27FC236}">
                  <a16:creationId xmlns:a16="http://schemas.microsoft.com/office/drawing/2014/main" id="{9DA132F7-FC04-49FE-B13F-CABFE9039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3">
              <a:extLst>
                <a:ext uri="{FF2B5EF4-FFF2-40B4-BE49-F238E27FC236}">
                  <a16:creationId xmlns:a16="http://schemas.microsoft.com/office/drawing/2014/main" id="{F707C6BE-0D06-4FFF-941B-8141E1FB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4">
              <a:extLst>
                <a:ext uri="{FF2B5EF4-FFF2-40B4-BE49-F238E27FC236}">
                  <a16:creationId xmlns:a16="http://schemas.microsoft.com/office/drawing/2014/main" id="{66AD34D4-D5AF-44CE-828C-70C26CA1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5">
              <a:extLst>
                <a:ext uri="{FF2B5EF4-FFF2-40B4-BE49-F238E27FC236}">
                  <a16:creationId xmlns:a16="http://schemas.microsoft.com/office/drawing/2014/main" id="{6BE6EA7D-4D6A-40A9-914C-3C8B8947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6">
              <a:extLst>
                <a:ext uri="{FF2B5EF4-FFF2-40B4-BE49-F238E27FC236}">
                  <a16:creationId xmlns:a16="http://schemas.microsoft.com/office/drawing/2014/main" id="{DF0C5101-559D-40FA-960A-D72D4EB9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7">
              <a:extLst>
                <a:ext uri="{FF2B5EF4-FFF2-40B4-BE49-F238E27FC236}">
                  <a16:creationId xmlns:a16="http://schemas.microsoft.com/office/drawing/2014/main" id="{F8E12AEC-DA90-401E-94A4-E0858BC0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8">
              <a:extLst>
                <a:ext uri="{FF2B5EF4-FFF2-40B4-BE49-F238E27FC236}">
                  <a16:creationId xmlns:a16="http://schemas.microsoft.com/office/drawing/2014/main" id="{9F873FB8-662E-40F6-8787-B42B0F67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9">
              <a:extLst>
                <a:ext uri="{FF2B5EF4-FFF2-40B4-BE49-F238E27FC236}">
                  <a16:creationId xmlns:a16="http://schemas.microsoft.com/office/drawing/2014/main" id="{4E1F0F9F-9EBA-4F27-8CE9-9BD9A3FE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0">
              <a:extLst>
                <a:ext uri="{FF2B5EF4-FFF2-40B4-BE49-F238E27FC236}">
                  <a16:creationId xmlns:a16="http://schemas.microsoft.com/office/drawing/2014/main" id="{710444E4-A343-4CA2-AD27-64916BBA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1">
              <a:extLst>
                <a:ext uri="{FF2B5EF4-FFF2-40B4-BE49-F238E27FC236}">
                  <a16:creationId xmlns:a16="http://schemas.microsoft.com/office/drawing/2014/main" id="{8F7DBF22-F2C7-46CA-B179-8E91D54E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">
              <a:extLst>
                <a:ext uri="{FF2B5EF4-FFF2-40B4-BE49-F238E27FC236}">
                  <a16:creationId xmlns:a16="http://schemas.microsoft.com/office/drawing/2014/main" id="{209BCE25-38EE-48B7-822C-79B0EE0A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3">
              <a:extLst>
                <a:ext uri="{FF2B5EF4-FFF2-40B4-BE49-F238E27FC236}">
                  <a16:creationId xmlns:a16="http://schemas.microsoft.com/office/drawing/2014/main" id="{425F2677-F7F1-45B4-A795-5CBB310F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6CE6152C-EB38-4D0B-93BD-B058186C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5">
              <a:extLst>
                <a:ext uri="{FF2B5EF4-FFF2-40B4-BE49-F238E27FC236}">
                  <a16:creationId xmlns:a16="http://schemas.microsoft.com/office/drawing/2014/main" id="{5E60347D-F0A9-4A58-A6CB-2361F02A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6">
              <a:extLst>
                <a:ext uri="{FF2B5EF4-FFF2-40B4-BE49-F238E27FC236}">
                  <a16:creationId xmlns:a16="http://schemas.microsoft.com/office/drawing/2014/main" id="{FCF93B89-6FA9-47AB-96B1-3AD26826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246BFEA0-B911-43EE-A56A-7C2AA169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8">
              <a:extLst>
                <a:ext uri="{FF2B5EF4-FFF2-40B4-BE49-F238E27FC236}">
                  <a16:creationId xmlns:a16="http://schemas.microsoft.com/office/drawing/2014/main" id="{94F5F43D-1DD4-4645-9351-EBC38108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9">
              <a:extLst>
                <a:ext uri="{FF2B5EF4-FFF2-40B4-BE49-F238E27FC236}">
                  <a16:creationId xmlns:a16="http://schemas.microsoft.com/office/drawing/2014/main" id="{C30FB6B9-A360-434A-9A35-37CA00C92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0">
              <a:extLst>
                <a:ext uri="{FF2B5EF4-FFF2-40B4-BE49-F238E27FC236}">
                  <a16:creationId xmlns:a16="http://schemas.microsoft.com/office/drawing/2014/main" id="{270692D5-6393-459F-ADB7-A1EF3638B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1">
              <a:extLst>
                <a:ext uri="{FF2B5EF4-FFF2-40B4-BE49-F238E27FC236}">
                  <a16:creationId xmlns:a16="http://schemas.microsoft.com/office/drawing/2014/main" id="{3FAAB7DC-1D26-44D1-A706-A324450B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2">
              <a:extLst>
                <a:ext uri="{FF2B5EF4-FFF2-40B4-BE49-F238E27FC236}">
                  <a16:creationId xmlns:a16="http://schemas.microsoft.com/office/drawing/2014/main" id="{9F904936-C691-463E-9C5E-16E12279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3">
              <a:extLst>
                <a:ext uri="{FF2B5EF4-FFF2-40B4-BE49-F238E27FC236}">
                  <a16:creationId xmlns:a16="http://schemas.microsoft.com/office/drawing/2014/main" id="{CAE3A756-8B33-4EA7-A47F-E668268F4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4">
              <a:extLst>
                <a:ext uri="{FF2B5EF4-FFF2-40B4-BE49-F238E27FC236}">
                  <a16:creationId xmlns:a16="http://schemas.microsoft.com/office/drawing/2014/main" id="{445B16B6-E8FB-4AAC-B908-419B0DF7B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5">
              <a:extLst>
                <a:ext uri="{FF2B5EF4-FFF2-40B4-BE49-F238E27FC236}">
                  <a16:creationId xmlns:a16="http://schemas.microsoft.com/office/drawing/2014/main" id="{00447FA8-67FA-4C6F-92DF-7AF0E1C9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675117" y="6401150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0671930" y="6113245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Rounded Rectangle 157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580" y="342836"/>
            <a:ext cx="6464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</a:t>
            </a:r>
          </a:p>
          <a:p>
            <a:endParaRPr lang="ko-KR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716511-0365-4814-B4F1-1C5CE19B6694}"/>
              </a:ext>
            </a:extLst>
          </p:cNvPr>
          <p:cNvSpPr/>
          <p:nvPr/>
        </p:nvSpPr>
        <p:spPr>
          <a:xfrm rot="5400000">
            <a:off x="-10057" y="418314"/>
            <a:ext cx="622784" cy="611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219" y="1127208"/>
            <a:ext cx="10943626" cy="5185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66370" algn="just">
              <a:lnSpc>
                <a:spcPct val="150000"/>
              </a:lnSpc>
            </a:pPr>
            <a:r>
              <a:rPr lang="en-US" sz="2800" b="1">
                <a:latin typeface="Times New Roman"/>
                <a:cs typeface="Times New Roman"/>
              </a:rPr>
              <a:t>Design and analysis of 30-Storey building (+ 5 Basements ), including:</a:t>
            </a:r>
            <a:endParaRPr lang="en-US">
              <a:latin typeface="Times New Roman"/>
              <a:cs typeface="Times New Roman"/>
            </a:endParaRPr>
          </a:p>
          <a:p>
            <a:pPr marL="514350" indent="-3473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Selection of codes and design specifications</a:t>
            </a:r>
          </a:p>
          <a:p>
            <a:pPr marL="514350" indent="-3473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Performing the analysis between two different floor systems.</a:t>
            </a:r>
          </a:p>
          <a:p>
            <a:pPr marL="514350" indent="-3473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Project constraints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3473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Structural design of the building, and checking the design using </a:t>
            </a:r>
            <a:r>
              <a:rPr lang="en-US" sz="2800" i="1">
                <a:latin typeface="Times New Roman"/>
                <a:cs typeface="Times New Roman"/>
              </a:rPr>
              <a:t>ETABS</a:t>
            </a:r>
          </a:p>
          <a:p>
            <a:pPr marL="514350" indent="-347345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Geotechnical design of the foundation system</a:t>
            </a:r>
          </a:p>
          <a:p>
            <a:pPr marL="514350" indent="-347345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Comparing the two structure system</a:t>
            </a:r>
            <a:endParaRPr lang="en-US" sz="2800" i="1">
              <a:latin typeface="Times New Roman"/>
              <a:cs typeface="Times New Roman"/>
            </a:endParaRPr>
          </a:p>
          <a:p>
            <a:pPr marL="514350" indent="-347345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Assure sufficient parking lot for building purposes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38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328986" y="47532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684" y="0"/>
            <a:ext cx="113910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Required Foundation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42" y="1794767"/>
            <a:ext cx="3921487" cy="2679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1951" y="4929488"/>
            <a:ext cx="362317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latin typeface="Times New Roman"/>
                <a:cs typeface="Times New Roman"/>
              </a:rPr>
              <a:t>(System #3: Piled Mat Foundation  ) </a:t>
            </a:r>
          </a:p>
          <a:p>
            <a:pPr algn="ctr"/>
            <a:r>
              <a:rPr lang="en-US" sz="1200" u="sng">
                <a:hlinkClick r:id="" action="ppaction://noaction"/>
              </a:rPr>
              <a:t>http://www.abuildersengineer.com/2012/12/piled-foundations-typical-examples.html</a:t>
            </a:r>
            <a:endParaRPr lang="en-US" sz="1200" u="sng">
              <a:cs typeface="Arial"/>
              <a:hlinkClick r:id="" action="ppaction://noaction"/>
            </a:endParaRPr>
          </a:p>
          <a:p>
            <a:endParaRPr lang="en-US" sz="1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328540" y="6200305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7179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3093" y="68240"/>
            <a:ext cx="10031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Cost Estimation </a:t>
            </a:r>
          </a:p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197C24-4BAA-463E-B8F7-6ECE08FAB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80202"/>
              </p:ext>
            </p:extLst>
          </p:nvPr>
        </p:nvGraphicFramePr>
        <p:xfrm>
          <a:off x="964781" y="2163169"/>
          <a:ext cx="10211320" cy="277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65">
                  <a:extLst>
                    <a:ext uri="{9D8B030D-6E8A-4147-A177-3AD203B41FA5}">
                      <a16:colId xmlns:a16="http://schemas.microsoft.com/office/drawing/2014/main" val="3101750526"/>
                    </a:ext>
                  </a:extLst>
                </a:gridCol>
                <a:gridCol w="3964608">
                  <a:extLst>
                    <a:ext uri="{9D8B030D-6E8A-4147-A177-3AD203B41FA5}">
                      <a16:colId xmlns:a16="http://schemas.microsoft.com/office/drawing/2014/main" val="2666483224"/>
                    </a:ext>
                  </a:extLst>
                </a:gridCol>
                <a:gridCol w="2319130">
                  <a:extLst>
                    <a:ext uri="{9D8B030D-6E8A-4147-A177-3AD203B41FA5}">
                      <a16:colId xmlns:a16="http://schemas.microsoft.com/office/drawing/2014/main" val="4053035822"/>
                    </a:ext>
                  </a:extLst>
                </a:gridCol>
                <a:gridCol w="1941317">
                  <a:extLst>
                    <a:ext uri="{9D8B030D-6E8A-4147-A177-3AD203B41FA5}">
                      <a16:colId xmlns:a16="http://schemas.microsoft.com/office/drawing/2014/main" val="3462433384"/>
                    </a:ext>
                  </a:extLst>
                </a:gridCol>
              </a:tblGrid>
              <a:tr h="41588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/>
                        </a:rPr>
                        <a:t>Floor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/>
                        </a:rPr>
                        <a:t> Area  m</a:t>
                      </a:r>
                      <a:r>
                        <a:rPr lang="en-US" sz="2800" baseline="30000">
                          <a:latin typeface="Times New Roman"/>
                        </a:rPr>
                        <a:t>2</a:t>
                      </a:r>
                      <a:endParaRPr lang="en-US" sz="2800"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/>
                        </a:rPr>
                        <a:t>Unit price SAR/m</a:t>
                      </a:r>
                      <a:r>
                        <a:rPr lang="en-US" sz="2800" baseline="30000">
                          <a:latin typeface="Times New Roman"/>
                        </a:rPr>
                        <a:t>2</a:t>
                      </a:r>
                      <a:endParaRPr lang="en-US" sz="2800"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/>
                        </a:rPr>
                        <a:t>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393730"/>
                  </a:ext>
                </a:extLst>
              </a:tr>
              <a:tr h="41588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/>
                        </a:rPr>
                        <a:t>Basement</a:t>
                      </a:r>
                      <a:r>
                        <a:rPr lang="en-US" sz="2400" b="1" baseline="0">
                          <a:latin typeface="Times New Roman"/>
                        </a:rPr>
                        <a:t> </a:t>
                      </a:r>
                      <a:endParaRPr lang="en-US" sz="2400" b="1"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3314.8 × </a:t>
                      </a: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188805"/>
                  </a:ext>
                </a:extLst>
              </a:tr>
              <a:tr h="461915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b="1">
                          <a:latin typeface="Times New Roman"/>
                        </a:rPr>
                        <a:t>Ground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2198.54 × </a:t>
                      </a: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07154"/>
                  </a:ext>
                </a:extLst>
              </a:tr>
              <a:tr h="41588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/>
                        </a:rPr>
                        <a:t>Floors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1424.44 × </a:t>
                      </a: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594739"/>
                  </a:ext>
                </a:extLst>
              </a:tr>
              <a:tr h="415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rgbClr val="C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Times New Roman"/>
                        </a:rPr>
                        <a:t>60081.3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02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77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5147" y="314551"/>
            <a:ext cx="11219558" cy="724247"/>
          </a:xfrm>
        </p:spPr>
        <p:txBody>
          <a:bodyPr/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References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sbc.gov.sa/Style%20Library/Items/images-ar/main-logo.png">
            <a:extLst>
              <a:ext uri="{FF2B5EF4-FFF2-40B4-BE49-F238E27FC236}">
                <a16:creationId xmlns:a16="http://schemas.microsoft.com/office/drawing/2014/main" id="{6A0D4EBF-08E8-4342-8236-30B5E23C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84" y="3899697"/>
            <a:ext cx="1725748" cy="23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10088B-05BB-4AB5-9A18-25D152D0E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8" y="746987"/>
            <a:ext cx="3270876" cy="1396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59" y="4541085"/>
            <a:ext cx="1777271" cy="1434074"/>
          </a:xfrm>
          <a:prstGeom prst="rect">
            <a:avLst/>
          </a:prstGeom>
        </p:spPr>
      </p:pic>
      <p:sp>
        <p:nvSpPr>
          <p:cNvPr id="7" name="AutoShape 2" descr="نتيجة بحث الصور عن ‪afm consultant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39" y="2198497"/>
            <a:ext cx="1976393" cy="15827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260652" y="6123671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5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DC321BA-AAE0-4338-9428-5CA1DC060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259" y="2143905"/>
            <a:ext cx="1976393" cy="1362450"/>
          </a:xfrm>
          <a:prstGeom prst="rect">
            <a:avLst/>
          </a:prstGeom>
        </p:spPr>
      </p:pic>
      <p:pic>
        <p:nvPicPr>
          <p:cNvPr id="11" name="Picture 1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F8BCAA7-9224-4F96-96DA-1D8714389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259" y="3612328"/>
            <a:ext cx="2059005" cy="1114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60C36-D60D-4F05-83AB-2845A8709C07}"/>
              </a:ext>
            </a:extLst>
          </p:cNvPr>
          <p:cNvSpPr txBox="1"/>
          <p:nvPr/>
        </p:nvSpPr>
        <p:spPr>
          <a:xfrm>
            <a:off x="307975" y="1507023"/>
            <a:ext cx="7701720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ea typeface="+mn-lt"/>
                <a:cs typeface="+mn-lt"/>
              </a:rPr>
              <a:t>Saudi Building Code (SBC)</a:t>
            </a:r>
            <a:endParaRPr lang="en-US" sz="2400">
              <a:latin typeface="Times New Roman"/>
              <a:ea typeface="Arial Unicode MS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ea typeface="+mn-lt"/>
                <a:cs typeface="+mn-lt"/>
              </a:rPr>
              <a:t>American Concrete Institute. ACI. (2014). Building code requirements for structural concrete (ACI 318-14).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ea typeface="+mn-lt"/>
                <a:cs typeface="+mn-lt"/>
              </a:rPr>
              <a:t>Soil Profile and Chemical Analysis </a:t>
            </a:r>
            <a:endParaRPr lang="en-US" sz="2400">
              <a:latin typeface="Times New Roman"/>
              <a:ea typeface="Arial Unicode MS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>
              <a:latin typeface="Times New Roman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ea typeface="+mn-lt"/>
                <a:cs typeface="+mn-lt"/>
              </a:rPr>
              <a:t>CSI© ETABS© 2016 Ultimate; version 16.2.0 </a:t>
            </a:r>
            <a:endParaRPr lang="en-US" sz="2400">
              <a:latin typeface="Times New Roman"/>
              <a:ea typeface="Arial Unicode MS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>
              <a:latin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ea typeface="+mn-lt"/>
                <a:cs typeface="+mn-lt"/>
              </a:rPr>
              <a:t>Autodesk© AutoCAD© 2019: Educational Version.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ea typeface="+mn-lt"/>
                <a:cs typeface="+mn-lt"/>
              </a:rPr>
              <a:t>Lecture notes Geotechnical , foundation , concrete ,structural and  environmental </a:t>
            </a:r>
            <a:endParaRPr lang="en-US" sz="2400">
              <a:latin typeface="Times New Roman"/>
              <a:cs typeface="Times New Roman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022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6B764DB-1C88-4894-B6E9-17AD94BD0F9D}"/>
              </a:ext>
            </a:extLst>
          </p:cNvPr>
          <p:cNvSpPr>
            <a:spLocks/>
          </p:cNvSpPr>
          <p:nvPr/>
        </p:nvSpPr>
        <p:spPr bwMode="auto">
          <a:xfrm>
            <a:off x="8399666" y="6145526"/>
            <a:ext cx="3792334" cy="60398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C905E7-44E2-4312-8B50-C75C5073816A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61206"/>
            <a:ext cx="5775158" cy="2106029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4A1540-A398-4F6D-9BA0-74FC12594DA9}"/>
              </a:ext>
            </a:extLst>
          </p:cNvPr>
          <p:cNvSpPr/>
          <p:nvPr/>
        </p:nvSpPr>
        <p:spPr>
          <a:xfrm>
            <a:off x="4219074" y="6641432"/>
            <a:ext cx="7972926" cy="225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BEB56935-DC7B-4194-B073-9A722DD50427}"/>
              </a:ext>
            </a:extLst>
          </p:cNvPr>
          <p:cNvGrpSpPr/>
          <p:nvPr/>
        </p:nvGrpSpPr>
        <p:grpSpPr>
          <a:xfrm flipH="1">
            <a:off x="10728236" y="5252130"/>
            <a:ext cx="1319386" cy="1305531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30FBBE0-3839-42FA-BF2D-FEAD7C285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DF6C43C-2FF2-4F80-8AD9-6E9BA4EFE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C6CF020-0440-4889-9E55-7E181ADD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83FF1DB-ADC0-4783-9693-F4BB3F89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7A67957-1DBB-4B37-B783-DC2FEC2E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43EC8EA1-3213-4C70-9EC1-DDB54845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704D3FA-4113-454E-A60E-195B1CF1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8D7FD53-A8BD-4AE8-A761-A4A6BA21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BC7A1C43-C435-4A2D-95C1-730D0C21C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29528E-C661-4315-8110-3E099C75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0887E4A-4204-473C-A730-A068D204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1E31C5A-3ACA-4FA3-937C-685B279F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2554AC5-87DB-476E-BFD6-2F04A366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A4A482-17C4-4694-A71F-541FDB32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1D297ED-5966-46AB-B230-32962975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B1F61F9-E66F-48A6-90B2-F7A317D8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68ED6ACF-AFE6-4DD2-8C94-634CE0C6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F2C01E8-F557-4B8E-9469-5A3D2AF5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3F12F38C-A784-4769-BB93-BEB25C03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B18217E7-975A-4252-BD4C-23FEB89DA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DB725A8-BE78-4A9A-8FDF-EEF1C05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A51DD82-EE50-4045-8704-C1A12D1A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1C9C495-4C3D-45C3-9F96-6305616F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4ED258A-1B93-4F39-9F7A-EE6D7F19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02AAB840-3010-4F10-B694-987E832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2A00C6E2-246D-430C-B161-6E264D85C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6BDD953B-8C98-4083-ACDE-8B50EB64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8E36E5C2-77AD-4C35-9FD8-86FD01E3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41466637-1BB4-4C73-A223-4A5C647BB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868FF509-FD62-427C-AF17-A4D94AA38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53FA9C6-5F70-4E32-8318-0065281C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8B07098-2CEE-439B-A684-C269E107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B3E2BCE5-D7F8-418F-8A15-C9AFD9522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50D184A7-E5E3-4D35-BB66-82E18054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26072BE8-5A4F-4476-A5FE-B6D70D10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0845C74B-1FCC-487F-B67C-7AC32889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6376C707-969D-47CE-81CA-BF090013E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8E0E642-2C6C-4862-AD0D-8F163EFA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3854C093-ACD9-449F-968B-6C998188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5A3E75A4-AD4E-4A9B-98FC-22F45717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31EE804-F995-4995-A8D9-879A3FA7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3B27DC9C-89B3-402B-A221-AC88ABBF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D80AB3DC-A5FE-42BC-8538-A96F5500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55CAABA4-44F2-42F6-9AF8-E65989C9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D27D831-7D85-459F-B8BC-4F84C0A06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9DDE899-A01A-455D-904B-40C07571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326E3D33-BDD2-4104-AB47-004491C2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E75AD704-4635-4F3B-9827-8F2A1A1B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3EA00B8-BB9C-4A31-968C-508175DA4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BC46B5C-A44B-4CD4-934E-4F5795C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0E2330A8-3932-4ECB-B37B-6FCCCE018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A7D6B8D0-8B1B-485B-AFFC-8CCDB300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8E21CE75-486E-4699-AF23-722C046D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70F0B29A-9177-4AE1-8809-12D4428F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5D832766-C0F9-4B03-96F8-FB74E4219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68191A5D-FEF9-4138-ADFB-75F9BAE4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0E1B00CD-92D9-463C-984D-20C77EBB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BF76EDC-3F22-4DF3-8E14-B2067CEF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A3429A8A-8BE2-43DC-BBF6-6D48A3A0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4D727443-F617-4E6B-BBF2-2526BB3F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E51A7D3E-1500-47DF-A034-F21242355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78E283E-E897-42E8-B756-FA94D866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AA28B08D-C6F3-4AED-A8E6-238FC76A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11FD0F8D-5C37-4466-B947-D5DA4587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CBB36E4C-598F-450C-9629-C63DF6710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695382CD-1D55-4F2F-ACDF-0C679B46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E631C064-A750-4A4B-AE7C-FDF7B4CD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F1A543AD-BD1B-4DDA-A780-2455B1AC0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85367DF-8DC4-47C8-8029-8BF22C74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95F6D5A2-E27F-41FB-AE76-BC608495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8E3D338-7440-496E-939D-E3C46E26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7350E51F-6ADF-4874-83D0-C0529230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686AD2B7-4474-4383-9862-3DA02324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420D568-D93D-4A1B-8BE2-C75B2936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C9BA9E8D-C011-40E2-A44D-83B7D6C54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36DC91EE-447E-4D83-A2D8-A3579AC2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B2837E5B-C037-4D90-A97E-6D8B691C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902A64A8-6CF2-489A-9F90-A7CD0C5C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2804124A-4127-4217-9559-F4CEB777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4268B51E-8E92-417C-960D-8B397027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C9F3032-6476-4107-8093-1A0F86AE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E9116AB6-1454-4197-B133-956D6BE0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5C3E7896-2E2F-46CC-864B-8FE073A5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ABF692ED-9654-4B06-9600-9F3148E1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C9F8889F-8D96-4252-801F-26EC1315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699899DD-6A51-461B-AC44-ACC6953DF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6D668B86-D173-434E-A0DA-9F19AF564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480AC855-0BF6-45B7-B6BE-8A9F1F842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C51850BF-ED3A-4DE3-8F1B-EFEC16B6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68BDB93-27C4-4F16-B39F-31D95AB7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1D4BE679-7E19-4F73-926F-22949A55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D70A3459-A1AE-47E9-816E-E9695F65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8FA5C4C3-5B4C-4055-A04C-7C47F523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98692A75-D2A2-42C2-93F6-159E93BF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8DCCF4B5-09FD-48BE-8EE7-F207AE75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65A8DAC-93B1-426C-9D9E-388F557B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DB23F76-C46F-4D25-BAE3-3F63578C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98FB8992-41D8-4BCA-9F9B-7BB08EB2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1299055D-271D-4FE0-A61F-1E494C1F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DC3E0313-F5D2-446F-8C9E-0BB08F78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D50BFBCE-1EB5-437F-9FD7-638AB3DA9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2F1E5086-8982-443D-BEF9-2058DE2C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740418B9-6504-4A49-9CB6-2F360F7F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CB743A0F-828B-4301-9A0C-834C8801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1618E242-9C49-428F-A32A-616B88D8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FF6000E8-694A-4928-952B-49DE66E67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610D562F-2DE8-4F64-A823-89325B8B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17F56CFB-9A92-469C-9D91-DB9BC07E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082643CD-2523-42B2-8502-F6B1FB7D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B1FED55C-27CF-4A88-BCF5-D8DE6FE3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D5FACEB9-08D3-40FE-BECB-0507FBE6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C2B8C2F-810D-4963-AB28-37918035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5F5F0E86-6CE7-4E9D-8C26-2DE0C32D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4C9360A6-A811-496A-B1D2-D97366C4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58E21B91-117B-439A-A29F-5BA09F9A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CAE4B2B1-839D-46A4-8867-40047D2F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A6B6E817-489C-4D87-9D64-DEBDC50C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C0DC8B36-D047-4C6E-9B62-68EF1ED9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123">
              <a:extLst>
                <a:ext uri="{FF2B5EF4-FFF2-40B4-BE49-F238E27FC236}">
                  <a16:creationId xmlns:a16="http://schemas.microsoft.com/office/drawing/2014/main" id="{C4CB6B29-E591-4385-B4C4-B9BD74546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Rectangle 124">
              <a:extLst>
                <a:ext uri="{FF2B5EF4-FFF2-40B4-BE49-F238E27FC236}">
                  <a16:creationId xmlns:a16="http://schemas.microsoft.com/office/drawing/2014/main" id="{5168B1A0-661D-4125-B36B-F703E31D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D5400CFC-0D34-48DD-9E23-D1FE1E26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9" name="Rounded Rectangle 128"/>
          <p:cNvSpPr/>
          <p:nvPr/>
        </p:nvSpPr>
        <p:spPr>
          <a:xfrm>
            <a:off x="11219921" y="6125792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4482" y="1582726"/>
            <a:ext cx="3398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  <p:sp>
        <p:nvSpPr>
          <p:cNvPr id="133" name="Double Brace 132"/>
          <p:cNvSpPr/>
          <p:nvPr/>
        </p:nvSpPr>
        <p:spPr>
          <a:xfrm>
            <a:off x="3565584" y="979861"/>
            <a:ext cx="4419148" cy="2086377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3062756" y="3581495"/>
            <a:ext cx="582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Any Questions ? 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442" y="287255"/>
            <a:ext cx="8353023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Codes and Design Specifications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42" name="Group 120">
            <a:extLst>
              <a:ext uri="{FF2B5EF4-FFF2-40B4-BE49-F238E27FC236}">
                <a16:creationId xmlns:a16="http://schemas.microsoft.com/office/drawing/2014/main" id="{5FF6C8F4-FF87-4A49-9F5B-8FA3241135FE}"/>
              </a:ext>
            </a:extLst>
          </p:cNvPr>
          <p:cNvGrpSpPr/>
          <p:nvPr/>
        </p:nvGrpSpPr>
        <p:grpSpPr>
          <a:xfrm>
            <a:off x="8636000" y="899530"/>
            <a:ext cx="3124200" cy="3407941"/>
            <a:chOff x="2881974" y="2036640"/>
            <a:chExt cx="3382255" cy="362062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4A97ED-3435-4DF0-A0A1-0D4C72C9B870}"/>
                </a:ext>
              </a:extLst>
            </p:cNvPr>
            <p:cNvSpPr/>
            <p:nvPr/>
          </p:nvSpPr>
          <p:spPr>
            <a:xfrm rot="2700000">
              <a:off x="3911376" y="2156565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AF8FF8-3463-4108-A4F4-CE1EDDE24AA0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4D1764-2646-49D4-A83F-CEC04879E78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29A939-02DD-477D-A100-3B0B2306558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C8EF97E-BCC4-416F-830B-F58EEB9081ED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E716511-0365-4814-B4F1-1C5CE19B6694}"/>
                </a:ext>
              </a:extLst>
            </p:cNvPr>
            <p:cNvSpPr/>
            <p:nvPr/>
          </p:nvSpPr>
          <p:spPr>
            <a:xfrm rot="2700000">
              <a:off x="4242276" y="3016684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CD35E3-4B4D-4AA8-BAE3-C1055AA14EA9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733641-D581-441A-A5AF-B4450F1BE9FE}"/>
                </a:ext>
              </a:extLst>
            </p:cNvPr>
            <p:cNvSpPr/>
            <p:nvPr/>
          </p:nvSpPr>
          <p:spPr>
            <a:xfrm>
              <a:off x="4309281" y="203664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172225-7F8A-4278-9A1A-101DEE86DC61}"/>
                </a:ext>
              </a:extLst>
            </p:cNvPr>
            <p:cNvSpPr/>
            <p:nvPr/>
          </p:nvSpPr>
          <p:spPr>
            <a:xfrm>
              <a:off x="2943252" y="339378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03ED909-19DE-41F3-B0DF-8F26751034B5}"/>
                </a:ext>
              </a:extLst>
            </p:cNvPr>
            <p:cNvSpPr/>
            <p:nvPr/>
          </p:nvSpPr>
          <p:spPr>
            <a:xfrm>
              <a:off x="5680729" y="3406258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3B7C66E-52FE-42BE-94BD-C5822E81EDD3}"/>
                </a:ext>
              </a:extLst>
            </p:cNvPr>
            <p:cNvSpPr/>
            <p:nvPr/>
          </p:nvSpPr>
          <p:spPr>
            <a:xfrm>
              <a:off x="4319627" y="4774409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120">
            <a:extLst>
              <a:ext uri="{FF2B5EF4-FFF2-40B4-BE49-F238E27FC236}">
                <a16:creationId xmlns:a16="http://schemas.microsoft.com/office/drawing/2014/main" id="{5FF6C8F4-FF87-4A49-9F5B-8FA3241135FE}"/>
              </a:ext>
            </a:extLst>
          </p:cNvPr>
          <p:cNvGrpSpPr/>
          <p:nvPr/>
        </p:nvGrpSpPr>
        <p:grpSpPr>
          <a:xfrm>
            <a:off x="8636000" y="2892009"/>
            <a:ext cx="3124200" cy="3295061"/>
            <a:chOff x="2881974" y="2156565"/>
            <a:chExt cx="3382255" cy="350070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94A97ED-3435-4DF0-A0A1-0D4C72C9B870}"/>
                </a:ext>
              </a:extLst>
            </p:cNvPr>
            <p:cNvSpPr/>
            <p:nvPr/>
          </p:nvSpPr>
          <p:spPr>
            <a:xfrm rot="2700000">
              <a:off x="3911376" y="2156565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2AF8FF8-3463-4108-A4F4-CE1EDDE24AA0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4D1764-2646-49D4-A83F-CEC04879E78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929A939-02DD-477D-A100-3B0B2306558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1DC6BA3-0653-426B-A7A6-4A7C5B02C036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C8EF97E-BCC4-416F-830B-F58EEB9081ED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E716511-0365-4814-B4F1-1C5CE19B6694}"/>
                </a:ext>
              </a:extLst>
            </p:cNvPr>
            <p:cNvSpPr/>
            <p:nvPr/>
          </p:nvSpPr>
          <p:spPr>
            <a:xfrm rot="2700000">
              <a:off x="4242276" y="3016684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CD35E3-4B4D-4AA8-BAE3-C1055AA14EA9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7172225-7F8A-4278-9A1A-101DEE86DC61}"/>
                </a:ext>
              </a:extLst>
            </p:cNvPr>
            <p:cNvSpPr/>
            <p:nvPr/>
          </p:nvSpPr>
          <p:spPr>
            <a:xfrm>
              <a:off x="2943252" y="339378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3ED909-19DE-41F3-B0DF-8F26751034B5}"/>
                </a:ext>
              </a:extLst>
            </p:cNvPr>
            <p:cNvSpPr/>
            <p:nvPr/>
          </p:nvSpPr>
          <p:spPr>
            <a:xfrm>
              <a:off x="5680729" y="3406258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B7C66E-52FE-42BE-94BD-C5822E81EDD3}"/>
                </a:ext>
              </a:extLst>
            </p:cNvPr>
            <p:cNvSpPr/>
            <p:nvPr/>
          </p:nvSpPr>
          <p:spPr>
            <a:xfrm>
              <a:off x="4319627" y="477441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140" y="1609722"/>
            <a:ext cx="88711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Saudi Building Code structural requirements (SBC):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Loading and Forces (SBC 301),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Concrete Structures (SBC 304),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Soil and Foundations (SBC 303),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Steel Structures (SBC 306)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99" y="2507898"/>
            <a:ext cx="2547100" cy="36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1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Scope </a:t>
            </a:r>
            <a:endParaRPr lang="ar-SA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44F3BA-655A-4A8D-B795-651CF3CC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80658"/>
              </p:ext>
            </p:extLst>
          </p:nvPr>
        </p:nvGraphicFramePr>
        <p:xfrm>
          <a:off x="439561" y="1176525"/>
          <a:ext cx="11229275" cy="54481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92868">
                  <a:extLst>
                    <a:ext uri="{9D8B030D-6E8A-4147-A177-3AD203B41FA5}">
                      <a16:colId xmlns:a16="http://schemas.microsoft.com/office/drawing/2014/main" val="4164332415"/>
                    </a:ext>
                  </a:extLst>
                </a:gridCol>
                <a:gridCol w="6736407">
                  <a:extLst>
                    <a:ext uri="{9D8B030D-6E8A-4147-A177-3AD203B41FA5}">
                      <a16:colId xmlns:a16="http://schemas.microsoft.com/office/drawing/2014/main" val="1429052669"/>
                    </a:ext>
                  </a:extLst>
                </a:gridCol>
              </a:tblGrid>
              <a:tr h="441028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/>
                          <a:cs typeface="Times New Roman"/>
                        </a:rPr>
                        <a:t>Chapter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lang="en-US" sz="2400" b="1" baseline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400" b="1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320742"/>
                  </a:ext>
                </a:extLst>
              </a:tr>
              <a:tr h="627529"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Times New Roman"/>
                          <a:cs typeface="Times New Roman"/>
                        </a:rPr>
                        <a:t>Project Description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>
                          <a:latin typeface="Times New Roman"/>
                          <a:cs typeface="Times New Roman"/>
                        </a:rPr>
                        <a:t>Description of the of the original </a:t>
                      </a:r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and modified layout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57672"/>
                  </a:ext>
                </a:extLst>
              </a:tr>
              <a:tr h="4818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Times New Roman"/>
                        </a:rPr>
                        <a:t>Project Constraints and Structural Design </a:t>
                      </a:r>
                      <a:endParaRPr lang="en-US" sz="1800" b="0" i="0" u="none" strike="noStrike" noProof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23" rtl="0" eaLnBrk="1" latinLnBrk="0" hangingPunct="1">
                        <a:buNone/>
                      </a:pPr>
                      <a:r>
                        <a:rPr lang="en-US" sz="1800" b="0" kern="1200" noProof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Required codes and the detailed design of the structure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57701"/>
                  </a:ext>
                </a:extLst>
              </a:tr>
              <a:tr h="527083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Preliminary Design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The design of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the ( slab , beam, and column ) sections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48698"/>
                  </a:ext>
                </a:extLst>
              </a:tr>
              <a:tr h="493058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Steel Reinforcement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Choose suitable size steel bars for reinforcement</a:t>
                      </a:r>
                      <a:endParaRPr lang="en-US" sz="1800" b="0" err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34849"/>
                  </a:ext>
                </a:extLst>
              </a:tr>
              <a:tr h="742218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Used Software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ETABS and AutoCAD modeling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67907"/>
                  </a:ext>
                </a:extLst>
              </a:tr>
              <a:tr h="818028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Geotechnical Design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and Foundation System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applicable foundation system according to the geotechnical properties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68272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Comparing the two Systems </a:t>
                      </a:r>
                    </a:p>
                    <a:p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Comparison between CLT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and RC system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147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Cost Estimation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the cost estimation of each material we used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0193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954664" y="267479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095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10954664" y="267479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3" name="Group 120">
            <a:extLst>
              <a:ext uri="{FF2B5EF4-FFF2-40B4-BE49-F238E27FC236}">
                <a16:creationId xmlns:a16="http://schemas.microsoft.com/office/drawing/2014/main" id="{5FF6C8F4-FF87-4A49-9F5B-8FA3241135FE}"/>
              </a:ext>
            </a:extLst>
          </p:cNvPr>
          <p:cNvGrpSpPr/>
          <p:nvPr/>
        </p:nvGrpSpPr>
        <p:grpSpPr>
          <a:xfrm>
            <a:off x="8754750" y="899530"/>
            <a:ext cx="3124200" cy="3407941"/>
            <a:chOff x="2881974" y="2036640"/>
            <a:chExt cx="3382255" cy="3620628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94A97ED-3435-4DF0-A0A1-0D4C72C9B870}"/>
                </a:ext>
              </a:extLst>
            </p:cNvPr>
            <p:cNvSpPr/>
            <p:nvPr/>
          </p:nvSpPr>
          <p:spPr>
            <a:xfrm rot="2700000">
              <a:off x="3911376" y="2156565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2AF8FF8-3463-4108-A4F4-CE1EDDE24AA0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4D1764-2646-49D4-A83F-CEC04879E78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929A939-02DD-477D-A100-3B0B2306558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8EF97E-BCC4-416F-830B-F58EEB9081ED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E716511-0365-4814-B4F1-1C5CE19B6694}"/>
                </a:ext>
              </a:extLst>
            </p:cNvPr>
            <p:cNvSpPr/>
            <p:nvPr/>
          </p:nvSpPr>
          <p:spPr>
            <a:xfrm rot="2700000">
              <a:off x="4242276" y="3016684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DCD35E3-4B4D-4AA8-BAE3-C1055AA14EA9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4733641-D581-441A-A5AF-B4450F1BE9FE}"/>
                </a:ext>
              </a:extLst>
            </p:cNvPr>
            <p:cNvSpPr/>
            <p:nvPr/>
          </p:nvSpPr>
          <p:spPr>
            <a:xfrm>
              <a:off x="4309281" y="203664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172225-7F8A-4278-9A1A-101DEE86DC61}"/>
                </a:ext>
              </a:extLst>
            </p:cNvPr>
            <p:cNvSpPr/>
            <p:nvPr/>
          </p:nvSpPr>
          <p:spPr>
            <a:xfrm>
              <a:off x="2943252" y="339378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03ED909-19DE-41F3-B0DF-8F26751034B5}"/>
                </a:ext>
              </a:extLst>
            </p:cNvPr>
            <p:cNvSpPr/>
            <p:nvPr/>
          </p:nvSpPr>
          <p:spPr>
            <a:xfrm>
              <a:off x="5680729" y="3406258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3B7C66E-52FE-42BE-94BD-C5822E81EDD3}"/>
                </a:ext>
              </a:extLst>
            </p:cNvPr>
            <p:cNvSpPr/>
            <p:nvPr/>
          </p:nvSpPr>
          <p:spPr>
            <a:xfrm>
              <a:off x="4319627" y="4774409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20">
            <a:extLst>
              <a:ext uri="{FF2B5EF4-FFF2-40B4-BE49-F238E27FC236}">
                <a16:creationId xmlns:a16="http://schemas.microsoft.com/office/drawing/2014/main" id="{5FF6C8F4-FF87-4A49-9F5B-8FA3241135FE}"/>
              </a:ext>
            </a:extLst>
          </p:cNvPr>
          <p:cNvGrpSpPr/>
          <p:nvPr/>
        </p:nvGrpSpPr>
        <p:grpSpPr>
          <a:xfrm>
            <a:off x="8742875" y="2892009"/>
            <a:ext cx="3124200" cy="3295061"/>
            <a:chOff x="2881974" y="2156565"/>
            <a:chExt cx="3382255" cy="35007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4A97ED-3435-4DF0-A0A1-0D4C72C9B870}"/>
                </a:ext>
              </a:extLst>
            </p:cNvPr>
            <p:cNvSpPr/>
            <p:nvPr/>
          </p:nvSpPr>
          <p:spPr>
            <a:xfrm rot="2700000">
              <a:off x="3911376" y="2156565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AF8FF8-3463-4108-A4F4-CE1EDDE24AA0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C4D1764-2646-49D4-A83F-CEC04879E78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29A939-02DD-477D-A100-3B0B2306558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DC6BA3-0653-426B-A7A6-4A7C5B02C036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C8EF97E-BCC4-416F-830B-F58EEB9081ED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716511-0365-4814-B4F1-1C5CE19B6694}"/>
                </a:ext>
              </a:extLst>
            </p:cNvPr>
            <p:cNvSpPr/>
            <p:nvPr/>
          </p:nvSpPr>
          <p:spPr>
            <a:xfrm rot="2700000">
              <a:off x="4242276" y="3016684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CD35E3-4B4D-4AA8-BAE3-C1055AA14EA9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172225-7F8A-4278-9A1A-101DEE86DC61}"/>
                </a:ext>
              </a:extLst>
            </p:cNvPr>
            <p:cNvSpPr/>
            <p:nvPr/>
          </p:nvSpPr>
          <p:spPr>
            <a:xfrm>
              <a:off x="2943252" y="339378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3ED909-19DE-41F3-B0DF-8F26751034B5}"/>
                </a:ext>
              </a:extLst>
            </p:cNvPr>
            <p:cNvSpPr/>
            <p:nvPr/>
          </p:nvSpPr>
          <p:spPr>
            <a:xfrm>
              <a:off x="5680729" y="3406258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B7C66E-52FE-42BE-94BD-C5822E81EDD3}"/>
                </a:ext>
              </a:extLst>
            </p:cNvPr>
            <p:cNvSpPr/>
            <p:nvPr/>
          </p:nvSpPr>
          <p:spPr>
            <a:xfrm>
              <a:off x="4319627" y="4774410"/>
              <a:ext cx="529380" cy="8828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307" y="175283"/>
            <a:ext cx="11587693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Project Constraints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B44F3BA-655A-4A8D-B795-651CF3CC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33387"/>
              </p:ext>
            </p:extLst>
          </p:nvPr>
        </p:nvGraphicFramePr>
        <p:xfrm>
          <a:off x="528971" y="1036431"/>
          <a:ext cx="11187693" cy="54495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9400">
                  <a:extLst>
                    <a:ext uri="{9D8B030D-6E8A-4147-A177-3AD203B41FA5}">
                      <a16:colId xmlns:a16="http://schemas.microsoft.com/office/drawing/2014/main" val="841623092"/>
                    </a:ext>
                  </a:extLst>
                </a:gridCol>
                <a:gridCol w="3613631">
                  <a:extLst>
                    <a:ext uri="{9D8B030D-6E8A-4147-A177-3AD203B41FA5}">
                      <a16:colId xmlns:a16="http://schemas.microsoft.com/office/drawing/2014/main" val="4164332415"/>
                    </a:ext>
                  </a:extLst>
                </a:gridCol>
                <a:gridCol w="5704662">
                  <a:extLst>
                    <a:ext uri="{9D8B030D-6E8A-4147-A177-3AD203B41FA5}">
                      <a16:colId xmlns:a16="http://schemas.microsoft.com/office/drawing/2014/main" val="1429052669"/>
                    </a:ext>
                  </a:extLst>
                </a:gridCol>
              </a:tblGrid>
              <a:tr h="4410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/>
                          <a:cs typeface="Times New Roman"/>
                        </a:rPr>
                        <a:t>Constraints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/>
                          <a:cs typeface="Times New Roman"/>
                        </a:rPr>
                        <a:t>Solutions</a:t>
                      </a:r>
                      <a:endParaRPr lang="en-US" sz="2400" b="1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320742"/>
                  </a:ext>
                </a:extLst>
              </a:tr>
              <a:tr h="627529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latin typeface="Times New Roman"/>
                          <a:cs typeface="Times New Roman"/>
                        </a:rPr>
                        <a:t>Geotechnical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Times New Roman"/>
                          <a:cs typeface="Times New Roman"/>
                        </a:rPr>
                        <a:t>High level of water table </a:t>
                      </a:r>
                    </a:p>
                    <a:p>
                      <a:pPr marL="0" marR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Times New Roman"/>
                          <a:cs typeface="Times New Roman"/>
                        </a:rPr>
                        <a:t>      (0.45 m - 1.3 m)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Consider temporary dewatering and permanent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drainage system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57672"/>
                  </a:ext>
                </a:extLst>
              </a:tr>
              <a:tr h="481852">
                <a:tc vMerge="1">
                  <a:txBody>
                    <a:bodyPr/>
                    <a:lstStyle/>
                    <a:p>
                      <a:pPr algn="ctr"/>
                      <a:endParaRPr lang="en-US" sz="18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latin typeface="Times New Roman"/>
                        </a:rPr>
                        <a:t>Sabkha</a:t>
                      </a:r>
                      <a:r>
                        <a:rPr lang="en-US" sz="1800" b="0" i="0" u="none" strike="noStrike" noProof="0">
                          <a:latin typeface="Times New Roman"/>
                        </a:rPr>
                        <a:t> Soil (Difficult Soil)</a:t>
                      </a:r>
                      <a:endParaRPr lang="en-US" sz="1800" b="0" i="0" u="none" strike="noStrike" noProof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baseline="0" noProof="0">
                          <a:latin typeface="Times New Roman"/>
                        </a:rPr>
                        <a:t>Removal of the contaminated Sabkha soil</a:t>
                      </a:r>
                      <a:endParaRPr lang="en-US" sz="1800" b="0" i="0" u="none" strike="noStrike" baseline="0" noProof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57701"/>
                  </a:ext>
                </a:extLst>
              </a:tr>
              <a:tr h="481852">
                <a:tc vMerge="1">
                  <a:txBody>
                    <a:bodyPr/>
                    <a:lstStyle/>
                    <a:p>
                      <a:pPr algn="ctr"/>
                      <a:endParaRPr lang="en-US" sz="2000" b="1" i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Foundation Design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baseline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Using the mat with pile due to the huge settlement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8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latin typeface="Times New Roman"/>
                          <a:cs typeface="Times New Roman"/>
                        </a:rPr>
                        <a:t>Material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High Sulfate content in soil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Using type V cement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48698"/>
                  </a:ext>
                </a:extLst>
              </a:tr>
              <a:tr h="493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High Chloride content in soil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on </a:t>
                      </a:r>
                      <a:r>
                        <a:rPr lang="en-US" sz="1800" b="0">
                          <a:latin typeface="Times New Roman"/>
                          <a:cs typeface="Times New Roman"/>
                        </a:rPr>
                        <a:t>structural members epoxy or bitumen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coating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34849"/>
                  </a:ext>
                </a:extLst>
              </a:tr>
              <a:tr h="74221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latin typeface="Times New Roman"/>
                          <a:cs typeface="Times New Roman"/>
                        </a:rPr>
                        <a:t>Environmental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Contaminated “</a:t>
                      </a:r>
                      <a:r>
                        <a:rPr lang="en-US" sz="1800" b="0" err="1">
                          <a:latin typeface="Times New Roman"/>
                          <a:cs typeface="Times New Roman"/>
                        </a:rPr>
                        <a:t>Sabkha</a:t>
                      </a:r>
                      <a:r>
                        <a:rPr lang="en-US" sz="1800" b="0">
                          <a:latin typeface="Times New Roman"/>
                          <a:cs typeface="Times New Roman"/>
                        </a:rPr>
                        <a:t>” soil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noProof="0">
                          <a:latin typeface="Times New Roman"/>
                        </a:rPr>
                        <a:t>Disposal of </a:t>
                      </a:r>
                      <a:r>
                        <a:rPr lang="en-US" sz="1800" b="0">
                          <a:latin typeface="Times New Roman"/>
                          <a:cs typeface="Times New Roman"/>
                        </a:rPr>
                        <a:t>excavated contaminated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soil and water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67907"/>
                  </a:ext>
                </a:extLst>
              </a:tr>
              <a:tr h="41461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latin typeface="Times New Roman"/>
                          <a:cs typeface="Times New Roman"/>
                        </a:rPr>
                        <a:t>Structural 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Deflection limits and stability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latin typeface="Times New Roman"/>
                          <a:cs typeface="Times New Roman"/>
                        </a:rPr>
                        <a:t>Consider 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all possible load combination cases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68272"/>
                  </a:ext>
                </a:extLst>
              </a:tr>
              <a:tr h="40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Load combination cases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31911"/>
                  </a:ext>
                </a:extLst>
              </a:tr>
              <a:tr h="66114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lang="en-US" sz="2000" b="1" i="0" baseline="0">
                          <a:latin typeface="Times New Roman"/>
                          <a:cs typeface="Times New Roman"/>
                        </a:rPr>
                        <a:t> </a:t>
                      </a:r>
                      <a:endParaRPr lang="en-US" sz="2000" b="1" i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All previous constrains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/>
                          <a:cs typeface="Times New Roman"/>
                        </a:rPr>
                        <a:t>Applying standards and codes</a:t>
                      </a:r>
                      <a:r>
                        <a:rPr lang="en-US" sz="1800" b="0" baseline="0">
                          <a:latin typeface="Times New Roman"/>
                          <a:cs typeface="Times New Roman"/>
                        </a:rPr>
                        <a:t> to minimize the overall cost</a:t>
                      </a:r>
                      <a:endParaRPr lang="en-US" sz="18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01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7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505334" y="31146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950566" y="25152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520" y="0"/>
            <a:ext cx="7842098" cy="98636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/>
                <a:cs typeface="Times New Roman"/>
              </a:rPr>
              <a:t>Project Description </a:t>
            </a:r>
            <a:r>
              <a:rPr lang="en-US" sz="2800">
                <a:latin typeface="Times New Roman"/>
                <a:cs typeface="Times New Roman"/>
              </a:rPr>
              <a:t>(Original/Actual)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769" y="1357250"/>
            <a:ext cx="5462649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Designed by (</a:t>
            </a:r>
            <a:r>
              <a:rPr lang="en-US" sz="2800" i="1">
                <a:latin typeface="Times New Roman"/>
                <a:cs typeface="Times New Roman"/>
              </a:rPr>
              <a:t>AFM) </a:t>
            </a:r>
            <a:r>
              <a:rPr lang="en-US" sz="2800">
                <a:latin typeface="Times New Roman"/>
                <a:cs typeface="Times New Roman"/>
              </a:rPr>
              <a:t>consultants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15 floors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80 m in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42 m in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57.3 m in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Elevation per floor 4 m</a:t>
            </a:r>
          </a:p>
          <a:p>
            <a:endParaRPr lang="en-US" sz="2800">
              <a:latin typeface="Arial"/>
              <a:cs typeface="Arial"/>
            </a:endParaRPr>
          </a:p>
        </p:txBody>
      </p:sp>
      <p:pic>
        <p:nvPicPr>
          <p:cNvPr id="19" name="Picture 18" descr="Capture4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373" y="1166750"/>
            <a:ext cx="5076490" cy="4897384"/>
          </a:xfrm>
          <a:prstGeom prst="rect">
            <a:avLst/>
          </a:prstGeom>
        </p:spPr>
      </p:pic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BEAE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pA67tu4bvTPNAC0UUjMqjLEAepoAWio/tEH/PaP8A76FPVlZdysCPUUXG00LRUZngBwZox/wIUqzRMcLIjH0BzSuFmPooopiOf+IevDw74Vur9WAnI8u3B7yN0/Lr+FfO0dxrkDJr6TXynziFvNzYMnUjd3PtXbfGzWZdZ8VW+gWWZFtWCbV/jnfHH4DA/OtRrW9llb4Z/wBkAWUdpuS82tnzgu/zc9Npfj15r53GSeKrNRdlHRf4j9AyiMcswcZzinKp70r20gvz3vbrc9F8Ea5H4i8NWmprgSOu2ZR/DIOGH58/QivKvitqGqa94/i8L2s7Rwo8cKJuKq0jAEs2OvX9KPghrcmk+JLjw7fZjS5YhVb+CdeCPxAI+oFR6x/yX6P/AK/oP/QFrStiXiMLDXVySZhg8ujgMzrWV1GEpQ/C33aosj4Oa1/0HLT/AL4es3x1HrHhHRdP8Jrqkkiy77mZ4yV3ZbAQd9owT7k16R4G8M67o3iHVb7U9X+2W90SYo97HndkMQeAQOOK4P8AaBP/ABVmm/8AXoP/AEM1GIw0KOGdSEXFvTfpc1y7Ma2MzGFCtUVSC974UtbenS5R1X4c3WkaZHqGs+JLCyjfaPmEjfMe3HWodf8AAuraBoKeI7bWoLm3XYyyW7urYYgKwP4ivRPjLLpUPhC0bVLG4ulM6CLypfLKNtPJbB7ZHSovHLWr/BQPYwPb2pt7cxRP95F3JgGnVwVCLqKK+GN93f8AyFhc6xtRUJTek58r0ja11t16mx8KdZu9d8HQXd+5e4jkaF5P7+3oT74IorM+A/8AyIv/AG9yf0or2MHJyw8JS3sfI5vTjSx1WEFZKTNqbwx4bHiGwvEhtYb+2dpgAR5kpIPLd2wTnPrW8t5Zt5jLdQHyjiQiQfIff0rkDpV2nj65vJdDW6SeeKWC+aQAWyrEVYDvnP8AD0Oc1zlp4V1ltI1S0bSTA7WAtXIZB9pk+0Fy4IPPynqeaw9rKnfkp9X+G3Tqdn1aFdR9rX2Ud2nu9evT+tC74p8Bw3fjRPEVrrNpYW4mSS4DNhlkBB4PTJ461rXfg3SpvFp8TSaiVvluopwvmDYEAVQCOvODg1hzeF9Yi0a9hurW4vp01ISW0sXluXQQhFdkfhhgYIPPerF/ouvSXUavpKlry3sFkeBlEUDQybnBBOQMdMZrBQim37Ld3676/wBfM73WqyUY/WVZLl6fDpf10766WPRXu7VIzI9zCqBtpYuAA3pn1rNv9O0DVXMt3HZ3T3EZhR2KsSoJOFP1J6Vy0mmX82i+I9GuNBkl+1XF3cWsz+W0ZZs7MZOQ3vjioNZ8P619t0qfS9Mgji0m3heNAwTdKXBl2gcZ2jBzjqa6Z1pNawv/AF6HmUsJTjLStZ97ra2nXqzvLj+zZrf7Pcm1miB2lJCrDKjPQ9x1rG8bWdj4g8J3ul2+qWduGVD5hkBRMMCM4PAOMVztl4Y1aPxqupPDu06fUriaeJyCFBjZUcD0YNgj2FE3hVofDmowrozLM2rvPELVIt/lh8odrfKygH7hqZVJzjKLhpqvwNKdCjRqQlGtqnFrbR3169LHQfDjQZPDfhmPT5bqK6dpGlMkX3Pmx09enWitDwjBeweG7GHULeG2uUiw8UShVXnjgcDjHA70V10YqNOMYqyseZjKkquInObu23r3NeiiitDnCiiigAooooAKKKKACiiigAooooAKKKKACiiigAooooAKKKKA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A6AD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qDULy2sLKW8vJlhghUtI7HhQKw/Dfjbw74gvWs9NvS1woLCOSMoWA6kZ61EqsIyUW9WbQw1apCVSMW4rd20XqdHRTZZI4omlldURAWZmOAAOpNcVP8UvB8crRi8nk2nG5IGKn6GpqVqdL45JF4fB4jE39jByt2Vzt6K5fSPH3hnU7e7uIb4xR2aB5mmQphScA89eeKzm+Kvg9WIF1ct7i3bBqHi6CSbmtfM2jleNlJxVKV1vozuaK4/TPiV4S1C8S1jv3hkkO1TNEUUn0yeB+NdfuFaU6sKqvB3OfEYWthmo1oOL81Y8q+PmustvaeG7UlpbhhLOq9SoOEX8Tz+Ari9Z0efwTfaRrNhfx3ciMPP2MCIZwMtEceoJHPvXoS+BdQuPiXD4g1S5iubclpyiqQI2XAjTnqBkHP+yau6h8ONLTw5rVjYGYz3z+ehlfOyRclQPbJI9cGvGrYStXnOo1Z9PK233/gfYYPNcJgqNLDxleLXv6aNy0d+q5V95L8RNUjv/hReanYyHyrmCMqR12s6gj9SK4Xwcvguy8P6Iuu6Oby91WeRFl27goEm0Z56dOlTeFrDxJffDLWvDkmm3KOs8YtBKpTJMgLrz2GM5967z4a6HJp/hKystWsYheWk0pXeobYS5OVP07irjGeKqxqOP2eq0vfUxnOlluFqUFO9qn2ZWbXLo7rpe1/M5L4z6HpOheE4BpFhDZie8QS+WPvgI5AP40ah4asLD4d6ZqWk+FrXVNQlihaUyhnOGXJbAIzzge2a7P4i+F38WabbWC3YtUjn81pNm4/dIAAyO5qHWvB76z4IsPD89+9rJbJEGkiGQxRccjPIrSpg26lRxhpbTbf9Dnw+bRWHoQnVd1NuXxbdL2s36XOC+LvhvSdL8KaXqFppMWnXksirOkbHAJQkr15wR1r1PwzLI/hvTHdyzNZxEk9SdgrjfjXpV43gnTbOygub0206KxVS7kBCu4498fnXZ+HIZYfD2mwzRlJI7SJXU9QQgBBrTD0+TFTsrKyOfMMQ62WUXKV3zS3ettO+pzd/qWsrrOvRw3OofaYYZTZ2y2+YSgiUo+7H3t5buc9MVk3Or+K10iOfTJr27RJLsgyw4eaJUTafuj5gzMRxztxzXqNFbyw0nf32cVPMIQtekna2/pbt8/6085vNT8Qx3uqwwT308v9nmSARxELC4RDyCnJJ3YIY55GOKs2Wv3v9o211c3F6NMmurpQ32duUCR+XwFyBuL4/Gu9op/V5Xvz/wBfeS8dScbOktrfhbt80ecX934ltdKuUsrrVbu7bUZUiLRqSsMQLD+ED5uAT78VZj1LxHd+LIola6j0i7mUKyx4aH/RtxHI6Fm69iuPau+wKMUfVnde++g/7QjZ3pRu0/xtr8rafPuea3V54gs9Bs7p9S1OaVr2ZZIvLAkkVXKoqkRkDgZwR82eor0dclQSpGR0NPorSlSdPrfY5sTiVXS91J3e3n0+QUUUVscoUUUUAFFFFABRRRQB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62" y="1166749"/>
            <a:ext cx="712301" cy="565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621" y="6041673"/>
            <a:ext cx="249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SIDE ELEVATION </a:t>
            </a:r>
          </a:p>
        </p:txBody>
      </p:sp>
    </p:spTree>
    <p:extLst>
      <p:ext uri="{BB962C8B-B14F-4D97-AF65-F5344CB8AC3E}">
        <p14:creationId xmlns:p14="http://schemas.microsoft.com/office/powerpoint/2010/main" val="90237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677064D1-D775-4E90-AD23-E865E26D1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30" y="1554538"/>
            <a:ext cx="2910183" cy="39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505334" y="31146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950566" y="25152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520" y="0"/>
            <a:ext cx="7842098" cy="200202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/>
                <a:cs typeface="Times New Roman"/>
              </a:rPr>
              <a:t>Project Description </a:t>
            </a:r>
            <a:r>
              <a:rPr lang="en-US" sz="2800">
                <a:latin typeface="Times New Roman"/>
                <a:cs typeface="Times New Roman"/>
              </a:rPr>
              <a:t>(Edited/Modified)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243" y="1393547"/>
            <a:ext cx="8468628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30 floors (+5 Basements)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80 m in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42 m in 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136 m in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Times New Roman"/>
              </a:rPr>
              <a:t>Elevation:</a:t>
            </a:r>
            <a:endParaRPr lang="en-US"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latin typeface="Times New Roman"/>
              <a:cs typeface="Times New Roman"/>
            </a:endParaRPr>
          </a:p>
          <a:p>
            <a:r>
              <a:rPr lang="en-US" sz="2800">
                <a:latin typeface="Times New Roman"/>
                <a:cs typeface="Times New Roman"/>
              </a:rPr>
              <a:t>Basement: 3 m,   Ground floor: 5 m,    All other floors: 4 m</a:t>
            </a:r>
          </a:p>
        </p:txBody>
      </p:sp>
      <p:sp>
        <p:nvSpPr>
          <p:cNvPr id="5" name="TextBox 4"/>
          <p:cNvSpPr txBox="1"/>
          <p:nvPr/>
        </p:nvSpPr>
        <p:spPr>
          <a:xfrm rot="18863515">
            <a:off x="5145205" y="4831307"/>
            <a:ext cx="5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2618" y="5360521"/>
            <a:ext cx="142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GRIDLINE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61" y="1589990"/>
            <a:ext cx="5483432" cy="36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85" y="0"/>
            <a:ext cx="4606294" cy="6733308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ED3B4AD0-75BD-4271-8083-F2DB9B482E71}"/>
              </a:ext>
            </a:extLst>
          </p:cNvPr>
          <p:cNvSpPr/>
          <p:nvPr/>
        </p:nvSpPr>
        <p:spPr>
          <a:xfrm>
            <a:off x="338171" y="16040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DA4DC-D7D8-49EF-A0E7-38BC11053A0D}"/>
              </a:ext>
            </a:extLst>
          </p:cNvPr>
          <p:cNvSpPr/>
          <p:nvPr/>
        </p:nvSpPr>
        <p:spPr>
          <a:xfrm>
            <a:off x="1143364" y="23779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8422E-5D2B-47B7-8D4C-D8B46A917A95}"/>
              </a:ext>
            </a:extLst>
          </p:cNvPr>
          <p:cNvSpPr/>
          <p:nvPr/>
        </p:nvSpPr>
        <p:spPr>
          <a:xfrm>
            <a:off x="1143364" y="32502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E5AF1-E100-4E17-ACEB-ADD0A0AC7FCD}"/>
              </a:ext>
            </a:extLst>
          </p:cNvPr>
          <p:cNvSpPr/>
          <p:nvPr/>
        </p:nvSpPr>
        <p:spPr>
          <a:xfrm>
            <a:off x="1143364" y="41207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EA89-C330-4416-9D3D-E4A711527DD2}"/>
              </a:ext>
            </a:extLst>
          </p:cNvPr>
          <p:cNvSpPr/>
          <p:nvPr/>
        </p:nvSpPr>
        <p:spPr>
          <a:xfrm>
            <a:off x="1143364" y="49865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1">
            <a:extLst>
              <a:ext uri="{FF2B5EF4-FFF2-40B4-BE49-F238E27FC236}">
                <a16:creationId xmlns:a16="http://schemas.microsoft.com/office/drawing/2014/main" id="{8B06390E-6439-4687-9FA7-07D1585A2766}"/>
              </a:ext>
            </a:extLst>
          </p:cNvPr>
          <p:cNvGrpSpPr/>
          <p:nvPr/>
        </p:nvGrpSpPr>
        <p:grpSpPr>
          <a:xfrm>
            <a:off x="668179" y="2167640"/>
            <a:ext cx="1493509" cy="756162"/>
            <a:chOff x="4333508" y="1848856"/>
            <a:chExt cx="1493509" cy="756162"/>
          </a:xfrm>
        </p:grpSpPr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6E6EE6A-D6F3-49A0-943D-35CB1AC94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864A9EB-59D4-4078-96C7-71FB696DE0B2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84">
            <a:extLst>
              <a:ext uri="{FF2B5EF4-FFF2-40B4-BE49-F238E27FC236}">
                <a16:creationId xmlns:a16="http://schemas.microsoft.com/office/drawing/2014/main" id="{F0C9A127-B0E2-4107-8D7B-C69DDCE64FF7}"/>
              </a:ext>
            </a:extLst>
          </p:cNvPr>
          <p:cNvGrpSpPr/>
          <p:nvPr/>
        </p:nvGrpSpPr>
        <p:grpSpPr>
          <a:xfrm>
            <a:off x="668179" y="3044308"/>
            <a:ext cx="1493509" cy="756162"/>
            <a:chOff x="4333508" y="1848856"/>
            <a:chExt cx="1493509" cy="756162"/>
          </a:xfrm>
        </p:grpSpPr>
        <p:pic>
          <p:nvPicPr>
            <p:cNvPr id="1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991CD24-BA5C-49AF-839F-4D4D101B2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0178FC6-9A06-42F8-96E7-165F305B2F0D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87">
            <a:extLst>
              <a:ext uri="{FF2B5EF4-FFF2-40B4-BE49-F238E27FC236}">
                <a16:creationId xmlns:a16="http://schemas.microsoft.com/office/drawing/2014/main" id="{8FAAFC4F-DCA3-49C2-A30A-A73132E92820}"/>
              </a:ext>
            </a:extLst>
          </p:cNvPr>
          <p:cNvGrpSpPr/>
          <p:nvPr/>
        </p:nvGrpSpPr>
        <p:grpSpPr>
          <a:xfrm>
            <a:off x="668179" y="3920974"/>
            <a:ext cx="1493509" cy="756162"/>
            <a:chOff x="4333508" y="1848856"/>
            <a:chExt cx="1493509" cy="756162"/>
          </a:xfrm>
        </p:grpSpPr>
        <p:pic>
          <p:nvPicPr>
            <p:cNvPr id="1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F66EEEF-A3CE-4FD0-82FC-AD08B9B29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30FD53E-D932-4A13-8205-AF441D55050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90">
            <a:extLst>
              <a:ext uri="{FF2B5EF4-FFF2-40B4-BE49-F238E27FC236}">
                <a16:creationId xmlns:a16="http://schemas.microsoft.com/office/drawing/2014/main" id="{EFB6465F-E585-46F0-8714-7E7636ABEA14}"/>
              </a:ext>
            </a:extLst>
          </p:cNvPr>
          <p:cNvGrpSpPr/>
          <p:nvPr/>
        </p:nvGrpSpPr>
        <p:grpSpPr>
          <a:xfrm>
            <a:off x="668179" y="4797642"/>
            <a:ext cx="1493509" cy="756162"/>
            <a:chOff x="4333508" y="1848856"/>
            <a:chExt cx="1493509" cy="756162"/>
          </a:xfrm>
        </p:grpSpPr>
        <p:pic>
          <p:nvPicPr>
            <p:cNvPr id="1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7E53DDA-0A77-4487-8A7B-7B6F00793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7EEA66B-F612-48EA-87E9-79B7EA1CEA5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A2E962E-810B-47F3-8A1B-B6D58D75EE79}"/>
              </a:ext>
            </a:extLst>
          </p:cNvPr>
          <p:cNvSpPr txBox="1">
            <a:spLocks/>
          </p:cNvSpPr>
          <p:nvPr/>
        </p:nvSpPr>
        <p:spPr>
          <a:xfrm>
            <a:off x="2317683" y="2378349"/>
            <a:ext cx="2658341" cy="6518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RESIDENTIAL</a:t>
            </a:r>
            <a:endParaRPr lang="en-US" altLang="ko-KR" sz="1600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sz="1800" b="1">
                <a:latin typeface="Times New Roman" pitchFamily="18" charset="0"/>
                <a:cs typeface="Times New Roman" pitchFamily="18" charset="0"/>
              </a:rPr>
              <a:t>Floor 18 to 30   (13 floors)</a:t>
            </a:r>
            <a:endParaRPr lang="ko-KR" altLang="en-US" sz="1800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5D5402AE-4807-41B6-9379-758A5854FC91}"/>
              </a:ext>
            </a:extLst>
          </p:cNvPr>
          <p:cNvSpPr txBox="1">
            <a:spLocks/>
          </p:cNvSpPr>
          <p:nvPr/>
        </p:nvSpPr>
        <p:spPr>
          <a:xfrm>
            <a:off x="2165284" y="3251983"/>
            <a:ext cx="2810740" cy="50280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RECREATIONAL</a:t>
            </a:r>
            <a:endParaRPr lang="en-US" altLang="ko-KR" sz="1400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sz="1800" b="1">
                <a:latin typeface="Times New Roman"/>
                <a:cs typeface="Times New Roman"/>
              </a:rPr>
              <a:t>Floor 15 to 17   (3 floors)</a:t>
            </a:r>
            <a:endParaRPr lang="ko-KR" altLang="en-US" sz="1800" b="1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CE2182C-3DE8-4DB1-8E11-25EF2915308B}"/>
              </a:ext>
            </a:extLst>
          </p:cNvPr>
          <p:cNvSpPr txBox="1">
            <a:spLocks/>
          </p:cNvSpPr>
          <p:nvPr/>
        </p:nvSpPr>
        <p:spPr>
          <a:xfrm>
            <a:off x="2428520" y="4153327"/>
            <a:ext cx="2547504" cy="664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COMMERCIAL</a:t>
            </a:r>
            <a:endParaRPr lang="en-US" altLang="ko-KR" sz="1600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sz="1800" b="1">
                <a:latin typeface="Times New Roman" pitchFamily="18" charset="0"/>
                <a:cs typeface="Times New Roman" pitchFamily="18" charset="0"/>
              </a:rPr>
              <a:t>Floor 1 to 14   (14 floors)</a:t>
            </a:r>
            <a:endParaRPr lang="ko-KR" altLang="en-US" sz="1800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B0A92B3C-4880-4A92-9E40-6A6CB20C0657}"/>
              </a:ext>
            </a:extLst>
          </p:cNvPr>
          <p:cNvSpPr txBox="1">
            <a:spLocks/>
          </p:cNvSpPr>
          <p:nvPr/>
        </p:nvSpPr>
        <p:spPr>
          <a:xfrm>
            <a:off x="1531688" y="5026961"/>
            <a:ext cx="4103831" cy="677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PARKING</a:t>
            </a:r>
            <a:endParaRPr lang="en-US" altLang="ko-KR" sz="1600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sz="1800" b="1">
                <a:latin typeface="Times New Roman" pitchFamily="18" charset="0"/>
                <a:cs typeface="Times New Roman" pitchFamily="18" charset="0"/>
              </a:rPr>
              <a:t>Basement 5 + Ground floor  (6 floors)</a:t>
            </a:r>
            <a:endParaRPr lang="ko-KR" altLang="en-US" sz="1800" b="1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>
            <a:off x="5623643" y="1741012"/>
            <a:ext cx="2320950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>
            <a:off x="5616052" y="2717012"/>
            <a:ext cx="2340416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>
            <a:off x="5635519" y="3673624"/>
            <a:ext cx="2320949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 rot="2879753">
            <a:off x="5730154" y="5116930"/>
            <a:ext cx="1418122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33" name="Straight Connector 32"/>
          <p:cNvCxnSpPr/>
          <p:nvPr/>
        </p:nvCxnSpPr>
        <p:spPr>
          <a:xfrm>
            <a:off x="7357484" y="2410291"/>
            <a:ext cx="37950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57484" y="2970864"/>
            <a:ext cx="37950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10203" y="5446543"/>
            <a:ext cx="37423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299370" y="6191793"/>
            <a:ext cx="762000" cy="5355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520" y="0"/>
            <a:ext cx="7842098" cy="9863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943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revision>1</cp:revision>
  <dcterms:created xsi:type="dcterms:W3CDTF">2018-04-24T17:14:44Z</dcterms:created>
  <dcterms:modified xsi:type="dcterms:W3CDTF">2019-12-29T13:56:22Z</dcterms:modified>
</cp:coreProperties>
</file>