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5" r:id="rId1"/>
  </p:sldMasterIdLst>
  <p:notesMasterIdLst>
    <p:notesMasterId r:id="rId47"/>
  </p:notesMasterIdLst>
  <p:sldIdLst>
    <p:sldId id="256" r:id="rId2"/>
    <p:sldId id="258" r:id="rId3"/>
    <p:sldId id="259" r:id="rId4"/>
    <p:sldId id="301" r:id="rId5"/>
    <p:sldId id="330" r:id="rId6"/>
    <p:sldId id="262" r:id="rId7"/>
    <p:sldId id="266" r:id="rId8"/>
    <p:sldId id="331" r:id="rId9"/>
    <p:sldId id="332" r:id="rId10"/>
    <p:sldId id="270" r:id="rId11"/>
    <p:sldId id="303" r:id="rId12"/>
    <p:sldId id="271" r:id="rId13"/>
    <p:sldId id="320" r:id="rId14"/>
    <p:sldId id="302" r:id="rId15"/>
    <p:sldId id="321" r:id="rId16"/>
    <p:sldId id="272" r:id="rId17"/>
    <p:sldId id="334" r:id="rId18"/>
    <p:sldId id="322" r:id="rId19"/>
    <p:sldId id="335" r:id="rId20"/>
    <p:sldId id="323" r:id="rId21"/>
    <p:sldId id="274" r:id="rId22"/>
    <p:sldId id="336" r:id="rId23"/>
    <p:sldId id="324" r:id="rId24"/>
    <p:sldId id="304" r:id="rId25"/>
    <p:sldId id="337" r:id="rId26"/>
    <p:sldId id="325" r:id="rId27"/>
    <p:sldId id="305" r:id="rId28"/>
    <p:sldId id="326" r:id="rId29"/>
    <p:sldId id="306" r:id="rId30"/>
    <p:sldId id="327" r:id="rId31"/>
    <p:sldId id="328" r:id="rId32"/>
    <p:sldId id="329" r:id="rId33"/>
    <p:sldId id="309" r:id="rId34"/>
    <p:sldId id="307" r:id="rId35"/>
    <p:sldId id="310" r:id="rId36"/>
    <p:sldId id="313" r:id="rId37"/>
    <p:sldId id="338" r:id="rId38"/>
    <p:sldId id="342" r:id="rId39"/>
    <p:sldId id="340" r:id="rId40"/>
    <p:sldId id="341" r:id="rId41"/>
    <p:sldId id="315" r:id="rId42"/>
    <p:sldId id="316" r:id="rId43"/>
    <p:sldId id="318" r:id="rId44"/>
    <p:sldId id="333" r:id="rId45"/>
    <p:sldId id="317" r:id="rId46"/>
  </p:sldIdLst>
  <p:sldSz cx="9144000" cy="5143500" type="screen16x9"/>
  <p:notesSz cx="6858000" cy="9144000"/>
  <p:embeddedFontLst>
    <p:embeddedFont>
      <p:font typeface="Poppins ExtraBold" panose="020B0604020202020204" charset="0"/>
      <p:bold r:id="rId48"/>
      <p:boldItalic r:id="rId49"/>
    </p:embeddedFont>
    <p:embeddedFont>
      <p:font typeface="Poppins SemiBold" panose="020B0604020202020204" charset="0"/>
      <p:regular r:id="rId50"/>
      <p:bold r:id="rId51"/>
      <p:italic r:id="rId52"/>
      <p:boldItalic r:id="rId53"/>
    </p:embeddedFont>
    <p:embeddedFont>
      <p:font typeface="Poppins Light" panose="020B0604020202020204" charset="0"/>
      <p:regular r:id="rId54"/>
      <p:bold r:id="rId55"/>
      <p:italic r:id="rId56"/>
      <p:boldItalic r:id="rId57"/>
    </p:embeddedFont>
    <p:embeddedFont>
      <p:font typeface="Cambria Math" panose="02040503050406030204" pitchFamily="18" charset="0"/>
      <p:regular r:id="rId58"/>
    </p:embeddedFont>
    <p:embeddedFont>
      <p:font typeface="Poppins" panose="020B060402020202020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2901">
          <p15:clr>
            <a:srgbClr val="9AA0A6"/>
          </p15:clr>
        </p15:guide>
        <p15:guide id="3" pos="456">
          <p15:clr>
            <a:srgbClr val="9AA0A6"/>
          </p15:clr>
        </p15:guide>
        <p15:guide id="4" pos="5304">
          <p15:clr>
            <a:srgbClr val="9AA0A6"/>
          </p15:clr>
        </p15:guide>
        <p15:guide id="5" pos="4122">
          <p15:clr>
            <a:srgbClr val="9AA0A6"/>
          </p15:clr>
        </p15:guide>
        <p15:guide id="6" pos="1638">
          <p15:clr>
            <a:srgbClr val="9AA0A6"/>
          </p15:clr>
        </p15:guide>
        <p15:guide id="7" orient="horz" pos="257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66DA88-371D-40FE-8E9B-9E45EFED6D04}">
  <a:tblStyle styleId="{C566DA88-371D-40FE-8E9B-9E45EFED6D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56"/>
    <p:restoredTop sz="94633"/>
  </p:normalViewPr>
  <p:slideViewPr>
    <p:cSldViewPr snapToGrid="0">
      <p:cViewPr varScale="1">
        <p:scale>
          <a:sx n="66" d="100"/>
          <a:sy n="66" d="100"/>
        </p:scale>
        <p:origin x="932" y="64"/>
      </p:cViewPr>
      <p:guideLst>
        <p:guide pos="2880"/>
        <p:guide orient="horz" pos="2901"/>
        <p:guide pos="456"/>
        <p:guide pos="5304"/>
        <p:guide pos="4122"/>
        <p:guide pos="1638"/>
        <p:guide orient="horz" pos="25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9"/>
        <p:cNvGrpSpPr/>
        <p:nvPr/>
      </p:nvGrpSpPr>
      <p:grpSpPr>
        <a:xfrm>
          <a:off x="0" y="0"/>
          <a:ext cx="0" cy="0"/>
          <a:chOff x="0" y="0"/>
          <a:chExt cx="0" cy="0"/>
        </a:xfrm>
      </p:grpSpPr>
      <p:sp>
        <p:nvSpPr>
          <p:cNvPr id="9110" name="Google Shape;91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1" name="Google Shape;91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245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1"/>
        <p:cNvGrpSpPr/>
        <p:nvPr/>
      </p:nvGrpSpPr>
      <p:grpSpPr>
        <a:xfrm>
          <a:off x="0" y="0"/>
          <a:ext cx="0" cy="0"/>
          <a:chOff x="0" y="0"/>
          <a:chExt cx="0" cy="0"/>
        </a:xfrm>
      </p:grpSpPr>
      <p:sp>
        <p:nvSpPr>
          <p:cNvPr id="13832" name="Google Shape;13832;g6b368d4e4a_1_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3" name="Google Shape;13833;g6b368d4e4a_1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5"/>
        <p:cNvGrpSpPr/>
        <p:nvPr/>
      </p:nvGrpSpPr>
      <p:grpSpPr>
        <a:xfrm>
          <a:off x="0" y="0"/>
          <a:ext cx="0" cy="0"/>
          <a:chOff x="0" y="0"/>
          <a:chExt cx="0" cy="0"/>
        </a:xfrm>
      </p:grpSpPr>
      <p:sp>
        <p:nvSpPr>
          <p:cNvPr id="13886" name="Google Shape;13886;g6b368d4e4a_1_2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7" name="Google Shape;13887;g6b368d4e4a_1_2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619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3"/>
        <p:cNvGrpSpPr/>
        <p:nvPr/>
      </p:nvGrpSpPr>
      <p:grpSpPr>
        <a:xfrm>
          <a:off x="0" y="0"/>
          <a:ext cx="0" cy="0"/>
          <a:chOff x="0" y="0"/>
          <a:chExt cx="0" cy="0"/>
        </a:xfrm>
      </p:grpSpPr>
      <p:sp>
        <p:nvSpPr>
          <p:cNvPr id="10304" name="Google Shape;10304;g6b12ef3f49_0_1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5" name="Google Shape;10305;g6b12ef3f49_0_1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7555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8"/>
        <p:cNvGrpSpPr/>
        <p:nvPr/>
      </p:nvGrpSpPr>
      <p:grpSpPr>
        <a:xfrm>
          <a:off x="0" y="0"/>
          <a:ext cx="0" cy="0"/>
          <a:chOff x="0" y="0"/>
          <a:chExt cx="0" cy="0"/>
        </a:xfrm>
      </p:grpSpPr>
      <p:sp>
        <p:nvSpPr>
          <p:cNvPr id="9139" name="Google Shape;9139;g6ad1349293_0_4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0" name="Google Shape;9140;g6ad1349293_0_4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9"/>
        <p:cNvGrpSpPr/>
        <p:nvPr/>
      </p:nvGrpSpPr>
      <p:grpSpPr>
        <a:xfrm>
          <a:off x="0" y="0"/>
          <a:ext cx="0" cy="0"/>
          <a:chOff x="0" y="0"/>
          <a:chExt cx="0" cy="0"/>
        </a:xfrm>
      </p:grpSpPr>
      <p:sp>
        <p:nvSpPr>
          <p:cNvPr id="9200" name="Google Shape;9200;g6ad1349293_0_4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1" name="Google Shape;9201;g6ad1349293_0_4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8"/>
        <p:cNvGrpSpPr/>
        <p:nvPr/>
      </p:nvGrpSpPr>
      <p:grpSpPr>
        <a:xfrm>
          <a:off x="0" y="0"/>
          <a:ext cx="0" cy="0"/>
          <a:chOff x="0" y="0"/>
          <a:chExt cx="0" cy="0"/>
        </a:xfrm>
      </p:grpSpPr>
      <p:sp>
        <p:nvSpPr>
          <p:cNvPr id="10339" name="Google Shape;10339;g6b12ef3f49_0_2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0" name="Google Shape;10340;g6b12ef3f49_0_2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98469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8"/>
        <p:cNvGrpSpPr/>
        <p:nvPr/>
      </p:nvGrpSpPr>
      <p:grpSpPr>
        <a:xfrm>
          <a:off x="0" y="0"/>
          <a:ext cx="0" cy="0"/>
          <a:chOff x="0" y="0"/>
          <a:chExt cx="0" cy="0"/>
        </a:xfrm>
      </p:grpSpPr>
      <p:sp>
        <p:nvSpPr>
          <p:cNvPr id="9779" name="Google Shape;9779;g6b12ef3f4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0" name="Google Shape;9780;g6b12ef3f4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3"/>
        <p:cNvGrpSpPr/>
        <p:nvPr/>
      </p:nvGrpSpPr>
      <p:grpSpPr>
        <a:xfrm>
          <a:off x="0" y="0"/>
          <a:ext cx="0" cy="0"/>
          <a:chOff x="0" y="0"/>
          <a:chExt cx="0" cy="0"/>
        </a:xfrm>
      </p:grpSpPr>
      <p:sp>
        <p:nvSpPr>
          <p:cNvPr id="10304" name="Google Shape;10304;g6b12ef3f49_0_1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5" name="Google Shape;10305;g6b12ef3f49_0_1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8"/>
        <p:cNvGrpSpPr/>
        <p:nvPr/>
      </p:nvGrpSpPr>
      <p:grpSpPr>
        <a:xfrm>
          <a:off x="0" y="0"/>
          <a:ext cx="0" cy="0"/>
          <a:chOff x="0" y="0"/>
          <a:chExt cx="0" cy="0"/>
        </a:xfrm>
      </p:grpSpPr>
      <p:sp>
        <p:nvSpPr>
          <p:cNvPr id="11259" name="Google Shape;11259;g6b368d4e4a_1_14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0" name="Google Shape;11260;g6b368d4e4a_1_14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0"/>
        <p:cNvGrpSpPr/>
        <p:nvPr/>
      </p:nvGrpSpPr>
      <p:grpSpPr>
        <a:xfrm>
          <a:off x="0" y="0"/>
          <a:ext cx="0" cy="0"/>
          <a:chOff x="0" y="0"/>
          <a:chExt cx="0" cy="0"/>
        </a:xfrm>
      </p:grpSpPr>
      <p:sp>
        <p:nvSpPr>
          <p:cNvPr id="12871" name="Google Shape;12871;g6b368d4e4a_1_14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2" name="Google Shape;12872;g6b368d4e4a_1_14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5"/>
        <p:cNvGrpSpPr/>
        <p:nvPr/>
      </p:nvGrpSpPr>
      <p:grpSpPr>
        <a:xfrm>
          <a:off x="0" y="0"/>
          <a:ext cx="0" cy="0"/>
          <a:chOff x="0" y="0"/>
          <a:chExt cx="0" cy="0"/>
        </a:xfrm>
      </p:grpSpPr>
      <p:sp>
        <p:nvSpPr>
          <p:cNvPr id="12876" name="Google Shape;12876;g6b368d4e4a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7" name="Google Shape;12877;g6b368d4e4a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739900" y="1430565"/>
            <a:ext cx="3664200" cy="2052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4"/>
              </a:buClr>
              <a:buSzPts val="3300"/>
              <a:buFont typeface="Poppins Light"/>
              <a:buNone/>
              <a:defRPr sz="3300">
                <a:solidFill>
                  <a:schemeClr val="accent4"/>
                </a:solidFill>
                <a:latin typeface="Poppins Light"/>
                <a:ea typeface="Poppins Light"/>
                <a:cs typeface="Poppins Light"/>
                <a:sym typeface="Poppins Light"/>
              </a:defRPr>
            </a:lvl1pPr>
            <a:lvl2pPr lvl="1" algn="ctr">
              <a:spcBef>
                <a:spcPts val="0"/>
              </a:spcBef>
              <a:spcAft>
                <a:spcPts val="0"/>
              </a:spcAft>
              <a:buClr>
                <a:schemeClr val="accent4"/>
              </a:buClr>
              <a:buSzPts val="5200"/>
              <a:buNone/>
              <a:defRPr sz="5200">
                <a:solidFill>
                  <a:schemeClr val="accent4"/>
                </a:solidFill>
              </a:defRPr>
            </a:lvl2pPr>
            <a:lvl3pPr lvl="2" algn="ctr">
              <a:spcBef>
                <a:spcPts val="0"/>
              </a:spcBef>
              <a:spcAft>
                <a:spcPts val="0"/>
              </a:spcAft>
              <a:buClr>
                <a:schemeClr val="accent4"/>
              </a:buClr>
              <a:buSzPts val="5200"/>
              <a:buNone/>
              <a:defRPr sz="5200">
                <a:solidFill>
                  <a:schemeClr val="accent4"/>
                </a:solidFill>
              </a:defRPr>
            </a:lvl3pPr>
            <a:lvl4pPr lvl="3" algn="ctr">
              <a:spcBef>
                <a:spcPts val="0"/>
              </a:spcBef>
              <a:spcAft>
                <a:spcPts val="0"/>
              </a:spcAft>
              <a:buClr>
                <a:schemeClr val="accent4"/>
              </a:buClr>
              <a:buSzPts val="5200"/>
              <a:buNone/>
              <a:defRPr sz="5200">
                <a:solidFill>
                  <a:schemeClr val="accent4"/>
                </a:solidFill>
              </a:defRPr>
            </a:lvl4pPr>
            <a:lvl5pPr lvl="4" algn="ctr">
              <a:spcBef>
                <a:spcPts val="0"/>
              </a:spcBef>
              <a:spcAft>
                <a:spcPts val="0"/>
              </a:spcAft>
              <a:buClr>
                <a:schemeClr val="accent4"/>
              </a:buClr>
              <a:buSzPts val="5200"/>
              <a:buNone/>
              <a:defRPr sz="5200">
                <a:solidFill>
                  <a:schemeClr val="accent4"/>
                </a:solidFill>
              </a:defRPr>
            </a:lvl5pPr>
            <a:lvl6pPr lvl="5" algn="ctr">
              <a:spcBef>
                <a:spcPts val="0"/>
              </a:spcBef>
              <a:spcAft>
                <a:spcPts val="0"/>
              </a:spcAft>
              <a:buClr>
                <a:schemeClr val="accent4"/>
              </a:buClr>
              <a:buSzPts val="5200"/>
              <a:buNone/>
              <a:defRPr sz="5200">
                <a:solidFill>
                  <a:schemeClr val="accent4"/>
                </a:solidFill>
              </a:defRPr>
            </a:lvl6pPr>
            <a:lvl7pPr lvl="6" algn="ctr">
              <a:spcBef>
                <a:spcPts val="0"/>
              </a:spcBef>
              <a:spcAft>
                <a:spcPts val="0"/>
              </a:spcAft>
              <a:buClr>
                <a:schemeClr val="accent4"/>
              </a:buClr>
              <a:buSzPts val="5200"/>
              <a:buNone/>
              <a:defRPr sz="5200">
                <a:solidFill>
                  <a:schemeClr val="accent4"/>
                </a:solidFill>
              </a:defRPr>
            </a:lvl7pPr>
            <a:lvl8pPr lvl="7" algn="ctr">
              <a:spcBef>
                <a:spcPts val="0"/>
              </a:spcBef>
              <a:spcAft>
                <a:spcPts val="0"/>
              </a:spcAft>
              <a:buClr>
                <a:schemeClr val="accent4"/>
              </a:buClr>
              <a:buSzPts val="5200"/>
              <a:buNone/>
              <a:defRPr sz="5200">
                <a:solidFill>
                  <a:schemeClr val="accent4"/>
                </a:solidFill>
              </a:defRPr>
            </a:lvl8pPr>
            <a:lvl9pPr lvl="8" algn="ctr">
              <a:spcBef>
                <a:spcPts val="0"/>
              </a:spcBef>
              <a:spcAft>
                <a:spcPts val="0"/>
              </a:spcAft>
              <a:buClr>
                <a:schemeClr val="accent4"/>
              </a:buClr>
              <a:buSzPts val="5200"/>
              <a:buNone/>
              <a:defRPr sz="5200">
                <a:solidFill>
                  <a:schemeClr val="accent4"/>
                </a:solidFill>
              </a:defRPr>
            </a:lvl9pPr>
          </a:lstStyle>
          <a:p>
            <a:endParaRPr/>
          </a:p>
        </p:txBody>
      </p:sp>
      <p:sp>
        <p:nvSpPr>
          <p:cNvPr id="10" name="Google Shape;10;p2"/>
          <p:cNvSpPr txBox="1">
            <a:spLocks noGrp="1"/>
          </p:cNvSpPr>
          <p:nvPr>
            <p:ph type="subTitle" idx="1"/>
          </p:nvPr>
        </p:nvSpPr>
        <p:spPr>
          <a:xfrm>
            <a:off x="2492550" y="3121165"/>
            <a:ext cx="4158900" cy="414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None/>
              <a:defRPr b="1">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6531844" y="-140930"/>
            <a:ext cx="1685899" cy="982051"/>
          </a:xfrm>
          <a:custGeom>
            <a:avLst/>
            <a:gdLst/>
            <a:ahLst/>
            <a:cxnLst/>
            <a:rect l="l" t="t" r="r" b="b"/>
            <a:pathLst>
              <a:path w="40306" h="23480" extrusionOk="0">
                <a:moveTo>
                  <a:pt x="39942" y="0"/>
                </a:moveTo>
                <a:lnTo>
                  <a:pt x="26630" y="23061"/>
                </a:lnTo>
                <a:lnTo>
                  <a:pt x="1" y="23061"/>
                </a:lnTo>
                <a:lnTo>
                  <a:pt x="210" y="23479"/>
                </a:lnTo>
                <a:lnTo>
                  <a:pt x="26871" y="23479"/>
                </a:lnTo>
                <a:lnTo>
                  <a:pt x="40306" y="209"/>
                </a:lnTo>
                <a:lnTo>
                  <a:pt x="39942" y="0"/>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027125" y="-1061650"/>
            <a:ext cx="2075899" cy="1797680"/>
          </a:xfrm>
          <a:custGeom>
            <a:avLst/>
            <a:gdLst/>
            <a:ahLst/>
            <a:cxnLst/>
            <a:rect l="l" t="t" r="r" b="b"/>
            <a:pathLst>
              <a:path w="49630" h="42981" extrusionOk="0">
                <a:moveTo>
                  <a:pt x="12407" y="0"/>
                </a:moveTo>
                <a:lnTo>
                  <a:pt x="0" y="21490"/>
                </a:lnTo>
                <a:lnTo>
                  <a:pt x="12407" y="42980"/>
                </a:lnTo>
                <a:lnTo>
                  <a:pt x="37222" y="42980"/>
                </a:lnTo>
                <a:lnTo>
                  <a:pt x="49629" y="21490"/>
                </a:lnTo>
                <a:lnTo>
                  <a:pt x="372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5954876" y="961438"/>
            <a:ext cx="2002360" cy="28725"/>
            <a:chOff x="6505625" y="2212725"/>
            <a:chExt cx="876575" cy="12575"/>
          </a:xfrm>
        </p:grpSpPr>
        <p:sp>
          <p:nvSpPr>
            <p:cNvPr id="14" name="Google Shape;14;p2"/>
            <p:cNvSpPr/>
            <p:nvPr/>
          </p:nvSpPr>
          <p:spPr>
            <a:xfrm>
              <a:off x="7132475" y="2212725"/>
              <a:ext cx="14650" cy="12575"/>
            </a:xfrm>
            <a:custGeom>
              <a:avLst/>
              <a:gdLst/>
              <a:ahLst/>
              <a:cxnLst/>
              <a:rect l="l" t="t" r="r" b="b"/>
              <a:pathLst>
                <a:path w="586" h="503" extrusionOk="0">
                  <a:moveTo>
                    <a:pt x="253" y="0"/>
                  </a:moveTo>
                  <a:cubicBezTo>
                    <a:pt x="124" y="0"/>
                    <a:pt x="0" y="100"/>
                    <a:pt x="0" y="251"/>
                  </a:cubicBezTo>
                  <a:cubicBezTo>
                    <a:pt x="0" y="389"/>
                    <a:pt x="112" y="503"/>
                    <a:pt x="250" y="503"/>
                  </a:cubicBezTo>
                  <a:cubicBezTo>
                    <a:pt x="475" y="501"/>
                    <a:pt x="585" y="232"/>
                    <a:pt x="428" y="74"/>
                  </a:cubicBezTo>
                  <a:cubicBezTo>
                    <a:pt x="377" y="23"/>
                    <a:pt x="314" y="0"/>
                    <a:pt x="2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054100" y="2212725"/>
              <a:ext cx="14700" cy="12575"/>
            </a:xfrm>
            <a:custGeom>
              <a:avLst/>
              <a:gdLst/>
              <a:ahLst/>
              <a:cxnLst/>
              <a:rect l="l" t="t" r="r" b="b"/>
              <a:pathLst>
                <a:path w="588" h="503" extrusionOk="0">
                  <a:moveTo>
                    <a:pt x="253" y="0"/>
                  </a:moveTo>
                  <a:cubicBezTo>
                    <a:pt x="124" y="0"/>
                    <a:pt x="0" y="100"/>
                    <a:pt x="0" y="251"/>
                  </a:cubicBezTo>
                  <a:cubicBezTo>
                    <a:pt x="0" y="389"/>
                    <a:pt x="113" y="503"/>
                    <a:pt x="252" y="503"/>
                  </a:cubicBezTo>
                  <a:cubicBezTo>
                    <a:pt x="475" y="501"/>
                    <a:pt x="587" y="232"/>
                    <a:pt x="429" y="74"/>
                  </a:cubicBezTo>
                  <a:cubicBezTo>
                    <a:pt x="378" y="23"/>
                    <a:pt x="315" y="0"/>
                    <a:pt x="2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975775" y="2212725"/>
              <a:ext cx="14650" cy="12575"/>
            </a:xfrm>
            <a:custGeom>
              <a:avLst/>
              <a:gdLst/>
              <a:ahLst/>
              <a:cxnLst/>
              <a:rect l="l" t="t" r="r" b="b"/>
              <a:pathLst>
                <a:path w="586" h="503" extrusionOk="0">
                  <a:moveTo>
                    <a:pt x="253" y="0"/>
                  </a:moveTo>
                  <a:cubicBezTo>
                    <a:pt x="124" y="0"/>
                    <a:pt x="0" y="100"/>
                    <a:pt x="0" y="251"/>
                  </a:cubicBezTo>
                  <a:cubicBezTo>
                    <a:pt x="0" y="389"/>
                    <a:pt x="112" y="503"/>
                    <a:pt x="250" y="503"/>
                  </a:cubicBezTo>
                  <a:cubicBezTo>
                    <a:pt x="473" y="503"/>
                    <a:pt x="585" y="232"/>
                    <a:pt x="428" y="74"/>
                  </a:cubicBezTo>
                  <a:cubicBezTo>
                    <a:pt x="377" y="23"/>
                    <a:pt x="314" y="0"/>
                    <a:pt x="2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897400" y="2212725"/>
              <a:ext cx="14675" cy="12575"/>
            </a:xfrm>
            <a:custGeom>
              <a:avLst/>
              <a:gdLst/>
              <a:ahLst/>
              <a:cxnLst/>
              <a:rect l="l" t="t" r="r" b="b"/>
              <a:pathLst>
                <a:path w="587" h="503" extrusionOk="0">
                  <a:moveTo>
                    <a:pt x="253" y="0"/>
                  </a:moveTo>
                  <a:cubicBezTo>
                    <a:pt x="124" y="0"/>
                    <a:pt x="0" y="100"/>
                    <a:pt x="0" y="251"/>
                  </a:cubicBezTo>
                  <a:cubicBezTo>
                    <a:pt x="0" y="389"/>
                    <a:pt x="113" y="503"/>
                    <a:pt x="252" y="503"/>
                  </a:cubicBezTo>
                  <a:cubicBezTo>
                    <a:pt x="475" y="503"/>
                    <a:pt x="587" y="232"/>
                    <a:pt x="429" y="74"/>
                  </a:cubicBezTo>
                  <a:cubicBezTo>
                    <a:pt x="378" y="23"/>
                    <a:pt x="315" y="0"/>
                    <a:pt x="2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367550" y="2212725"/>
              <a:ext cx="14650" cy="12575"/>
            </a:xfrm>
            <a:custGeom>
              <a:avLst/>
              <a:gdLst/>
              <a:ahLst/>
              <a:cxnLst/>
              <a:rect l="l" t="t" r="r" b="b"/>
              <a:pathLst>
                <a:path w="586" h="503" extrusionOk="0">
                  <a:moveTo>
                    <a:pt x="253" y="0"/>
                  </a:moveTo>
                  <a:cubicBezTo>
                    <a:pt x="124" y="0"/>
                    <a:pt x="0" y="100"/>
                    <a:pt x="0" y="251"/>
                  </a:cubicBezTo>
                  <a:cubicBezTo>
                    <a:pt x="0" y="389"/>
                    <a:pt x="112" y="503"/>
                    <a:pt x="250" y="503"/>
                  </a:cubicBezTo>
                  <a:cubicBezTo>
                    <a:pt x="473" y="503"/>
                    <a:pt x="585" y="232"/>
                    <a:pt x="427" y="74"/>
                  </a:cubicBezTo>
                  <a:cubicBezTo>
                    <a:pt x="377" y="23"/>
                    <a:pt x="314" y="0"/>
                    <a:pt x="2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289175" y="2212725"/>
              <a:ext cx="14675" cy="12575"/>
            </a:xfrm>
            <a:custGeom>
              <a:avLst/>
              <a:gdLst/>
              <a:ahLst/>
              <a:cxnLst/>
              <a:rect l="l" t="t" r="r" b="b"/>
              <a:pathLst>
                <a:path w="587" h="503" extrusionOk="0">
                  <a:moveTo>
                    <a:pt x="254" y="0"/>
                  </a:moveTo>
                  <a:cubicBezTo>
                    <a:pt x="125" y="0"/>
                    <a:pt x="2" y="100"/>
                    <a:pt x="2" y="251"/>
                  </a:cubicBezTo>
                  <a:cubicBezTo>
                    <a:pt x="0" y="389"/>
                    <a:pt x="114" y="503"/>
                    <a:pt x="252" y="503"/>
                  </a:cubicBezTo>
                  <a:cubicBezTo>
                    <a:pt x="475" y="503"/>
                    <a:pt x="587" y="232"/>
                    <a:pt x="429" y="74"/>
                  </a:cubicBezTo>
                  <a:cubicBezTo>
                    <a:pt x="378" y="23"/>
                    <a:pt x="316" y="0"/>
                    <a:pt x="25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10800" y="2212725"/>
              <a:ext cx="14700" cy="12575"/>
            </a:xfrm>
            <a:custGeom>
              <a:avLst/>
              <a:gdLst/>
              <a:ahLst/>
              <a:cxnLst/>
              <a:rect l="l" t="t" r="r" b="b"/>
              <a:pathLst>
                <a:path w="588" h="503" extrusionOk="0">
                  <a:moveTo>
                    <a:pt x="255" y="0"/>
                  </a:moveTo>
                  <a:cubicBezTo>
                    <a:pt x="126" y="0"/>
                    <a:pt x="2" y="100"/>
                    <a:pt x="2" y="251"/>
                  </a:cubicBezTo>
                  <a:cubicBezTo>
                    <a:pt x="0" y="389"/>
                    <a:pt x="113" y="503"/>
                    <a:pt x="252" y="503"/>
                  </a:cubicBezTo>
                  <a:cubicBezTo>
                    <a:pt x="475" y="501"/>
                    <a:pt x="587" y="232"/>
                    <a:pt x="429" y="74"/>
                  </a:cubicBezTo>
                  <a:cubicBezTo>
                    <a:pt x="379" y="23"/>
                    <a:pt x="316" y="0"/>
                    <a:pt x="25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819025" y="2212725"/>
              <a:ext cx="14700" cy="12575"/>
            </a:xfrm>
            <a:custGeom>
              <a:avLst/>
              <a:gdLst/>
              <a:ahLst/>
              <a:cxnLst/>
              <a:rect l="l" t="t" r="r" b="b"/>
              <a:pathLst>
                <a:path w="588" h="503" extrusionOk="0">
                  <a:moveTo>
                    <a:pt x="254" y="0"/>
                  </a:moveTo>
                  <a:cubicBezTo>
                    <a:pt x="125" y="0"/>
                    <a:pt x="1" y="100"/>
                    <a:pt x="1" y="251"/>
                  </a:cubicBezTo>
                  <a:cubicBezTo>
                    <a:pt x="1" y="389"/>
                    <a:pt x="113" y="503"/>
                    <a:pt x="252" y="503"/>
                  </a:cubicBezTo>
                  <a:cubicBezTo>
                    <a:pt x="475" y="503"/>
                    <a:pt x="587" y="232"/>
                    <a:pt x="430" y="74"/>
                  </a:cubicBezTo>
                  <a:cubicBezTo>
                    <a:pt x="379" y="23"/>
                    <a:pt x="316" y="0"/>
                    <a:pt x="25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740700" y="2212725"/>
              <a:ext cx="14650" cy="12575"/>
            </a:xfrm>
            <a:custGeom>
              <a:avLst/>
              <a:gdLst/>
              <a:ahLst/>
              <a:cxnLst/>
              <a:rect l="l" t="t" r="r" b="b"/>
              <a:pathLst>
                <a:path w="586" h="503" extrusionOk="0">
                  <a:moveTo>
                    <a:pt x="253" y="0"/>
                  </a:moveTo>
                  <a:cubicBezTo>
                    <a:pt x="124" y="0"/>
                    <a:pt x="0" y="100"/>
                    <a:pt x="0" y="251"/>
                  </a:cubicBezTo>
                  <a:cubicBezTo>
                    <a:pt x="0" y="389"/>
                    <a:pt x="113" y="503"/>
                    <a:pt x="250" y="503"/>
                  </a:cubicBezTo>
                  <a:cubicBezTo>
                    <a:pt x="475" y="501"/>
                    <a:pt x="585" y="232"/>
                    <a:pt x="428" y="74"/>
                  </a:cubicBezTo>
                  <a:cubicBezTo>
                    <a:pt x="377" y="23"/>
                    <a:pt x="314" y="0"/>
                    <a:pt x="2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662325" y="2212725"/>
              <a:ext cx="14700" cy="12575"/>
            </a:xfrm>
            <a:custGeom>
              <a:avLst/>
              <a:gdLst/>
              <a:ahLst/>
              <a:cxnLst/>
              <a:rect l="l" t="t" r="r" b="b"/>
              <a:pathLst>
                <a:path w="588" h="503" extrusionOk="0">
                  <a:moveTo>
                    <a:pt x="254" y="0"/>
                  </a:moveTo>
                  <a:cubicBezTo>
                    <a:pt x="124" y="0"/>
                    <a:pt x="1" y="100"/>
                    <a:pt x="1" y="251"/>
                  </a:cubicBezTo>
                  <a:cubicBezTo>
                    <a:pt x="1" y="389"/>
                    <a:pt x="113" y="503"/>
                    <a:pt x="252" y="503"/>
                  </a:cubicBezTo>
                  <a:cubicBezTo>
                    <a:pt x="475" y="501"/>
                    <a:pt x="587" y="232"/>
                    <a:pt x="430" y="74"/>
                  </a:cubicBezTo>
                  <a:cubicBezTo>
                    <a:pt x="378" y="23"/>
                    <a:pt x="315" y="0"/>
                    <a:pt x="25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584000" y="2212725"/>
              <a:ext cx="14650" cy="12575"/>
            </a:xfrm>
            <a:custGeom>
              <a:avLst/>
              <a:gdLst/>
              <a:ahLst/>
              <a:cxnLst/>
              <a:rect l="l" t="t" r="r" b="b"/>
              <a:pathLst>
                <a:path w="586" h="503" extrusionOk="0">
                  <a:moveTo>
                    <a:pt x="253" y="0"/>
                  </a:moveTo>
                  <a:cubicBezTo>
                    <a:pt x="124" y="0"/>
                    <a:pt x="0" y="100"/>
                    <a:pt x="0" y="251"/>
                  </a:cubicBezTo>
                  <a:cubicBezTo>
                    <a:pt x="0" y="389"/>
                    <a:pt x="112" y="503"/>
                    <a:pt x="250" y="503"/>
                  </a:cubicBezTo>
                  <a:cubicBezTo>
                    <a:pt x="473" y="503"/>
                    <a:pt x="585" y="232"/>
                    <a:pt x="428" y="74"/>
                  </a:cubicBezTo>
                  <a:cubicBezTo>
                    <a:pt x="377" y="23"/>
                    <a:pt x="314" y="0"/>
                    <a:pt x="2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505625" y="2212725"/>
              <a:ext cx="14700" cy="12575"/>
            </a:xfrm>
            <a:custGeom>
              <a:avLst/>
              <a:gdLst/>
              <a:ahLst/>
              <a:cxnLst/>
              <a:rect l="l" t="t" r="r" b="b"/>
              <a:pathLst>
                <a:path w="588" h="503" extrusionOk="0">
                  <a:moveTo>
                    <a:pt x="254" y="0"/>
                  </a:moveTo>
                  <a:cubicBezTo>
                    <a:pt x="124" y="0"/>
                    <a:pt x="1" y="100"/>
                    <a:pt x="1" y="251"/>
                  </a:cubicBezTo>
                  <a:cubicBezTo>
                    <a:pt x="1" y="389"/>
                    <a:pt x="113" y="503"/>
                    <a:pt x="252" y="503"/>
                  </a:cubicBezTo>
                  <a:cubicBezTo>
                    <a:pt x="475" y="503"/>
                    <a:pt x="587" y="232"/>
                    <a:pt x="429" y="74"/>
                  </a:cubicBezTo>
                  <a:cubicBezTo>
                    <a:pt x="378" y="23"/>
                    <a:pt x="315" y="0"/>
                    <a:pt x="25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a:off x="8240751" y="532575"/>
            <a:ext cx="1136717" cy="1296439"/>
          </a:xfrm>
          <a:custGeom>
            <a:avLst/>
            <a:gdLst/>
            <a:ahLst/>
            <a:cxnLst/>
            <a:rect l="l" t="t" r="r" b="b"/>
            <a:pathLst>
              <a:path w="24667" h="28133" extrusionOk="0">
                <a:moveTo>
                  <a:pt x="24457" y="361"/>
                </a:moveTo>
                <a:lnTo>
                  <a:pt x="24457" y="27772"/>
                </a:lnTo>
                <a:lnTo>
                  <a:pt x="422" y="14066"/>
                </a:lnTo>
                <a:lnTo>
                  <a:pt x="24457" y="361"/>
                </a:lnTo>
                <a:close/>
                <a:moveTo>
                  <a:pt x="24667" y="0"/>
                </a:moveTo>
                <a:lnTo>
                  <a:pt x="1" y="14066"/>
                </a:lnTo>
                <a:lnTo>
                  <a:pt x="24667" y="28133"/>
                </a:lnTo>
                <a:lnTo>
                  <a:pt x="24667" y="0"/>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278216" y="969619"/>
            <a:ext cx="1136717" cy="1296439"/>
          </a:xfrm>
          <a:custGeom>
            <a:avLst/>
            <a:gdLst/>
            <a:ahLst/>
            <a:cxnLst/>
            <a:rect l="l" t="t" r="r" b="b"/>
            <a:pathLst>
              <a:path w="24667" h="28133" extrusionOk="0">
                <a:moveTo>
                  <a:pt x="24457" y="360"/>
                </a:moveTo>
                <a:lnTo>
                  <a:pt x="24457" y="27771"/>
                </a:lnTo>
                <a:lnTo>
                  <a:pt x="423" y="14066"/>
                </a:lnTo>
                <a:lnTo>
                  <a:pt x="24457" y="360"/>
                </a:lnTo>
                <a:close/>
                <a:moveTo>
                  <a:pt x="24666" y="1"/>
                </a:moveTo>
                <a:lnTo>
                  <a:pt x="0" y="14066"/>
                </a:lnTo>
                <a:lnTo>
                  <a:pt x="24666" y="28132"/>
                </a:lnTo>
                <a:lnTo>
                  <a:pt x="24666" y="1"/>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528581" y="1695921"/>
            <a:ext cx="278062" cy="278108"/>
          </a:xfrm>
          <a:custGeom>
            <a:avLst/>
            <a:gdLst/>
            <a:ahLst/>
            <a:cxnLst/>
            <a:rect l="l" t="t" r="r" b="b"/>
            <a:pathLst>
              <a:path w="6034" h="6035" extrusionOk="0">
                <a:moveTo>
                  <a:pt x="3017" y="0"/>
                </a:moveTo>
                <a:cubicBezTo>
                  <a:pt x="1351" y="0"/>
                  <a:pt x="0" y="1351"/>
                  <a:pt x="0" y="3017"/>
                </a:cubicBezTo>
                <a:cubicBezTo>
                  <a:pt x="0" y="4683"/>
                  <a:pt x="1351" y="6035"/>
                  <a:pt x="3017" y="6035"/>
                </a:cubicBezTo>
                <a:cubicBezTo>
                  <a:pt x="4682" y="6035"/>
                  <a:pt x="6033" y="4683"/>
                  <a:pt x="6033" y="3017"/>
                </a:cubicBezTo>
                <a:cubicBezTo>
                  <a:pt x="6033" y="1351"/>
                  <a:pt x="4682" y="0"/>
                  <a:pt x="3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134532" y="1350120"/>
            <a:ext cx="107096" cy="103087"/>
          </a:xfrm>
          <a:custGeom>
            <a:avLst/>
            <a:gdLst/>
            <a:ahLst/>
            <a:cxnLst/>
            <a:rect l="l" t="t" r="r" b="b"/>
            <a:pathLst>
              <a:path w="2324" h="2237" extrusionOk="0">
                <a:moveTo>
                  <a:pt x="1207" y="1"/>
                </a:moveTo>
                <a:cubicBezTo>
                  <a:pt x="753" y="1"/>
                  <a:pt x="346" y="272"/>
                  <a:pt x="173" y="690"/>
                </a:cubicBezTo>
                <a:cubicBezTo>
                  <a:pt x="0" y="1109"/>
                  <a:pt x="96" y="1589"/>
                  <a:pt x="415" y="1909"/>
                </a:cubicBezTo>
                <a:cubicBezTo>
                  <a:pt x="629" y="2123"/>
                  <a:pt x="915" y="2237"/>
                  <a:pt x="1206" y="2237"/>
                </a:cubicBezTo>
                <a:cubicBezTo>
                  <a:pt x="1350" y="2237"/>
                  <a:pt x="1496" y="2209"/>
                  <a:pt x="1634" y="2152"/>
                </a:cubicBezTo>
                <a:cubicBezTo>
                  <a:pt x="2051" y="1977"/>
                  <a:pt x="2324" y="1571"/>
                  <a:pt x="2324" y="1118"/>
                </a:cubicBezTo>
                <a:cubicBezTo>
                  <a:pt x="2324" y="501"/>
                  <a:pt x="1824" y="1"/>
                  <a:pt x="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a:off x="7488698" y="1836772"/>
            <a:ext cx="274836" cy="1611920"/>
            <a:chOff x="4769975" y="2151700"/>
            <a:chExt cx="149100" cy="874475"/>
          </a:xfrm>
        </p:grpSpPr>
        <p:sp>
          <p:nvSpPr>
            <p:cNvPr id="31" name="Google Shape;31;p2"/>
            <p:cNvSpPr/>
            <p:nvPr/>
          </p:nvSpPr>
          <p:spPr>
            <a:xfrm>
              <a:off x="4904400" y="2386775"/>
              <a:ext cx="14675" cy="12600"/>
            </a:xfrm>
            <a:custGeom>
              <a:avLst/>
              <a:gdLst/>
              <a:ahLst/>
              <a:cxnLst/>
              <a:rect l="l" t="t" r="r" b="b"/>
              <a:pathLst>
                <a:path w="587" h="504" extrusionOk="0">
                  <a:moveTo>
                    <a:pt x="334" y="1"/>
                  </a:moveTo>
                  <a:cubicBezTo>
                    <a:pt x="273" y="1"/>
                    <a:pt x="210" y="23"/>
                    <a:pt x="159" y="74"/>
                  </a:cubicBezTo>
                  <a:cubicBezTo>
                    <a:pt x="0" y="232"/>
                    <a:pt x="112" y="503"/>
                    <a:pt x="337" y="503"/>
                  </a:cubicBezTo>
                  <a:cubicBezTo>
                    <a:pt x="475" y="503"/>
                    <a:pt x="587" y="390"/>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904400" y="2465125"/>
              <a:ext cx="14675" cy="12575"/>
            </a:xfrm>
            <a:custGeom>
              <a:avLst/>
              <a:gdLst/>
              <a:ahLst/>
              <a:cxnLst/>
              <a:rect l="l" t="t" r="r" b="b"/>
              <a:pathLst>
                <a:path w="587" h="503" extrusionOk="0">
                  <a:moveTo>
                    <a:pt x="335" y="0"/>
                  </a:moveTo>
                  <a:cubicBezTo>
                    <a:pt x="273" y="0"/>
                    <a:pt x="211" y="23"/>
                    <a:pt x="159" y="75"/>
                  </a:cubicBezTo>
                  <a:cubicBezTo>
                    <a:pt x="0" y="233"/>
                    <a:pt x="112" y="502"/>
                    <a:pt x="337" y="502"/>
                  </a:cubicBezTo>
                  <a:cubicBezTo>
                    <a:pt x="475" y="502"/>
                    <a:pt x="587" y="390"/>
                    <a:pt x="587" y="252"/>
                  </a:cubicBezTo>
                  <a:cubicBezTo>
                    <a:pt x="587" y="101"/>
                    <a:pt x="464"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904425" y="2543475"/>
              <a:ext cx="14650" cy="12600"/>
            </a:xfrm>
            <a:custGeom>
              <a:avLst/>
              <a:gdLst/>
              <a:ahLst/>
              <a:cxnLst/>
              <a:rect l="l" t="t" r="r" b="b"/>
              <a:pathLst>
                <a:path w="586" h="504" extrusionOk="0">
                  <a:moveTo>
                    <a:pt x="333" y="1"/>
                  </a:moveTo>
                  <a:cubicBezTo>
                    <a:pt x="272" y="1"/>
                    <a:pt x="209" y="23"/>
                    <a:pt x="158" y="74"/>
                  </a:cubicBezTo>
                  <a:cubicBezTo>
                    <a:pt x="1" y="232"/>
                    <a:pt x="111" y="503"/>
                    <a:pt x="336" y="503"/>
                  </a:cubicBezTo>
                  <a:cubicBezTo>
                    <a:pt x="474" y="503"/>
                    <a:pt x="586" y="391"/>
                    <a:pt x="586" y="252"/>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904425" y="2621850"/>
              <a:ext cx="14650" cy="12550"/>
            </a:xfrm>
            <a:custGeom>
              <a:avLst/>
              <a:gdLst/>
              <a:ahLst/>
              <a:cxnLst/>
              <a:rect l="l" t="t" r="r" b="b"/>
              <a:pathLst>
                <a:path w="586" h="502" extrusionOk="0">
                  <a:moveTo>
                    <a:pt x="333" y="0"/>
                  </a:moveTo>
                  <a:cubicBezTo>
                    <a:pt x="272" y="0"/>
                    <a:pt x="209" y="23"/>
                    <a:pt x="158" y="74"/>
                  </a:cubicBezTo>
                  <a:cubicBezTo>
                    <a:pt x="1" y="232"/>
                    <a:pt x="111" y="501"/>
                    <a:pt x="336" y="501"/>
                  </a:cubicBezTo>
                  <a:cubicBezTo>
                    <a:pt x="474"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904400" y="270017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837200" y="2386775"/>
              <a:ext cx="14700" cy="12600"/>
            </a:xfrm>
            <a:custGeom>
              <a:avLst/>
              <a:gdLst/>
              <a:ahLst/>
              <a:cxnLst/>
              <a:rect l="l" t="t" r="r" b="b"/>
              <a:pathLst>
                <a:path w="588" h="504" extrusionOk="0">
                  <a:moveTo>
                    <a:pt x="334" y="1"/>
                  </a:moveTo>
                  <a:cubicBezTo>
                    <a:pt x="272" y="1"/>
                    <a:pt x="209" y="23"/>
                    <a:pt x="158" y="74"/>
                  </a:cubicBezTo>
                  <a:cubicBezTo>
                    <a:pt x="1" y="232"/>
                    <a:pt x="113" y="503"/>
                    <a:pt x="336" y="503"/>
                  </a:cubicBezTo>
                  <a:cubicBezTo>
                    <a:pt x="475" y="502"/>
                    <a:pt x="587" y="390"/>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837200" y="2465125"/>
              <a:ext cx="14700" cy="12575"/>
            </a:xfrm>
            <a:custGeom>
              <a:avLst/>
              <a:gdLst/>
              <a:ahLst/>
              <a:cxnLst/>
              <a:rect l="l" t="t" r="r" b="b"/>
              <a:pathLst>
                <a:path w="588" h="503" extrusionOk="0">
                  <a:moveTo>
                    <a:pt x="334" y="0"/>
                  </a:moveTo>
                  <a:cubicBezTo>
                    <a:pt x="272" y="0"/>
                    <a:pt x="209" y="23"/>
                    <a:pt x="158" y="75"/>
                  </a:cubicBezTo>
                  <a:cubicBezTo>
                    <a:pt x="1" y="233"/>
                    <a:pt x="113" y="502"/>
                    <a:pt x="336" y="502"/>
                  </a:cubicBezTo>
                  <a:cubicBezTo>
                    <a:pt x="475" y="502"/>
                    <a:pt x="587" y="390"/>
                    <a:pt x="587" y="252"/>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837200" y="2543475"/>
              <a:ext cx="14700" cy="12600"/>
            </a:xfrm>
            <a:custGeom>
              <a:avLst/>
              <a:gdLst/>
              <a:ahLst/>
              <a:cxnLst/>
              <a:rect l="l" t="t" r="r" b="b"/>
              <a:pathLst>
                <a:path w="588" h="504" extrusionOk="0">
                  <a:moveTo>
                    <a:pt x="334" y="1"/>
                  </a:moveTo>
                  <a:cubicBezTo>
                    <a:pt x="272" y="1"/>
                    <a:pt x="209" y="23"/>
                    <a:pt x="158" y="74"/>
                  </a:cubicBezTo>
                  <a:cubicBezTo>
                    <a:pt x="1" y="232"/>
                    <a:pt x="113" y="503"/>
                    <a:pt x="336" y="503"/>
                  </a:cubicBezTo>
                  <a:cubicBezTo>
                    <a:pt x="475" y="503"/>
                    <a:pt x="587" y="391"/>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837200" y="2621850"/>
              <a:ext cx="14700" cy="12550"/>
            </a:xfrm>
            <a:custGeom>
              <a:avLst/>
              <a:gdLst/>
              <a:ahLst/>
              <a:cxnLst/>
              <a:rect l="l" t="t" r="r" b="b"/>
              <a:pathLst>
                <a:path w="588" h="502" extrusionOk="0">
                  <a:moveTo>
                    <a:pt x="334" y="0"/>
                  </a:moveTo>
                  <a:cubicBezTo>
                    <a:pt x="272" y="0"/>
                    <a:pt x="209" y="23"/>
                    <a:pt x="158" y="74"/>
                  </a:cubicBezTo>
                  <a:cubicBezTo>
                    <a:pt x="1" y="232"/>
                    <a:pt x="113" y="501"/>
                    <a:pt x="336" y="501"/>
                  </a:cubicBezTo>
                  <a:cubicBezTo>
                    <a:pt x="475" y="501"/>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837200" y="2700175"/>
              <a:ext cx="14700" cy="12600"/>
            </a:xfrm>
            <a:custGeom>
              <a:avLst/>
              <a:gdLst/>
              <a:ahLst/>
              <a:cxnLst/>
              <a:rect l="l" t="t" r="r" b="b"/>
              <a:pathLst>
                <a:path w="588" h="504" extrusionOk="0">
                  <a:moveTo>
                    <a:pt x="333" y="1"/>
                  </a:moveTo>
                  <a:cubicBezTo>
                    <a:pt x="272" y="1"/>
                    <a:pt x="209" y="23"/>
                    <a:pt x="158" y="74"/>
                  </a:cubicBezTo>
                  <a:cubicBezTo>
                    <a:pt x="1" y="233"/>
                    <a:pt x="113" y="503"/>
                    <a:pt x="336" y="503"/>
                  </a:cubicBezTo>
                  <a:cubicBezTo>
                    <a:pt x="475" y="503"/>
                    <a:pt x="587" y="391"/>
                    <a:pt x="587" y="253"/>
                  </a:cubicBezTo>
                  <a:cubicBezTo>
                    <a:pt x="587" y="101"/>
                    <a:pt x="463"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769975" y="2386775"/>
              <a:ext cx="14700" cy="12600"/>
            </a:xfrm>
            <a:custGeom>
              <a:avLst/>
              <a:gdLst/>
              <a:ahLst/>
              <a:cxnLst/>
              <a:rect l="l" t="t" r="r" b="b"/>
              <a:pathLst>
                <a:path w="588" h="504" extrusionOk="0">
                  <a:moveTo>
                    <a:pt x="335" y="1"/>
                  </a:moveTo>
                  <a:cubicBezTo>
                    <a:pt x="273" y="1"/>
                    <a:pt x="211" y="23"/>
                    <a:pt x="160" y="74"/>
                  </a:cubicBezTo>
                  <a:cubicBezTo>
                    <a:pt x="1" y="232"/>
                    <a:pt x="113" y="503"/>
                    <a:pt x="337" y="503"/>
                  </a:cubicBezTo>
                  <a:cubicBezTo>
                    <a:pt x="475" y="503"/>
                    <a:pt x="587" y="390"/>
                    <a:pt x="587" y="252"/>
                  </a:cubicBezTo>
                  <a:cubicBezTo>
                    <a:pt x="587" y="101"/>
                    <a:pt x="463" y="1"/>
                    <a:pt x="33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769975" y="2465125"/>
              <a:ext cx="14700" cy="12575"/>
            </a:xfrm>
            <a:custGeom>
              <a:avLst/>
              <a:gdLst/>
              <a:ahLst/>
              <a:cxnLst/>
              <a:rect l="l" t="t" r="r" b="b"/>
              <a:pathLst>
                <a:path w="588" h="503" extrusionOk="0">
                  <a:moveTo>
                    <a:pt x="335" y="0"/>
                  </a:moveTo>
                  <a:cubicBezTo>
                    <a:pt x="274" y="0"/>
                    <a:pt x="211" y="23"/>
                    <a:pt x="160" y="75"/>
                  </a:cubicBezTo>
                  <a:cubicBezTo>
                    <a:pt x="1" y="233"/>
                    <a:pt x="113" y="502"/>
                    <a:pt x="337" y="502"/>
                  </a:cubicBezTo>
                  <a:cubicBezTo>
                    <a:pt x="475" y="502"/>
                    <a:pt x="587" y="390"/>
                    <a:pt x="587" y="252"/>
                  </a:cubicBezTo>
                  <a:cubicBezTo>
                    <a:pt x="587" y="101"/>
                    <a:pt x="464"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770025" y="2543475"/>
              <a:ext cx="14650" cy="12600"/>
            </a:xfrm>
            <a:custGeom>
              <a:avLst/>
              <a:gdLst/>
              <a:ahLst/>
              <a:cxnLst/>
              <a:rect l="l" t="t" r="r" b="b"/>
              <a:pathLst>
                <a:path w="586" h="504" extrusionOk="0">
                  <a:moveTo>
                    <a:pt x="333" y="1"/>
                  </a:moveTo>
                  <a:cubicBezTo>
                    <a:pt x="271" y="1"/>
                    <a:pt x="209" y="23"/>
                    <a:pt x="158" y="74"/>
                  </a:cubicBezTo>
                  <a:cubicBezTo>
                    <a:pt x="0" y="232"/>
                    <a:pt x="111" y="503"/>
                    <a:pt x="335" y="503"/>
                  </a:cubicBezTo>
                  <a:cubicBezTo>
                    <a:pt x="473" y="503"/>
                    <a:pt x="585" y="391"/>
                    <a:pt x="585" y="252"/>
                  </a:cubicBezTo>
                  <a:cubicBezTo>
                    <a:pt x="585" y="101"/>
                    <a:pt x="461"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770025" y="2621850"/>
              <a:ext cx="14650" cy="12550"/>
            </a:xfrm>
            <a:custGeom>
              <a:avLst/>
              <a:gdLst/>
              <a:ahLst/>
              <a:cxnLst/>
              <a:rect l="l" t="t" r="r" b="b"/>
              <a:pathLst>
                <a:path w="586" h="502" extrusionOk="0">
                  <a:moveTo>
                    <a:pt x="333" y="0"/>
                  </a:moveTo>
                  <a:cubicBezTo>
                    <a:pt x="271" y="0"/>
                    <a:pt x="209" y="23"/>
                    <a:pt x="158" y="74"/>
                  </a:cubicBezTo>
                  <a:cubicBezTo>
                    <a:pt x="0" y="232"/>
                    <a:pt x="111" y="501"/>
                    <a:pt x="335" y="501"/>
                  </a:cubicBezTo>
                  <a:cubicBezTo>
                    <a:pt x="473" y="501"/>
                    <a:pt x="585" y="389"/>
                    <a:pt x="585" y="251"/>
                  </a:cubicBezTo>
                  <a:cubicBezTo>
                    <a:pt x="585" y="100"/>
                    <a:pt x="461"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906525" y="2151725"/>
              <a:ext cx="12550" cy="12575"/>
            </a:xfrm>
            <a:custGeom>
              <a:avLst/>
              <a:gdLst/>
              <a:ahLst/>
              <a:cxnLst/>
              <a:rect l="l" t="t" r="r" b="b"/>
              <a:pathLst>
                <a:path w="502" h="503" extrusionOk="0">
                  <a:moveTo>
                    <a:pt x="252" y="1"/>
                  </a:moveTo>
                  <a:cubicBezTo>
                    <a:pt x="112" y="1"/>
                    <a:pt x="0" y="113"/>
                    <a:pt x="0" y="251"/>
                  </a:cubicBezTo>
                  <a:cubicBezTo>
                    <a:pt x="0" y="390"/>
                    <a:pt x="112" y="502"/>
                    <a:pt x="252" y="502"/>
                  </a:cubicBezTo>
                  <a:cubicBezTo>
                    <a:pt x="390" y="502"/>
                    <a:pt x="502" y="390"/>
                    <a:pt x="502" y="251"/>
                  </a:cubicBezTo>
                  <a:cubicBezTo>
                    <a:pt x="502" y="113"/>
                    <a:pt x="390" y="1"/>
                    <a:pt x="25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906525" y="2230050"/>
              <a:ext cx="12550" cy="12575"/>
            </a:xfrm>
            <a:custGeom>
              <a:avLst/>
              <a:gdLst/>
              <a:ahLst/>
              <a:cxnLst/>
              <a:rect l="l" t="t" r="r" b="b"/>
              <a:pathLst>
                <a:path w="502" h="503" extrusionOk="0">
                  <a:moveTo>
                    <a:pt x="252" y="1"/>
                  </a:moveTo>
                  <a:cubicBezTo>
                    <a:pt x="112" y="1"/>
                    <a:pt x="0" y="115"/>
                    <a:pt x="0" y="253"/>
                  </a:cubicBezTo>
                  <a:cubicBezTo>
                    <a:pt x="0" y="390"/>
                    <a:pt x="112" y="503"/>
                    <a:pt x="252" y="503"/>
                  </a:cubicBezTo>
                  <a:cubicBezTo>
                    <a:pt x="390" y="503"/>
                    <a:pt x="502" y="390"/>
                    <a:pt x="502" y="253"/>
                  </a:cubicBezTo>
                  <a:cubicBezTo>
                    <a:pt x="502" y="115"/>
                    <a:pt x="390" y="1"/>
                    <a:pt x="25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906525" y="2308425"/>
              <a:ext cx="12550" cy="12575"/>
            </a:xfrm>
            <a:custGeom>
              <a:avLst/>
              <a:gdLst/>
              <a:ahLst/>
              <a:cxnLst/>
              <a:rect l="l" t="t" r="r" b="b"/>
              <a:pathLst>
                <a:path w="502" h="503" extrusionOk="0">
                  <a:moveTo>
                    <a:pt x="252" y="1"/>
                  </a:moveTo>
                  <a:cubicBezTo>
                    <a:pt x="112" y="1"/>
                    <a:pt x="0" y="113"/>
                    <a:pt x="0" y="252"/>
                  </a:cubicBezTo>
                  <a:cubicBezTo>
                    <a:pt x="0" y="390"/>
                    <a:pt x="112" y="502"/>
                    <a:pt x="252" y="502"/>
                  </a:cubicBezTo>
                  <a:cubicBezTo>
                    <a:pt x="390" y="502"/>
                    <a:pt x="502" y="390"/>
                    <a:pt x="502" y="252"/>
                  </a:cubicBezTo>
                  <a:cubicBezTo>
                    <a:pt x="502" y="113"/>
                    <a:pt x="390" y="1"/>
                    <a:pt x="25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839325" y="2151725"/>
              <a:ext cx="12575" cy="12575"/>
            </a:xfrm>
            <a:custGeom>
              <a:avLst/>
              <a:gdLst/>
              <a:ahLst/>
              <a:cxnLst/>
              <a:rect l="l" t="t" r="r" b="b"/>
              <a:pathLst>
                <a:path w="503" h="503" extrusionOk="0">
                  <a:moveTo>
                    <a:pt x="251" y="1"/>
                  </a:moveTo>
                  <a:cubicBezTo>
                    <a:pt x="113" y="1"/>
                    <a:pt x="1" y="113"/>
                    <a:pt x="1" y="251"/>
                  </a:cubicBezTo>
                  <a:cubicBezTo>
                    <a:pt x="1" y="390"/>
                    <a:pt x="113" y="502"/>
                    <a:pt x="251" y="502"/>
                  </a:cubicBezTo>
                  <a:cubicBezTo>
                    <a:pt x="390" y="502"/>
                    <a:pt x="502" y="390"/>
                    <a:pt x="502" y="251"/>
                  </a:cubicBezTo>
                  <a:cubicBezTo>
                    <a:pt x="502" y="113"/>
                    <a:pt x="390" y="1"/>
                    <a:pt x="25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839325" y="2230050"/>
              <a:ext cx="12575" cy="12575"/>
            </a:xfrm>
            <a:custGeom>
              <a:avLst/>
              <a:gdLst/>
              <a:ahLst/>
              <a:cxnLst/>
              <a:rect l="l" t="t" r="r" b="b"/>
              <a:pathLst>
                <a:path w="503" h="503" extrusionOk="0">
                  <a:moveTo>
                    <a:pt x="251" y="1"/>
                  </a:moveTo>
                  <a:cubicBezTo>
                    <a:pt x="113" y="1"/>
                    <a:pt x="1" y="115"/>
                    <a:pt x="1" y="253"/>
                  </a:cubicBezTo>
                  <a:cubicBezTo>
                    <a:pt x="1" y="390"/>
                    <a:pt x="113" y="503"/>
                    <a:pt x="251" y="503"/>
                  </a:cubicBezTo>
                  <a:cubicBezTo>
                    <a:pt x="390" y="503"/>
                    <a:pt x="502" y="390"/>
                    <a:pt x="502" y="253"/>
                  </a:cubicBezTo>
                  <a:cubicBezTo>
                    <a:pt x="502" y="115"/>
                    <a:pt x="390" y="1"/>
                    <a:pt x="25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839325" y="2308425"/>
              <a:ext cx="12575" cy="12575"/>
            </a:xfrm>
            <a:custGeom>
              <a:avLst/>
              <a:gdLst/>
              <a:ahLst/>
              <a:cxnLst/>
              <a:rect l="l" t="t" r="r" b="b"/>
              <a:pathLst>
                <a:path w="503" h="503" extrusionOk="0">
                  <a:moveTo>
                    <a:pt x="251" y="1"/>
                  </a:moveTo>
                  <a:cubicBezTo>
                    <a:pt x="113" y="1"/>
                    <a:pt x="1" y="113"/>
                    <a:pt x="1" y="252"/>
                  </a:cubicBezTo>
                  <a:cubicBezTo>
                    <a:pt x="1" y="390"/>
                    <a:pt x="113" y="502"/>
                    <a:pt x="251" y="502"/>
                  </a:cubicBezTo>
                  <a:cubicBezTo>
                    <a:pt x="390" y="502"/>
                    <a:pt x="502" y="390"/>
                    <a:pt x="502" y="252"/>
                  </a:cubicBezTo>
                  <a:cubicBezTo>
                    <a:pt x="502" y="113"/>
                    <a:pt x="390" y="1"/>
                    <a:pt x="25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770025" y="2151700"/>
              <a:ext cx="14650" cy="12600"/>
            </a:xfrm>
            <a:custGeom>
              <a:avLst/>
              <a:gdLst/>
              <a:ahLst/>
              <a:cxnLst/>
              <a:rect l="l" t="t" r="r" b="b"/>
              <a:pathLst>
                <a:path w="586" h="504" extrusionOk="0">
                  <a:moveTo>
                    <a:pt x="333" y="1"/>
                  </a:moveTo>
                  <a:cubicBezTo>
                    <a:pt x="271" y="1"/>
                    <a:pt x="209" y="24"/>
                    <a:pt x="158" y="74"/>
                  </a:cubicBezTo>
                  <a:cubicBezTo>
                    <a:pt x="0" y="232"/>
                    <a:pt x="111" y="503"/>
                    <a:pt x="335" y="503"/>
                  </a:cubicBezTo>
                  <a:cubicBezTo>
                    <a:pt x="473" y="503"/>
                    <a:pt x="585" y="391"/>
                    <a:pt x="585" y="252"/>
                  </a:cubicBezTo>
                  <a:cubicBezTo>
                    <a:pt x="585" y="101"/>
                    <a:pt x="461"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770025" y="2230075"/>
              <a:ext cx="14650" cy="12550"/>
            </a:xfrm>
            <a:custGeom>
              <a:avLst/>
              <a:gdLst/>
              <a:ahLst/>
              <a:cxnLst/>
              <a:rect l="l" t="t" r="r" b="b"/>
              <a:pathLst>
                <a:path w="586" h="502" extrusionOk="0">
                  <a:moveTo>
                    <a:pt x="333" y="1"/>
                  </a:moveTo>
                  <a:cubicBezTo>
                    <a:pt x="271" y="1"/>
                    <a:pt x="209" y="23"/>
                    <a:pt x="158" y="74"/>
                  </a:cubicBezTo>
                  <a:cubicBezTo>
                    <a:pt x="0" y="232"/>
                    <a:pt x="111" y="502"/>
                    <a:pt x="335" y="502"/>
                  </a:cubicBezTo>
                  <a:cubicBezTo>
                    <a:pt x="473" y="502"/>
                    <a:pt x="585" y="389"/>
                    <a:pt x="585" y="252"/>
                  </a:cubicBezTo>
                  <a:cubicBezTo>
                    <a:pt x="585" y="101"/>
                    <a:pt x="461"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69975" y="2308400"/>
              <a:ext cx="14700" cy="12600"/>
            </a:xfrm>
            <a:custGeom>
              <a:avLst/>
              <a:gdLst/>
              <a:ahLst/>
              <a:cxnLst/>
              <a:rect l="l" t="t" r="r" b="b"/>
              <a:pathLst>
                <a:path w="588" h="504" extrusionOk="0">
                  <a:moveTo>
                    <a:pt x="334" y="1"/>
                  </a:moveTo>
                  <a:cubicBezTo>
                    <a:pt x="273" y="1"/>
                    <a:pt x="211" y="24"/>
                    <a:pt x="160" y="74"/>
                  </a:cubicBezTo>
                  <a:cubicBezTo>
                    <a:pt x="1" y="234"/>
                    <a:pt x="113" y="503"/>
                    <a:pt x="337"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769975" y="2700175"/>
              <a:ext cx="14700" cy="12600"/>
            </a:xfrm>
            <a:custGeom>
              <a:avLst/>
              <a:gdLst/>
              <a:ahLst/>
              <a:cxnLst/>
              <a:rect l="l" t="t" r="r" b="b"/>
              <a:pathLst>
                <a:path w="588" h="504" extrusionOk="0">
                  <a:moveTo>
                    <a:pt x="334" y="1"/>
                  </a:moveTo>
                  <a:cubicBezTo>
                    <a:pt x="273" y="1"/>
                    <a:pt x="211" y="23"/>
                    <a:pt x="160" y="74"/>
                  </a:cubicBezTo>
                  <a:cubicBezTo>
                    <a:pt x="1" y="233"/>
                    <a:pt x="113" y="503"/>
                    <a:pt x="337"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904400" y="2778550"/>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904400" y="2856900"/>
              <a:ext cx="14675" cy="12575"/>
            </a:xfrm>
            <a:custGeom>
              <a:avLst/>
              <a:gdLst/>
              <a:ahLst/>
              <a:cxnLst/>
              <a:rect l="l" t="t" r="r" b="b"/>
              <a:pathLst>
                <a:path w="587" h="503" extrusionOk="0">
                  <a:moveTo>
                    <a:pt x="335" y="0"/>
                  </a:moveTo>
                  <a:cubicBezTo>
                    <a:pt x="273" y="0"/>
                    <a:pt x="211" y="23"/>
                    <a:pt x="159" y="75"/>
                  </a:cubicBezTo>
                  <a:cubicBezTo>
                    <a:pt x="0" y="232"/>
                    <a:pt x="112" y="502"/>
                    <a:pt x="337" y="502"/>
                  </a:cubicBezTo>
                  <a:cubicBezTo>
                    <a:pt x="475" y="502"/>
                    <a:pt x="587" y="390"/>
                    <a:pt x="587" y="252"/>
                  </a:cubicBezTo>
                  <a:cubicBezTo>
                    <a:pt x="587" y="101"/>
                    <a:pt x="464"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837200" y="2778550"/>
              <a:ext cx="14700" cy="12575"/>
            </a:xfrm>
            <a:custGeom>
              <a:avLst/>
              <a:gdLst/>
              <a:ahLst/>
              <a:cxnLst/>
              <a:rect l="l" t="t" r="r" b="b"/>
              <a:pathLst>
                <a:path w="588" h="503" extrusionOk="0">
                  <a:moveTo>
                    <a:pt x="334" y="0"/>
                  </a:moveTo>
                  <a:cubicBezTo>
                    <a:pt x="272" y="0"/>
                    <a:pt x="209" y="23"/>
                    <a:pt x="158" y="74"/>
                  </a:cubicBezTo>
                  <a:cubicBezTo>
                    <a:pt x="1" y="232"/>
                    <a:pt x="113" y="503"/>
                    <a:pt x="336" y="503"/>
                  </a:cubicBezTo>
                  <a:cubicBezTo>
                    <a:pt x="475" y="501"/>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837200" y="2856900"/>
              <a:ext cx="14700" cy="12575"/>
            </a:xfrm>
            <a:custGeom>
              <a:avLst/>
              <a:gdLst/>
              <a:ahLst/>
              <a:cxnLst/>
              <a:rect l="l" t="t" r="r" b="b"/>
              <a:pathLst>
                <a:path w="588" h="503" extrusionOk="0">
                  <a:moveTo>
                    <a:pt x="334" y="0"/>
                  </a:moveTo>
                  <a:cubicBezTo>
                    <a:pt x="272" y="0"/>
                    <a:pt x="209" y="23"/>
                    <a:pt x="158" y="75"/>
                  </a:cubicBezTo>
                  <a:cubicBezTo>
                    <a:pt x="1" y="232"/>
                    <a:pt x="113" y="502"/>
                    <a:pt x="336" y="502"/>
                  </a:cubicBezTo>
                  <a:cubicBezTo>
                    <a:pt x="475" y="502"/>
                    <a:pt x="587" y="390"/>
                    <a:pt x="587" y="252"/>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37200" y="2935250"/>
              <a:ext cx="14700" cy="12600"/>
            </a:xfrm>
            <a:custGeom>
              <a:avLst/>
              <a:gdLst/>
              <a:ahLst/>
              <a:cxnLst/>
              <a:rect l="l" t="t" r="r" b="b"/>
              <a:pathLst>
                <a:path w="588" h="504" extrusionOk="0">
                  <a:moveTo>
                    <a:pt x="334" y="0"/>
                  </a:moveTo>
                  <a:cubicBezTo>
                    <a:pt x="272" y="0"/>
                    <a:pt x="209" y="23"/>
                    <a:pt x="158" y="74"/>
                  </a:cubicBezTo>
                  <a:cubicBezTo>
                    <a:pt x="1" y="232"/>
                    <a:pt x="113" y="503"/>
                    <a:pt x="336" y="503"/>
                  </a:cubicBezTo>
                  <a:cubicBezTo>
                    <a:pt x="475" y="503"/>
                    <a:pt x="587" y="391"/>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69975" y="2778550"/>
              <a:ext cx="14700" cy="12575"/>
            </a:xfrm>
            <a:custGeom>
              <a:avLst/>
              <a:gdLst/>
              <a:ahLst/>
              <a:cxnLst/>
              <a:rect l="l" t="t" r="r" b="b"/>
              <a:pathLst>
                <a:path w="588" h="503" extrusionOk="0">
                  <a:moveTo>
                    <a:pt x="335" y="0"/>
                  </a:moveTo>
                  <a:cubicBezTo>
                    <a:pt x="273" y="0"/>
                    <a:pt x="211" y="23"/>
                    <a:pt x="160" y="74"/>
                  </a:cubicBezTo>
                  <a:cubicBezTo>
                    <a:pt x="1" y="232"/>
                    <a:pt x="113" y="503"/>
                    <a:pt x="337" y="503"/>
                  </a:cubicBezTo>
                  <a:cubicBezTo>
                    <a:pt x="475" y="503"/>
                    <a:pt x="587" y="389"/>
                    <a:pt x="587" y="251"/>
                  </a:cubicBezTo>
                  <a:cubicBezTo>
                    <a:pt x="587" y="100"/>
                    <a:pt x="463"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769975" y="2856900"/>
              <a:ext cx="14700" cy="12575"/>
            </a:xfrm>
            <a:custGeom>
              <a:avLst/>
              <a:gdLst/>
              <a:ahLst/>
              <a:cxnLst/>
              <a:rect l="l" t="t" r="r" b="b"/>
              <a:pathLst>
                <a:path w="588" h="503" extrusionOk="0">
                  <a:moveTo>
                    <a:pt x="335" y="0"/>
                  </a:moveTo>
                  <a:cubicBezTo>
                    <a:pt x="274" y="0"/>
                    <a:pt x="211" y="23"/>
                    <a:pt x="160" y="75"/>
                  </a:cubicBezTo>
                  <a:cubicBezTo>
                    <a:pt x="1" y="232"/>
                    <a:pt x="113" y="502"/>
                    <a:pt x="337" y="502"/>
                  </a:cubicBezTo>
                  <a:cubicBezTo>
                    <a:pt x="475" y="502"/>
                    <a:pt x="587" y="390"/>
                    <a:pt x="587" y="252"/>
                  </a:cubicBezTo>
                  <a:cubicBezTo>
                    <a:pt x="587" y="101"/>
                    <a:pt x="464"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770025" y="2935250"/>
              <a:ext cx="14650" cy="12600"/>
            </a:xfrm>
            <a:custGeom>
              <a:avLst/>
              <a:gdLst/>
              <a:ahLst/>
              <a:cxnLst/>
              <a:rect l="l" t="t" r="r" b="b"/>
              <a:pathLst>
                <a:path w="586" h="504" extrusionOk="0">
                  <a:moveTo>
                    <a:pt x="333" y="0"/>
                  </a:moveTo>
                  <a:cubicBezTo>
                    <a:pt x="271" y="0"/>
                    <a:pt x="209" y="23"/>
                    <a:pt x="158" y="74"/>
                  </a:cubicBezTo>
                  <a:cubicBezTo>
                    <a:pt x="0" y="232"/>
                    <a:pt x="111" y="503"/>
                    <a:pt x="335" y="503"/>
                  </a:cubicBezTo>
                  <a:cubicBezTo>
                    <a:pt x="473" y="503"/>
                    <a:pt x="585" y="391"/>
                    <a:pt x="585" y="251"/>
                  </a:cubicBezTo>
                  <a:cubicBezTo>
                    <a:pt x="585" y="101"/>
                    <a:pt x="461"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770025" y="3013625"/>
              <a:ext cx="14650" cy="12550"/>
            </a:xfrm>
            <a:custGeom>
              <a:avLst/>
              <a:gdLst/>
              <a:ahLst/>
              <a:cxnLst/>
              <a:rect l="l" t="t" r="r" b="b"/>
              <a:pathLst>
                <a:path w="586" h="502" extrusionOk="0">
                  <a:moveTo>
                    <a:pt x="333" y="0"/>
                  </a:moveTo>
                  <a:cubicBezTo>
                    <a:pt x="271" y="0"/>
                    <a:pt x="209" y="23"/>
                    <a:pt x="158" y="74"/>
                  </a:cubicBezTo>
                  <a:cubicBezTo>
                    <a:pt x="0" y="231"/>
                    <a:pt x="111" y="501"/>
                    <a:pt x="335" y="501"/>
                  </a:cubicBezTo>
                  <a:cubicBezTo>
                    <a:pt x="473" y="501"/>
                    <a:pt x="585" y="389"/>
                    <a:pt x="585" y="251"/>
                  </a:cubicBezTo>
                  <a:cubicBezTo>
                    <a:pt x="585" y="100"/>
                    <a:pt x="461"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2"/>
          <p:cNvSpPr/>
          <p:nvPr/>
        </p:nvSpPr>
        <p:spPr>
          <a:xfrm>
            <a:off x="7873200" y="2434527"/>
            <a:ext cx="2057538" cy="2057538"/>
          </a:xfrm>
          <a:custGeom>
            <a:avLst/>
            <a:gdLst/>
            <a:ahLst/>
            <a:cxnLst/>
            <a:rect l="l" t="t" r="r" b="b"/>
            <a:pathLst>
              <a:path w="44649" h="44649" extrusionOk="0">
                <a:moveTo>
                  <a:pt x="22324" y="296"/>
                </a:moveTo>
                <a:lnTo>
                  <a:pt x="44353" y="22325"/>
                </a:lnTo>
                <a:lnTo>
                  <a:pt x="22324" y="44351"/>
                </a:lnTo>
                <a:lnTo>
                  <a:pt x="296" y="22325"/>
                </a:lnTo>
                <a:lnTo>
                  <a:pt x="22324" y="296"/>
                </a:lnTo>
                <a:close/>
                <a:moveTo>
                  <a:pt x="22324" y="1"/>
                </a:moveTo>
                <a:lnTo>
                  <a:pt x="0" y="22325"/>
                </a:lnTo>
                <a:lnTo>
                  <a:pt x="22324" y="44648"/>
                </a:lnTo>
                <a:lnTo>
                  <a:pt x="44648" y="22325"/>
                </a:lnTo>
                <a:lnTo>
                  <a:pt x="22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272456" y="2400472"/>
            <a:ext cx="1692334" cy="2105233"/>
          </a:xfrm>
          <a:custGeom>
            <a:avLst/>
            <a:gdLst/>
            <a:ahLst/>
            <a:cxnLst/>
            <a:rect l="l" t="t" r="r" b="b"/>
            <a:pathLst>
              <a:path w="36724" h="45684" extrusionOk="0">
                <a:moveTo>
                  <a:pt x="13660" y="0"/>
                </a:moveTo>
                <a:lnTo>
                  <a:pt x="1" y="13659"/>
                </a:lnTo>
                <a:lnTo>
                  <a:pt x="888" y="14548"/>
                </a:lnTo>
                <a:lnTo>
                  <a:pt x="13660" y="1775"/>
                </a:lnTo>
                <a:lnTo>
                  <a:pt x="34947" y="23064"/>
                </a:lnTo>
                <a:lnTo>
                  <a:pt x="13216" y="44795"/>
                </a:lnTo>
                <a:lnTo>
                  <a:pt x="14104" y="45683"/>
                </a:lnTo>
                <a:lnTo>
                  <a:pt x="36724" y="23064"/>
                </a:lnTo>
                <a:lnTo>
                  <a:pt x="136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176927" y="2738255"/>
            <a:ext cx="1450078" cy="1450078"/>
          </a:xfrm>
          <a:custGeom>
            <a:avLst/>
            <a:gdLst/>
            <a:ahLst/>
            <a:cxnLst/>
            <a:rect l="l" t="t" r="r" b="b"/>
            <a:pathLst>
              <a:path w="31467" h="31467" extrusionOk="0">
                <a:moveTo>
                  <a:pt x="31362" y="105"/>
                </a:moveTo>
                <a:lnTo>
                  <a:pt x="31362" y="31362"/>
                </a:lnTo>
                <a:lnTo>
                  <a:pt x="105" y="31362"/>
                </a:lnTo>
                <a:lnTo>
                  <a:pt x="105" y="105"/>
                </a:lnTo>
                <a:close/>
                <a:moveTo>
                  <a:pt x="0" y="1"/>
                </a:moveTo>
                <a:lnTo>
                  <a:pt x="0" y="31467"/>
                </a:lnTo>
                <a:lnTo>
                  <a:pt x="31466" y="31467"/>
                </a:lnTo>
                <a:lnTo>
                  <a:pt x="31466" y="1"/>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2"/>
          <p:cNvGrpSpPr/>
          <p:nvPr/>
        </p:nvGrpSpPr>
        <p:grpSpPr>
          <a:xfrm>
            <a:off x="8252330" y="2815089"/>
            <a:ext cx="1299260" cy="1296418"/>
            <a:chOff x="6378300" y="2596400"/>
            <a:chExt cx="754375" cy="752725"/>
          </a:xfrm>
        </p:grpSpPr>
        <p:sp>
          <p:nvSpPr>
            <p:cNvPr id="68" name="Google Shape;68;p2"/>
            <p:cNvSpPr/>
            <p:nvPr/>
          </p:nvSpPr>
          <p:spPr>
            <a:xfrm>
              <a:off x="6408850" y="2932325"/>
              <a:ext cx="9675" cy="9675"/>
            </a:xfrm>
            <a:custGeom>
              <a:avLst/>
              <a:gdLst/>
              <a:ahLst/>
              <a:cxnLst/>
              <a:rect l="l" t="t" r="r" b="b"/>
              <a:pathLst>
                <a:path w="387" h="387" extrusionOk="0">
                  <a:moveTo>
                    <a:pt x="193" y="0"/>
                  </a:moveTo>
                  <a:cubicBezTo>
                    <a:pt x="86" y="0"/>
                    <a:pt x="0" y="86"/>
                    <a:pt x="0" y="193"/>
                  </a:cubicBezTo>
                  <a:cubicBezTo>
                    <a:pt x="0" y="300"/>
                    <a:pt x="86" y="387"/>
                    <a:pt x="193" y="387"/>
                  </a:cubicBezTo>
                  <a:cubicBezTo>
                    <a:pt x="300" y="387"/>
                    <a:pt x="387" y="300"/>
                    <a:pt x="387" y="193"/>
                  </a:cubicBezTo>
                  <a:cubicBezTo>
                    <a:pt x="387" y="86"/>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469925" y="2871225"/>
              <a:ext cx="9700" cy="9700"/>
            </a:xfrm>
            <a:custGeom>
              <a:avLst/>
              <a:gdLst/>
              <a:ahLst/>
              <a:cxnLst/>
              <a:rect l="l" t="t" r="r" b="b"/>
              <a:pathLst>
                <a:path w="388" h="388" extrusionOk="0">
                  <a:moveTo>
                    <a:pt x="193" y="0"/>
                  </a:moveTo>
                  <a:cubicBezTo>
                    <a:pt x="87" y="0"/>
                    <a:pt x="1" y="87"/>
                    <a:pt x="1" y="195"/>
                  </a:cubicBezTo>
                  <a:cubicBezTo>
                    <a:pt x="1" y="301"/>
                    <a:pt x="87" y="387"/>
                    <a:pt x="193" y="387"/>
                  </a:cubicBezTo>
                  <a:cubicBezTo>
                    <a:pt x="299" y="387"/>
                    <a:pt x="387" y="301"/>
                    <a:pt x="387" y="195"/>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530975" y="2810175"/>
              <a:ext cx="9700" cy="9650"/>
            </a:xfrm>
            <a:custGeom>
              <a:avLst/>
              <a:gdLst/>
              <a:ahLst/>
              <a:cxnLst/>
              <a:rect l="l" t="t" r="r" b="b"/>
              <a:pathLst>
                <a:path w="388" h="386" extrusionOk="0">
                  <a:moveTo>
                    <a:pt x="195" y="0"/>
                  </a:moveTo>
                  <a:cubicBezTo>
                    <a:pt x="87" y="0"/>
                    <a:pt x="1" y="87"/>
                    <a:pt x="1" y="193"/>
                  </a:cubicBezTo>
                  <a:cubicBezTo>
                    <a:pt x="1" y="299"/>
                    <a:pt x="87" y="385"/>
                    <a:pt x="195" y="385"/>
                  </a:cubicBezTo>
                  <a:cubicBezTo>
                    <a:pt x="301" y="385"/>
                    <a:pt x="387" y="299"/>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622600" y="2718550"/>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300" y="387"/>
                    <a:pt x="386" y="300"/>
                    <a:pt x="386" y="194"/>
                  </a:cubicBezTo>
                  <a:cubicBezTo>
                    <a:pt x="386"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378300" y="2962850"/>
              <a:ext cx="9675" cy="9700"/>
            </a:xfrm>
            <a:custGeom>
              <a:avLst/>
              <a:gdLst/>
              <a:ahLst/>
              <a:cxnLst/>
              <a:rect l="l" t="t" r="r" b="b"/>
              <a:pathLst>
                <a:path w="387" h="388" extrusionOk="0">
                  <a:moveTo>
                    <a:pt x="194" y="1"/>
                  </a:moveTo>
                  <a:cubicBezTo>
                    <a:pt x="87" y="1"/>
                    <a:pt x="0" y="87"/>
                    <a:pt x="0" y="193"/>
                  </a:cubicBezTo>
                  <a:cubicBezTo>
                    <a:pt x="0" y="299"/>
                    <a:pt x="87" y="387"/>
                    <a:pt x="194" y="387"/>
                  </a:cubicBezTo>
                  <a:cubicBezTo>
                    <a:pt x="300" y="387"/>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437750" y="2901775"/>
              <a:ext cx="12950" cy="9675"/>
            </a:xfrm>
            <a:custGeom>
              <a:avLst/>
              <a:gdLst/>
              <a:ahLst/>
              <a:cxnLst/>
              <a:rect l="l" t="t" r="r" b="b"/>
              <a:pathLst>
                <a:path w="518" h="387" extrusionOk="0">
                  <a:moveTo>
                    <a:pt x="259" y="1"/>
                  </a:moveTo>
                  <a:cubicBezTo>
                    <a:pt x="209" y="1"/>
                    <a:pt x="160" y="19"/>
                    <a:pt x="122" y="56"/>
                  </a:cubicBezTo>
                  <a:cubicBezTo>
                    <a:pt x="1" y="179"/>
                    <a:pt x="87" y="387"/>
                    <a:pt x="258" y="387"/>
                  </a:cubicBezTo>
                  <a:cubicBezTo>
                    <a:pt x="431" y="387"/>
                    <a:pt x="518" y="179"/>
                    <a:pt x="396" y="56"/>
                  </a:cubicBezTo>
                  <a:cubicBezTo>
                    <a:pt x="358" y="19"/>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500475" y="2840675"/>
              <a:ext cx="9650" cy="9700"/>
            </a:xfrm>
            <a:custGeom>
              <a:avLst/>
              <a:gdLst/>
              <a:ahLst/>
              <a:cxnLst/>
              <a:rect l="l" t="t" r="r" b="b"/>
              <a:pathLst>
                <a:path w="386" h="388" extrusionOk="0">
                  <a:moveTo>
                    <a:pt x="193" y="1"/>
                  </a:moveTo>
                  <a:cubicBezTo>
                    <a:pt x="87" y="1"/>
                    <a:pt x="0" y="89"/>
                    <a:pt x="0" y="195"/>
                  </a:cubicBezTo>
                  <a:cubicBezTo>
                    <a:pt x="0" y="301"/>
                    <a:pt x="87" y="387"/>
                    <a:pt x="193" y="387"/>
                  </a:cubicBezTo>
                  <a:cubicBezTo>
                    <a:pt x="299" y="387"/>
                    <a:pt x="385" y="301"/>
                    <a:pt x="385" y="195"/>
                  </a:cubicBezTo>
                  <a:cubicBezTo>
                    <a:pt x="385" y="89"/>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592075" y="2749075"/>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0" y="387"/>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653150" y="2688025"/>
              <a:ext cx="9650" cy="9650"/>
            </a:xfrm>
            <a:custGeom>
              <a:avLst/>
              <a:gdLst/>
              <a:ahLst/>
              <a:cxnLst/>
              <a:rect l="l" t="t" r="r" b="b"/>
              <a:pathLst>
                <a:path w="386" h="386" extrusionOk="0">
                  <a:moveTo>
                    <a:pt x="193" y="1"/>
                  </a:moveTo>
                  <a:cubicBezTo>
                    <a:pt x="87" y="1"/>
                    <a:pt x="1" y="87"/>
                    <a:pt x="1" y="193"/>
                  </a:cubicBezTo>
                  <a:cubicBezTo>
                    <a:pt x="1" y="300"/>
                    <a:pt x="87" y="386"/>
                    <a:pt x="193" y="386"/>
                  </a:cubicBezTo>
                  <a:cubicBezTo>
                    <a:pt x="299" y="386"/>
                    <a:pt x="386" y="300"/>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683650" y="2657500"/>
              <a:ext cx="9700" cy="9650"/>
            </a:xfrm>
            <a:custGeom>
              <a:avLst/>
              <a:gdLst/>
              <a:ahLst/>
              <a:cxnLst/>
              <a:rect l="l" t="t" r="r" b="b"/>
              <a:pathLst>
                <a:path w="388" h="386" extrusionOk="0">
                  <a:moveTo>
                    <a:pt x="195" y="0"/>
                  </a:moveTo>
                  <a:cubicBezTo>
                    <a:pt x="87" y="0"/>
                    <a:pt x="1" y="87"/>
                    <a:pt x="1" y="193"/>
                  </a:cubicBezTo>
                  <a:cubicBezTo>
                    <a:pt x="1" y="299"/>
                    <a:pt x="87" y="385"/>
                    <a:pt x="195" y="385"/>
                  </a:cubicBezTo>
                  <a:cubicBezTo>
                    <a:pt x="301" y="385"/>
                    <a:pt x="388" y="299"/>
                    <a:pt x="388" y="193"/>
                  </a:cubicBezTo>
                  <a:cubicBezTo>
                    <a:pt x="388"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6714200" y="2626950"/>
              <a:ext cx="9700" cy="9675"/>
            </a:xfrm>
            <a:custGeom>
              <a:avLst/>
              <a:gdLst/>
              <a:ahLst/>
              <a:cxnLst/>
              <a:rect l="l" t="t" r="r" b="b"/>
              <a:pathLst>
                <a:path w="388" h="387" extrusionOk="0">
                  <a:moveTo>
                    <a:pt x="195" y="0"/>
                  </a:moveTo>
                  <a:cubicBezTo>
                    <a:pt x="87" y="0"/>
                    <a:pt x="1" y="87"/>
                    <a:pt x="1" y="193"/>
                  </a:cubicBezTo>
                  <a:cubicBezTo>
                    <a:pt x="1" y="301"/>
                    <a:pt x="87" y="387"/>
                    <a:pt x="195" y="387"/>
                  </a:cubicBezTo>
                  <a:cubicBezTo>
                    <a:pt x="301" y="387"/>
                    <a:pt x="387" y="301"/>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744750" y="2596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561525" y="2779625"/>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1" y="387"/>
                    <a:pt x="387" y="301"/>
                    <a:pt x="387" y="193"/>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437825" y="2961275"/>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299" y="387"/>
                    <a:pt x="386" y="300"/>
                    <a:pt x="386" y="194"/>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6497250" y="2900200"/>
              <a:ext cx="12950" cy="9675"/>
            </a:xfrm>
            <a:custGeom>
              <a:avLst/>
              <a:gdLst/>
              <a:ahLst/>
              <a:cxnLst/>
              <a:rect l="l" t="t" r="r" b="b"/>
              <a:pathLst>
                <a:path w="518" h="387" extrusionOk="0">
                  <a:moveTo>
                    <a:pt x="259" y="0"/>
                  </a:moveTo>
                  <a:cubicBezTo>
                    <a:pt x="210" y="0"/>
                    <a:pt x="160" y="19"/>
                    <a:pt x="123" y="57"/>
                  </a:cubicBezTo>
                  <a:cubicBezTo>
                    <a:pt x="1" y="178"/>
                    <a:pt x="87" y="386"/>
                    <a:pt x="260" y="386"/>
                  </a:cubicBezTo>
                  <a:cubicBezTo>
                    <a:pt x="431" y="386"/>
                    <a:pt x="517" y="178"/>
                    <a:pt x="396" y="57"/>
                  </a:cubicBezTo>
                  <a:cubicBezTo>
                    <a:pt x="358" y="19"/>
                    <a:pt x="309"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6559975" y="2839125"/>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0" y="387"/>
                    <a:pt x="387" y="301"/>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651575" y="2747525"/>
              <a:ext cx="9675" cy="9700"/>
            </a:xfrm>
            <a:custGeom>
              <a:avLst/>
              <a:gdLst/>
              <a:ahLst/>
              <a:cxnLst/>
              <a:rect l="l" t="t" r="r" b="b"/>
              <a:pathLst>
                <a:path w="387" h="388" extrusionOk="0">
                  <a:moveTo>
                    <a:pt x="194" y="1"/>
                  </a:moveTo>
                  <a:cubicBezTo>
                    <a:pt x="86" y="1"/>
                    <a:pt x="0" y="87"/>
                    <a:pt x="0" y="193"/>
                  </a:cubicBezTo>
                  <a:cubicBezTo>
                    <a:pt x="0" y="299"/>
                    <a:pt x="86" y="387"/>
                    <a:pt x="194" y="387"/>
                  </a:cubicBezTo>
                  <a:cubicBezTo>
                    <a:pt x="300" y="387"/>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6407275" y="299180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468325" y="2930725"/>
              <a:ext cx="9700" cy="9675"/>
            </a:xfrm>
            <a:custGeom>
              <a:avLst/>
              <a:gdLst/>
              <a:ahLst/>
              <a:cxnLst/>
              <a:rect l="l" t="t" r="r" b="b"/>
              <a:pathLst>
                <a:path w="388" h="387" extrusionOk="0">
                  <a:moveTo>
                    <a:pt x="195" y="0"/>
                  </a:moveTo>
                  <a:cubicBezTo>
                    <a:pt x="89" y="0"/>
                    <a:pt x="1" y="88"/>
                    <a:pt x="1" y="194"/>
                  </a:cubicBezTo>
                  <a:cubicBezTo>
                    <a:pt x="1" y="301"/>
                    <a:pt x="89" y="387"/>
                    <a:pt x="195" y="387"/>
                  </a:cubicBezTo>
                  <a:cubicBezTo>
                    <a:pt x="301" y="387"/>
                    <a:pt x="387" y="301"/>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6529425" y="2869675"/>
              <a:ext cx="9675" cy="9675"/>
            </a:xfrm>
            <a:custGeom>
              <a:avLst/>
              <a:gdLst/>
              <a:ahLst/>
              <a:cxnLst/>
              <a:rect l="l" t="t" r="r" b="b"/>
              <a:pathLst>
                <a:path w="387" h="387" extrusionOk="0">
                  <a:moveTo>
                    <a:pt x="193" y="0"/>
                  </a:moveTo>
                  <a:cubicBezTo>
                    <a:pt x="87" y="0"/>
                    <a:pt x="0" y="87"/>
                    <a:pt x="0" y="193"/>
                  </a:cubicBezTo>
                  <a:cubicBezTo>
                    <a:pt x="0" y="300"/>
                    <a:pt x="87" y="387"/>
                    <a:pt x="193" y="387"/>
                  </a:cubicBezTo>
                  <a:cubicBezTo>
                    <a:pt x="301" y="387"/>
                    <a:pt x="387" y="300"/>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621025" y="2778075"/>
              <a:ext cx="9675" cy="9650"/>
            </a:xfrm>
            <a:custGeom>
              <a:avLst/>
              <a:gdLst/>
              <a:ahLst/>
              <a:cxnLst/>
              <a:rect l="l" t="t" r="r" b="b"/>
              <a:pathLst>
                <a:path w="387" h="386" extrusionOk="0">
                  <a:moveTo>
                    <a:pt x="194" y="1"/>
                  </a:moveTo>
                  <a:cubicBezTo>
                    <a:pt x="88" y="1"/>
                    <a:pt x="0" y="87"/>
                    <a:pt x="0" y="193"/>
                  </a:cubicBezTo>
                  <a:cubicBezTo>
                    <a:pt x="0" y="299"/>
                    <a:pt x="88" y="386"/>
                    <a:pt x="194" y="386"/>
                  </a:cubicBezTo>
                  <a:cubicBezTo>
                    <a:pt x="300" y="386"/>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6682100" y="2717000"/>
              <a:ext cx="9700" cy="9675"/>
            </a:xfrm>
            <a:custGeom>
              <a:avLst/>
              <a:gdLst/>
              <a:ahLst/>
              <a:cxnLst/>
              <a:rect l="l" t="t" r="r" b="b"/>
              <a:pathLst>
                <a:path w="388" h="387" extrusionOk="0">
                  <a:moveTo>
                    <a:pt x="193" y="0"/>
                  </a:moveTo>
                  <a:cubicBezTo>
                    <a:pt x="87" y="0"/>
                    <a:pt x="1" y="86"/>
                    <a:pt x="1" y="193"/>
                  </a:cubicBezTo>
                  <a:cubicBezTo>
                    <a:pt x="1" y="300"/>
                    <a:pt x="87" y="387"/>
                    <a:pt x="193" y="387"/>
                  </a:cubicBezTo>
                  <a:cubicBezTo>
                    <a:pt x="301" y="387"/>
                    <a:pt x="387" y="300"/>
                    <a:pt x="387" y="193"/>
                  </a:cubicBezTo>
                  <a:cubicBezTo>
                    <a:pt x="387" y="86"/>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6712650" y="26864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741575" y="2655925"/>
              <a:ext cx="12900" cy="9675"/>
            </a:xfrm>
            <a:custGeom>
              <a:avLst/>
              <a:gdLst/>
              <a:ahLst/>
              <a:cxnLst/>
              <a:rect l="l" t="t" r="r" b="b"/>
              <a:pathLst>
                <a:path w="516" h="387" extrusionOk="0">
                  <a:moveTo>
                    <a:pt x="258" y="0"/>
                  </a:moveTo>
                  <a:cubicBezTo>
                    <a:pt x="209" y="0"/>
                    <a:pt x="159" y="19"/>
                    <a:pt x="121" y="57"/>
                  </a:cubicBezTo>
                  <a:cubicBezTo>
                    <a:pt x="0" y="178"/>
                    <a:pt x="87" y="386"/>
                    <a:pt x="258" y="386"/>
                  </a:cubicBezTo>
                  <a:cubicBezTo>
                    <a:pt x="431" y="386"/>
                    <a:pt x="516" y="178"/>
                    <a:pt x="394" y="57"/>
                  </a:cubicBezTo>
                  <a:cubicBezTo>
                    <a:pt x="356" y="19"/>
                    <a:pt x="307"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6773750" y="2625350"/>
              <a:ext cx="9650" cy="9700"/>
            </a:xfrm>
            <a:custGeom>
              <a:avLst/>
              <a:gdLst/>
              <a:ahLst/>
              <a:cxnLst/>
              <a:rect l="l" t="t" r="r" b="b"/>
              <a:pathLst>
                <a:path w="386" h="388" extrusionOk="0">
                  <a:moveTo>
                    <a:pt x="193" y="1"/>
                  </a:moveTo>
                  <a:cubicBezTo>
                    <a:pt x="87" y="1"/>
                    <a:pt x="0" y="89"/>
                    <a:pt x="0" y="195"/>
                  </a:cubicBezTo>
                  <a:cubicBezTo>
                    <a:pt x="0" y="301"/>
                    <a:pt x="87" y="387"/>
                    <a:pt x="193" y="387"/>
                  </a:cubicBezTo>
                  <a:cubicBezTo>
                    <a:pt x="299" y="387"/>
                    <a:pt x="385" y="301"/>
                    <a:pt x="385" y="195"/>
                  </a:cubicBezTo>
                  <a:cubicBezTo>
                    <a:pt x="385" y="89"/>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6590525" y="2808575"/>
              <a:ext cx="9650" cy="9700"/>
            </a:xfrm>
            <a:custGeom>
              <a:avLst/>
              <a:gdLst/>
              <a:ahLst/>
              <a:cxnLst/>
              <a:rect l="l" t="t" r="r" b="b"/>
              <a:pathLst>
                <a:path w="386" h="388" extrusionOk="0">
                  <a:moveTo>
                    <a:pt x="193" y="1"/>
                  </a:moveTo>
                  <a:cubicBezTo>
                    <a:pt x="86" y="1"/>
                    <a:pt x="0" y="87"/>
                    <a:pt x="0" y="195"/>
                  </a:cubicBezTo>
                  <a:cubicBezTo>
                    <a:pt x="0" y="301"/>
                    <a:pt x="86" y="387"/>
                    <a:pt x="193" y="387"/>
                  </a:cubicBezTo>
                  <a:cubicBezTo>
                    <a:pt x="299" y="387"/>
                    <a:pt x="385" y="301"/>
                    <a:pt x="385" y="195"/>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6465150" y="2990250"/>
              <a:ext cx="12950" cy="9700"/>
            </a:xfrm>
            <a:custGeom>
              <a:avLst/>
              <a:gdLst/>
              <a:ahLst/>
              <a:cxnLst/>
              <a:rect l="l" t="t" r="r" b="b"/>
              <a:pathLst>
                <a:path w="518" h="388" extrusionOk="0">
                  <a:moveTo>
                    <a:pt x="259" y="0"/>
                  </a:moveTo>
                  <a:cubicBezTo>
                    <a:pt x="209" y="0"/>
                    <a:pt x="160" y="19"/>
                    <a:pt x="122" y="57"/>
                  </a:cubicBezTo>
                  <a:cubicBezTo>
                    <a:pt x="1" y="178"/>
                    <a:pt x="87" y="387"/>
                    <a:pt x="260" y="387"/>
                  </a:cubicBezTo>
                  <a:cubicBezTo>
                    <a:pt x="431" y="387"/>
                    <a:pt x="517" y="178"/>
                    <a:pt x="396" y="57"/>
                  </a:cubicBezTo>
                  <a:cubicBezTo>
                    <a:pt x="358" y="19"/>
                    <a:pt x="309"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6527875" y="2929175"/>
              <a:ext cx="9650" cy="9675"/>
            </a:xfrm>
            <a:custGeom>
              <a:avLst/>
              <a:gdLst/>
              <a:ahLst/>
              <a:cxnLst/>
              <a:rect l="l" t="t" r="r" b="b"/>
              <a:pathLst>
                <a:path w="386" h="387" extrusionOk="0">
                  <a:moveTo>
                    <a:pt x="193" y="0"/>
                  </a:moveTo>
                  <a:cubicBezTo>
                    <a:pt x="87" y="0"/>
                    <a:pt x="0" y="87"/>
                    <a:pt x="0" y="194"/>
                  </a:cubicBezTo>
                  <a:cubicBezTo>
                    <a:pt x="0" y="300"/>
                    <a:pt x="87" y="387"/>
                    <a:pt x="193" y="387"/>
                  </a:cubicBezTo>
                  <a:cubicBezTo>
                    <a:pt x="299" y="387"/>
                    <a:pt x="385" y="300"/>
                    <a:pt x="385" y="194"/>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6588925" y="2868125"/>
              <a:ext cx="9675" cy="9650"/>
            </a:xfrm>
            <a:custGeom>
              <a:avLst/>
              <a:gdLst/>
              <a:ahLst/>
              <a:cxnLst/>
              <a:rect l="l" t="t" r="r" b="b"/>
              <a:pathLst>
                <a:path w="387" h="386" extrusionOk="0">
                  <a:moveTo>
                    <a:pt x="194" y="0"/>
                  </a:moveTo>
                  <a:cubicBezTo>
                    <a:pt x="87" y="0"/>
                    <a:pt x="0" y="87"/>
                    <a:pt x="0" y="193"/>
                  </a:cubicBezTo>
                  <a:cubicBezTo>
                    <a:pt x="0" y="299"/>
                    <a:pt x="87" y="385"/>
                    <a:pt x="194" y="385"/>
                  </a:cubicBezTo>
                  <a:cubicBezTo>
                    <a:pt x="300" y="385"/>
                    <a:pt x="387" y="299"/>
                    <a:pt x="387" y="193"/>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6680550" y="2776475"/>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299" y="387"/>
                    <a:pt x="387" y="301"/>
                    <a:pt x="387" y="195"/>
                  </a:cubicBezTo>
                  <a:cubicBezTo>
                    <a:pt x="387"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436225" y="3020800"/>
              <a:ext cx="9700" cy="9650"/>
            </a:xfrm>
            <a:custGeom>
              <a:avLst/>
              <a:gdLst/>
              <a:ahLst/>
              <a:cxnLst/>
              <a:rect l="l" t="t" r="r" b="b"/>
              <a:pathLst>
                <a:path w="388" h="386" extrusionOk="0">
                  <a:moveTo>
                    <a:pt x="195" y="1"/>
                  </a:moveTo>
                  <a:cubicBezTo>
                    <a:pt x="87" y="1"/>
                    <a:pt x="1" y="87"/>
                    <a:pt x="1" y="193"/>
                  </a:cubicBezTo>
                  <a:cubicBezTo>
                    <a:pt x="1" y="299"/>
                    <a:pt x="87" y="386"/>
                    <a:pt x="195" y="386"/>
                  </a:cubicBezTo>
                  <a:cubicBezTo>
                    <a:pt x="301" y="386"/>
                    <a:pt x="388" y="299"/>
                    <a:pt x="388" y="193"/>
                  </a:cubicBezTo>
                  <a:cubicBezTo>
                    <a:pt x="388"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6497325" y="2959700"/>
              <a:ext cx="9700" cy="9700"/>
            </a:xfrm>
            <a:custGeom>
              <a:avLst/>
              <a:gdLst/>
              <a:ahLst/>
              <a:cxnLst/>
              <a:rect l="l" t="t" r="r" b="b"/>
              <a:pathLst>
                <a:path w="388" h="388" extrusionOk="0">
                  <a:moveTo>
                    <a:pt x="193" y="1"/>
                  </a:moveTo>
                  <a:cubicBezTo>
                    <a:pt x="87" y="1"/>
                    <a:pt x="1" y="87"/>
                    <a:pt x="1" y="194"/>
                  </a:cubicBezTo>
                  <a:cubicBezTo>
                    <a:pt x="1" y="301"/>
                    <a:pt x="87" y="388"/>
                    <a:pt x="193" y="388"/>
                  </a:cubicBezTo>
                  <a:cubicBezTo>
                    <a:pt x="301" y="388"/>
                    <a:pt x="387" y="301"/>
                    <a:pt x="387" y="194"/>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6558375" y="2898625"/>
              <a:ext cx="9700" cy="9675"/>
            </a:xfrm>
            <a:custGeom>
              <a:avLst/>
              <a:gdLst/>
              <a:ahLst/>
              <a:cxnLst/>
              <a:rect l="l" t="t" r="r" b="b"/>
              <a:pathLst>
                <a:path w="388" h="387" extrusionOk="0">
                  <a:moveTo>
                    <a:pt x="195" y="0"/>
                  </a:moveTo>
                  <a:cubicBezTo>
                    <a:pt x="88" y="0"/>
                    <a:pt x="1" y="87"/>
                    <a:pt x="1" y="194"/>
                  </a:cubicBezTo>
                  <a:cubicBezTo>
                    <a:pt x="1" y="301"/>
                    <a:pt x="88" y="387"/>
                    <a:pt x="195" y="387"/>
                  </a:cubicBezTo>
                  <a:cubicBezTo>
                    <a:pt x="301" y="387"/>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6650000" y="2807025"/>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6709425" y="2745950"/>
              <a:ext cx="12950" cy="9675"/>
            </a:xfrm>
            <a:custGeom>
              <a:avLst/>
              <a:gdLst/>
              <a:ahLst/>
              <a:cxnLst/>
              <a:rect l="l" t="t" r="r" b="b"/>
              <a:pathLst>
                <a:path w="518" h="387" extrusionOk="0">
                  <a:moveTo>
                    <a:pt x="260" y="1"/>
                  </a:moveTo>
                  <a:cubicBezTo>
                    <a:pt x="211" y="1"/>
                    <a:pt x="161" y="20"/>
                    <a:pt x="124" y="58"/>
                  </a:cubicBezTo>
                  <a:cubicBezTo>
                    <a:pt x="1" y="179"/>
                    <a:pt x="87" y="387"/>
                    <a:pt x="260" y="387"/>
                  </a:cubicBezTo>
                  <a:cubicBezTo>
                    <a:pt x="431" y="387"/>
                    <a:pt x="518" y="179"/>
                    <a:pt x="396" y="58"/>
                  </a:cubicBezTo>
                  <a:cubicBezTo>
                    <a:pt x="359" y="20"/>
                    <a:pt x="309"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741600" y="2715425"/>
              <a:ext cx="9700" cy="9650"/>
            </a:xfrm>
            <a:custGeom>
              <a:avLst/>
              <a:gdLst/>
              <a:ahLst/>
              <a:cxnLst/>
              <a:rect l="l" t="t" r="r" b="b"/>
              <a:pathLst>
                <a:path w="388" h="386" extrusionOk="0">
                  <a:moveTo>
                    <a:pt x="195" y="1"/>
                  </a:moveTo>
                  <a:cubicBezTo>
                    <a:pt x="87" y="1"/>
                    <a:pt x="1" y="87"/>
                    <a:pt x="1" y="193"/>
                  </a:cubicBezTo>
                  <a:cubicBezTo>
                    <a:pt x="1" y="299"/>
                    <a:pt x="87" y="386"/>
                    <a:pt x="195" y="386"/>
                  </a:cubicBezTo>
                  <a:cubicBezTo>
                    <a:pt x="301" y="386"/>
                    <a:pt x="387" y="299"/>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6772150" y="2684900"/>
              <a:ext cx="9700" cy="9650"/>
            </a:xfrm>
            <a:custGeom>
              <a:avLst/>
              <a:gdLst/>
              <a:ahLst/>
              <a:cxnLst/>
              <a:rect l="l" t="t" r="r" b="b"/>
              <a:pathLst>
                <a:path w="388" h="386" extrusionOk="0">
                  <a:moveTo>
                    <a:pt x="193" y="0"/>
                  </a:moveTo>
                  <a:cubicBezTo>
                    <a:pt x="87" y="0"/>
                    <a:pt x="0" y="86"/>
                    <a:pt x="0" y="193"/>
                  </a:cubicBezTo>
                  <a:cubicBezTo>
                    <a:pt x="0" y="299"/>
                    <a:pt x="87" y="385"/>
                    <a:pt x="193" y="385"/>
                  </a:cubicBezTo>
                  <a:cubicBezTo>
                    <a:pt x="301" y="385"/>
                    <a:pt x="387" y="299"/>
                    <a:pt x="387" y="193"/>
                  </a:cubicBezTo>
                  <a:cubicBezTo>
                    <a:pt x="387" y="86"/>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6802700" y="2654350"/>
              <a:ext cx="9675" cy="9675"/>
            </a:xfrm>
            <a:custGeom>
              <a:avLst/>
              <a:gdLst/>
              <a:ahLst/>
              <a:cxnLst/>
              <a:rect l="l" t="t" r="r" b="b"/>
              <a:pathLst>
                <a:path w="387" h="387" extrusionOk="0">
                  <a:moveTo>
                    <a:pt x="193" y="0"/>
                  </a:moveTo>
                  <a:cubicBezTo>
                    <a:pt x="87" y="0"/>
                    <a:pt x="0" y="87"/>
                    <a:pt x="0" y="193"/>
                  </a:cubicBezTo>
                  <a:cubicBezTo>
                    <a:pt x="0" y="300"/>
                    <a:pt x="87" y="387"/>
                    <a:pt x="193" y="387"/>
                  </a:cubicBezTo>
                  <a:cubicBezTo>
                    <a:pt x="300" y="387"/>
                    <a:pt x="387" y="300"/>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617825" y="2837550"/>
              <a:ext cx="12950" cy="9700"/>
            </a:xfrm>
            <a:custGeom>
              <a:avLst/>
              <a:gdLst/>
              <a:ahLst/>
              <a:cxnLst/>
              <a:rect l="l" t="t" r="r" b="b"/>
              <a:pathLst>
                <a:path w="518" h="388" extrusionOk="0">
                  <a:moveTo>
                    <a:pt x="259" y="1"/>
                  </a:moveTo>
                  <a:cubicBezTo>
                    <a:pt x="210" y="1"/>
                    <a:pt x="160" y="20"/>
                    <a:pt x="122" y="58"/>
                  </a:cubicBezTo>
                  <a:cubicBezTo>
                    <a:pt x="1" y="179"/>
                    <a:pt x="87" y="388"/>
                    <a:pt x="260" y="388"/>
                  </a:cubicBezTo>
                  <a:cubicBezTo>
                    <a:pt x="431" y="388"/>
                    <a:pt x="518" y="179"/>
                    <a:pt x="397" y="58"/>
                  </a:cubicBezTo>
                  <a:cubicBezTo>
                    <a:pt x="359" y="20"/>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495775" y="3019200"/>
              <a:ext cx="9650" cy="9700"/>
            </a:xfrm>
            <a:custGeom>
              <a:avLst/>
              <a:gdLst/>
              <a:ahLst/>
              <a:cxnLst/>
              <a:rect l="l" t="t" r="r" b="b"/>
              <a:pathLst>
                <a:path w="386" h="388" extrusionOk="0">
                  <a:moveTo>
                    <a:pt x="193" y="1"/>
                  </a:moveTo>
                  <a:cubicBezTo>
                    <a:pt x="87" y="1"/>
                    <a:pt x="0" y="87"/>
                    <a:pt x="0" y="195"/>
                  </a:cubicBezTo>
                  <a:cubicBezTo>
                    <a:pt x="0" y="301"/>
                    <a:pt x="87" y="387"/>
                    <a:pt x="193" y="387"/>
                  </a:cubicBezTo>
                  <a:cubicBezTo>
                    <a:pt x="299" y="387"/>
                    <a:pt x="385" y="301"/>
                    <a:pt x="385" y="195"/>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6556825" y="2958150"/>
              <a:ext cx="9675" cy="9650"/>
            </a:xfrm>
            <a:custGeom>
              <a:avLst/>
              <a:gdLst/>
              <a:ahLst/>
              <a:cxnLst/>
              <a:rect l="l" t="t" r="r" b="b"/>
              <a:pathLst>
                <a:path w="387" h="386" extrusionOk="0">
                  <a:moveTo>
                    <a:pt x="194" y="1"/>
                  </a:moveTo>
                  <a:cubicBezTo>
                    <a:pt x="87" y="1"/>
                    <a:pt x="0" y="87"/>
                    <a:pt x="0" y="193"/>
                  </a:cubicBezTo>
                  <a:cubicBezTo>
                    <a:pt x="0" y="299"/>
                    <a:pt x="87" y="386"/>
                    <a:pt x="194" y="386"/>
                  </a:cubicBezTo>
                  <a:cubicBezTo>
                    <a:pt x="301" y="386"/>
                    <a:pt x="387" y="299"/>
                    <a:pt x="387" y="193"/>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6617900" y="2897075"/>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300" y="387"/>
                    <a:pt x="386" y="300"/>
                    <a:pt x="386" y="194"/>
                  </a:cubicBezTo>
                  <a:cubicBezTo>
                    <a:pt x="386"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707875" y="2805450"/>
              <a:ext cx="12950" cy="9675"/>
            </a:xfrm>
            <a:custGeom>
              <a:avLst/>
              <a:gdLst/>
              <a:ahLst/>
              <a:cxnLst/>
              <a:rect l="l" t="t" r="r" b="b"/>
              <a:pathLst>
                <a:path w="518" h="387" extrusionOk="0">
                  <a:moveTo>
                    <a:pt x="259" y="1"/>
                  </a:moveTo>
                  <a:cubicBezTo>
                    <a:pt x="210" y="1"/>
                    <a:pt x="161" y="20"/>
                    <a:pt x="123" y="58"/>
                  </a:cubicBezTo>
                  <a:cubicBezTo>
                    <a:pt x="1" y="179"/>
                    <a:pt x="87" y="387"/>
                    <a:pt x="260" y="387"/>
                  </a:cubicBezTo>
                  <a:cubicBezTo>
                    <a:pt x="431" y="387"/>
                    <a:pt x="518" y="179"/>
                    <a:pt x="396" y="58"/>
                  </a:cubicBezTo>
                  <a:cubicBezTo>
                    <a:pt x="358" y="20"/>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6465225" y="3049750"/>
              <a:ext cx="9650" cy="9700"/>
            </a:xfrm>
            <a:custGeom>
              <a:avLst/>
              <a:gdLst/>
              <a:ahLst/>
              <a:cxnLst/>
              <a:rect l="l" t="t" r="r" b="b"/>
              <a:pathLst>
                <a:path w="386" h="388" extrusionOk="0">
                  <a:moveTo>
                    <a:pt x="193" y="1"/>
                  </a:moveTo>
                  <a:cubicBezTo>
                    <a:pt x="87" y="1"/>
                    <a:pt x="1" y="87"/>
                    <a:pt x="1" y="193"/>
                  </a:cubicBezTo>
                  <a:cubicBezTo>
                    <a:pt x="1" y="301"/>
                    <a:pt x="87" y="387"/>
                    <a:pt x="193" y="387"/>
                  </a:cubicBezTo>
                  <a:cubicBezTo>
                    <a:pt x="299" y="387"/>
                    <a:pt x="386" y="301"/>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6526275" y="2988675"/>
              <a:ext cx="9700" cy="9675"/>
            </a:xfrm>
            <a:custGeom>
              <a:avLst/>
              <a:gdLst/>
              <a:ahLst/>
              <a:cxnLst/>
              <a:rect l="l" t="t" r="r" b="b"/>
              <a:pathLst>
                <a:path w="388" h="387" extrusionOk="0">
                  <a:moveTo>
                    <a:pt x="195" y="0"/>
                  </a:moveTo>
                  <a:cubicBezTo>
                    <a:pt x="87" y="0"/>
                    <a:pt x="1" y="88"/>
                    <a:pt x="1" y="194"/>
                  </a:cubicBezTo>
                  <a:cubicBezTo>
                    <a:pt x="1" y="300"/>
                    <a:pt x="87" y="387"/>
                    <a:pt x="195" y="387"/>
                  </a:cubicBezTo>
                  <a:cubicBezTo>
                    <a:pt x="301" y="387"/>
                    <a:pt x="387" y="300"/>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6587375" y="2927625"/>
              <a:ext cx="9675" cy="9675"/>
            </a:xfrm>
            <a:custGeom>
              <a:avLst/>
              <a:gdLst/>
              <a:ahLst/>
              <a:cxnLst/>
              <a:rect l="l" t="t" r="r" b="b"/>
              <a:pathLst>
                <a:path w="387" h="387" extrusionOk="0">
                  <a:moveTo>
                    <a:pt x="193" y="0"/>
                  </a:moveTo>
                  <a:cubicBezTo>
                    <a:pt x="87" y="0"/>
                    <a:pt x="0" y="86"/>
                    <a:pt x="0" y="193"/>
                  </a:cubicBezTo>
                  <a:cubicBezTo>
                    <a:pt x="0" y="300"/>
                    <a:pt x="87" y="387"/>
                    <a:pt x="193" y="387"/>
                  </a:cubicBezTo>
                  <a:cubicBezTo>
                    <a:pt x="300" y="387"/>
                    <a:pt x="387" y="300"/>
                    <a:pt x="387" y="193"/>
                  </a:cubicBezTo>
                  <a:cubicBezTo>
                    <a:pt x="387" y="86"/>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6677325" y="2836000"/>
              <a:ext cx="12950" cy="9675"/>
            </a:xfrm>
            <a:custGeom>
              <a:avLst/>
              <a:gdLst/>
              <a:ahLst/>
              <a:cxnLst/>
              <a:rect l="l" t="t" r="r" b="b"/>
              <a:pathLst>
                <a:path w="518" h="387" extrusionOk="0">
                  <a:moveTo>
                    <a:pt x="259" y="1"/>
                  </a:moveTo>
                  <a:cubicBezTo>
                    <a:pt x="210" y="1"/>
                    <a:pt x="161" y="19"/>
                    <a:pt x="124" y="57"/>
                  </a:cubicBezTo>
                  <a:cubicBezTo>
                    <a:pt x="1" y="179"/>
                    <a:pt x="87" y="386"/>
                    <a:pt x="260" y="386"/>
                  </a:cubicBezTo>
                  <a:cubicBezTo>
                    <a:pt x="431" y="386"/>
                    <a:pt x="518" y="179"/>
                    <a:pt x="396" y="57"/>
                  </a:cubicBezTo>
                  <a:cubicBezTo>
                    <a:pt x="359" y="19"/>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6740050" y="2774925"/>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6770600" y="2744375"/>
              <a:ext cx="9675" cy="9700"/>
            </a:xfrm>
            <a:custGeom>
              <a:avLst/>
              <a:gdLst/>
              <a:ahLst/>
              <a:cxnLst/>
              <a:rect l="l" t="t" r="r" b="b"/>
              <a:pathLst>
                <a:path w="387" h="388" extrusionOk="0">
                  <a:moveTo>
                    <a:pt x="193" y="1"/>
                  </a:moveTo>
                  <a:cubicBezTo>
                    <a:pt x="87" y="1"/>
                    <a:pt x="0" y="87"/>
                    <a:pt x="0" y="193"/>
                  </a:cubicBezTo>
                  <a:cubicBezTo>
                    <a:pt x="0" y="301"/>
                    <a:pt x="87" y="388"/>
                    <a:pt x="193" y="388"/>
                  </a:cubicBezTo>
                  <a:cubicBezTo>
                    <a:pt x="299" y="388"/>
                    <a:pt x="387" y="301"/>
                    <a:pt x="387" y="193"/>
                  </a:cubicBezTo>
                  <a:cubicBezTo>
                    <a:pt x="387"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6801150" y="2713850"/>
              <a:ext cx="9650" cy="9675"/>
            </a:xfrm>
            <a:custGeom>
              <a:avLst/>
              <a:gdLst/>
              <a:ahLst/>
              <a:cxnLst/>
              <a:rect l="l" t="t" r="r" b="b"/>
              <a:pathLst>
                <a:path w="386" h="387" extrusionOk="0">
                  <a:moveTo>
                    <a:pt x="193" y="0"/>
                  </a:moveTo>
                  <a:cubicBezTo>
                    <a:pt x="87" y="0"/>
                    <a:pt x="0" y="87"/>
                    <a:pt x="0" y="194"/>
                  </a:cubicBezTo>
                  <a:cubicBezTo>
                    <a:pt x="0" y="300"/>
                    <a:pt x="87" y="387"/>
                    <a:pt x="193" y="387"/>
                  </a:cubicBezTo>
                  <a:cubicBezTo>
                    <a:pt x="299" y="387"/>
                    <a:pt x="385" y="300"/>
                    <a:pt x="385" y="194"/>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831650" y="2683325"/>
              <a:ext cx="9675" cy="9650"/>
            </a:xfrm>
            <a:custGeom>
              <a:avLst/>
              <a:gdLst/>
              <a:ahLst/>
              <a:cxnLst/>
              <a:rect l="l" t="t" r="r" b="b"/>
              <a:pathLst>
                <a:path w="387" h="386" extrusionOk="0">
                  <a:moveTo>
                    <a:pt x="194" y="1"/>
                  </a:moveTo>
                  <a:cubicBezTo>
                    <a:pt x="87" y="1"/>
                    <a:pt x="0" y="87"/>
                    <a:pt x="0" y="193"/>
                  </a:cubicBezTo>
                  <a:cubicBezTo>
                    <a:pt x="0" y="300"/>
                    <a:pt x="87" y="386"/>
                    <a:pt x="194" y="386"/>
                  </a:cubicBezTo>
                  <a:cubicBezTo>
                    <a:pt x="301" y="386"/>
                    <a:pt x="387" y="300"/>
                    <a:pt x="387" y="193"/>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648450" y="2866525"/>
              <a:ext cx="9650" cy="9700"/>
            </a:xfrm>
            <a:custGeom>
              <a:avLst/>
              <a:gdLst/>
              <a:ahLst/>
              <a:cxnLst/>
              <a:rect l="l" t="t" r="r" b="b"/>
              <a:pathLst>
                <a:path w="386" h="388" extrusionOk="0">
                  <a:moveTo>
                    <a:pt x="193" y="1"/>
                  </a:moveTo>
                  <a:cubicBezTo>
                    <a:pt x="87" y="1"/>
                    <a:pt x="1" y="87"/>
                    <a:pt x="1" y="195"/>
                  </a:cubicBezTo>
                  <a:cubicBezTo>
                    <a:pt x="1" y="301"/>
                    <a:pt x="87" y="387"/>
                    <a:pt x="193" y="387"/>
                  </a:cubicBezTo>
                  <a:cubicBezTo>
                    <a:pt x="299" y="387"/>
                    <a:pt x="386" y="301"/>
                    <a:pt x="386" y="195"/>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6524725" y="3048200"/>
              <a:ext cx="9700" cy="9650"/>
            </a:xfrm>
            <a:custGeom>
              <a:avLst/>
              <a:gdLst/>
              <a:ahLst/>
              <a:cxnLst/>
              <a:rect l="l" t="t" r="r" b="b"/>
              <a:pathLst>
                <a:path w="388" h="386" extrusionOk="0">
                  <a:moveTo>
                    <a:pt x="193" y="0"/>
                  </a:moveTo>
                  <a:cubicBezTo>
                    <a:pt x="87" y="0"/>
                    <a:pt x="0" y="87"/>
                    <a:pt x="0" y="193"/>
                  </a:cubicBezTo>
                  <a:cubicBezTo>
                    <a:pt x="0" y="299"/>
                    <a:pt x="87" y="386"/>
                    <a:pt x="193" y="386"/>
                  </a:cubicBezTo>
                  <a:cubicBezTo>
                    <a:pt x="301" y="386"/>
                    <a:pt x="387" y="299"/>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585825" y="2987100"/>
              <a:ext cx="9650" cy="9700"/>
            </a:xfrm>
            <a:custGeom>
              <a:avLst/>
              <a:gdLst/>
              <a:ahLst/>
              <a:cxnLst/>
              <a:rect l="l" t="t" r="r" b="b"/>
              <a:pathLst>
                <a:path w="386" h="388" extrusionOk="0">
                  <a:moveTo>
                    <a:pt x="193" y="1"/>
                  </a:moveTo>
                  <a:cubicBezTo>
                    <a:pt x="86" y="1"/>
                    <a:pt x="0" y="87"/>
                    <a:pt x="0" y="195"/>
                  </a:cubicBezTo>
                  <a:cubicBezTo>
                    <a:pt x="0" y="301"/>
                    <a:pt x="86" y="387"/>
                    <a:pt x="193" y="387"/>
                  </a:cubicBezTo>
                  <a:cubicBezTo>
                    <a:pt x="299" y="387"/>
                    <a:pt x="385" y="301"/>
                    <a:pt x="385" y="195"/>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6646875" y="2926050"/>
              <a:ext cx="9675" cy="9650"/>
            </a:xfrm>
            <a:custGeom>
              <a:avLst/>
              <a:gdLst/>
              <a:ahLst/>
              <a:cxnLst/>
              <a:rect l="l" t="t" r="r" b="b"/>
              <a:pathLst>
                <a:path w="387" h="386" extrusionOk="0">
                  <a:moveTo>
                    <a:pt x="194" y="1"/>
                  </a:moveTo>
                  <a:cubicBezTo>
                    <a:pt x="86" y="1"/>
                    <a:pt x="0" y="87"/>
                    <a:pt x="0" y="193"/>
                  </a:cubicBezTo>
                  <a:cubicBezTo>
                    <a:pt x="0" y="300"/>
                    <a:pt x="86" y="386"/>
                    <a:pt x="194" y="386"/>
                  </a:cubicBezTo>
                  <a:cubicBezTo>
                    <a:pt x="300" y="386"/>
                    <a:pt x="387" y="300"/>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6736875" y="2834425"/>
              <a:ext cx="12900" cy="9700"/>
            </a:xfrm>
            <a:custGeom>
              <a:avLst/>
              <a:gdLst/>
              <a:ahLst/>
              <a:cxnLst/>
              <a:rect l="l" t="t" r="r" b="b"/>
              <a:pathLst>
                <a:path w="516" h="388" extrusionOk="0">
                  <a:moveTo>
                    <a:pt x="258" y="1"/>
                  </a:moveTo>
                  <a:cubicBezTo>
                    <a:pt x="209" y="1"/>
                    <a:pt x="159" y="20"/>
                    <a:pt x="122" y="57"/>
                  </a:cubicBezTo>
                  <a:cubicBezTo>
                    <a:pt x="0" y="179"/>
                    <a:pt x="87" y="387"/>
                    <a:pt x="258" y="387"/>
                  </a:cubicBezTo>
                  <a:cubicBezTo>
                    <a:pt x="431" y="387"/>
                    <a:pt x="516" y="179"/>
                    <a:pt x="394" y="57"/>
                  </a:cubicBezTo>
                  <a:cubicBezTo>
                    <a:pt x="356" y="20"/>
                    <a:pt x="307" y="1"/>
                    <a:pt x="25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6494175" y="3078700"/>
              <a:ext cx="9700" cy="9700"/>
            </a:xfrm>
            <a:custGeom>
              <a:avLst/>
              <a:gdLst/>
              <a:ahLst/>
              <a:cxnLst/>
              <a:rect l="l" t="t" r="r" b="b"/>
              <a:pathLst>
                <a:path w="388" h="388" extrusionOk="0">
                  <a:moveTo>
                    <a:pt x="195" y="1"/>
                  </a:moveTo>
                  <a:cubicBezTo>
                    <a:pt x="87" y="1"/>
                    <a:pt x="1" y="89"/>
                    <a:pt x="1" y="195"/>
                  </a:cubicBezTo>
                  <a:cubicBezTo>
                    <a:pt x="1" y="301"/>
                    <a:pt x="87" y="387"/>
                    <a:pt x="195" y="387"/>
                  </a:cubicBezTo>
                  <a:cubicBezTo>
                    <a:pt x="301" y="387"/>
                    <a:pt x="387" y="301"/>
                    <a:pt x="387" y="195"/>
                  </a:cubicBezTo>
                  <a:cubicBezTo>
                    <a:pt x="387" y="89"/>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6555275" y="301765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0" y="387"/>
                    <a:pt x="387" y="301"/>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616350" y="2956575"/>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299" y="387"/>
                    <a:pt x="386" y="300"/>
                    <a:pt x="386" y="194"/>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707950" y="2864975"/>
              <a:ext cx="9700" cy="9675"/>
            </a:xfrm>
            <a:custGeom>
              <a:avLst/>
              <a:gdLst/>
              <a:ahLst/>
              <a:cxnLst/>
              <a:rect l="l" t="t" r="r" b="b"/>
              <a:pathLst>
                <a:path w="388" h="387" extrusionOk="0">
                  <a:moveTo>
                    <a:pt x="193" y="0"/>
                  </a:moveTo>
                  <a:cubicBezTo>
                    <a:pt x="87" y="0"/>
                    <a:pt x="1" y="87"/>
                    <a:pt x="1" y="193"/>
                  </a:cubicBezTo>
                  <a:cubicBezTo>
                    <a:pt x="1" y="301"/>
                    <a:pt x="87" y="387"/>
                    <a:pt x="193" y="387"/>
                  </a:cubicBezTo>
                  <a:cubicBezTo>
                    <a:pt x="301" y="387"/>
                    <a:pt x="387" y="301"/>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769050" y="2803875"/>
              <a:ext cx="9650" cy="9700"/>
            </a:xfrm>
            <a:custGeom>
              <a:avLst/>
              <a:gdLst/>
              <a:ahLst/>
              <a:cxnLst/>
              <a:rect l="l" t="t" r="r" b="b"/>
              <a:pathLst>
                <a:path w="386" h="388" extrusionOk="0">
                  <a:moveTo>
                    <a:pt x="193" y="1"/>
                  </a:moveTo>
                  <a:cubicBezTo>
                    <a:pt x="87" y="1"/>
                    <a:pt x="0" y="87"/>
                    <a:pt x="0" y="195"/>
                  </a:cubicBezTo>
                  <a:cubicBezTo>
                    <a:pt x="0" y="301"/>
                    <a:pt x="87" y="387"/>
                    <a:pt x="193" y="387"/>
                  </a:cubicBezTo>
                  <a:cubicBezTo>
                    <a:pt x="299" y="387"/>
                    <a:pt x="385" y="301"/>
                    <a:pt x="385" y="195"/>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797925" y="2773350"/>
              <a:ext cx="12950" cy="9675"/>
            </a:xfrm>
            <a:custGeom>
              <a:avLst/>
              <a:gdLst/>
              <a:ahLst/>
              <a:cxnLst/>
              <a:rect l="l" t="t" r="r" b="b"/>
              <a:pathLst>
                <a:path w="518" h="387" extrusionOk="0">
                  <a:moveTo>
                    <a:pt x="259" y="1"/>
                  </a:moveTo>
                  <a:cubicBezTo>
                    <a:pt x="209" y="1"/>
                    <a:pt x="160" y="20"/>
                    <a:pt x="123" y="58"/>
                  </a:cubicBezTo>
                  <a:cubicBezTo>
                    <a:pt x="0" y="179"/>
                    <a:pt x="87" y="387"/>
                    <a:pt x="259" y="387"/>
                  </a:cubicBezTo>
                  <a:cubicBezTo>
                    <a:pt x="431" y="387"/>
                    <a:pt x="517" y="179"/>
                    <a:pt x="396" y="58"/>
                  </a:cubicBezTo>
                  <a:cubicBezTo>
                    <a:pt x="358" y="20"/>
                    <a:pt x="308"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6830100" y="2742825"/>
              <a:ext cx="9675" cy="9650"/>
            </a:xfrm>
            <a:custGeom>
              <a:avLst/>
              <a:gdLst/>
              <a:ahLst/>
              <a:cxnLst/>
              <a:rect l="l" t="t" r="r" b="b"/>
              <a:pathLst>
                <a:path w="387" h="386" extrusionOk="0">
                  <a:moveTo>
                    <a:pt x="194" y="1"/>
                  </a:moveTo>
                  <a:cubicBezTo>
                    <a:pt x="87" y="1"/>
                    <a:pt x="0" y="87"/>
                    <a:pt x="0" y="193"/>
                  </a:cubicBezTo>
                  <a:cubicBezTo>
                    <a:pt x="0" y="299"/>
                    <a:pt x="87" y="386"/>
                    <a:pt x="194" y="386"/>
                  </a:cubicBezTo>
                  <a:cubicBezTo>
                    <a:pt x="300" y="386"/>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860650" y="2712300"/>
              <a:ext cx="9675" cy="9675"/>
            </a:xfrm>
            <a:custGeom>
              <a:avLst/>
              <a:gdLst/>
              <a:ahLst/>
              <a:cxnLst/>
              <a:rect l="l" t="t" r="r" b="b"/>
              <a:pathLst>
                <a:path w="387" h="387" extrusionOk="0">
                  <a:moveTo>
                    <a:pt x="193" y="0"/>
                  </a:moveTo>
                  <a:cubicBezTo>
                    <a:pt x="86" y="0"/>
                    <a:pt x="0" y="86"/>
                    <a:pt x="0" y="193"/>
                  </a:cubicBezTo>
                  <a:cubicBezTo>
                    <a:pt x="0" y="300"/>
                    <a:pt x="86" y="387"/>
                    <a:pt x="193" y="387"/>
                  </a:cubicBezTo>
                  <a:cubicBezTo>
                    <a:pt x="300" y="387"/>
                    <a:pt x="387" y="300"/>
                    <a:pt x="387" y="193"/>
                  </a:cubicBezTo>
                  <a:cubicBezTo>
                    <a:pt x="387" y="86"/>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6677400" y="2895525"/>
              <a:ext cx="9700" cy="9675"/>
            </a:xfrm>
            <a:custGeom>
              <a:avLst/>
              <a:gdLst/>
              <a:ahLst/>
              <a:cxnLst/>
              <a:rect l="l" t="t" r="r" b="b"/>
              <a:pathLst>
                <a:path w="388" h="387" extrusionOk="0">
                  <a:moveTo>
                    <a:pt x="193" y="0"/>
                  </a:moveTo>
                  <a:cubicBezTo>
                    <a:pt x="87" y="0"/>
                    <a:pt x="1" y="87"/>
                    <a:pt x="1" y="193"/>
                  </a:cubicBezTo>
                  <a:cubicBezTo>
                    <a:pt x="1" y="299"/>
                    <a:pt x="87" y="387"/>
                    <a:pt x="193" y="387"/>
                  </a:cubicBezTo>
                  <a:cubicBezTo>
                    <a:pt x="301" y="387"/>
                    <a:pt x="387" y="299"/>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6552050" y="3077175"/>
              <a:ext cx="12950" cy="9675"/>
            </a:xfrm>
            <a:custGeom>
              <a:avLst/>
              <a:gdLst/>
              <a:ahLst/>
              <a:cxnLst/>
              <a:rect l="l" t="t" r="r" b="b"/>
              <a:pathLst>
                <a:path w="518" h="387" extrusionOk="0">
                  <a:moveTo>
                    <a:pt x="260" y="0"/>
                  </a:moveTo>
                  <a:cubicBezTo>
                    <a:pt x="210" y="0"/>
                    <a:pt x="161" y="19"/>
                    <a:pt x="123" y="57"/>
                  </a:cubicBezTo>
                  <a:cubicBezTo>
                    <a:pt x="0" y="178"/>
                    <a:pt x="87" y="386"/>
                    <a:pt x="260" y="386"/>
                  </a:cubicBezTo>
                  <a:cubicBezTo>
                    <a:pt x="431" y="386"/>
                    <a:pt x="517" y="178"/>
                    <a:pt x="396" y="57"/>
                  </a:cubicBezTo>
                  <a:cubicBezTo>
                    <a:pt x="358" y="19"/>
                    <a:pt x="309"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6614775" y="3016100"/>
              <a:ext cx="9675" cy="9650"/>
            </a:xfrm>
            <a:custGeom>
              <a:avLst/>
              <a:gdLst/>
              <a:ahLst/>
              <a:cxnLst/>
              <a:rect l="l" t="t" r="r" b="b"/>
              <a:pathLst>
                <a:path w="387" h="386" extrusionOk="0">
                  <a:moveTo>
                    <a:pt x="194" y="1"/>
                  </a:moveTo>
                  <a:cubicBezTo>
                    <a:pt x="87" y="1"/>
                    <a:pt x="0" y="87"/>
                    <a:pt x="0" y="193"/>
                  </a:cubicBezTo>
                  <a:cubicBezTo>
                    <a:pt x="0" y="299"/>
                    <a:pt x="87" y="386"/>
                    <a:pt x="194" y="386"/>
                  </a:cubicBezTo>
                  <a:cubicBezTo>
                    <a:pt x="300" y="386"/>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6675850" y="2955025"/>
              <a:ext cx="9700" cy="9675"/>
            </a:xfrm>
            <a:custGeom>
              <a:avLst/>
              <a:gdLst/>
              <a:ahLst/>
              <a:cxnLst/>
              <a:rect l="l" t="t" r="r" b="b"/>
              <a:pathLst>
                <a:path w="388" h="387" extrusionOk="0">
                  <a:moveTo>
                    <a:pt x="193" y="0"/>
                  </a:moveTo>
                  <a:cubicBezTo>
                    <a:pt x="87" y="0"/>
                    <a:pt x="1" y="86"/>
                    <a:pt x="1" y="193"/>
                  </a:cubicBezTo>
                  <a:cubicBezTo>
                    <a:pt x="1" y="300"/>
                    <a:pt x="87" y="387"/>
                    <a:pt x="193" y="387"/>
                  </a:cubicBezTo>
                  <a:cubicBezTo>
                    <a:pt x="299" y="387"/>
                    <a:pt x="387" y="300"/>
                    <a:pt x="387" y="193"/>
                  </a:cubicBezTo>
                  <a:cubicBezTo>
                    <a:pt x="387" y="86"/>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6767450" y="2863425"/>
              <a:ext cx="9700" cy="9650"/>
            </a:xfrm>
            <a:custGeom>
              <a:avLst/>
              <a:gdLst/>
              <a:ahLst/>
              <a:cxnLst/>
              <a:rect l="l" t="t" r="r" b="b"/>
              <a:pathLst>
                <a:path w="388" h="386" extrusionOk="0">
                  <a:moveTo>
                    <a:pt x="193" y="0"/>
                  </a:moveTo>
                  <a:cubicBezTo>
                    <a:pt x="87" y="0"/>
                    <a:pt x="1" y="87"/>
                    <a:pt x="1" y="193"/>
                  </a:cubicBezTo>
                  <a:cubicBezTo>
                    <a:pt x="1" y="299"/>
                    <a:pt x="87" y="385"/>
                    <a:pt x="193" y="385"/>
                  </a:cubicBezTo>
                  <a:cubicBezTo>
                    <a:pt x="301" y="385"/>
                    <a:pt x="387" y="299"/>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6523175" y="3107700"/>
              <a:ext cx="9650" cy="9675"/>
            </a:xfrm>
            <a:custGeom>
              <a:avLst/>
              <a:gdLst/>
              <a:ahLst/>
              <a:cxnLst/>
              <a:rect l="l" t="t" r="r" b="b"/>
              <a:pathLst>
                <a:path w="386" h="387" extrusionOk="0">
                  <a:moveTo>
                    <a:pt x="193" y="0"/>
                  </a:moveTo>
                  <a:cubicBezTo>
                    <a:pt x="87" y="0"/>
                    <a:pt x="0" y="87"/>
                    <a:pt x="0" y="193"/>
                  </a:cubicBezTo>
                  <a:cubicBezTo>
                    <a:pt x="0" y="301"/>
                    <a:pt x="87" y="387"/>
                    <a:pt x="193" y="387"/>
                  </a:cubicBezTo>
                  <a:cubicBezTo>
                    <a:pt x="299" y="387"/>
                    <a:pt x="385" y="301"/>
                    <a:pt x="385" y="193"/>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584225" y="304660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1" y="387"/>
                    <a:pt x="387" y="301"/>
                    <a:pt x="387" y="195"/>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6645300" y="298555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6736900" y="2893925"/>
              <a:ext cx="9700" cy="9700"/>
            </a:xfrm>
            <a:custGeom>
              <a:avLst/>
              <a:gdLst/>
              <a:ahLst/>
              <a:cxnLst/>
              <a:rect l="l" t="t" r="r" b="b"/>
              <a:pathLst>
                <a:path w="388" h="388" extrusionOk="0">
                  <a:moveTo>
                    <a:pt x="195" y="0"/>
                  </a:moveTo>
                  <a:cubicBezTo>
                    <a:pt x="87" y="0"/>
                    <a:pt x="1" y="87"/>
                    <a:pt x="1" y="195"/>
                  </a:cubicBezTo>
                  <a:cubicBezTo>
                    <a:pt x="1" y="301"/>
                    <a:pt x="87" y="387"/>
                    <a:pt x="195" y="387"/>
                  </a:cubicBezTo>
                  <a:cubicBezTo>
                    <a:pt x="301" y="387"/>
                    <a:pt x="387" y="301"/>
                    <a:pt x="387" y="195"/>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6798000" y="2832875"/>
              <a:ext cx="9675" cy="9650"/>
            </a:xfrm>
            <a:custGeom>
              <a:avLst/>
              <a:gdLst/>
              <a:ahLst/>
              <a:cxnLst/>
              <a:rect l="l" t="t" r="r" b="b"/>
              <a:pathLst>
                <a:path w="387" h="386" extrusionOk="0">
                  <a:moveTo>
                    <a:pt x="193" y="0"/>
                  </a:moveTo>
                  <a:cubicBezTo>
                    <a:pt x="87" y="0"/>
                    <a:pt x="0" y="87"/>
                    <a:pt x="0" y="193"/>
                  </a:cubicBezTo>
                  <a:cubicBezTo>
                    <a:pt x="0" y="299"/>
                    <a:pt x="87" y="385"/>
                    <a:pt x="193" y="385"/>
                  </a:cubicBezTo>
                  <a:cubicBezTo>
                    <a:pt x="300" y="385"/>
                    <a:pt x="387" y="299"/>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6828550" y="2802325"/>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299" y="387"/>
                    <a:pt x="387" y="301"/>
                    <a:pt x="387" y="193"/>
                  </a:cubicBezTo>
                  <a:cubicBezTo>
                    <a:pt x="387"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859075" y="2771775"/>
              <a:ext cx="9650" cy="9700"/>
            </a:xfrm>
            <a:custGeom>
              <a:avLst/>
              <a:gdLst/>
              <a:ahLst/>
              <a:cxnLst/>
              <a:rect l="l" t="t" r="r" b="b"/>
              <a:pathLst>
                <a:path w="386" h="388" extrusionOk="0">
                  <a:moveTo>
                    <a:pt x="193" y="1"/>
                  </a:moveTo>
                  <a:cubicBezTo>
                    <a:pt x="87" y="1"/>
                    <a:pt x="1" y="87"/>
                    <a:pt x="1" y="195"/>
                  </a:cubicBezTo>
                  <a:cubicBezTo>
                    <a:pt x="1" y="301"/>
                    <a:pt x="87" y="387"/>
                    <a:pt x="193" y="387"/>
                  </a:cubicBezTo>
                  <a:cubicBezTo>
                    <a:pt x="299" y="387"/>
                    <a:pt x="386" y="301"/>
                    <a:pt x="386" y="195"/>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6887950" y="2741250"/>
              <a:ext cx="12950" cy="9675"/>
            </a:xfrm>
            <a:custGeom>
              <a:avLst/>
              <a:gdLst/>
              <a:ahLst/>
              <a:cxnLst/>
              <a:rect l="l" t="t" r="r" b="b"/>
              <a:pathLst>
                <a:path w="518" h="387" extrusionOk="0">
                  <a:moveTo>
                    <a:pt x="260" y="1"/>
                  </a:moveTo>
                  <a:cubicBezTo>
                    <a:pt x="210" y="1"/>
                    <a:pt x="161" y="20"/>
                    <a:pt x="124" y="58"/>
                  </a:cubicBezTo>
                  <a:cubicBezTo>
                    <a:pt x="1" y="179"/>
                    <a:pt x="87" y="387"/>
                    <a:pt x="260" y="387"/>
                  </a:cubicBezTo>
                  <a:cubicBezTo>
                    <a:pt x="431" y="387"/>
                    <a:pt x="518" y="179"/>
                    <a:pt x="397" y="58"/>
                  </a:cubicBezTo>
                  <a:cubicBezTo>
                    <a:pt x="359" y="20"/>
                    <a:pt x="309"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6704775" y="2924500"/>
              <a:ext cx="12900" cy="9650"/>
            </a:xfrm>
            <a:custGeom>
              <a:avLst/>
              <a:gdLst/>
              <a:ahLst/>
              <a:cxnLst/>
              <a:rect l="l" t="t" r="r" b="b"/>
              <a:pathLst>
                <a:path w="516" h="386" extrusionOk="0">
                  <a:moveTo>
                    <a:pt x="258" y="0"/>
                  </a:moveTo>
                  <a:cubicBezTo>
                    <a:pt x="209" y="0"/>
                    <a:pt x="159" y="19"/>
                    <a:pt x="122" y="57"/>
                  </a:cubicBezTo>
                  <a:cubicBezTo>
                    <a:pt x="0" y="178"/>
                    <a:pt x="85" y="386"/>
                    <a:pt x="258" y="386"/>
                  </a:cubicBezTo>
                  <a:cubicBezTo>
                    <a:pt x="429" y="386"/>
                    <a:pt x="516" y="178"/>
                    <a:pt x="394" y="57"/>
                  </a:cubicBezTo>
                  <a:cubicBezTo>
                    <a:pt x="357" y="19"/>
                    <a:pt x="307"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582675" y="3106150"/>
              <a:ext cx="9675" cy="9675"/>
            </a:xfrm>
            <a:custGeom>
              <a:avLst/>
              <a:gdLst/>
              <a:ahLst/>
              <a:cxnLst/>
              <a:rect l="l" t="t" r="r" b="b"/>
              <a:pathLst>
                <a:path w="387" h="387" extrusionOk="0">
                  <a:moveTo>
                    <a:pt x="193" y="0"/>
                  </a:moveTo>
                  <a:cubicBezTo>
                    <a:pt x="87" y="0"/>
                    <a:pt x="0" y="87"/>
                    <a:pt x="0" y="193"/>
                  </a:cubicBezTo>
                  <a:cubicBezTo>
                    <a:pt x="0" y="299"/>
                    <a:pt x="87" y="387"/>
                    <a:pt x="193" y="387"/>
                  </a:cubicBezTo>
                  <a:cubicBezTo>
                    <a:pt x="300" y="387"/>
                    <a:pt x="387" y="299"/>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642125" y="3045075"/>
              <a:ext cx="12900" cy="9675"/>
            </a:xfrm>
            <a:custGeom>
              <a:avLst/>
              <a:gdLst/>
              <a:ahLst/>
              <a:cxnLst/>
              <a:rect l="l" t="t" r="r" b="b"/>
              <a:pathLst>
                <a:path w="516" h="387" extrusionOk="0">
                  <a:moveTo>
                    <a:pt x="258" y="0"/>
                  </a:moveTo>
                  <a:cubicBezTo>
                    <a:pt x="209" y="0"/>
                    <a:pt x="160" y="19"/>
                    <a:pt x="122" y="56"/>
                  </a:cubicBezTo>
                  <a:cubicBezTo>
                    <a:pt x="1" y="179"/>
                    <a:pt x="85" y="386"/>
                    <a:pt x="258" y="386"/>
                  </a:cubicBezTo>
                  <a:cubicBezTo>
                    <a:pt x="430" y="386"/>
                    <a:pt x="516" y="179"/>
                    <a:pt x="395" y="56"/>
                  </a:cubicBezTo>
                  <a:cubicBezTo>
                    <a:pt x="357" y="19"/>
                    <a:pt x="308"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6704800" y="2983975"/>
              <a:ext cx="9700" cy="9675"/>
            </a:xfrm>
            <a:custGeom>
              <a:avLst/>
              <a:gdLst/>
              <a:ahLst/>
              <a:cxnLst/>
              <a:rect l="l" t="t" r="r" b="b"/>
              <a:pathLst>
                <a:path w="388" h="387" extrusionOk="0">
                  <a:moveTo>
                    <a:pt x="195" y="0"/>
                  </a:moveTo>
                  <a:cubicBezTo>
                    <a:pt x="87" y="0"/>
                    <a:pt x="1" y="88"/>
                    <a:pt x="1" y="194"/>
                  </a:cubicBezTo>
                  <a:cubicBezTo>
                    <a:pt x="1" y="300"/>
                    <a:pt x="87" y="387"/>
                    <a:pt x="195" y="387"/>
                  </a:cubicBezTo>
                  <a:cubicBezTo>
                    <a:pt x="301" y="387"/>
                    <a:pt x="387" y="300"/>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6796450" y="2892375"/>
              <a:ext cx="9650" cy="9675"/>
            </a:xfrm>
            <a:custGeom>
              <a:avLst/>
              <a:gdLst/>
              <a:ahLst/>
              <a:cxnLst/>
              <a:rect l="l" t="t" r="r" b="b"/>
              <a:pathLst>
                <a:path w="386" h="387" extrusionOk="0">
                  <a:moveTo>
                    <a:pt x="193" y="0"/>
                  </a:moveTo>
                  <a:cubicBezTo>
                    <a:pt x="87" y="0"/>
                    <a:pt x="0" y="87"/>
                    <a:pt x="0" y="194"/>
                  </a:cubicBezTo>
                  <a:cubicBezTo>
                    <a:pt x="0" y="300"/>
                    <a:pt x="87" y="387"/>
                    <a:pt x="193" y="387"/>
                  </a:cubicBezTo>
                  <a:cubicBezTo>
                    <a:pt x="299" y="387"/>
                    <a:pt x="385" y="300"/>
                    <a:pt x="385" y="194"/>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6552125" y="3136675"/>
              <a:ext cx="9675" cy="9675"/>
            </a:xfrm>
            <a:custGeom>
              <a:avLst/>
              <a:gdLst/>
              <a:ahLst/>
              <a:cxnLst/>
              <a:rect l="l" t="t" r="r" b="b"/>
              <a:pathLst>
                <a:path w="387" h="387" extrusionOk="0">
                  <a:moveTo>
                    <a:pt x="194" y="1"/>
                  </a:moveTo>
                  <a:cubicBezTo>
                    <a:pt x="87" y="1"/>
                    <a:pt x="0" y="87"/>
                    <a:pt x="0" y="194"/>
                  </a:cubicBezTo>
                  <a:cubicBezTo>
                    <a:pt x="0" y="300"/>
                    <a:pt x="87" y="386"/>
                    <a:pt x="194" y="386"/>
                  </a:cubicBezTo>
                  <a:cubicBezTo>
                    <a:pt x="301" y="386"/>
                    <a:pt x="387" y="300"/>
                    <a:pt x="387" y="194"/>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6613225" y="3075600"/>
              <a:ext cx="9650" cy="9675"/>
            </a:xfrm>
            <a:custGeom>
              <a:avLst/>
              <a:gdLst/>
              <a:ahLst/>
              <a:cxnLst/>
              <a:rect l="l" t="t" r="r" b="b"/>
              <a:pathLst>
                <a:path w="386" h="387" extrusionOk="0">
                  <a:moveTo>
                    <a:pt x="193" y="0"/>
                  </a:moveTo>
                  <a:cubicBezTo>
                    <a:pt x="86" y="0"/>
                    <a:pt x="0" y="87"/>
                    <a:pt x="0" y="193"/>
                  </a:cubicBezTo>
                  <a:cubicBezTo>
                    <a:pt x="0" y="301"/>
                    <a:pt x="86" y="387"/>
                    <a:pt x="193" y="387"/>
                  </a:cubicBezTo>
                  <a:cubicBezTo>
                    <a:pt x="299" y="387"/>
                    <a:pt x="385" y="301"/>
                    <a:pt x="385" y="193"/>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6672625" y="3014525"/>
              <a:ext cx="12950" cy="9675"/>
            </a:xfrm>
            <a:custGeom>
              <a:avLst/>
              <a:gdLst/>
              <a:ahLst/>
              <a:cxnLst/>
              <a:rect l="l" t="t" r="r" b="b"/>
              <a:pathLst>
                <a:path w="518" h="387" extrusionOk="0">
                  <a:moveTo>
                    <a:pt x="260" y="1"/>
                  </a:moveTo>
                  <a:cubicBezTo>
                    <a:pt x="210" y="1"/>
                    <a:pt x="161" y="20"/>
                    <a:pt x="124" y="58"/>
                  </a:cubicBezTo>
                  <a:cubicBezTo>
                    <a:pt x="1" y="179"/>
                    <a:pt x="87" y="386"/>
                    <a:pt x="260" y="386"/>
                  </a:cubicBezTo>
                  <a:cubicBezTo>
                    <a:pt x="431" y="386"/>
                    <a:pt x="518" y="179"/>
                    <a:pt x="397" y="58"/>
                  </a:cubicBezTo>
                  <a:cubicBezTo>
                    <a:pt x="359" y="20"/>
                    <a:pt x="309"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6765900" y="2922925"/>
              <a:ext cx="9675" cy="9675"/>
            </a:xfrm>
            <a:custGeom>
              <a:avLst/>
              <a:gdLst/>
              <a:ahLst/>
              <a:cxnLst/>
              <a:rect l="l" t="t" r="r" b="b"/>
              <a:pathLst>
                <a:path w="387" h="387" extrusionOk="0">
                  <a:moveTo>
                    <a:pt x="193" y="0"/>
                  </a:moveTo>
                  <a:cubicBezTo>
                    <a:pt x="87" y="0"/>
                    <a:pt x="0" y="87"/>
                    <a:pt x="0" y="193"/>
                  </a:cubicBezTo>
                  <a:cubicBezTo>
                    <a:pt x="0" y="300"/>
                    <a:pt x="87" y="387"/>
                    <a:pt x="193" y="387"/>
                  </a:cubicBezTo>
                  <a:cubicBezTo>
                    <a:pt x="299" y="387"/>
                    <a:pt x="387" y="300"/>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6826950" y="2861825"/>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1" y="387"/>
                    <a:pt x="387" y="301"/>
                    <a:pt x="387" y="195"/>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6857500" y="2831325"/>
              <a:ext cx="9675" cy="9650"/>
            </a:xfrm>
            <a:custGeom>
              <a:avLst/>
              <a:gdLst/>
              <a:ahLst/>
              <a:cxnLst/>
              <a:rect l="l" t="t" r="r" b="b"/>
              <a:pathLst>
                <a:path w="387" h="386" extrusionOk="0">
                  <a:moveTo>
                    <a:pt x="194" y="0"/>
                  </a:moveTo>
                  <a:cubicBezTo>
                    <a:pt x="87" y="0"/>
                    <a:pt x="0" y="87"/>
                    <a:pt x="0" y="193"/>
                  </a:cubicBezTo>
                  <a:cubicBezTo>
                    <a:pt x="0" y="299"/>
                    <a:pt x="87" y="385"/>
                    <a:pt x="194" y="385"/>
                  </a:cubicBezTo>
                  <a:cubicBezTo>
                    <a:pt x="300" y="385"/>
                    <a:pt x="387" y="299"/>
                    <a:pt x="387" y="193"/>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6888025" y="2800775"/>
              <a:ext cx="9700" cy="9650"/>
            </a:xfrm>
            <a:custGeom>
              <a:avLst/>
              <a:gdLst/>
              <a:ahLst/>
              <a:cxnLst/>
              <a:rect l="l" t="t" r="r" b="b"/>
              <a:pathLst>
                <a:path w="388" h="386" extrusionOk="0">
                  <a:moveTo>
                    <a:pt x="193" y="1"/>
                  </a:moveTo>
                  <a:cubicBezTo>
                    <a:pt x="87" y="1"/>
                    <a:pt x="1" y="87"/>
                    <a:pt x="1" y="193"/>
                  </a:cubicBezTo>
                  <a:cubicBezTo>
                    <a:pt x="1" y="299"/>
                    <a:pt x="87" y="386"/>
                    <a:pt x="193" y="386"/>
                  </a:cubicBezTo>
                  <a:cubicBezTo>
                    <a:pt x="301" y="386"/>
                    <a:pt x="388" y="299"/>
                    <a:pt x="388" y="193"/>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6916950" y="2770225"/>
              <a:ext cx="12900" cy="9700"/>
            </a:xfrm>
            <a:custGeom>
              <a:avLst/>
              <a:gdLst/>
              <a:ahLst/>
              <a:cxnLst/>
              <a:rect l="l" t="t" r="r" b="b"/>
              <a:pathLst>
                <a:path w="516" h="388" extrusionOk="0">
                  <a:moveTo>
                    <a:pt x="258" y="0"/>
                  </a:moveTo>
                  <a:cubicBezTo>
                    <a:pt x="209" y="0"/>
                    <a:pt x="160" y="19"/>
                    <a:pt x="122" y="57"/>
                  </a:cubicBezTo>
                  <a:cubicBezTo>
                    <a:pt x="1" y="178"/>
                    <a:pt x="85" y="387"/>
                    <a:pt x="258" y="387"/>
                  </a:cubicBezTo>
                  <a:cubicBezTo>
                    <a:pt x="430" y="387"/>
                    <a:pt x="516" y="178"/>
                    <a:pt x="395" y="57"/>
                  </a:cubicBezTo>
                  <a:cubicBezTo>
                    <a:pt x="357" y="19"/>
                    <a:pt x="308"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6735350" y="2953450"/>
              <a:ext cx="9700" cy="9650"/>
            </a:xfrm>
            <a:custGeom>
              <a:avLst/>
              <a:gdLst/>
              <a:ahLst/>
              <a:cxnLst/>
              <a:rect l="l" t="t" r="r" b="b"/>
              <a:pathLst>
                <a:path w="388" h="386" extrusionOk="0">
                  <a:moveTo>
                    <a:pt x="193" y="1"/>
                  </a:moveTo>
                  <a:cubicBezTo>
                    <a:pt x="87" y="1"/>
                    <a:pt x="1" y="87"/>
                    <a:pt x="1" y="193"/>
                  </a:cubicBezTo>
                  <a:cubicBezTo>
                    <a:pt x="1" y="300"/>
                    <a:pt x="87" y="386"/>
                    <a:pt x="193" y="386"/>
                  </a:cubicBezTo>
                  <a:cubicBezTo>
                    <a:pt x="301" y="386"/>
                    <a:pt x="387" y="300"/>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6611650" y="3135100"/>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299" y="387"/>
                    <a:pt x="386" y="300"/>
                    <a:pt x="386" y="194"/>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6672700" y="3074000"/>
              <a:ext cx="9700" cy="9700"/>
            </a:xfrm>
            <a:custGeom>
              <a:avLst/>
              <a:gdLst/>
              <a:ahLst/>
              <a:cxnLst/>
              <a:rect l="l" t="t" r="r" b="b"/>
              <a:pathLst>
                <a:path w="388" h="388" extrusionOk="0">
                  <a:moveTo>
                    <a:pt x="193" y="1"/>
                  </a:moveTo>
                  <a:cubicBezTo>
                    <a:pt x="87" y="1"/>
                    <a:pt x="1" y="89"/>
                    <a:pt x="1" y="195"/>
                  </a:cubicBezTo>
                  <a:cubicBezTo>
                    <a:pt x="1" y="301"/>
                    <a:pt x="87" y="387"/>
                    <a:pt x="193" y="387"/>
                  </a:cubicBezTo>
                  <a:cubicBezTo>
                    <a:pt x="301" y="387"/>
                    <a:pt x="387" y="301"/>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6732175" y="3012975"/>
              <a:ext cx="12900" cy="9675"/>
            </a:xfrm>
            <a:custGeom>
              <a:avLst/>
              <a:gdLst/>
              <a:ahLst/>
              <a:cxnLst/>
              <a:rect l="l" t="t" r="r" b="b"/>
              <a:pathLst>
                <a:path w="516" h="387" extrusionOk="0">
                  <a:moveTo>
                    <a:pt x="258" y="0"/>
                  </a:moveTo>
                  <a:cubicBezTo>
                    <a:pt x="209" y="0"/>
                    <a:pt x="159" y="19"/>
                    <a:pt x="122" y="56"/>
                  </a:cubicBezTo>
                  <a:cubicBezTo>
                    <a:pt x="0" y="177"/>
                    <a:pt x="87" y="386"/>
                    <a:pt x="258" y="386"/>
                  </a:cubicBezTo>
                  <a:cubicBezTo>
                    <a:pt x="431" y="386"/>
                    <a:pt x="516" y="177"/>
                    <a:pt x="394" y="56"/>
                  </a:cubicBezTo>
                  <a:cubicBezTo>
                    <a:pt x="356" y="19"/>
                    <a:pt x="307"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6825400" y="2921350"/>
              <a:ext cx="9675" cy="9650"/>
            </a:xfrm>
            <a:custGeom>
              <a:avLst/>
              <a:gdLst/>
              <a:ahLst/>
              <a:cxnLst/>
              <a:rect l="l" t="t" r="r" b="b"/>
              <a:pathLst>
                <a:path w="387" h="386" extrusionOk="0">
                  <a:moveTo>
                    <a:pt x="194" y="1"/>
                  </a:moveTo>
                  <a:cubicBezTo>
                    <a:pt x="87" y="1"/>
                    <a:pt x="0" y="87"/>
                    <a:pt x="0" y="193"/>
                  </a:cubicBezTo>
                  <a:cubicBezTo>
                    <a:pt x="0" y="300"/>
                    <a:pt x="87" y="386"/>
                    <a:pt x="194" y="386"/>
                  </a:cubicBezTo>
                  <a:cubicBezTo>
                    <a:pt x="300" y="386"/>
                    <a:pt x="387" y="300"/>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6581125" y="3165650"/>
              <a:ext cx="9650" cy="9675"/>
            </a:xfrm>
            <a:custGeom>
              <a:avLst/>
              <a:gdLst/>
              <a:ahLst/>
              <a:cxnLst/>
              <a:rect l="l" t="t" r="r" b="b"/>
              <a:pathLst>
                <a:path w="386" h="387" extrusionOk="0">
                  <a:moveTo>
                    <a:pt x="193" y="0"/>
                  </a:moveTo>
                  <a:cubicBezTo>
                    <a:pt x="86" y="0"/>
                    <a:pt x="0" y="86"/>
                    <a:pt x="0" y="193"/>
                  </a:cubicBezTo>
                  <a:cubicBezTo>
                    <a:pt x="0" y="300"/>
                    <a:pt x="86" y="387"/>
                    <a:pt x="193" y="387"/>
                  </a:cubicBezTo>
                  <a:cubicBezTo>
                    <a:pt x="299" y="387"/>
                    <a:pt x="385" y="300"/>
                    <a:pt x="385" y="193"/>
                  </a:cubicBezTo>
                  <a:cubicBezTo>
                    <a:pt x="385" y="86"/>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6640525" y="3104575"/>
              <a:ext cx="12950" cy="9675"/>
            </a:xfrm>
            <a:custGeom>
              <a:avLst/>
              <a:gdLst/>
              <a:ahLst/>
              <a:cxnLst/>
              <a:rect l="l" t="t" r="r" b="b"/>
              <a:pathLst>
                <a:path w="518" h="387" extrusionOk="0">
                  <a:moveTo>
                    <a:pt x="260" y="0"/>
                  </a:moveTo>
                  <a:cubicBezTo>
                    <a:pt x="210" y="0"/>
                    <a:pt x="161" y="19"/>
                    <a:pt x="124" y="57"/>
                  </a:cubicBezTo>
                  <a:cubicBezTo>
                    <a:pt x="1" y="178"/>
                    <a:pt x="87" y="386"/>
                    <a:pt x="260" y="386"/>
                  </a:cubicBezTo>
                  <a:cubicBezTo>
                    <a:pt x="431" y="386"/>
                    <a:pt x="518" y="178"/>
                    <a:pt x="397" y="57"/>
                  </a:cubicBezTo>
                  <a:cubicBezTo>
                    <a:pt x="359" y="19"/>
                    <a:pt x="309"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6703250" y="3043500"/>
              <a:ext cx="9700" cy="9650"/>
            </a:xfrm>
            <a:custGeom>
              <a:avLst/>
              <a:gdLst/>
              <a:ahLst/>
              <a:cxnLst/>
              <a:rect l="l" t="t" r="r" b="b"/>
              <a:pathLst>
                <a:path w="388" h="386" extrusionOk="0">
                  <a:moveTo>
                    <a:pt x="193" y="1"/>
                  </a:moveTo>
                  <a:cubicBezTo>
                    <a:pt x="87" y="1"/>
                    <a:pt x="1" y="87"/>
                    <a:pt x="1" y="193"/>
                  </a:cubicBezTo>
                  <a:cubicBezTo>
                    <a:pt x="1" y="299"/>
                    <a:pt x="87" y="386"/>
                    <a:pt x="193" y="386"/>
                  </a:cubicBezTo>
                  <a:cubicBezTo>
                    <a:pt x="301" y="386"/>
                    <a:pt x="387" y="299"/>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6794850" y="2951875"/>
              <a:ext cx="9675" cy="9675"/>
            </a:xfrm>
            <a:custGeom>
              <a:avLst/>
              <a:gdLst/>
              <a:ahLst/>
              <a:cxnLst/>
              <a:rect l="l" t="t" r="r" b="b"/>
              <a:pathLst>
                <a:path w="387"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6855950" y="2890825"/>
              <a:ext cx="9675" cy="9675"/>
            </a:xfrm>
            <a:custGeom>
              <a:avLst/>
              <a:gdLst/>
              <a:ahLst/>
              <a:cxnLst/>
              <a:rect l="l" t="t" r="r" b="b"/>
              <a:pathLst>
                <a:path w="387" h="387" extrusionOk="0">
                  <a:moveTo>
                    <a:pt x="193" y="0"/>
                  </a:moveTo>
                  <a:cubicBezTo>
                    <a:pt x="86" y="0"/>
                    <a:pt x="0" y="87"/>
                    <a:pt x="0" y="193"/>
                  </a:cubicBezTo>
                  <a:cubicBezTo>
                    <a:pt x="0" y="299"/>
                    <a:pt x="86" y="387"/>
                    <a:pt x="193" y="387"/>
                  </a:cubicBezTo>
                  <a:cubicBezTo>
                    <a:pt x="300" y="387"/>
                    <a:pt x="387" y="299"/>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886475" y="2860275"/>
              <a:ext cx="9650" cy="9675"/>
            </a:xfrm>
            <a:custGeom>
              <a:avLst/>
              <a:gdLst/>
              <a:ahLst/>
              <a:cxnLst/>
              <a:rect l="l" t="t" r="r" b="b"/>
              <a:pathLst>
                <a:path w="386" h="387" extrusionOk="0">
                  <a:moveTo>
                    <a:pt x="193" y="0"/>
                  </a:moveTo>
                  <a:cubicBezTo>
                    <a:pt x="87" y="0"/>
                    <a:pt x="1" y="87"/>
                    <a:pt x="1" y="193"/>
                  </a:cubicBezTo>
                  <a:cubicBezTo>
                    <a:pt x="1" y="301"/>
                    <a:pt x="87" y="387"/>
                    <a:pt x="193" y="387"/>
                  </a:cubicBezTo>
                  <a:cubicBezTo>
                    <a:pt x="299" y="387"/>
                    <a:pt x="386" y="301"/>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6917000" y="2829725"/>
              <a:ext cx="9675" cy="9700"/>
            </a:xfrm>
            <a:custGeom>
              <a:avLst/>
              <a:gdLst/>
              <a:ahLst/>
              <a:cxnLst/>
              <a:rect l="l" t="t" r="r" b="b"/>
              <a:pathLst>
                <a:path w="387" h="388" extrusionOk="0">
                  <a:moveTo>
                    <a:pt x="194" y="1"/>
                  </a:moveTo>
                  <a:cubicBezTo>
                    <a:pt x="88" y="1"/>
                    <a:pt x="0" y="87"/>
                    <a:pt x="0" y="193"/>
                  </a:cubicBezTo>
                  <a:cubicBezTo>
                    <a:pt x="0" y="301"/>
                    <a:pt x="88"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6947525" y="2799175"/>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6764350" y="2982400"/>
              <a:ext cx="9650" cy="9700"/>
            </a:xfrm>
            <a:custGeom>
              <a:avLst/>
              <a:gdLst/>
              <a:ahLst/>
              <a:cxnLst/>
              <a:rect l="l" t="t" r="r" b="b"/>
              <a:pathLst>
                <a:path w="386" h="388" extrusionOk="0">
                  <a:moveTo>
                    <a:pt x="193" y="1"/>
                  </a:moveTo>
                  <a:cubicBezTo>
                    <a:pt x="87" y="1"/>
                    <a:pt x="0" y="87"/>
                    <a:pt x="0" y="193"/>
                  </a:cubicBezTo>
                  <a:cubicBezTo>
                    <a:pt x="0" y="301"/>
                    <a:pt x="87" y="388"/>
                    <a:pt x="193" y="388"/>
                  </a:cubicBezTo>
                  <a:cubicBezTo>
                    <a:pt x="299" y="388"/>
                    <a:pt x="385" y="301"/>
                    <a:pt x="385" y="193"/>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6640600" y="3164075"/>
              <a:ext cx="9700" cy="9650"/>
            </a:xfrm>
            <a:custGeom>
              <a:avLst/>
              <a:gdLst/>
              <a:ahLst/>
              <a:cxnLst/>
              <a:rect l="l" t="t" r="r" b="b"/>
              <a:pathLst>
                <a:path w="388" h="386" extrusionOk="0">
                  <a:moveTo>
                    <a:pt x="193" y="1"/>
                  </a:moveTo>
                  <a:cubicBezTo>
                    <a:pt x="87" y="1"/>
                    <a:pt x="1" y="87"/>
                    <a:pt x="1" y="193"/>
                  </a:cubicBezTo>
                  <a:cubicBezTo>
                    <a:pt x="1" y="300"/>
                    <a:pt x="87" y="386"/>
                    <a:pt x="193" y="386"/>
                  </a:cubicBezTo>
                  <a:cubicBezTo>
                    <a:pt x="301" y="386"/>
                    <a:pt x="388" y="300"/>
                    <a:pt x="388" y="193"/>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701700" y="3103000"/>
              <a:ext cx="9650" cy="9675"/>
            </a:xfrm>
            <a:custGeom>
              <a:avLst/>
              <a:gdLst/>
              <a:ahLst/>
              <a:cxnLst/>
              <a:rect l="l" t="t" r="r" b="b"/>
              <a:pathLst>
                <a:path w="386" h="387" extrusionOk="0">
                  <a:moveTo>
                    <a:pt x="193" y="0"/>
                  </a:moveTo>
                  <a:cubicBezTo>
                    <a:pt x="87" y="0"/>
                    <a:pt x="1" y="87"/>
                    <a:pt x="1" y="193"/>
                  </a:cubicBezTo>
                  <a:cubicBezTo>
                    <a:pt x="1" y="301"/>
                    <a:pt x="87" y="387"/>
                    <a:pt x="193" y="387"/>
                  </a:cubicBezTo>
                  <a:cubicBezTo>
                    <a:pt x="299" y="387"/>
                    <a:pt x="386" y="301"/>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6762750" y="304190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6854350" y="2950325"/>
              <a:ext cx="9675" cy="9675"/>
            </a:xfrm>
            <a:custGeom>
              <a:avLst/>
              <a:gdLst/>
              <a:ahLst/>
              <a:cxnLst/>
              <a:rect l="l" t="t" r="r" b="b"/>
              <a:pathLst>
                <a:path w="387" h="387" extrusionOk="0">
                  <a:moveTo>
                    <a:pt x="194" y="0"/>
                  </a:moveTo>
                  <a:cubicBezTo>
                    <a:pt x="88" y="0"/>
                    <a:pt x="0" y="86"/>
                    <a:pt x="0" y="193"/>
                  </a:cubicBezTo>
                  <a:cubicBezTo>
                    <a:pt x="0" y="300"/>
                    <a:pt x="88" y="387"/>
                    <a:pt x="194" y="387"/>
                  </a:cubicBezTo>
                  <a:cubicBezTo>
                    <a:pt x="301" y="387"/>
                    <a:pt x="387" y="300"/>
                    <a:pt x="387" y="193"/>
                  </a:cubicBezTo>
                  <a:cubicBezTo>
                    <a:pt x="387" y="86"/>
                    <a:pt x="301"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6608450" y="3194600"/>
              <a:ext cx="12925" cy="9675"/>
            </a:xfrm>
            <a:custGeom>
              <a:avLst/>
              <a:gdLst/>
              <a:ahLst/>
              <a:cxnLst/>
              <a:rect l="l" t="t" r="r" b="b"/>
              <a:pathLst>
                <a:path w="517" h="387" extrusionOk="0">
                  <a:moveTo>
                    <a:pt x="258" y="1"/>
                  </a:moveTo>
                  <a:cubicBezTo>
                    <a:pt x="209" y="1"/>
                    <a:pt x="159" y="20"/>
                    <a:pt x="121" y="58"/>
                  </a:cubicBezTo>
                  <a:cubicBezTo>
                    <a:pt x="0" y="179"/>
                    <a:pt x="86" y="387"/>
                    <a:pt x="259" y="387"/>
                  </a:cubicBezTo>
                  <a:cubicBezTo>
                    <a:pt x="431" y="387"/>
                    <a:pt x="517" y="179"/>
                    <a:pt x="396" y="58"/>
                  </a:cubicBezTo>
                  <a:cubicBezTo>
                    <a:pt x="358" y="20"/>
                    <a:pt x="308" y="1"/>
                    <a:pt x="25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6671150" y="3133550"/>
              <a:ext cx="9700" cy="9675"/>
            </a:xfrm>
            <a:custGeom>
              <a:avLst/>
              <a:gdLst/>
              <a:ahLst/>
              <a:cxnLst/>
              <a:rect l="l" t="t" r="r" b="b"/>
              <a:pathLst>
                <a:path w="388" h="387" extrusionOk="0">
                  <a:moveTo>
                    <a:pt x="193" y="0"/>
                  </a:moveTo>
                  <a:cubicBezTo>
                    <a:pt x="87" y="0"/>
                    <a:pt x="1" y="87"/>
                    <a:pt x="1" y="193"/>
                  </a:cubicBezTo>
                  <a:cubicBezTo>
                    <a:pt x="1" y="300"/>
                    <a:pt x="87" y="387"/>
                    <a:pt x="193" y="387"/>
                  </a:cubicBezTo>
                  <a:cubicBezTo>
                    <a:pt x="299" y="387"/>
                    <a:pt x="387" y="300"/>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732200" y="3072450"/>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6822200" y="2980850"/>
              <a:ext cx="12925" cy="9700"/>
            </a:xfrm>
            <a:custGeom>
              <a:avLst/>
              <a:gdLst/>
              <a:ahLst/>
              <a:cxnLst/>
              <a:rect l="l" t="t" r="r" b="b"/>
              <a:pathLst>
                <a:path w="517" h="388" extrusionOk="0">
                  <a:moveTo>
                    <a:pt x="259" y="0"/>
                  </a:moveTo>
                  <a:cubicBezTo>
                    <a:pt x="209" y="0"/>
                    <a:pt x="160" y="19"/>
                    <a:pt x="122" y="57"/>
                  </a:cubicBezTo>
                  <a:cubicBezTo>
                    <a:pt x="1" y="178"/>
                    <a:pt x="86" y="387"/>
                    <a:pt x="259" y="387"/>
                  </a:cubicBezTo>
                  <a:cubicBezTo>
                    <a:pt x="430" y="387"/>
                    <a:pt x="516" y="178"/>
                    <a:pt x="395" y="57"/>
                  </a:cubicBezTo>
                  <a:cubicBezTo>
                    <a:pt x="357"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884900" y="2919775"/>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915425" y="2889225"/>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6944350" y="2858700"/>
              <a:ext cx="12950" cy="9675"/>
            </a:xfrm>
            <a:custGeom>
              <a:avLst/>
              <a:gdLst/>
              <a:ahLst/>
              <a:cxnLst/>
              <a:rect l="l" t="t" r="r" b="b"/>
              <a:pathLst>
                <a:path w="518" h="387" extrusionOk="0">
                  <a:moveTo>
                    <a:pt x="259" y="1"/>
                  </a:moveTo>
                  <a:cubicBezTo>
                    <a:pt x="209" y="1"/>
                    <a:pt x="160" y="19"/>
                    <a:pt x="122" y="57"/>
                  </a:cubicBezTo>
                  <a:cubicBezTo>
                    <a:pt x="1" y="179"/>
                    <a:pt x="87" y="386"/>
                    <a:pt x="258" y="386"/>
                  </a:cubicBezTo>
                  <a:cubicBezTo>
                    <a:pt x="431" y="386"/>
                    <a:pt x="517" y="179"/>
                    <a:pt x="395" y="57"/>
                  </a:cubicBezTo>
                  <a:cubicBezTo>
                    <a:pt x="358" y="19"/>
                    <a:pt x="308"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6976525" y="2828175"/>
              <a:ext cx="9650" cy="9650"/>
            </a:xfrm>
            <a:custGeom>
              <a:avLst/>
              <a:gdLst/>
              <a:ahLst/>
              <a:cxnLst/>
              <a:rect l="l" t="t" r="r" b="b"/>
              <a:pathLst>
                <a:path w="386" h="386" extrusionOk="0">
                  <a:moveTo>
                    <a:pt x="193" y="0"/>
                  </a:moveTo>
                  <a:cubicBezTo>
                    <a:pt x="87" y="0"/>
                    <a:pt x="0" y="87"/>
                    <a:pt x="0" y="193"/>
                  </a:cubicBezTo>
                  <a:cubicBezTo>
                    <a:pt x="0" y="299"/>
                    <a:pt x="87" y="386"/>
                    <a:pt x="193" y="386"/>
                  </a:cubicBezTo>
                  <a:cubicBezTo>
                    <a:pt x="299" y="386"/>
                    <a:pt x="386" y="299"/>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793300" y="3011400"/>
              <a:ext cx="9675" cy="9650"/>
            </a:xfrm>
            <a:custGeom>
              <a:avLst/>
              <a:gdLst/>
              <a:ahLst/>
              <a:cxnLst/>
              <a:rect l="l" t="t" r="r" b="b"/>
              <a:pathLst>
                <a:path w="387" h="386" extrusionOk="0">
                  <a:moveTo>
                    <a:pt x="193" y="1"/>
                  </a:moveTo>
                  <a:cubicBezTo>
                    <a:pt x="87" y="1"/>
                    <a:pt x="0" y="87"/>
                    <a:pt x="0" y="193"/>
                  </a:cubicBezTo>
                  <a:cubicBezTo>
                    <a:pt x="0" y="299"/>
                    <a:pt x="87" y="386"/>
                    <a:pt x="193" y="386"/>
                  </a:cubicBezTo>
                  <a:cubicBezTo>
                    <a:pt x="300" y="386"/>
                    <a:pt x="387" y="299"/>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6669575" y="3193050"/>
              <a:ext cx="9675" cy="9675"/>
            </a:xfrm>
            <a:custGeom>
              <a:avLst/>
              <a:gdLst/>
              <a:ahLst/>
              <a:cxnLst/>
              <a:rect l="l" t="t" r="r" b="b"/>
              <a:pathLst>
                <a:path w="387" h="387" extrusionOk="0">
                  <a:moveTo>
                    <a:pt x="194" y="0"/>
                  </a:moveTo>
                  <a:cubicBezTo>
                    <a:pt x="86" y="0"/>
                    <a:pt x="0" y="86"/>
                    <a:pt x="0" y="193"/>
                  </a:cubicBezTo>
                  <a:cubicBezTo>
                    <a:pt x="0" y="300"/>
                    <a:pt x="86" y="387"/>
                    <a:pt x="194" y="387"/>
                  </a:cubicBezTo>
                  <a:cubicBezTo>
                    <a:pt x="300" y="387"/>
                    <a:pt x="387" y="300"/>
                    <a:pt x="387" y="193"/>
                  </a:cubicBezTo>
                  <a:cubicBezTo>
                    <a:pt x="387" y="86"/>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6730650" y="3131950"/>
              <a:ext cx="9700" cy="9700"/>
            </a:xfrm>
            <a:custGeom>
              <a:avLst/>
              <a:gdLst/>
              <a:ahLst/>
              <a:cxnLst/>
              <a:rect l="l" t="t" r="r" b="b"/>
              <a:pathLst>
                <a:path w="388" h="388" extrusionOk="0">
                  <a:moveTo>
                    <a:pt x="193" y="1"/>
                  </a:moveTo>
                  <a:cubicBezTo>
                    <a:pt x="87" y="1"/>
                    <a:pt x="1" y="88"/>
                    <a:pt x="1" y="195"/>
                  </a:cubicBezTo>
                  <a:cubicBezTo>
                    <a:pt x="1" y="301"/>
                    <a:pt x="87" y="387"/>
                    <a:pt x="193" y="387"/>
                  </a:cubicBezTo>
                  <a:cubicBezTo>
                    <a:pt x="301" y="387"/>
                    <a:pt x="387" y="301"/>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6791750" y="3070900"/>
              <a:ext cx="9650" cy="9700"/>
            </a:xfrm>
            <a:custGeom>
              <a:avLst/>
              <a:gdLst/>
              <a:ahLst/>
              <a:cxnLst/>
              <a:rect l="l" t="t" r="r" b="b"/>
              <a:pathLst>
                <a:path w="386" h="388" extrusionOk="0">
                  <a:moveTo>
                    <a:pt x="193" y="0"/>
                  </a:moveTo>
                  <a:cubicBezTo>
                    <a:pt x="87" y="0"/>
                    <a:pt x="0" y="87"/>
                    <a:pt x="0" y="193"/>
                  </a:cubicBezTo>
                  <a:cubicBezTo>
                    <a:pt x="0" y="301"/>
                    <a:pt x="87" y="387"/>
                    <a:pt x="193" y="387"/>
                  </a:cubicBezTo>
                  <a:cubicBezTo>
                    <a:pt x="299" y="387"/>
                    <a:pt x="385" y="301"/>
                    <a:pt x="385" y="193"/>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6883325" y="2979275"/>
              <a:ext cx="9700" cy="9675"/>
            </a:xfrm>
            <a:custGeom>
              <a:avLst/>
              <a:gdLst/>
              <a:ahLst/>
              <a:cxnLst/>
              <a:rect l="l" t="t" r="r" b="b"/>
              <a:pathLst>
                <a:path w="388" h="387" extrusionOk="0">
                  <a:moveTo>
                    <a:pt x="194" y="0"/>
                  </a:moveTo>
                  <a:cubicBezTo>
                    <a:pt x="87" y="0"/>
                    <a:pt x="1" y="88"/>
                    <a:pt x="1" y="194"/>
                  </a:cubicBezTo>
                  <a:cubicBezTo>
                    <a:pt x="1" y="300"/>
                    <a:pt x="87" y="387"/>
                    <a:pt x="194" y="387"/>
                  </a:cubicBezTo>
                  <a:cubicBezTo>
                    <a:pt x="301" y="387"/>
                    <a:pt x="388" y="300"/>
                    <a:pt x="388" y="194"/>
                  </a:cubicBezTo>
                  <a:cubicBezTo>
                    <a:pt x="388" y="88"/>
                    <a:pt x="301"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6639050" y="3223575"/>
              <a:ext cx="9650" cy="9700"/>
            </a:xfrm>
            <a:custGeom>
              <a:avLst/>
              <a:gdLst/>
              <a:ahLst/>
              <a:cxnLst/>
              <a:rect l="l" t="t" r="r" b="b"/>
              <a:pathLst>
                <a:path w="386" h="388" extrusionOk="0">
                  <a:moveTo>
                    <a:pt x="193" y="1"/>
                  </a:moveTo>
                  <a:cubicBezTo>
                    <a:pt x="87" y="1"/>
                    <a:pt x="1" y="87"/>
                    <a:pt x="1" y="193"/>
                  </a:cubicBezTo>
                  <a:cubicBezTo>
                    <a:pt x="1" y="301"/>
                    <a:pt x="87" y="387"/>
                    <a:pt x="193" y="387"/>
                  </a:cubicBezTo>
                  <a:cubicBezTo>
                    <a:pt x="299" y="387"/>
                    <a:pt x="386" y="301"/>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6700100" y="31625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6761200" y="3101450"/>
              <a:ext cx="9675" cy="9650"/>
            </a:xfrm>
            <a:custGeom>
              <a:avLst/>
              <a:gdLst/>
              <a:ahLst/>
              <a:cxnLst/>
              <a:rect l="l" t="t" r="r" b="b"/>
              <a:pathLst>
                <a:path w="387" h="386" extrusionOk="0">
                  <a:moveTo>
                    <a:pt x="193" y="0"/>
                  </a:moveTo>
                  <a:cubicBezTo>
                    <a:pt x="87" y="0"/>
                    <a:pt x="0" y="87"/>
                    <a:pt x="0" y="193"/>
                  </a:cubicBezTo>
                  <a:cubicBezTo>
                    <a:pt x="0" y="299"/>
                    <a:pt x="87" y="385"/>
                    <a:pt x="193" y="385"/>
                  </a:cubicBezTo>
                  <a:cubicBezTo>
                    <a:pt x="299" y="385"/>
                    <a:pt x="387" y="299"/>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6852800" y="300980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6912250" y="2948750"/>
              <a:ext cx="12950" cy="9650"/>
            </a:xfrm>
            <a:custGeom>
              <a:avLst/>
              <a:gdLst/>
              <a:ahLst/>
              <a:cxnLst/>
              <a:rect l="l" t="t" r="r" b="b"/>
              <a:pathLst>
                <a:path w="518" h="386" extrusionOk="0">
                  <a:moveTo>
                    <a:pt x="259" y="0"/>
                  </a:moveTo>
                  <a:cubicBezTo>
                    <a:pt x="209" y="0"/>
                    <a:pt x="160" y="19"/>
                    <a:pt x="122" y="57"/>
                  </a:cubicBezTo>
                  <a:cubicBezTo>
                    <a:pt x="1" y="178"/>
                    <a:pt x="87" y="386"/>
                    <a:pt x="258" y="386"/>
                  </a:cubicBezTo>
                  <a:cubicBezTo>
                    <a:pt x="431" y="386"/>
                    <a:pt x="517" y="178"/>
                    <a:pt x="395" y="57"/>
                  </a:cubicBezTo>
                  <a:cubicBezTo>
                    <a:pt x="358"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6944425" y="2918225"/>
              <a:ext cx="9650" cy="9675"/>
            </a:xfrm>
            <a:custGeom>
              <a:avLst/>
              <a:gdLst/>
              <a:ahLst/>
              <a:cxnLst/>
              <a:rect l="l" t="t" r="r" b="b"/>
              <a:pathLst>
                <a:path w="386" h="387" extrusionOk="0">
                  <a:moveTo>
                    <a:pt x="193" y="0"/>
                  </a:moveTo>
                  <a:cubicBezTo>
                    <a:pt x="87" y="0"/>
                    <a:pt x="1" y="87"/>
                    <a:pt x="1" y="193"/>
                  </a:cubicBezTo>
                  <a:cubicBezTo>
                    <a:pt x="1" y="300"/>
                    <a:pt x="87" y="387"/>
                    <a:pt x="193" y="387"/>
                  </a:cubicBezTo>
                  <a:cubicBezTo>
                    <a:pt x="299" y="387"/>
                    <a:pt x="386" y="300"/>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6974925" y="2887675"/>
              <a:ext cx="9700" cy="9675"/>
            </a:xfrm>
            <a:custGeom>
              <a:avLst/>
              <a:gdLst/>
              <a:ahLst/>
              <a:cxnLst/>
              <a:rect l="l" t="t" r="r" b="b"/>
              <a:pathLst>
                <a:path w="388" h="387" extrusionOk="0">
                  <a:moveTo>
                    <a:pt x="195" y="0"/>
                  </a:moveTo>
                  <a:cubicBezTo>
                    <a:pt x="87" y="0"/>
                    <a:pt x="1" y="87"/>
                    <a:pt x="1" y="193"/>
                  </a:cubicBezTo>
                  <a:cubicBezTo>
                    <a:pt x="1" y="301"/>
                    <a:pt x="87" y="387"/>
                    <a:pt x="195" y="387"/>
                  </a:cubicBezTo>
                  <a:cubicBezTo>
                    <a:pt x="301" y="387"/>
                    <a:pt x="387" y="301"/>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7005475" y="2857125"/>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6822250" y="30403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1" y="387"/>
                    <a:pt x="387" y="301"/>
                    <a:pt x="387" y="195"/>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6698550" y="3222000"/>
              <a:ext cx="9700" cy="9675"/>
            </a:xfrm>
            <a:custGeom>
              <a:avLst/>
              <a:gdLst/>
              <a:ahLst/>
              <a:cxnLst/>
              <a:rect l="l" t="t" r="r" b="b"/>
              <a:pathLst>
                <a:path w="388" h="387" extrusionOk="0">
                  <a:moveTo>
                    <a:pt x="193" y="0"/>
                  </a:moveTo>
                  <a:cubicBezTo>
                    <a:pt x="87" y="0"/>
                    <a:pt x="1" y="88"/>
                    <a:pt x="1" y="194"/>
                  </a:cubicBezTo>
                  <a:cubicBezTo>
                    <a:pt x="1" y="300"/>
                    <a:pt x="87" y="387"/>
                    <a:pt x="193" y="387"/>
                  </a:cubicBezTo>
                  <a:cubicBezTo>
                    <a:pt x="301" y="387"/>
                    <a:pt x="387" y="300"/>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6759600" y="3160950"/>
              <a:ext cx="9700" cy="9675"/>
            </a:xfrm>
            <a:custGeom>
              <a:avLst/>
              <a:gdLst/>
              <a:ahLst/>
              <a:cxnLst/>
              <a:rect l="l" t="t" r="r" b="b"/>
              <a:pathLst>
                <a:path w="388" h="387" extrusionOk="0">
                  <a:moveTo>
                    <a:pt x="195" y="0"/>
                  </a:moveTo>
                  <a:cubicBezTo>
                    <a:pt x="89" y="0"/>
                    <a:pt x="1" y="87"/>
                    <a:pt x="1" y="193"/>
                  </a:cubicBezTo>
                  <a:cubicBezTo>
                    <a:pt x="1" y="300"/>
                    <a:pt x="89" y="387"/>
                    <a:pt x="195" y="387"/>
                  </a:cubicBezTo>
                  <a:cubicBezTo>
                    <a:pt x="301" y="387"/>
                    <a:pt x="387" y="300"/>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6820700" y="30998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6912300" y="3008250"/>
              <a:ext cx="9675" cy="9700"/>
            </a:xfrm>
            <a:custGeom>
              <a:avLst/>
              <a:gdLst/>
              <a:ahLst/>
              <a:cxnLst/>
              <a:rect l="l" t="t" r="r" b="b"/>
              <a:pathLst>
                <a:path w="387" h="388" extrusionOk="0">
                  <a:moveTo>
                    <a:pt x="194" y="1"/>
                  </a:moveTo>
                  <a:cubicBezTo>
                    <a:pt x="88" y="1"/>
                    <a:pt x="0" y="87"/>
                    <a:pt x="0" y="193"/>
                  </a:cubicBezTo>
                  <a:cubicBezTo>
                    <a:pt x="0" y="301"/>
                    <a:pt x="88"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6666375" y="3252550"/>
              <a:ext cx="12950" cy="9675"/>
            </a:xfrm>
            <a:custGeom>
              <a:avLst/>
              <a:gdLst/>
              <a:ahLst/>
              <a:cxnLst/>
              <a:rect l="l" t="t" r="r" b="b"/>
              <a:pathLst>
                <a:path w="518" h="387" extrusionOk="0">
                  <a:moveTo>
                    <a:pt x="259" y="1"/>
                  </a:moveTo>
                  <a:cubicBezTo>
                    <a:pt x="210" y="1"/>
                    <a:pt x="160" y="20"/>
                    <a:pt x="122" y="58"/>
                  </a:cubicBezTo>
                  <a:cubicBezTo>
                    <a:pt x="1" y="179"/>
                    <a:pt x="87" y="386"/>
                    <a:pt x="258" y="386"/>
                  </a:cubicBezTo>
                  <a:cubicBezTo>
                    <a:pt x="431" y="386"/>
                    <a:pt x="518" y="179"/>
                    <a:pt x="396" y="58"/>
                  </a:cubicBezTo>
                  <a:cubicBezTo>
                    <a:pt x="358" y="20"/>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6729100" y="3191475"/>
              <a:ext cx="9650" cy="9650"/>
            </a:xfrm>
            <a:custGeom>
              <a:avLst/>
              <a:gdLst/>
              <a:ahLst/>
              <a:cxnLst/>
              <a:rect l="l" t="t" r="r" b="b"/>
              <a:pathLst>
                <a:path w="386" h="386" extrusionOk="0">
                  <a:moveTo>
                    <a:pt x="193" y="1"/>
                  </a:moveTo>
                  <a:cubicBezTo>
                    <a:pt x="87" y="1"/>
                    <a:pt x="0" y="87"/>
                    <a:pt x="0" y="193"/>
                  </a:cubicBezTo>
                  <a:cubicBezTo>
                    <a:pt x="0" y="300"/>
                    <a:pt x="87" y="386"/>
                    <a:pt x="193" y="386"/>
                  </a:cubicBezTo>
                  <a:cubicBezTo>
                    <a:pt x="299" y="386"/>
                    <a:pt x="386" y="300"/>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6790150" y="3130400"/>
              <a:ext cx="9700" cy="9675"/>
            </a:xfrm>
            <a:custGeom>
              <a:avLst/>
              <a:gdLst/>
              <a:ahLst/>
              <a:cxnLst/>
              <a:rect l="l" t="t" r="r" b="b"/>
              <a:pathLst>
                <a:path w="388" h="387" extrusionOk="0">
                  <a:moveTo>
                    <a:pt x="195" y="0"/>
                  </a:moveTo>
                  <a:cubicBezTo>
                    <a:pt x="87" y="0"/>
                    <a:pt x="1" y="87"/>
                    <a:pt x="1" y="194"/>
                  </a:cubicBezTo>
                  <a:cubicBezTo>
                    <a:pt x="1" y="300"/>
                    <a:pt x="87" y="387"/>
                    <a:pt x="195" y="387"/>
                  </a:cubicBezTo>
                  <a:cubicBezTo>
                    <a:pt x="301" y="387"/>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6880150" y="3038775"/>
              <a:ext cx="12925" cy="9675"/>
            </a:xfrm>
            <a:custGeom>
              <a:avLst/>
              <a:gdLst/>
              <a:ahLst/>
              <a:cxnLst/>
              <a:rect l="l" t="t" r="r" b="b"/>
              <a:pathLst>
                <a:path w="517" h="387" extrusionOk="0">
                  <a:moveTo>
                    <a:pt x="258" y="1"/>
                  </a:moveTo>
                  <a:cubicBezTo>
                    <a:pt x="209" y="1"/>
                    <a:pt x="160" y="20"/>
                    <a:pt x="122" y="58"/>
                  </a:cubicBezTo>
                  <a:cubicBezTo>
                    <a:pt x="1" y="179"/>
                    <a:pt x="87" y="387"/>
                    <a:pt x="258" y="387"/>
                  </a:cubicBezTo>
                  <a:cubicBezTo>
                    <a:pt x="431" y="387"/>
                    <a:pt x="516" y="179"/>
                    <a:pt x="395" y="58"/>
                  </a:cubicBezTo>
                  <a:cubicBezTo>
                    <a:pt x="357" y="20"/>
                    <a:pt x="308" y="1"/>
                    <a:pt x="25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6942825" y="2977725"/>
              <a:ext cx="9700" cy="9675"/>
            </a:xfrm>
            <a:custGeom>
              <a:avLst/>
              <a:gdLst/>
              <a:ahLst/>
              <a:cxnLst/>
              <a:rect l="l" t="t" r="r" b="b"/>
              <a:pathLst>
                <a:path w="388" h="387" extrusionOk="0">
                  <a:moveTo>
                    <a:pt x="195" y="0"/>
                  </a:moveTo>
                  <a:cubicBezTo>
                    <a:pt x="87" y="0"/>
                    <a:pt x="1" y="86"/>
                    <a:pt x="1" y="193"/>
                  </a:cubicBezTo>
                  <a:cubicBezTo>
                    <a:pt x="1" y="300"/>
                    <a:pt x="87" y="387"/>
                    <a:pt x="195" y="387"/>
                  </a:cubicBezTo>
                  <a:cubicBezTo>
                    <a:pt x="301" y="387"/>
                    <a:pt x="387" y="300"/>
                    <a:pt x="387" y="193"/>
                  </a:cubicBezTo>
                  <a:cubicBezTo>
                    <a:pt x="387" y="86"/>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6973375" y="2947175"/>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002300" y="2916650"/>
              <a:ext cx="12950" cy="9675"/>
            </a:xfrm>
            <a:custGeom>
              <a:avLst/>
              <a:gdLst/>
              <a:ahLst/>
              <a:cxnLst/>
              <a:rect l="l" t="t" r="r" b="b"/>
              <a:pathLst>
                <a:path w="518" h="387" extrusionOk="0">
                  <a:moveTo>
                    <a:pt x="259" y="0"/>
                  </a:moveTo>
                  <a:cubicBezTo>
                    <a:pt x="209" y="0"/>
                    <a:pt x="159" y="19"/>
                    <a:pt x="122" y="57"/>
                  </a:cubicBezTo>
                  <a:cubicBezTo>
                    <a:pt x="0" y="178"/>
                    <a:pt x="87" y="386"/>
                    <a:pt x="258" y="386"/>
                  </a:cubicBezTo>
                  <a:cubicBezTo>
                    <a:pt x="431" y="386"/>
                    <a:pt x="517" y="178"/>
                    <a:pt x="394" y="57"/>
                  </a:cubicBezTo>
                  <a:cubicBezTo>
                    <a:pt x="357"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034475" y="2886125"/>
              <a:ext cx="9675" cy="9675"/>
            </a:xfrm>
            <a:custGeom>
              <a:avLst/>
              <a:gdLst/>
              <a:ahLst/>
              <a:cxnLst/>
              <a:rect l="l" t="t" r="r" b="b"/>
              <a:pathLst>
                <a:path w="387" h="387" extrusionOk="0">
                  <a:moveTo>
                    <a:pt x="193" y="0"/>
                  </a:moveTo>
                  <a:cubicBezTo>
                    <a:pt x="87" y="0"/>
                    <a:pt x="0" y="87"/>
                    <a:pt x="0" y="193"/>
                  </a:cubicBezTo>
                  <a:cubicBezTo>
                    <a:pt x="0" y="299"/>
                    <a:pt x="87" y="387"/>
                    <a:pt x="193" y="387"/>
                  </a:cubicBezTo>
                  <a:cubicBezTo>
                    <a:pt x="299" y="387"/>
                    <a:pt x="387" y="299"/>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6851250" y="3069350"/>
              <a:ext cx="9675" cy="9650"/>
            </a:xfrm>
            <a:custGeom>
              <a:avLst/>
              <a:gdLst/>
              <a:ahLst/>
              <a:cxnLst/>
              <a:rect l="l" t="t" r="r" b="b"/>
              <a:pathLst>
                <a:path w="387" h="386" extrusionOk="0">
                  <a:moveTo>
                    <a:pt x="193" y="0"/>
                  </a:moveTo>
                  <a:cubicBezTo>
                    <a:pt x="86" y="0"/>
                    <a:pt x="0" y="87"/>
                    <a:pt x="0" y="193"/>
                  </a:cubicBezTo>
                  <a:cubicBezTo>
                    <a:pt x="0" y="299"/>
                    <a:pt x="86" y="385"/>
                    <a:pt x="193" y="385"/>
                  </a:cubicBezTo>
                  <a:cubicBezTo>
                    <a:pt x="300" y="385"/>
                    <a:pt x="387" y="299"/>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6727500" y="3250975"/>
              <a:ext cx="9700" cy="9700"/>
            </a:xfrm>
            <a:custGeom>
              <a:avLst/>
              <a:gdLst/>
              <a:ahLst/>
              <a:cxnLst/>
              <a:rect l="l" t="t" r="r" b="b"/>
              <a:pathLst>
                <a:path w="388" h="388" extrusionOk="0">
                  <a:moveTo>
                    <a:pt x="195" y="1"/>
                  </a:moveTo>
                  <a:cubicBezTo>
                    <a:pt x="87" y="1"/>
                    <a:pt x="1" y="87"/>
                    <a:pt x="1" y="193"/>
                  </a:cubicBezTo>
                  <a:cubicBezTo>
                    <a:pt x="1" y="301"/>
                    <a:pt x="87" y="387"/>
                    <a:pt x="195" y="387"/>
                  </a:cubicBezTo>
                  <a:cubicBezTo>
                    <a:pt x="301" y="387"/>
                    <a:pt x="387" y="301"/>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6788600" y="31899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6848050" y="3128825"/>
              <a:ext cx="12925" cy="9700"/>
            </a:xfrm>
            <a:custGeom>
              <a:avLst/>
              <a:gdLst/>
              <a:ahLst/>
              <a:cxnLst/>
              <a:rect l="l" t="t" r="r" b="b"/>
              <a:pathLst>
                <a:path w="517" h="388" extrusionOk="0">
                  <a:moveTo>
                    <a:pt x="258" y="0"/>
                  </a:moveTo>
                  <a:cubicBezTo>
                    <a:pt x="209" y="0"/>
                    <a:pt x="160" y="19"/>
                    <a:pt x="122" y="57"/>
                  </a:cubicBezTo>
                  <a:cubicBezTo>
                    <a:pt x="1" y="179"/>
                    <a:pt x="86" y="388"/>
                    <a:pt x="258" y="388"/>
                  </a:cubicBezTo>
                  <a:cubicBezTo>
                    <a:pt x="430" y="388"/>
                    <a:pt x="516" y="179"/>
                    <a:pt x="395" y="57"/>
                  </a:cubicBezTo>
                  <a:cubicBezTo>
                    <a:pt x="357" y="19"/>
                    <a:pt x="308"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6941275" y="303720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6697000" y="3281525"/>
              <a:ext cx="9650" cy="9700"/>
            </a:xfrm>
            <a:custGeom>
              <a:avLst/>
              <a:gdLst/>
              <a:ahLst/>
              <a:cxnLst/>
              <a:rect l="l" t="t" r="r" b="b"/>
              <a:pathLst>
                <a:path w="386" h="388" extrusionOk="0">
                  <a:moveTo>
                    <a:pt x="193" y="1"/>
                  </a:moveTo>
                  <a:cubicBezTo>
                    <a:pt x="87" y="1"/>
                    <a:pt x="1" y="87"/>
                    <a:pt x="1" y="193"/>
                  </a:cubicBezTo>
                  <a:cubicBezTo>
                    <a:pt x="1" y="301"/>
                    <a:pt x="87" y="387"/>
                    <a:pt x="193" y="387"/>
                  </a:cubicBezTo>
                  <a:cubicBezTo>
                    <a:pt x="299" y="387"/>
                    <a:pt x="386" y="301"/>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6756425" y="3220450"/>
              <a:ext cx="12950" cy="9675"/>
            </a:xfrm>
            <a:custGeom>
              <a:avLst/>
              <a:gdLst/>
              <a:ahLst/>
              <a:cxnLst/>
              <a:rect l="l" t="t" r="r" b="b"/>
              <a:pathLst>
                <a:path w="518" h="387" extrusionOk="0">
                  <a:moveTo>
                    <a:pt x="259" y="1"/>
                  </a:moveTo>
                  <a:cubicBezTo>
                    <a:pt x="209" y="1"/>
                    <a:pt x="160" y="20"/>
                    <a:pt x="122" y="58"/>
                  </a:cubicBezTo>
                  <a:cubicBezTo>
                    <a:pt x="0" y="179"/>
                    <a:pt x="87" y="387"/>
                    <a:pt x="260" y="387"/>
                  </a:cubicBezTo>
                  <a:cubicBezTo>
                    <a:pt x="431" y="387"/>
                    <a:pt x="517" y="179"/>
                    <a:pt x="396" y="58"/>
                  </a:cubicBezTo>
                  <a:cubicBezTo>
                    <a:pt x="358" y="20"/>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6819150" y="3159375"/>
              <a:ext cx="9650" cy="9650"/>
            </a:xfrm>
            <a:custGeom>
              <a:avLst/>
              <a:gdLst/>
              <a:ahLst/>
              <a:cxnLst/>
              <a:rect l="l" t="t" r="r" b="b"/>
              <a:pathLst>
                <a:path w="386" h="386" extrusionOk="0">
                  <a:moveTo>
                    <a:pt x="193" y="1"/>
                  </a:moveTo>
                  <a:cubicBezTo>
                    <a:pt x="87" y="1"/>
                    <a:pt x="0" y="87"/>
                    <a:pt x="0" y="193"/>
                  </a:cubicBezTo>
                  <a:cubicBezTo>
                    <a:pt x="0" y="300"/>
                    <a:pt x="87" y="386"/>
                    <a:pt x="193" y="386"/>
                  </a:cubicBezTo>
                  <a:cubicBezTo>
                    <a:pt x="299" y="386"/>
                    <a:pt x="385" y="300"/>
                    <a:pt x="385" y="193"/>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6910725" y="3067750"/>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8" y="301"/>
                    <a:pt x="388" y="195"/>
                  </a:cubicBezTo>
                  <a:cubicBezTo>
                    <a:pt x="388"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6971825" y="3006700"/>
              <a:ext cx="9650" cy="9650"/>
            </a:xfrm>
            <a:custGeom>
              <a:avLst/>
              <a:gdLst/>
              <a:ahLst/>
              <a:cxnLst/>
              <a:rect l="l" t="t" r="r" b="b"/>
              <a:pathLst>
                <a:path w="386" h="386" extrusionOk="0">
                  <a:moveTo>
                    <a:pt x="193" y="1"/>
                  </a:moveTo>
                  <a:cubicBezTo>
                    <a:pt x="87" y="1"/>
                    <a:pt x="1" y="87"/>
                    <a:pt x="1" y="193"/>
                  </a:cubicBezTo>
                  <a:cubicBezTo>
                    <a:pt x="1" y="299"/>
                    <a:pt x="87" y="386"/>
                    <a:pt x="193" y="386"/>
                  </a:cubicBezTo>
                  <a:cubicBezTo>
                    <a:pt x="299" y="386"/>
                    <a:pt x="386" y="299"/>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7002325" y="2976150"/>
              <a:ext cx="9700" cy="9650"/>
            </a:xfrm>
            <a:custGeom>
              <a:avLst/>
              <a:gdLst/>
              <a:ahLst/>
              <a:cxnLst/>
              <a:rect l="l" t="t" r="r" b="b"/>
              <a:pathLst>
                <a:path w="388" h="386" extrusionOk="0">
                  <a:moveTo>
                    <a:pt x="195" y="1"/>
                  </a:moveTo>
                  <a:cubicBezTo>
                    <a:pt x="89" y="1"/>
                    <a:pt x="1" y="87"/>
                    <a:pt x="1" y="193"/>
                  </a:cubicBezTo>
                  <a:cubicBezTo>
                    <a:pt x="1" y="299"/>
                    <a:pt x="89" y="386"/>
                    <a:pt x="195" y="386"/>
                  </a:cubicBezTo>
                  <a:cubicBezTo>
                    <a:pt x="301" y="386"/>
                    <a:pt x="387" y="299"/>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7032875" y="2945625"/>
              <a:ext cx="9700" cy="9675"/>
            </a:xfrm>
            <a:custGeom>
              <a:avLst/>
              <a:gdLst/>
              <a:ahLst/>
              <a:cxnLst/>
              <a:rect l="l" t="t" r="r" b="b"/>
              <a:pathLst>
                <a:path w="388" h="387" extrusionOk="0">
                  <a:moveTo>
                    <a:pt x="195" y="0"/>
                  </a:moveTo>
                  <a:cubicBezTo>
                    <a:pt x="87" y="0"/>
                    <a:pt x="1" y="87"/>
                    <a:pt x="1" y="193"/>
                  </a:cubicBezTo>
                  <a:cubicBezTo>
                    <a:pt x="1" y="300"/>
                    <a:pt x="87" y="387"/>
                    <a:pt x="195" y="387"/>
                  </a:cubicBezTo>
                  <a:cubicBezTo>
                    <a:pt x="301" y="387"/>
                    <a:pt x="387" y="300"/>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7063425" y="2915075"/>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6880200" y="3098300"/>
              <a:ext cx="9675" cy="9675"/>
            </a:xfrm>
            <a:custGeom>
              <a:avLst/>
              <a:gdLst/>
              <a:ahLst/>
              <a:cxnLst/>
              <a:rect l="l" t="t" r="r" b="b"/>
              <a:pathLst>
                <a:path w="387" h="387" extrusionOk="0">
                  <a:moveTo>
                    <a:pt x="194" y="0"/>
                  </a:moveTo>
                  <a:cubicBezTo>
                    <a:pt x="87" y="0"/>
                    <a:pt x="0" y="87"/>
                    <a:pt x="0" y="193"/>
                  </a:cubicBezTo>
                  <a:cubicBezTo>
                    <a:pt x="0" y="301"/>
                    <a:pt x="87" y="387"/>
                    <a:pt x="194" y="387"/>
                  </a:cubicBezTo>
                  <a:cubicBezTo>
                    <a:pt x="300" y="387"/>
                    <a:pt x="387" y="301"/>
                    <a:pt x="387" y="193"/>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6756500" y="3279975"/>
              <a:ext cx="9675" cy="9650"/>
            </a:xfrm>
            <a:custGeom>
              <a:avLst/>
              <a:gdLst/>
              <a:ahLst/>
              <a:cxnLst/>
              <a:rect l="l" t="t" r="r" b="b"/>
              <a:pathLst>
                <a:path w="387" h="386" extrusionOk="0">
                  <a:moveTo>
                    <a:pt x="193" y="0"/>
                  </a:moveTo>
                  <a:cubicBezTo>
                    <a:pt x="87" y="0"/>
                    <a:pt x="0" y="87"/>
                    <a:pt x="0" y="193"/>
                  </a:cubicBezTo>
                  <a:cubicBezTo>
                    <a:pt x="0" y="299"/>
                    <a:pt x="87" y="385"/>
                    <a:pt x="193" y="385"/>
                  </a:cubicBezTo>
                  <a:cubicBezTo>
                    <a:pt x="299" y="385"/>
                    <a:pt x="387" y="299"/>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6815925" y="3218875"/>
              <a:ext cx="12950" cy="9700"/>
            </a:xfrm>
            <a:custGeom>
              <a:avLst/>
              <a:gdLst/>
              <a:ahLst/>
              <a:cxnLst/>
              <a:rect l="l" t="t" r="r" b="b"/>
              <a:pathLst>
                <a:path w="518" h="388" extrusionOk="0">
                  <a:moveTo>
                    <a:pt x="259" y="0"/>
                  </a:moveTo>
                  <a:cubicBezTo>
                    <a:pt x="209" y="0"/>
                    <a:pt x="160" y="19"/>
                    <a:pt x="123" y="57"/>
                  </a:cubicBezTo>
                  <a:cubicBezTo>
                    <a:pt x="0" y="178"/>
                    <a:pt x="87" y="387"/>
                    <a:pt x="260" y="387"/>
                  </a:cubicBezTo>
                  <a:cubicBezTo>
                    <a:pt x="431" y="387"/>
                    <a:pt x="517" y="178"/>
                    <a:pt x="396" y="57"/>
                  </a:cubicBezTo>
                  <a:cubicBezTo>
                    <a:pt x="358"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6878650" y="31578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6970225" y="3066200"/>
              <a:ext cx="9700" cy="9700"/>
            </a:xfrm>
            <a:custGeom>
              <a:avLst/>
              <a:gdLst/>
              <a:ahLst/>
              <a:cxnLst/>
              <a:rect l="l" t="t" r="r" b="b"/>
              <a:pathLst>
                <a:path w="388" h="388" extrusionOk="0">
                  <a:moveTo>
                    <a:pt x="195" y="1"/>
                  </a:moveTo>
                  <a:cubicBezTo>
                    <a:pt x="87" y="1"/>
                    <a:pt x="1" y="87"/>
                    <a:pt x="1" y="193"/>
                  </a:cubicBezTo>
                  <a:cubicBezTo>
                    <a:pt x="1" y="301"/>
                    <a:pt x="87" y="387"/>
                    <a:pt x="195" y="387"/>
                  </a:cubicBezTo>
                  <a:cubicBezTo>
                    <a:pt x="301" y="387"/>
                    <a:pt x="387" y="301"/>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6725950" y="3310475"/>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6787050" y="3249425"/>
              <a:ext cx="9650" cy="9700"/>
            </a:xfrm>
            <a:custGeom>
              <a:avLst/>
              <a:gdLst/>
              <a:ahLst/>
              <a:cxnLst/>
              <a:rect l="l" t="t" r="r" b="b"/>
              <a:pathLst>
                <a:path w="386" h="388" extrusionOk="0">
                  <a:moveTo>
                    <a:pt x="193" y="1"/>
                  </a:moveTo>
                  <a:cubicBezTo>
                    <a:pt x="87" y="1"/>
                    <a:pt x="0" y="87"/>
                    <a:pt x="0" y="193"/>
                  </a:cubicBezTo>
                  <a:cubicBezTo>
                    <a:pt x="0" y="299"/>
                    <a:pt x="87" y="387"/>
                    <a:pt x="193" y="387"/>
                  </a:cubicBezTo>
                  <a:cubicBezTo>
                    <a:pt x="299" y="387"/>
                    <a:pt x="385" y="299"/>
                    <a:pt x="385" y="193"/>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6846475" y="3188350"/>
              <a:ext cx="12925" cy="9675"/>
            </a:xfrm>
            <a:custGeom>
              <a:avLst/>
              <a:gdLst/>
              <a:ahLst/>
              <a:cxnLst/>
              <a:rect l="l" t="t" r="r" b="b"/>
              <a:pathLst>
                <a:path w="517" h="387" extrusionOk="0">
                  <a:moveTo>
                    <a:pt x="259" y="0"/>
                  </a:moveTo>
                  <a:cubicBezTo>
                    <a:pt x="209" y="0"/>
                    <a:pt x="160" y="19"/>
                    <a:pt x="123" y="56"/>
                  </a:cubicBezTo>
                  <a:cubicBezTo>
                    <a:pt x="0" y="179"/>
                    <a:pt x="86" y="387"/>
                    <a:pt x="259" y="387"/>
                  </a:cubicBezTo>
                  <a:cubicBezTo>
                    <a:pt x="431" y="387"/>
                    <a:pt x="517" y="179"/>
                    <a:pt x="396" y="56"/>
                  </a:cubicBezTo>
                  <a:cubicBezTo>
                    <a:pt x="358"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6939725" y="3096750"/>
              <a:ext cx="9650" cy="9650"/>
            </a:xfrm>
            <a:custGeom>
              <a:avLst/>
              <a:gdLst/>
              <a:ahLst/>
              <a:cxnLst/>
              <a:rect l="l" t="t" r="r" b="b"/>
              <a:pathLst>
                <a:path w="386" h="386" extrusionOk="0">
                  <a:moveTo>
                    <a:pt x="193" y="0"/>
                  </a:moveTo>
                  <a:cubicBezTo>
                    <a:pt x="87" y="0"/>
                    <a:pt x="1" y="87"/>
                    <a:pt x="1" y="193"/>
                  </a:cubicBezTo>
                  <a:cubicBezTo>
                    <a:pt x="1" y="299"/>
                    <a:pt x="87" y="385"/>
                    <a:pt x="193" y="385"/>
                  </a:cubicBezTo>
                  <a:cubicBezTo>
                    <a:pt x="299" y="385"/>
                    <a:pt x="386" y="299"/>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000775" y="3035650"/>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7031325" y="3005100"/>
              <a:ext cx="9675" cy="9700"/>
            </a:xfrm>
            <a:custGeom>
              <a:avLst/>
              <a:gdLst/>
              <a:ahLst/>
              <a:cxnLst/>
              <a:rect l="l" t="t" r="r" b="b"/>
              <a:pathLst>
                <a:path w="387" h="388" extrusionOk="0">
                  <a:moveTo>
                    <a:pt x="193" y="1"/>
                  </a:moveTo>
                  <a:cubicBezTo>
                    <a:pt x="87" y="1"/>
                    <a:pt x="0" y="87"/>
                    <a:pt x="0" y="195"/>
                  </a:cubicBezTo>
                  <a:cubicBezTo>
                    <a:pt x="0" y="301"/>
                    <a:pt x="87" y="388"/>
                    <a:pt x="193" y="388"/>
                  </a:cubicBezTo>
                  <a:cubicBezTo>
                    <a:pt x="301" y="388"/>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7061875" y="2974600"/>
              <a:ext cx="9675" cy="9650"/>
            </a:xfrm>
            <a:custGeom>
              <a:avLst/>
              <a:gdLst/>
              <a:ahLst/>
              <a:cxnLst/>
              <a:rect l="l" t="t" r="r" b="b"/>
              <a:pathLst>
                <a:path w="387" h="386" extrusionOk="0">
                  <a:moveTo>
                    <a:pt x="193" y="1"/>
                  </a:moveTo>
                  <a:cubicBezTo>
                    <a:pt x="87" y="1"/>
                    <a:pt x="0" y="87"/>
                    <a:pt x="0" y="193"/>
                  </a:cubicBezTo>
                  <a:cubicBezTo>
                    <a:pt x="0" y="299"/>
                    <a:pt x="87" y="386"/>
                    <a:pt x="193" y="386"/>
                  </a:cubicBezTo>
                  <a:cubicBezTo>
                    <a:pt x="300" y="386"/>
                    <a:pt x="387" y="299"/>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7092400" y="2944050"/>
              <a:ext cx="9650" cy="9650"/>
            </a:xfrm>
            <a:custGeom>
              <a:avLst/>
              <a:gdLst/>
              <a:ahLst/>
              <a:cxnLst/>
              <a:rect l="l" t="t" r="r" b="b"/>
              <a:pathLst>
                <a:path w="386" h="386" extrusionOk="0">
                  <a:moveTo>
                    <a:pt x="193" y="1"/>
                  </a:moveTo>
                  <a:cubicBezTo>
                    <a:pt x="87" y="1"/>
                    <a:pt x="1" y="87"/>
                    <a:pt x="1" y="193"/>
                  </a:cubicBezTo>
                  <a:cubicBezTo>
                    <a:pt x="1" y="300"/>
                    <a:pt x="87" y="386"/>
                    <a:pt x="193" y="386"/>
                  </a:cubicBezTo>
                  <a:cubicBezTo>
                    <a:pt x="300" y="386"/>
                    <a:pt x="386" y="300"/>
                    <a:pt x="386" y="193"/>
                  </a:cubicBezTo>
                  <a:cubicBezTo>
                    <a:pt x="386"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6909175" y="3127250"/>
              <a:ext cx="9650" cy="9700"/>
            </a:xfrm>
            <a:custGeom>
              <a:avLst/>
              <a:gdLst/>
              <a:ahLst/>
              <a:cxnLst/>
              <a:rect l="l" t="t" r="r" b="b"/>
              <a:pathLst>
                <a:path w="386" h="388" extrusionOk="0">
                  <a:moveTo>
                    <a:pt x="193" y="1"/>
                  </a:moveTo>
                  <a:cubicBezTo>
                    <a:pt x="87" y="1"/>
                    <a:pt x="1" y="88"/>
                    <a:pt x="1" y="195"/>
                  </a:cubicBezTo>
                  <a:cubicBezTo>
                    <a:pt x="1" y="301"/>
                    <a:pt x="87" y="387"/>
                    <a:pt x="193" y="387"/>
                  </a:cubicBezTo>
                  <a:cubicBezTo>
                    <a:pt x="299" y="387"/>
                    <a:pt x="386" y="301"/>
                    <a:pt x="386" y="195"/>
                  </a:cubicBezTo>
                  <a:cubicBezTo>
                    <a:pt x="386" y="88"/>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6783825" y="3308900"/>
              <a:ext cx="12950" cy="9725"/>
            </a:xfrm>
            <a:custGeom>
              <a:avLst/>
              <a:gdLst/>
              <a:ahLst/>
              <a:cxnLst/>
              <a:rect l="l" t="t" r="r" b="b"/>
              <a:pathLst>
                <a:path w="518" h="389" extrusionOk="0">
                  <a:moveTo>
                    <a:pt x="259" y="1"/>
                  </a:moveTo>
                  <a:cubicBezTo>
                    <a:pt x="209" y="1"/>
                    <a:pt x="160" y="20"/>
                    <a:pt x="122" y="58"/>
                  </a:cubicBezTo>
                  <a:cubicBezTo>
                    <a:pt x="0" y="180"/>
                    <a:pt x="87" y="388"/>
                    <a:pt x="258" y="388"/>
                  </a:cubicBezTo>
                  <a:cubicBezTo>
                    <a:pt x="431" y="388"/>
                    <a:pt x="517" y="180"/>
                    <a:pt x="396" y="58"/>
                  </a:cubicBezTo>
                  <a:cubicBezTo>
                    <a:pt x="358" y="20"/>
                    <a:pt x="308"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6846550" y="3247825"/>
              <a:ext cx="9675" cy="9700"/>
            </a:xfrm>
            <a:custGeom>
              <a:avLst/>
              <a:gdLst/>
              <a:ahLst/>
              <a:cxnLst/>
              <a:rect l="l" t="t" r="r" b="b"/>
              <a:pathLst>
                <a:path w="387" h="388" extrusionOk="0">
                  <a:moveTo>
                    <a:pt x="193" y="1"/>
                  </a:moveTo>
                  <a:cubicBezTo>
                    <a:pt x="87" y="1"/>
                    <a:pt x="0" y="87"/>
                    <a:pt x="0" y="195"/>
                  </a:cubicBezTo>
                  <a:cubicBezTo>
                    <a:pt x="0" y="301"/>
                    <a:pt x="87" y="388"/>
                    <a:pt x="193" y="388"/>
                  </a:cubicBezTo>
                  <a:cubicBezTo>
                    <a:pt x="300" y="388"/>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6907600" y="3186775"/>
              <a:ext cx="9675" cy="9650"/>
            </a:xfrm>
            <a:custGeom>
              <a:avLst/>
              <a:gdLst/>
              <a:ahLst/>
              <a:cxnLst/>
              <a:rect l="l" t="t" r="r" b="b"/>
              <a:pathLst>
                <a:path w="387" h="386" extrusionOk="0">
                  <a:moveTo>
                    <a:pt x="194" y="1"/>
                  </a:moveTo>
                  <a:cubicBezTo>
                    <a:pt x="88" y="1"/>
                    <a:pt x="0" y="87"/>
                    <a:pt x="0" y="193"/>
                  </a:cubicBezTo>
                  <a:cubicBezTo>
                    <a:pt x="0" y="300"/>
                    <a:pt x="88" y="386"/>
                    <a:pt x="194" y="386"/>
                  </a:cubicBezTo>
                  <a:cubicBezTo>
                    <a:pt x="300" y="386"/>
                    <a:pt x="387" y="300"/>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6999225" y="30951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6754900" y="3339475"/>
              <a:ext cx="9700" cy="9650"/>
            </a:xfrm>
            <a:custGeom>
              <a:avLst/>
              <a:gdLst/>
              <a:ahLst/>
              <a:cxnLst/>
              <a:rect l="l" t="t" r="r" b="b"/>
              <a:pathLst>
                <a:path w="388" h="386" extrusionOk="0">
                  <a:moveTo>
                    <a:pt x="195" y="0"/>
                  </a:moveTo>
                  <a:cubicBezTo>
                    <a:pt x="89" y="0"/>
                    <a:pt x="1" y="87"/>
                    <a:pt x="1" y="193"/>
                  </a:cubicBezTo>
                  <a:cubicBezTo>
                    <a:pt x="1" y="299"/>
                    <a:pt x="89" y="385"/>
                    <a:pt x="195" y="385"/>
                  </a:cubicBezTo>
                  <a:cubicBezTo>
                    <a:pt x="301" y="385"/>
                    <a:pt x="387" y="299"/>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6816000" y="3278375"/>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0" y="387"/>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6877075" y="3217300"/>
              <a:ext cx="9650" cy="9675"/>
            </a:xfrm>
            <a:custGeom>
              <a:avLst/>
              <a:gdLst/>
              <a:ahLst/>
              <a:cxnLst/>
              <a:rect l="l" t="t" r="r" b="b"/>
              <a:pathLst>
                <a:path w="386" h="387" extrusionOk="0">
                  <a:moveTo>
                    <a:pt x="193" y="0"/>
                  </a:moveTo>
                  <a:cubicBezTo>
                    <a:pt x="87" y="0"/>
                    <a:pt x="1" y="88"/>
                    <a:pt x="1" y="194"/>
                  </a:cubicBezTo>
                  <a:cubicBezTo>
                    <a:pt x="1" y="300"/>
                    <a:pt x="87" y="387"/>
                    <a:pt x="193" y="387"/>
                  </a:cubicBezTo>
                  <a:cubicBezTo>
                    <a:pt x="300" y="387"/>
                    <a:pt x="386" y="300"/>
                    <a:pt x="386" y="194"/>
                  </a:cubicBezTo>
                  <a:cubicBezTo>
                    <a:pt x="386"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6968675" y="3125700"/>
              <a:ext cx="9700" cy="9675"/>
            </a:xfrm>
            <a:custGeom>
              <a:avLst/>
              <a:gdLst/>
              <a:ahLst/>
              <a:cxnLst/>
              <a:rect l="l" t="t" r="r" b="b"/>
              <a:pathLst>
                <a:path w="388" h="387" extrusionOk="0">
                  <a:moveTo>
                    <a:pt x="193" y="0"/>
                  </a:moveTo>
                  <a:cubicBezTo>
                    <a:pt x="87" y="0"/>
                    <a:pt x="1" y="87"/>
                    <a:pt x="1" y="193"/>
                  </a:cubicBezTo>
                  <a:cubicBezTo>
                    <a:pt x="1" y="301"/>
                    <a:pt x="87" y="387"/>
                    <a:pt x="193" y="387"/>
                  </a:cubicBezTo>
                  <a:cubicBezTo>
                    <a:pt x="301" y="387"/>
                    <a:pt x="387" y="301"/>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7029775" y="3064650"/>
              <a:ext cx="9650" cy="9650"/>
            </a:xfrm>
            <a:custGeom>
              <a:avLst/>
              <a:gdLst/>
              <a:ahLst/>
              <a:cxnLst/>
              <a:rect l="l" t="t" r="r" b="b"/>
              <a:pathLst>
                <a:path w="386" h="386" extrusionOk="0">
                  <a:moveTo>
                    <a:pt x="193" y="0"/>
                  </a:moveTo>
                  <a:cubicBezTo>
                    <a:pt x="87" y="0"/>
                    <a:pt x="0" y="87"/>
                    <a:pt x="0" y="193"/>
                  </a:cubicBezTo>
                  <a:cubicBezTo>
                    <a:pt x="0" y="299"/>
                    <a:pt x="87" y="385"/>
                    <a:pt x="193" y="385"/>
                  </a:cubicBezTo>
                  <a:cubicBezTo>
                    <a:pt x="299" y="385"/>
                    <a:pt x="385" y="299"/>
                    <a:pt x="385" y="193"/>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7060325" y="3034100"/>
              <a:ext cx="9650" cy="9700"/>
            </a:xfrm>
            <a:custGeom>
              <a:avLst/>
              <a:gdLst/>
              <a:ahLst/>
              <a:cxnLst/>
              <a:rect l="l" t="t" r="r" b="b"/>
              <a:pathLst>
                <a:path w="386" h="388" extrusionOk="0">
                  <a:moveTo>
                    <a:pt x="193" y="1"/>
                  </a:moveTo>
                  <a:cubicBezTo>
                    <a:pt x="86" y="1"/>
                    <a:pt x="0" y="87"/>
                    <a:pt x="0" y="193"/>
                  </a:cubicBezTo>
                  <a:cubicBezTo>
                    <a:pt x="0" y="299"/>
                    <a:pt x="86" y="387"/>
                    <a:pt x="193" y="387"/>
                  </a:cubicBezTo>
                  <a:cubicBezTo>
                    <a:pt x="299" y="387"/>
                    <a:pt x="385" y="299"/>
                    <a:pt x="385" y="193"/>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090825" y="300355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7119725" y="2973025"/>
              <a:ext cx="12950" cy="9675"/>
            </a:xfrm>
            <a:custGeom>
              <a:avLst/>
              <a:gdLst/>
              <a:ahLst/>
              <a:cxnLst/>
              <a:rect l="l" t="t" r="r" b="b"/>
              <a:pathLst>
                <a:path w="518" h="387" extrusionOk="0">
                  <a:moveTo>
                    <a:pt x="259" y="0"/>
                  </a:moveTo>
                  <a:cubicBezTo>
                    <a:pt x="210" y="0"/>
                    <a:pt x="160" y="19"/>
                    <a:pt x="122" y="56"/>
                  </a:cubicBezTo>
                  <a:cubicBezTo>
                    <a:pt x="1" y="179"/>
                    <a:pt x="87" y="387"/>
                    <a:pt x="259" y="387"/>
                  </a:cubicBezTo>
                  <a:cubicBezTo>
                    <a:pt x="431" y="387"/>
                    <a:pt x="518" y="179"/>
                    <a:pt x="397" y="56"/>
                  </a:cubicBezTo>
                  <a:cubicBezTo>
                    <a:pt x="359" y="19"/>
                    <a:pt x="309"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6936500" y="3156225"/>
              <a:ext cx="12950" cy="9700"/>
            </a:xfrm>
            <a:custGeom>
              <a:avLst/>
              <a:gdLst/>
              <a:ahLst/>
              <a:cxnLst/>
              <a:rect l="l" t="t" r="r" b="b"/>
              <a:pathLst>
                <a:path w="518" h="388" extrusionOk="0">
                  <a:moveTo>
                    <a:pt x="259" y="0"/>
                  </a:moveTo>
                  <a:cubicBezTo>
                    <a:pt x="210" y="0"/>
                    <a:pt x="161" y="19"/>
                    <a:pt x="124" y="57"/>
                  </a:cubicBezTo>
                  <a:cubicBezTo>
                    <a:pt x="1" y="180"/>
                    <a:pt x="87" y="388"/>
                    <a:pt x="260" y="388"/>
                  </a:cubicBezTo>
                  <a:cubicBezTo>
                    <a:pt x="431" y="388"/>
                    <a:pt x="518" y="180"/>
                    <a:pt x="396" y="57"/>
                  </a:cubicBezTo>
                  <a:cubicBezTo>
                    <a:pt x="358" y="19"/>
                    <a:pt x="309"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2"/>
          <p:cNvGrpSpPr/>
          <p:nvPr/>
        </p:nvGrpSpPr>
        <p:grpSpPr>
          <a:xfrm>
            <a:off x="6513030" y="4379548"/>
            <a:ext cx="1136960" cy="1115243"/>
            <a:chOff x="5930025" y="3771375"/>
            <a:chExt cx="668800" cy="656025"/>
          </a:xfrm>
        </p:grpSpPr>
        <p:sp>
          <p:nvSpPr>
            <p:cNvPr id="251" name="Google Shape;251;p2"/>
            <p:cNvSpPr/>
            <p:nvPr/>
          </p:nvSpPr>
          <p:spPr>
            <a:xfrm>
              <a:off x="6046675" y="4331700"/>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6067350" y="4331700"/>
              <a:ext cx="18250" cy="15650"/>
            </a:xfrm>
            <a:custGeom>
              <a:avLst/>
              <a:gdLst/>
              <a:ahLst/>
              <a:cxnLst/>
              <a:rect l="l" t="t" r="r" b="b"/>
              <a:pathLst>
                <a:path w="730" h="626" extrusionOk="0">
                  <a:moveTo>
                    <a:pt x="418" y="1"/>
                  </a:moveTo>
                  <a:cubicBezTo>
                    <a:pt x="140" y="1"/>
                    <a:pt x="1" y="337"/>
                    <a:pt x="198" y="534"/>
                  </a:cubicBezTo>
                  <a:cubicBezTo>
                    <a:pt x="261" y="597"/>
                    <a:pt x="339" y="625"/>
                    <a:pt x="415" y="625"/>
                  </a:cubicBezTo>
                  <a:cubicBezTo>
                    <a:pt x="575" y="625"/>
                    <a:pt x="730" y="501"/>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6093325" y="43317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611665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6139975" y="43317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6160650" y="4331700"/>
              <a:ext cx="18300" cy="15650"/>
            </a:xfrm>
            <a:custGeom>
              <a:avLst/>
              <a:gdLst/>
              <a:ahLst/>
              <a:cxnLst/>
              <a:rect l="l" t="t" r="r" b="b"/>
              <a:pathLst>
                <a:path w="732" h="626" extrusionOk="0">
                  <a:moveTo>
                    <a:pt x="419" y="1"/>
                  </a:moveTo>
                  <a:cubicBezTo>
                    <a:pt x="140" y="1"/>
                    <a:pt x="1" y="337"/>
                    <a:pt x="198" y="534"/>
                  </a:cubicBezTo>
                  <a:cubicBezTo>
                    <a:pt x="261" y="597"/>
                    <a:pt x="339" y="625"/>
                    <a:pt x="416" y="625"/>
                  </a:cubicBezTo>
                  <a:cubicBezTo>
                    <a:pt x="577" y="625"/>
                    <a:pt x="731" y="501"/>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6186625" y="43317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620995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6233275" y="4331700"/>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625660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627995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630325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6323950" y="4331700"/>
              <a:ext cx="18300" cy="15625"/>
            </a:xfrm>
            <a:custGeom>
              <a:avLst/>
              <a:gdLst/>
              <a:ahLst/>
              <a:cxnLst/>
              <a:rect l="l" t="t" r="r" b="b"/>
              <a:pathLst>
                <a:path w="732" h="625" extrusionOk="0">
                  <a:moveTo>
                    <a:pt x="419" y="1"/>
                  </a:moveTo>
                  <a:cubicBezTo>
                    <a:pt x="140" y="1"/>
                    <a:pt x="1" y="337"/>
                    <a:pt x="198" y="533"/>
                  </a:cubicBezTo>
                  <a:cubicBezTo>
                    <a:pt x="261" y="596"/>
                    <a:pt x="340" y="625"/>
                    <a:pt x="417" y="625"/>
                  </a:cubicBezTo>
                  <a:cubicBezTo>
                    <a:pt x="577" y="625"/>
                    <a:pt x="731" y="501"/>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6349900" y="433170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637325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6396600" y="433170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641990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6443250" y="433170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6466550" y="433170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6023325" y="431170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6046675" y="4311700"/>
              <a:ext cx="15625" cy="15625"/>
            </a:xfrm>
            <a:custGeom>
              <a:avLst/>
              <a:gdLst/>
              <a:ahLst/>
              <a:cxnLst/>
              <a:rect l="l" t="t" r="r" b="b"/>
              <a:pathLst>
                <a:path w="625" h="625" extrusionOk="0">
                  <a:moveTo>
                    <a:pt x="312" y="0"/>
                  </a:moveTo>
                  <a:cubicBezTo>
                    <a:pt x="139" y="0"/>
                    <a:pt x="0" y="140"/>
                    <a:pt x="0" y="313"/>
                  </a:cubicBezTo>
                  <a:cubicBezTo>
                    <a:pt x="0" y="485"/>
                    <a:pt x="139"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6067350" y="4311700"/>
              <a:ext cx="18250" cy="15650"/>
            </a:xfrm>
            <a:custGeom>
              <a:avLst/>
              <a:gdLst/>
              <a:ahLst/>
              <a:cxnLst/>
              <a:rect l="l" t="t" r="r" b="b"/>
              <a:pathLst>
                <a:path w="730" h="626" extrusionOk="0">
                  <a:moveTo>
                    <a:pt x="418" y="0"/>
                  </a:moveTo>
                  <a:cubicBezTo>
                    <a:pt x="140" y="0"/>
                    <a:pt x="1" y="337"/>
                    <a:pt x="198" y="534"/>
                  </a:cubicBezTo>
                  <a:cubicBezTo>
                    <a:pt x="261" y="597"/>
                    <a:pt x="339" y="625"/>
                    <a:pt x="415" y="625"/>
                  </a:cubicBezTo>
                  <a:cubicBezTo>
                    <a:pt x="575" y="625"/>
                    <a:pt x="730" y="500"/>
                    <a:pt x="730" y="313"/>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6093325" y="431170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611665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6139975" y="431170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6160650" y="4311700"/>
              <a:ext cx="18300" cy="15650"/>
            </a:xfrm>
            <a:custGeom>
              <a:avLst/>
              <a:gdLst/>
              <a:ahLst/>
              <a:cxnLst/>
              <a:rect l="l" t="t" r="r" b="b"/>
              <a:pathLst>
                <a:path w="732" h="626" extrusionOk="0">
                  <a:moveTo>
                    <a:pt x="419" y="0"/>
                  </a:moveTo>
                  <a:cubicBezTo>
                    <a:pt x="140" y="0"/>
                    <a:pt x="1" y="337"/>
                    <a:pt x="198" y="534"/>
                  </a:cubicBezTo>
                  <a:cubicBezTo>
                    <a:pt x="261" y="597"/>
                    <a:pt x="339" y="625"/>
                    <a:pt x="416" y="625"/>
                  </a:cubicBezTo>
                  <a:cubicBezTo>
                    <a:pt x="577" y="625"/>
                    <a:pt x="731" y="500"/>
                    <a:pt x="731" y="313"/>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6186625" y="431170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6067350" y="4351725"/>
              <a:ext cx="18250" cy="15650"/>
            </a:xfrm>
            <a:custGeom>
              <a:avLst/>
              <a:gdLst/>
              <a:ahLst/>
              <a:cxnLst/>
              <a:rect l="l" t="t" r="r" b="b"/>
              <a:pathLst>
                <a:path w="730" h="626" extrusionOk="0">
                  <a:moveTo>
                    <a:pt x="418" y="0"/>
                  </a:moveTo>
                  <a:cubicBezTo>
                    <a:pt x="140" y="0"/>
                    <a:pt x="1" y="337"/>
                    <a:pt x="198" y="534"/>
                  </a:cubicBezTo>
                  <a:cubicBezTo>
                    <a:pt x="261" y="597"/>
                    <a:pt x="339" y="625"/>
                    <a:pt x="416" y="625"/>
                  </a:cubicBezTo>
                  <a:cubicBezTo>
                    <a:pt x="576" y="625"/>
                    <a:pt x="730" y="501"/>
                    <a:pt x="730" y="312"/>
                  </a:cubicBezTo>
                  <a:cubicBezTo>
                    <a:pt x="730" y="139"/>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6093325" y="4351725"/>
              <a:ext cx="15625" cy="15625"/>
            </a:xfrm>
            <a:custGeom>
              <a:avLst/>
              <a:gdLst/>
              <a:ahLst/>
              <a:cxnLst/>
              <a:rect l="l" t="t" r="r" b="b"/>
              <a:pathLst>
                <a:path w="625" h="625" extrusionOk="0">
                  <a:moveTo>
                    <a:pt x="312" y="0"/>
                  </a:moveTo>
                  <a:cubicBezTo>
                    <a:pt x="140" y="0"/>
                    <a:pt x="0" y="139"/>
                    <a:pt x="0" y="312"/>
                  </a:cubicBezTo>
                  <a:cubicBezTo>
                    <a:pt x="0" y="485"/>
                    <a:pt x="140" y="625"/>
                    <a:pt x="312" y="625"/>
                  </a:cubicBezTo>
                  <a:cubicBezTo>
                    <a:pt x="485" y="625"/>
                    <a:pt x="625" y="485"/>
                    <a:pt x="625" y="312"/>
                  </a:cubicBezTo>
                  <a:cubicBezTo>
                    <a:pt x="625" y="139"/>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611665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4" y="625"/>
                    <a:pt x="625" y="485"/>
                    <a:pt x="625" y="312"/>
                  </a:cubicBezTo>
                  <a:cubicBezTo>
                    <a:pt x="625" y="139"/>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6139975" y="4351725"/>
              <a:ext cx="15625" cy="15625"/>
            </a:xfrm>
            <a:custGeom>
              <a:avLst/>
              <a:gdLst/>
              <a:ahLst/>
              <a:cxnLst/>
              <a:rect l="l" t="t" r="r" b="b"/>
              <a:pathLst>
                <a:path w="625" h="625" extrusionOk="0">
                  <a:moveTo>
                    <a:pt x="312" y="0"/>
                  </a:moveTo>
                  <a:cubicBezTo>
                    <a:pt x="140" y="0"/>
                    <a:pt x="0" y="139"/>
                    <a:pt x="0" y="312"/>
                  </a:cubicBezTo>
                  <a:cubicBezTo>
                    <a:pt x="0" y="485"/>
                    <a:pt x="140" y="625"/>
                    <a:pt x="312" y="625"/>
                  </a:cubicBezTo>
                  <a:cubicBezTo>
                    <a:pt x="485" y="625"/>
                    <a:pt x="625" y="485"/>
                    <a:pt x="625" y="312"/>
                  </a:cubicBezTo>
                  <a:cubicBezTo>
                    <a:pt x="625" y="139"/>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6160650" y="4351725"/>
              <a:ext cx="18300" cy="15650"/>
            </a:xfrm>
            <a:custGeom>
              <a:avLst/>
              <a:gdLst/>
              <a:ahLst/>
              <a:cxnLst/>
              <a:rect l="l" t="t" r="r" b="b"/>
              <a:pathLst>
                <a:path w="732" h="626" extrusionOk="0">
                  <a:moveTo>
                    <a:pt x="419" y="0"/>
                  </a:moveTo>
                  <a:cubicBezTo>
                    <a:pt x="140" y="0"/>
                    <a:pt x="1" y="337"/>
                    <a:pt x="198" y="534"/>
                  </a:cubicBezTo>
                  <a:cubicBezTo>
                    <a:pt x="261" y="597"/>
                    <a:pt x="340" y="625"/>
                    <a:pt x="417" y="625"/>
                  </a:cubicBezTo>
                  <a:cubicBezTo>
                    <a:pt x="577" y="625"/>
                    <a:pt x="731" y="501"/>
                    <a:pt x="731" y="312"/>
                  </a:cubicBezTo>
                  <a:cubicBezTo>
                    <a:pt x="731" y="139"/>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6186625" y="4351725"/>
              <a:ext cx="15625" cy="15625"/>
            </a:xfrm>
            <a:custGeom>
              <a:avLst/>
              <a:gdLst/>
              <a:ahLst/>
              <a:cxnLst/>
              <a:rect l="l" t="t" r="r" b="b"/>
              <a:pathLst>
                <a:path w="625" h="625" extrusionOk="0">
                  <a:moveTo>
                    <a:pt x="312" y="0"/>
                  </a:moveTo>
                  <a:cubicBezTo>
                    <a:pt x="140" y="0"/>
                    <a:pt x="0" y="139"/>
                    <a:pt x="0" y="312"/>
                  </a:cubicBezTo>
                  <a:cubicBezTo>
                    <a:pt x="0" y="485"/>
                    <a:pt x="140" y="625"/>
                    <a:pt x="312" y="625"/>
                  </a:cubicBezTo>
                  <a:cubicBezTo>
                    <a:pt x="485" y="625"/>
                    <a:pt x="625" y="485"/>
                    <a:pt x="625" y="312"/>
                  </a:cubicBezTo>
                  <a:cubicBezTo>
                    <a:pt x="625" y="139"/>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620995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6" y="625"/>
                    <a:pt x="625" y="485"/>
                    <a:pt x="625" y="312"/>
                  </a:cubicBezTo>
                  <a:cubicBezTo>
                    <a:pt x="625" y="139"/>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6233275" y="4351725"/>
              <a:ext cx="15625" cy="15625"/>
            </a:xfrm>
            <a:custGeom>
              <a:avLst/>
              <a:gdLst/>
              <a:ahLst/>
              <a:cxnLst/>
              <a:rect l="l" t="t" r="r" b="b"/>
              <a:pathLst>
                <a:path w="625" h="625" extrusionOk="0">
                  <a:moveTo>
                    <a:pt x="312" y="0"/>
                  </a:moveTo>
                  <a:cubicBezTo>
                    <a:pt x="141" y="0"/>
                    <a:pt x="0" y="139"/>
                    <a:pt x="0" y="312"/>
                  </a:cubicBezTo>
                  <a:cubicBezTo>
                    <a:pt x="0" y="485"/>
                    <a:pt x="141" y="625"/>
                    <a:pt x="312" y="625"/>
                  </a:cubicBezTo>
                  <a:cubicBezTo>
                    <a:pt x="485" y="625"/>
                    <a:pt x="625" y="485"/>
                    <a:pt x="625" y="312"/>
                  </a:cubicBezTo>
                  <a:cubicBezTo>
                    <a:pt x="625" y="139"/>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625660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6" y="625"/>
                    <a:pt x="625" y="485"/>
                    <a:pt x="625" y="312"/>
                  </a:cubicBezTo>
                  <a:cubicBezTo>
                    <a:pt x="625" y="139"/>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627995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4" y="625"/>
                    <a:pt x="625" y="485"/>
                    <a:pt x="625" y="312"/>
                  </a:cubicBezTo>
                  <a:cubicBezTo>
                    <a:pt x="625" y="139"/>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630325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6" y="625"/>
                    <a:pt x="625" y="485"/>
                    <a:pt x="625" y="312"/>
                  </a:cubicBezTo>
                  <a:cubicBezTo>
                    <a:pt x="625" y="139"/>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6323950" y="4351725"/>
              <a:ext cx="18300" cy="15650"/>
            </a:xfrm>
            <a:custGeom>
              <a:avLst/>
              <a:gdLst/>
              <a:ahLst/>
              <a:cxnLst/>
              <a:rect l="l" t="t" r="r" b="b"/>
              <a:pathLst>
                <a:path w="732" h="626" extrusionOk="0">
                  <a:moveTo>
                    <a:pt x="419" y="0"/>
                  </a:moveTo>
                  <a:cubicBezTo>
                    <a:pt x="140" y="0"/>
                    <a:pt x="1" y="337"/>
                    <a:pt x="198" y="534"/>
                  </a:cubicBezTo>
                  <a:cubicBezTo>
                    <a:pt x="261" y="597"/>
                    <a:pt x="340" y="625"/>
                    <a:pt x="416" y="625"/>
                  </a:cubicBezTo>
                  <a:cubicBezTo>
                    <a:pt x="577" y="625"/>
                    <a:pt x="731" y="501"/>
                    <a:pt x="731" y="312"/>
                  </a:cubicBezTo>
                  <a:cubicBezTo>
                    <a:pt x="731" y="139"/>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6349900" y="4351725"/>
              <a:ext cx="15650" cy="15625"/>
            </a:xfrm>
            <a:custGeom>
              <a:avLst/>
              <a:gdLst/>
              <a:ahLst/>
              <a:cxnLst/>
              <a:rect l="l" t="t" r="r" b="b"/>
              <a:pathLst>
                <a:path w="626" h="625" extrusionOk="0">
                  <a:moveTo>
                    <a:pt x="313" y="0"/>
                  </a:moveTo>
                  <a:cubicBezTo>
                    <a:pt x="142" y="0"/>
                    <a:pt x="1" y="139"/>
                    <a:pt x="1" y="312"/>
                  </a:cubicBezTo>
                  <a:cubicBezTo>
                    <a:pt x="1" y="485"/>
                    <a:pt x="142" y="625"/>
                    <a:pt x="313" y="625"/>
                  </a:cubicBezTo>
                  <a:cubicBezTo>
                    <a:pt x="486" y="625"/>
                    <a:pt x="625" y="485"/>
                    <a:pt x="625" y="312"/>
                  </a:cubicBezTo>
                  <a:cubicBezTo>
                    <a:pt x="625" y="139"/>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637325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6" y="625"/>
                    <a:pt x="625" y="485"/>
                    <a:pt x="625" y="312"/>
                  </a:cubicBezTo>
                  <a:cubicBezTo>
                    <a:pt x="625" y="139"/>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6396600" y="4351725"/>
              <a:ext cx="15625" cy="15625"/>
            </a:xfrm>
            <a:custGeom>
              <a:avLst/>
              <a:gdLst/>
              <a:ahLst/>
              <a:cxnLst/>
              <a:rect l="l" t="t" r="r" b="b"/>
              <a:pathLst>
                <a:path w="625" h="625" extrusionOk="0">
                  <a:moveTo>
                    <a:pt x="313" y="0"/>
                  </a:moveTo>
                  <a:cubicBezTo>
                    <a:pt x="140" y="0"/>
                    <a:pt x="0" y="139"/>
                    <a:pt x="0" y="312"/>
                  </a:cubicBezTo>
                  <a:cubicBezTo>
                    <a:pt x="0" y="485"/>
                    <a:pt x="140" y="625"/>
                    <a:pt x="313" y="625"/>
                  </a:cubicBezTo>
                  <a:cubicBezTo>
                    <a:pt x="484" y="625"/>
                    <a:pt x="625" y="485"/>
                    <a:pt x="625" y="312"/>
                  </a:cubicBezTo>
                  <a:cubicBezTo>
                    <a:pt x="625" y="139"/>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641990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6" y="625"/>
                    <a:pt x="625" y="485"/>
                    <a:pt x="625" y="312"/>
                  </a:cubicBezTo>
                  <a:cubicBezTo>
                    <a:pt x="625" y="139"/>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6443250" y="4351725"/>
              <a:ext cx="15625" cy="15625"/>
            </a:xfrm>
            <a:custGeom>
              <a:avLst/>
              <a:gdLst/>
              <a:ahLst/>
              <a:cxnLst/>
              <a:rect l="l" t="t" r="r" b="b"/>
              <a:pathLst>
                <a:path w="625" h="625" extrusionOk="0">
                  <a:moveTo>
                    <a:pt x="313" y="0"/>
                  </a:moveTo>
                  <a:cubicBezTo>
                    <a:pt x="140" y="0"/>
                    <a:pt x="0" y="139"/>
                    <a:pt x="0" y="312"/>
                  </a:cubicBezTo>
                  <a:cubicBezTo>
                    <a:pt x="0" y="485"/>
                    <a:pt x="140" y="625"/>
                    <a:pt x="313" y="625"/>
                  </a:cubicBezTo>
                  <a:cubicBezTo>
                    <a:pt x="485" y="625"/>
                    <a:pt x="625" y="485"/>
                    <a:pt x="625" y="312"/>
                  </a:cubicBezTo>
                  <a:cubicBezTo>
                    <a:pt x="625" y="139"/>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620995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6233275" y="4311700"/>
              <a:ext cx="15625" cy="15625"/>
            </a:xfrm>
            <a:custGeom>
              <a:avLst/>
              <a:gdLst/>
              <a:ahLst/>
              <a:cxnLst/>
              <a:rect l="l" t="t" r="r" b="b"/>
              <a:pathLst>
                <a:path w="625" h="625" extrusionOk="0">
                  <a:moveTo>
                    <a:pt x="312" y="0"/>
                  </a:moveTo>
                  <a:cubicBezTo>
                    <a:pt x="141" y="0"/>
                    <a:pt x="0" y="140"/>
                    <a:pt x="0" y="313"/>
                  </a:cubicBezTo>
                  <a:cubicBezTo>
                    <a:pt x="0" y="485"/>
                    <a:pt x="141"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625660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27995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630325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6323950" y="4311700"/>
              <a:ext cx="18300" cy="15625"/>
            </a:xfrm>
            <a:custGeom>
              <a:avLst/>
              <a:gdLst/>
              <a:ahLst/>
              <a:cxnLst/>
              <a:rect l="l" t="t" r="r" b="b"/>
              <a:pathLst>
                <a:path w="732" h="625" extrusionOk="0">
                  <a:moveTo>
                    <a:pt x="419" y="0"/>
                  </a:moveTo>
                  <a:cubicBezTo>
                    <a:pt x="140" y="0"/>
                    <a:pt x="1" y="337"/>
                    <a:pt x="198" y="532"/>
                  </a:cubicBezTo>
                  <a:cubicBezTo>
                    <a:pt x="261" y="596"/>
                    <a:pt x="340" y="625"/>
                    <a:pt x="417" y="625"/>
                  </a:cubicBezTo>
                  <a:cubicBezTo>
                    <a:pt x="577" y="625"/>
                    <a:pt x="731" y="500"/>
                    <a:pt x="731" y="313"/>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6349900" y="4311700"/>
              <a:ext cx="15650" cy="15625"/>
            </a:xfrm>
            <a:custGeom>
              <a:avLst/>
              <a:gdLst/>
              <a:ahLst/>
              <a:cxnLst/>
              <a:rect l="l" t="t" r="r" b="b"/>
              <a:pathLst>
                <a:path w="626" h="625" extrusionOk="0">
                  <a:moveTo>
                    <a:pt x="313" y="0"/>
                  </a:moveTo>
                  <a:cubicBezTo>
                    <a:pt x="142" y="0"/>
                    <a:pt x="1" y="140"/>
                    <a:pt x="1" y="313"/>
                  </a:cubicBezTo>
                  <a:cubicBezTo>
                    <a:pt x="1" y="485"/>
                    <a:pt x="142"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637325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6396600" y="431170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641990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6443250" y="431170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6466550" y="4311700"/>
              <a:ext cx="15650" cy="15625"/>
            </a:xfrm>
            <a:custGeom>
              <a:avLst/>
              <a:gdLst/>
              <a:ahLst/>
              <a:cxnLst/>
              <a:rect l="l" t="t" r="r" b="b"/>
              <a:pathLst>
                <a:path w="626" h="625" extrusionOk="0">
                  <a:moveTo>
                    <a:pt x="313" y="0"/>
                  </a:moveTo>
                  <a:cubicBezTo>
                    <a:pt x="142" y="0"/>
                    <a:pt x="1" y="140"/>
                    <a:pt x="1" y="313"/>
                  </a:cubicBezTo>
                  <a:cubicBezTo>
                    <a:pt x="1" y="485"/>
                    <a:pt x="142"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6487275" y="4311700"/>
              <a:ext cx="18250" cy="15650"/>
            </a:xfrm>
            <a:custGeom>
              <a:avLst/>
              <a:gdLst/>
              <a:ahLst/>
              <a:cxnLst/>
              <a:rect l="l" t="t" r="r" b="b"/>
              <a:pathLst>
                <a:path w="730" h="626" extrusionOk="0">
                  <a:moveTo>
                    <a:pt x="418" y="0"/>
                  </a:moveTo>
                  <a:cubicBezTo>
                    <a:pt x="139" y="0"/>
                    <a:pt x="1" y="337"/>
                    <a:pt x="196" y="534"/>
                  </a:cubicBezTo>
                  <a:cubicBezTo>
                    <a:pt x="260" y="597"/>
                    <a:pt x="338" y="625"/>
                    <a:pt x="415" y="625"/>
                  </a:cubicBezTo>
                  <a:cubicBezTo>
                    <a:pt x="575" y="625"/>
                    <a:pt x="730" y="500"/>
                    <a:pt x="730" y="313"/>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5999975" y="4291675"/>
              <a:ext cx="15650" cy="15650"/>
            </a:xfrm>
            <a:custGeom>
              <a:avLst/>
              <a:gdLst/>
              <a:ahLst/>
              <a:cxnLst/>
              <a:rect l="l" t="t" r="r" b="b"/>
              <a:pathLst>
                <a:path w="626" h="626" extrusionOk="0">
                  <a:moveTo>
                    <a:pt x="313" y="1"/>
                  </a:moveTo>
                  <a:cubicBezTo>
                    <a:pt x="141" y="1"/>
                    <a:pt x="1" y="140"/>
                    <a:pt x="1" y="313"/>
                  </a:cubicBezTo>
                  <a:cubicBezTo>
                    <a:pt x="1" y="486"/>
                    <a:pt x="141"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6023325" y="42916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6046675" y="4291675"/>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6067350" y="4291675"/>
              <a:ext cx="18250" cy="15675"/>
            </a:xfrm>
            <a:custGeom>
              <a:avLst/>
              <a:gdLst/>
              <a:ahLst/>
              <a:cxnLst/>
              <a:rect l="l" t="t" r="r" b="b"/>
              <a:pathLst>
                <a:path w="730" h="627" extrusionOk="0">
                  <a:moveTo>
                    <a:pt x="418" y="1"/>
                  </a:moveTo>
                  <a:cubicBezTo>
                    <a:pt x="140" y="1"/>
                    <a:pt x="1" y="337"/>
                    <a:pt x="198" y="534"/>
                  </a:cubicBezTo>
                  <a:cubicBezTo>
                    <a:pt x="261" y="598"/>
                    <a:pt x="339" y="626"/>
                    <a:pt x="416" y="626"/>
                  </a:cubicBezTo>
                  <a:cubicBezTo>
                    <a:pt x="576" y="626"/>
                    <a:pt x="730" y="502"/>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6093325" y="42916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611665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6139975" y="42916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6160650" y="4291675"/>
              <a:ext cx="18300" cy="15675"/>
            </a:xfrm>
            <a:custGeom>
              <a:avLst/>
              <a:gdLst/>
              <a:ahLst/>
              <a:cxnLst/>
              <a:rect l="l" t="t" r="r" b="b"/>
              <a:pathLst>
                <a:path w="732" h="627" extrusionOk="0">
                  <a:moveTo>
                    <a:pt x="419" y="1"/>
                  </a:moveTo>
                  <a:cubicBezTo>
                    <a:pt x="140" y="1"/>
                    <a:pt x="1" y="337"/>
                    <a:pt x="198" y="534"/>
                  </a:cubicBezTo>
                  <a:cubicBezTo>
                    <a:pt x="261" y="598"/>
                    <a:pt x="340" y="626"/>
                    <a:pt x="417" y="626"/>
                  </a:cubicBezTo>
                  <a:cubicBezTo>
                    <a:pt x="577" y="626"/>
                    <a:pt x="731" y="502"/>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186625" y="42916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620995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6233275" y="429167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625660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627995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630325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6323950" y="4291675"/>
              <a:ext cx="18300" cy="15675"/>
            </a:xfrm>
            <a:custGeom>
              <a:avLst/>
              <a:gdLst/>
              <a:ahLst/>
              <a:cxnLst/>
              <a:rect l="l" t="t" r="r" b="b"/>
              <a:pathLst>
                <a:path w="732" h="627" extrusionOk="0">
                  <a:moveTo>
                    <a:pt x="419" y="1"/>
                  </a:moveTo>
                  <a:cubicBezTo>
                    <a:pt x="140" y="1"/>
                    <a:pt x="1" y="337"/>
                    <a:pt x="198" y="534"/>
                  </a:cubicBezTo>
                  <a:cubicBezTo>
                    <a:pt x="261" y="598"/>
                    <a:pt x="340" y="626"/>
                    <a:pt x="416" y="626"/>
                  </a:cubicBezTo>
                  <a:cubicBezTo>
                    <a:pt x="577" y="626"/>
                    <a:pt x="731" y="502"/>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6349900" y="429167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637325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6396600" y="42916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641990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6443250" y="42916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6466550" y="429167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6487275" y="4291675"/>
              <a:ext cx="18250" cy="15675"/>
            </a:xfrm>
            <a:custGeom>
              <a:avLst/>
              <a:gdLst/>
              <a:ahLst/>
              <a:cxnLst/>
              <a:rect l="l" t="t" r="r" b="b"/>
              <a:pathLst>
                <a:path w="730" h="627" extrusionOk="0">
                  <a:moveTo>
                    <a:pt x="418" y="1"/>
                  </a:moveTo>
                  <a:cubicBezTo>
                    <a:pt x="139" y="1"/>
                    <a:pt x="1" y="337"/>
                    <a:pt x="196" y="534"/>
                  </a:cubicBezTo>
                  <a:cubicBezTo>
                    <a:pt x="260" y="598"/>
                    <a:pt x="338" y="626"/>
                    <a:pt x="415" y="626"/>
                  </a:cubicBezTo>
                  <a:cubicBezTo>
                    <a:pt x="576" y="626"/>
                    <a:pt x="730" y="502"/>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6513250" y="42916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4" y="625"/>
                    <a:pt x="625" y="486"/>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5999975" y="4271675"/>
              <a:ext cx="15650" cy="15650"/>
            </a:xfrm>
            <a:custGeom>
              <a:avLst/>
              <a:gdLst/>
              <a:ahLst/>
              <a:cxnLst/>
              <a:rect l="l" t="t" r="r" b="b"/>
              <a:pathLst>
                <a:path w="626" h="626" extrusionOk="0">
                  <a:moveTo>
                    <a:pt x="313" y="1"/>
                  </a:moveTo>
                  <a:cubicBezTo>
                    <a:pt x="141" y="1"/>
                    <a:pt x="1" y="140"/>
                    <a:pt x="1" y="313"/>
                  </a:cubicBezTo>
                  <a:cubicBezTo>
                    <a:pt x="1" y="484"/>
                    <a:pt x="141"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6023325" y="4271675"/>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6046675" y="4271675"/>
              <a:ext cx="15625" cy="15650"/>
            </a:xfrm>
            <a:custGeom>
              <a:avLst/>
              <a:gdLst/>
              <a:ahLst/>
              <a:cxnLst/>
              <a:rect l="l" t="t" r="r" b="b"/>
              <a:pathLst>
                <a:path w="625" h="626" extrusionOk="0">
                  <a:moveTo>
                    <a:pt x="312" y="1"/>
                  </a:moveTo>
                  <a:cubicBezTo>
                    <a:pt x="139" y="1"/>
                    <a:pt x="0" y="140"/>
                    <a:pt x="0" y="313"/>
                  </a:cubicBezTo>
                  <a:cubicBezTo>
                    <a:pt x="0" y="484"/>
                    <a:pt x="139"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6067350" y="4271675"/>
              <a:ext cx="18250" cy="15625"/>
            </a:xfrm>
            <a:custGeom>
              <a:avLst/>
              <a:gdLst/>
              <a:ahLst/>
              <a:cxnLst/>
              <a:rect l="l" t="t" r="r" b="b"/>
              <a:pathLst>
                <a:path w="730" h="625" extrusionOk="0">
                  <a:moveTo>
                    <a:pt x="418" y="1"/>
                  </a:moveTo>
                  <a:cubicBezTo>
                    <a:pt x="140" y="1"/>
                    <a:pt x="1" y="337"/>
                    <a:pt x="198" y="533"/>
                  </a:cubicBezTo>
                  <a:cubicBezTo>
                    <a:pt x="261" y="596"/>
                    <a:pt x="339" y="625"/>
                    <a:pt x="416" y="625"/>
                  </a:cubicBezTo>
                  <a:cubicBezTo>
                    <a:pt x="576" y="625"/>
                    <a:pt x="730" y="500"/>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6093325" y="4271675"/>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611665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139975" y="4271675"/>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6160650" y="4271675"/>
              <a:ext cx="18300" cy="15625"/>
            </a:xfrm>
            <a:custGeom>
              <a:avLst/>
              <a:gdLst/>
              <a:ahLst/>
              <a:cxnLst/>
              <a:rect l="l" t="t" r="r" b="b"/>
              <a:pathLst>
                <a:path w="732" h="625" extrusionOk="0">
                  <a:moveTo>
                    <a:pt x="419" y="1"/>
                  </a:moveTo>
                  <a:cubicBezTo>
                    <a:pt x="140" y="1"/>
                    <a:pt x="1" y="337"/>
                    <a:pt x="198" y="533"/>
                  </a:cubicBezTo>
                  <a:cubicBezTo>
                    <a:pt x="262" y="596"/>
                    <a:pt x="340" y="625"/>
                    <a:pt x="417" y="625"/>
                  </a:cubicBezTo>
                  <a:cubicBezTo>
                    <a:pt x="577" y="625"/>
                    <a:pt x="731" y="500"/>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6186625" y="4271675"/>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620995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6233275" y="4271675"/>
              <a:ext cx="15625" cy="15650"/>
            </a:xfrm>
            <a:custGeom>
              <a:avLst/>
              <a:gdLst/>
              <a:ahLst/>
              <a:cxnLst/>
              <a:rect l="l" t="t" r="r" b="b"/>
              <a:pathLst>
                <a:path w="625" h="626" extrusionOk="0">
                  <a:moveTo>
                    <a:pt x="312" y="1"/>
                  </a:moveTo>
                  <a:cubicBezTo>
                    <a:pt x="141" y="1"/>
                    <a:pt x="0" y="140"/>
                    <a:pt x="0" y="313"/>
                  </a:cubicBezTo>
                  <a:cubicBezTo>
                    <a:pt x="0" y="484"/>
                    <a:pt x="141"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25660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627995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630325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6323950" y="4271675"/>
              <a:ext cx="18300" cy="15625"/>
            </a:xfrm>
            <a:custGeom>
              <a:avLst/>
              <a:gdLst/>
              <a:ahLst/>
              <a:cxnLst/>
              <a:rect l="l" t="t" r="r" b="b"/>
              <a:pathLst>
                <a:path w="732" h="625" extrusionOk="0">
                  <a:moveTo>
                    <a:pt x="419" y="1"/>
                  </a:moveTo>
                  <a:cubicBezTo>
                    <a:pt x="140" y="1"/>
                    <a:pt x="1" y="336"/>
                    <a:pt x="198" y="533"/>
                  </a:cubicBezTo>
                  <a:cubicBezTo>
                    <a:pt x="261" y="596"/>
                    <a:pt x="340" y="625"/>
                    <a:pt x="417" y="625"/>
                  </a:cubicBezTo>
                  <a:cubicBezTo>
                    <a:pt x="577" y="625"/>
                    <a:pt x="731" y="500"/>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6349900" y="4271675"/>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637325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6396600" y="4271675"/>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641990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6443250" y="4271675"/>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6466550" y="4271675"/>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6487275" y="4271675"/>
              <a:ext cx="18250" cy="15625"/>
            </a:xfrm>
            <a:custGeom>
              <a:avLst/>
              <a:gdLst/>
              <a:ahLst/>
              <a:cxnLst/>
              <a:rect l="l" t="t" r="r" b="b"/>
              <a:pathLst>
                <a:path w="730" h="625" extrusionOk="0">
                  <a:moveTo>
                    <a:pt x="418" y="1"/>
                  </a:moveTo>
                  <a:cubicBezTo>
                    <a:pt x="139" y="1"/>
                    <a:pt x="1" y="337"/>
                    <a:pt x="196" y="533"/>
                  </a:cubicBezTo>
                  <a:cubicBezTo>
                    <a:pt x="260" y="596"/>
                    <a:pt x="339" y="625"/>
                    <a:pt x="415" y="625"/>
                  </a:cubicBezTo>
                  <a:cubicBezTo>
                    <a:pt x="576" y="625"/>
                    <a:pt x="730" y="500"/>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6513250" y="4271675"/>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4" y="625"/>
                    <a:pt x="625" y="484"/>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5976675" y="4251675"/>
              <a:ext cx="15625" cy="15625"/>
            </a:xfrm>
            <a:custGeom>
              <a:avLst/>
              <a:gdLst/>
              <a:ahLst/>
              <a:cxnLst/>
              <a:rect l="l" t="t" r="r" b="b"/>
              <a:pathLst>
                <a:path w="625" h="625" extrusionOk="0">
                  <a:moveTo>
                    <a:pt x="313" y="0"/>
                  </a:moveTo>
                  <a:cubicBezTo>
                    <a:pt x="140" y="0"/>
                    <a:pt x="0" y="140"/>
                    <a:pt x="0" y="312"/>
                  </a:cubicBezTo>
                  <a:cubicBezTo>
                    <a:pt x="0" y="484"/>
                    <a:pt x="140" y="625"/>
                    <a:pt x="313" y="625"/>
                  </a:cubicBezTo>
                  <a:cubicBezTo>
                    <a:pt x="485" y="625"/>
                    <a:pt x="625" y="484"/>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5999975" y="4251675"/>
              <a:ext cx="15650" cy="15625"/>
            </a:xfrm>
            <a:custGeom>
              <a:avLst/>
              <a:gdLst/>
              <a:ahLst/>
              <a:cxnLst/>
              <a:rect l="l" t="t" r="r" b="b"/>
              <a:pathLst>
                <a:path w="626" h="625" extrusionOk="0">
                  <a:moveTo>
                    <a:pt x="313" y="0"/>
                  </a:moveTo>
                  <a:cubicBezTo>
                    <a:pt x="141" y="0"/>
                    <a:pt x="1" y="140"/>
                    <a:pt x="1" y="312"/>
                  </a:cubicBezTo>
                  <a:cubicBezTo>
                    <a:pt x="1" y="484"/>
                    <a:pt x="141"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6023325" y="4251675"/>
              <a:ext cx="15625" cy="15625"/>
            </a:xfrm>
            <a:custGeom>
              <a:avLst/>
              <a:gdLst/>
              <a:ahLst/>
              <a:cxnLst/>
              <a:rect l="l" t="t" r="r" b="b"/>
              <a:pathLst>
                <a:path w="625" h="625" extrusionOk="0">
                  <a:moveTo>
                    <a:pt x="313" y="0"/>
                  </a:moveTo>
                  <a:cubicBezTo>
                    <a:pt x="140" y="0"/>
                    <a:pt x="0" y="140"/>
                    <a:pt x="0" y="312"/>
                  </a:cubicBezTo>
                  <a:cubicBezTo>
                    <a:pt x="0" y="484"/>
                    <a:pt x="140" y="625"/>
                    <a:pt x="313" y="625"/>
                  </a:cubicBezTo>
                  <a:cubicBezTo>
                    <a:pt x="485" y="625"/>
                    <a:pt x="625" y="484"/>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6046675" y="4251675"/>
              <a:ext cx="15625" cy="15625"/>
            </a:xfrm>
            <a:custGeom>
              <a:avLst/>
              <a:gdLst/>
              <a:ahLst/>
              <a:cxnLst/>
              <a:rect l="l" t="t" r="r" b="b"/>
              <a:pathLst>
                <a:path w="625" h="625" extrusionOk="0">
                  <a:moveTo>
                    <a:pt x="312" y="0"/>
                  </a:moveTo>
                  <a:cubicBezTo>
                    <a:pt x="139" y="0"/>
                    <a:pt x="0" y="140"/>
                    <a:pt x="0" y="312"/>
                  </a:cubicBezTo>
                  <a:cubicBezTo>
                    <a:pt x="0" y="484"/>
                    <a:pt x="139" y="625"/>
                    <a:pt x="312" y="625"/>
                  </a:cubicBezTo>
                  <a:cubicBezTo>
                    <a:pt x="485" y="625"/>
                    <a:pt x="625" y="484"/>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6067350" y="4251675"/>
              <a:ext cx="18250" cy="15625"/>
            </a:xfrm>
            <a:custGeom>
              <a:avLst/>
              <a:gdLst/>
              <a:ahLst/>
              <a:cxnLst/>
              <a:rect l="l" t="t" r="r" b="b"/>
              <a:pathLst>
                <a:path w="730" h="625" extrusionOk="0">
                  <a:moveTo>
                    <a:pt x="418" y="0"/>
                  </a:moveTo>
                  <a:cubicBezTo>
                    <a:pt x="140" y="0"/>
                    <a:pt x="1" y="337"/>
                    <a:pt x="198" y="532"/>
                  </a:cubicBezTo>
                  <a:cubicBezTo>
                    <a:pt x="261" y="596"/>
                    <a:pt x="339" y="625"/>
                    <a:pt x="416" y="625"/>
                  </a:cubicBezTo>
                  <a:cubicBezTo>
                    <a:pt x="576" y="625"/>
                    <a:pt x="730" y="500"/>
                    <a:pt x="730" y="312"/>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6093325" y="4251675"/>
              <a:ext cx="15625" cy="15625"/>
            </a:xfrm>
            <a:custGeom>
              <a:avLst/>
              <a:gdLst/>
              <a:ahLst/>
              <a:cxnLst/>
              <a:rect l="l" t="t" r="r" b="b"/>
              <a:pathLst>
                <a:path w="625" h="625" extrusionOk="0">
                  <a:moveTo>
                    <a:pt x="312" y="0"/>
                  </a:moveTo>
                  <a:cubicBezTo>
                    <a:pt x="140" y="0"/>
                    <a:pt x="0" y="140"/>
                    <a:pt x="0" y="312"/>
                  </a:cubicBezTo>
                  <a:cubicBezTo>
                    <a:pt x="0" y="484"/>
                    <a:pt x="140" y="625"/>
                    <a:pt x="312" y="625"/>
                  </a:cubicBezTo>
                  <a:cubicBezTo>
                    <a:pt x="485" y="625"/>
                    <a:pt x="625" y="484"/>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611665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4" y="625"/>
                    <a:pt x="625" y="484"/>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6139975" y="4251675"/>
              <a:ext cx="15625" cy="15625"/>
            </a:xfrm>
            <a:custGeom>
              <a:avLst/>
              <a:gdLst/>
              <a:ahLst/>
              <a:cxnLst/>
              <a:rect l="l" t="t" r="r" b="b"/>
              <a:pathLst>
                <a:path w="625" h="625" extrusionOk="0">
                  <a:moveTo>
                    <a:pt x="312" y="0"/>
                  </a:moveTo>
                  <a:cubicBezTo>
                    <a:pt x="140" y="0"/>
                    <a:pt x="0" y="140"/>
                    <a:pt x="0" y="312"/>
                  </a:cubicBezTo>
                  <a:cubicBezTo>
                    <a:pt x="0" y="484"/>
                    <a:pt x="140" y="625"/>
                    <a:pt x="312" y="625"/>
                  </a:cubicBezTo>
                  <a:cubicBezTo>
                    <a:pt x="485" y="625"/>
                    <a:pt x="625" y="484"/>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6160650" y="4251675"/>
              <a:ext cx="18300" cy="15625"/>
            </a:xfrm>
            <a:custGeom>
              <a:avLst/>
              <a:gdLst/>
              <a:ahLst/>
              <a:cxnLst/>
              <a:rect l="l" t="t" r="r" b="b"/>
              <a:pathLst>
                <a:path w="732" h="625" extrusionOk="0">
                  <a:moveTo>
                    <a:pt x="419" y="0"/>
                  </a:moveTo>
                  <a:cubicBezTo>
                    <a:pt x="140" y="0"/>
                    <a:pt x="1" y="337"/>
                    <a:pt x="198" y="532"/>
                  </a:cubicBezTo>
                  <a:cubicBezTo>
                    <a:pt x="262" y="596"/>
                    <a:pt x="340" y="625"/>
                    <a:pt x="417" y="625"/>
                  </a:cubicBezTo>
                  <a:cubicBezTo>
                    <a:pt x="577" y="625"/>
                    <a:pt x="731" y="500"/>
                    <a:pt x="731" y="312"/>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6186625" y="4251675"/>
              <a:ext cx="15625" cy="15625"/>
            </a:xfrm>
            <a:custGeom>
              <a:avLst/>
              <a:gdLst/>
              <a:ahLst/>
              <a:cxnLst/>
              <a:rect l="l" t="t" r="r" b="b"/>
              <a:pathLst>
                <a:path w="625" h="625" extrusionOk="0">
                  <a:moveTo>
                    <a:pt x="312" y="0"/>
                  </a:moveTo>
                  <a:cubicBezTo>
                    <a:pt x="140" y="0"/>
                    <a:pt x="0" y="140"/>
                    <a:pt x="0" y="312"/>
                  </a:cubicBezTo>
                  <a:cubicBezTo>
                    <a:pt x="0" y="484"/>
                    <a:pt x="140" y="625"/>
                    <a:pt x="312" y="625"/>
                  </a:cubicBezTo>
                  <a:cubicBezTo>
                    <a:pt x="485" y="625"/>
                    <a:pt x="625" y="484"/>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620995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6233275" y="4251675"/>
              <a:ext cx="15625" cy="15625"/>
            </a:xfrm>
            <a:custGeom>
              <a:avLst/>
              <a:gdLst/>
              <a:ahLst/>
              <a:cxnLst/>
              <a:rect l="l" t="t" r="r" b="b"/>
              <a:pathLst>
                <a:path w="625" h="625" extrusionOk="0">
                  <a:moveTo>
                    <a:pt x="312" y="0"/>
                  </a:moveTo>
                  <a:cubicBezTo>
                    <a:pt x="141" y="0"/>
                    <a:pt x="0" y="140"/>
                    <a:pt x="0" y="312"/>
                  </a:cubicBezTo>
                  <a:cubicBezTo>
                    <a:pt x="0" y="484"/>
                    <a:pt x="141" y="625"/>
                    <a:pt x="312" y="625"/>
                  </a:cubicBezTo>
                  <a:cubicBezTo>
                    <a:pt x="485" y="625"/>
                    <a:pt x="625" y="484"/>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625660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627995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4" y="625"/>
                    <a:pt x="625" y="484"/>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30325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6323950" y="4251675"/>
              <a:ext cx="18300" cy="15625"/>
            </a:xfrm>
            <a:custGeom>
              <a:avLst/>
              <a:gdLst/>
              <a:ahLst/>
              <a:cxnLst/>
              <a:rect l="l" t="t" r="r" b="b"/>
              <a:pathLst>
                <a:path w="732" h="625" extrusionOk="0">
                  <a:moveTo>
                    <a:pt x="419" y="0"/>
                  </a:moveTo>
                  <a:cubicBezTo>
                    <a:pt x="140" y="0"/>
                    <a:pt x="1" y="335"/>
                    <a:pt x="198" y="532"/>
                  </a:cubicBezTo>
                  <a:cubicBezTo>
                    <a:pt x="261" y="596"/>
                    <a:pt x="340" y="625"/>
                    <a:pt x="417" y="625"/>
                  </a:cubicBezTo>
                  <a:cubicBezTo>
                    <a:pt x="577" y="625"/>
                    <a:pt x="731" y="500"/>
                    <a:pt x="731" y="312"/>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6349900" y="4251675"/>
              <a:ext cx="15650" cy="15625"/>
            </a:xfrm>
            <a:custGeom>
              <a:avLst/>
              <a:gdLst/>
              <a:ahLst/>
              <a:cxnLst/>
              <a:rect l="l" t="t" r="r" b="b"/>
              <a:pathLst>
                <a:path w="626" h="625" extrusionOk="0">
                  <a:moveTo>
                    <a:pt x="313" y="0"/>
                  </a:moveTo>
                  <a:cubicBezTo>
                    <a:pt x="142" y="0"/>
                    <a:pt x="1" y="140"/>
                    <a:pt x="1" y="312"/>
                  </a:cubicBezTo>
                  <a:cubicBezTo>
                    <a:pt x="1" y="484"/>
                    <a:pt x="142"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637325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6396600" y="4251675"/>
              <a:ext cx="15625" cy="15625"/>
            </a:xfrm>
            <a:custGeom>
              <a:avLst/>
              <a:gdLst/>
              <a:ahLst/>
              <a:cxnLst/>
              <a:rect l="l" t="t" r="r" b="b"/>
              <a:pathLst>
                <a:path w="625" h="625" extrusionOk="0">
                  <a:moveTo>
                    <a:pt x="313" y="0"/>
                  </a:moveTo>
                  <a:cubicBezTo>
                    <a:pt x="140" y="0"/>
                    <a:pt x="0" y="140"/>
                    <a:pt x="0" y="312"/>
                  </a:cubicBezTo>
                  <a:cubicBezTo>
                    <a:pt x="0" y="484"/>
                    <a:pt x="140" y="625"/>
                    <a:pt x="313" y="625"/>
                  </a:cubicBezTo>
                  <a:cubicBezTo>
                    <a:pt x="484" y="625"/>
                    <a:pt x="625" y="484"/>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641990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6443250" y="4251675"/>
              <a:ext cx="15625" cy="15625"/>
            </a:xfrm>
            <a:custGeom>
              <a:avLst/>
              <a:gdLst/>
              <a:ahLst/>
              <a:cxnLst/>
              <a:rect l="l" t="t" r="r" b="b"/>
              <a:pathLst>
                <a:path w="625" h="625" extrusionOk="0">
                  <a:moveTo>
                    <a:pt x="313" y="0"/>
                  </a:moveTo>
                  <a:cubicBezTo>
                    <a:pt x="140" y="0"/>
                    <a:pt x="0" y="140"/>
                    <a:pt x="0" y="312"/>
                  </a:cubicBezTo>
                  <a:cubicBezTo>
                    <a:pt x="0" y="484"/>
                    <a:pt x="140" y="625"/>
                    <a:pt x="313" y="625"/>
                  </a:cubicBezTo>
                  <a:cubicBezTo>
                    <a:pt x="485" y="625"/>
                    <a:pt x="625" y="484"/>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6466550" y="4251675"/>
              <a:ext cx="15650" cy="15625"/>
            </a:xfrm>
            <a:custGeom>
              <a:avLst/>
              <a:gdLst/>
              <a:ahLst/>
              <a:cxnLst/>
              <a:rect l="l" t="t" r="r" b="b"/>
              <a:pathLst>
                <a:path w="626" h="625" extrusionOk="0">
                  <a:moveTo>
                    <a:pt x="313" y="0"/>
                  </a:moveTo>
                  <a:cubicBezTo>
                    <a:pt x="142" y="0"/>
                    <a:pt x="1" y="140"/>
                    <a:pt x="1" y="312"/>
                  </a:cubicBezTo>
                  <a:cubicBezTo>
                    <a:pt x="1" y="484"/>
                    <a:pt x="142"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6487275" y="4251675"/>
              <a:ext cx="18250" cy="15625"/>
            </a:xfrm>
            <a:custGeom>
              <a:avLst/>
              <a:gdLst/>
              <a:ahLst/>
              <a:cxnLst/>
              <a:rect l="l" t="t" r="r" b="b"/>
              <a:pathLst>
                <a:path w="730" h="625" extrusionOk="0">
                  <a:moveTo>
                    <a:pt x="418" y="0"/>
                  </a:moveTo>
                  <a:cubicBezTo>
                    <a:pt x="139" y="0"/>
                    <a:pt x="1" y="337"/>
                    <a:pt x="196" y="532"/>
                  </a:cubicBezTo>
                  <a:cubicBezTo>
                    <a:pt x="260" y="596"/>
                    <a:pt x="339" y="625"/>
                    <a:pt x="415" y="625"/>
                  </a:cubicBezTo>
                  <a:cubicBezTo>
                    <a:pt x="576" y="625"/>
                    <a:pt x="730" y="500"/>
                    <a:pt x="730" y="312"/>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6513250" y="4251675"/>
              <a:ext cx="15625" cy="15625"/>
            </a:xfrm>
            <a:custGeom>
              <a:avLst/>
              <a:gdLst/>
              <a:ahLst/>
              <a:cxnLst/>
              <a:rect l="l" t="t" r="r" b="b"/>
              <a:pathLst>
                <a:path w="625" h="625" extrusionOk="0">
                  <a:moveTo>
                    <a:pt x="312" y="0"/>
                  </a:moveTo>
                  <a:cubicBezTo>
                    <a:pt x="140" y="0"/>
                    <a:pt x="0" y="140"/>
                    <a:pt x="0" y="312"/>
                  </a:cubicBezTo>
                  <a:cubicBezTo>
                    <a:pt x="0" y="484"/>
                    <a:pt x="140" y="625"/>
                    <a:pt x="312" y="625"/>
                  </a:cubicBezTo>
                  <a:cubicBezTo>
                    <a:pt x="484" y="625"/>
                    <a:pt x="625" y="484"/>
                    <a:pt x="625" y="312"/>
                  </a:cubicBezTo>
                  <a:cubicBezTo>
                    <a:pt x="625" y="140"/>
                    <a:pt x="484"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5976675" y="423165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5999975" y="4231650"/>
              <a:ext cx="15650" cy="15650"/>
            </a:xfrm>
            <a:custGeom>
              <a:avLst/>
              <a:gdLst/>
              <a:ahLst/>
              <a:cxnLst/>
              <a:rect l="l" t="t" r="r" b="b"/>
              <a:pathLst>
                <a:path w="626" h="626" extrusionOk="0">
                  <a:moveTo>
                    <a:pt x="313" y="1"/>
                  </a:moveTo>
                  <a:cubicBezTo>
                    <a:pt x="141" y="1"/>
                    <a:pt x="1" y="140"/>
                    <a:pt x="1" y="313"/>
                  </a:cubicBezTo>
                  <a:cubicBezTo>
                    <a:pt x="1" y="484"/>
                    <a:pt x="141"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6023325" y="423165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6046675" y="4231650"/>
              <a:ext cx="15625" cy="15650"/>
            </a:xfrm>
            <a:custGeom>
              <a:avLst/>
              <a:gdLst/>
              <a:ahLst/>
              <a:cxnLst/>
              <a:rect l="l" t="t" r="r" b="b"/>
              <a:pathLst>
                <a:path w="625" h="626" extrusionOk="0">
                  <a:moveTo>
                    <a:pt x="312" y="1"/>
                  </a:moveTo>
                  <a:cubicBezTo>
                    <a:pt x="139" y="1"/>
                    <a:pt x="0" y="140"/>
                    <a:pt x="0" y="313"/>
                  </a:cubicBezTo>
                  <a:cubicBezTo>
                    <a:pt x="0" y="484"/>
                    <a:pt x="139"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6067350" y="4231650"/>
              <a:ext cx="18250" cy="15650"/>
            </a:xfrm>
            <a:custGeom>
              <a:avLst/>
              <a:gdLst/>
              <a:ahLst/>
              <a:cxnLst/>
              <a:rect l="l" t="t" r="r" b="b"/>
              <a:pathLst>
                <a:path w="730" h="626" extrusionOk="0">
                  <a:moveTo>
                    <a:pt x="418" y="1"/>
                  </a:moveTo>
                  <a:cubicBezTo>
                    <a:pt x="140" y="1"/>
                    <a:pt x="1" y="336"/>
                    <a:pt x="198" y="533"/>
                  </a:cubicBezTo>
                  <a:cubicBezTo>
                    <a:pt x="261" y="597"/>
                    <a:pt x="339" y="625"/>
                    <a:pt x="416" y="625"/>
                  </a:cubicBezTo>
                  <a:cubicBezTo>
                    <a:pt x="576" y="625"/>
                    <a:pt x="730" y="501"/>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6093325" y="423165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611665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6139975" y="423165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6160650" y="4231650"/>
              <a:ext cx="18300" cy="15650"/>
            </a:xfrm>
            <a:custGeom>
              <a:avLst/>
              <a:gdLst/>
              <a:ahLst/>
              <a:cxnLst/>
              <a:rect l="l" t="t" r="r" b="b"/>
              <a:pathLst>
                <a:path w="732" h="626" extrusionOk="0">
                  <a:moveTo>
                    <a:pt x="419" y="1"/>
                  </a:moveTo>
                  <a:cubicBezTo>
                    <a:pt x="140" y="1"/>
                    <a:pt x="1" y="336"/>
                    <a:pt x="198" y="533"/>
                  </a:cubicBezTo>
                  <a:cubicBezTo>
                    <a:pt x="262" y="597"/>
                    <a:pt x="340" y="625"/>
                    <a:pt x="417" y="625"/>
                  </a:cubicBezTo>
                  <a:cubicBezTo>
                    <a:pt x="577" y="625"/>
                    <a:pt x="731" y="501"/>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6186625" y="423165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620995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6233275" y="4231650"/>
              <a:ext cx="15625" cy="15650"/>
            </a:xfrm>
            <a:custGeom>
              <a:avLst/>
              <a:gdLst/>
              <a:ahLst/>
              <a:cxnLst/>
              <a:rect l="l" t="t" r="r" b="b"/>
              <a:pathLst>
                <a:path w="625" h="626" extrusionOk="0">
                  <a:moveTo>
                    <a:pt x="312" y="1"/>
                  </a:moveTo>
                  <a:cubicBezTo>
                    <a:pt x="141" y="1"/>
                    <a:pt x="0" y="140"/>
                    <a:pt x="0" y="313"/>
                  </a:cubicBezTo>
                  <a:cubicBezTo>
                    <a:pt x="0" y="484"/>
                    <a:pt x="141"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625660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627995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630325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6323950" y="4231650"/>
              <a:ext cx="18300" cy="15650"/>
            </a:xfrm>
            <a:custGeom>
              <a:avLst/>
              <a:gdLst/>
              <a:ahLst/>
              <a:cxnLst/>
              <a:rect l="l" t="t" r="r" b="b"/>
              <a:pathLst>
                <a:path w="732" h="626" extrusionOk="0">
                  <a:moveTo>
                    <a:pt x="422" y="1"/>
                  </a:moveTo>
                  <a:cubicBezTo>
                    <a:pt x="421" y="1"/>
                    <a:pt x="420" y="1"/>
                    <a:pt x="419" y="1"/>
                  </a:cubicBezTo>
                  <a:cubicBezTo>
                    <a:pt x="418" y="1"/>
                    <a:pt x="418" y="1"/>
                    <a:pt x="417" y="1"/>
                  </a:cubicBezTo>
                  <a:cubicBezTo>
                    <a:pt x="139" y="1"/>
                    <a:pt x="1" y="336"/>
                    <a:pt x="198" y="533"/>
                  </a:cubicBezTo>
                  <a:cubicBezTo>
                    <a:pt x="261" y="597"/>
                    <a:pt x="340" y="625"/>
                    <a:pt x="417" y="625"/>
                  </a:cubicBezTo>
                  <a:cubicBezTo>
                    <a:pt x="577" y="625"/>
                    <a:pt x="731" y="501"/>
                    <a:pt x="731" y="313"/>
                  </a:cubicBezTo>
                  <a:cubicBezTo>
                    <a:pt x="731" y="141"/>
                    <a:pt x="593" y="1"/>
                    <a:pt x="42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6349900" y="423165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637325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6396600" y="423165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641990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6443250" y="423165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6466550" y="423165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6487275" y="4231650"/>
              <a:ext cx="18250" cy="15650"/>
            </a:xfrm>
            <a:custGeom>
              <a:avLst/>
              <a:gdLst/>
              <a:ahLst/>
              <a:cxnLst/>
              <a:rect l="l" t="t" r="r" b="b"/>
              <a:pathLst>
                <a:path w="730" h="626" extrusionOk="0">
                  <a:moveTo>
                    <a:pt x="418" y="1"/>
                  </a:moveTo>
                  <a:cubicBezTo>
                    <a:pt x="139" y="1"/>
                    <a:pt x="1" y="336"/>
                    <a:pt x="196" y="533"/>
                  </a:cubicBezTo>
                  <a:cubicBezTo>
                    <a:pt x="260" y="597"/>
                    <a:pt x="339" y="625"/>
                    <a:pt x="415" y="625"/>
                  </a:cubicBezTo>
                  <a:cubicBezTo>
                    <a:pt x="576" y="625"/>
                    <a:pt x="730" y="501"/>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6513250" y="423165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4" y="625"/>
                    <a:pt x="625" y="484"/>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5953325" y="4211650"/>
              <a:ext cx="15650" cy="15600"/>
            </a:xfrm>
            <a:custGeom>
              <a:avLst/>
              <a:gdLst/>
              <a:ahLst/>
              <a:cxnLst/>
              <a:rect l="l" t="t" r="r" b="b"/>
              <a:pathLst>
                <a:path w="626" h="624" extrusionOk="0">
                  <a:moveTo>
                    <a:pt x="313" y="0"/>
                  </a:moveTo>
                  <a:cubicBezTo>
                    <a:pt x="141" y="0"/>
                    <a:pt x="0" y="140"/>
                    <a:pt x="0" y="313"/>
                  </a:cubicBezTo>
                  <a:cubicBezTo>
                    <a:pt x="0" y="484"/>
                    <a:pt x="141"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5976675" y="4211650"/>
              <a:ext cx="15625" cy="15600"/>
            </a:xfrm>
            <a:custGeom>
              <a:avLst/>
              <a:gdLst/>
              <a:ahLst/>
              <a:cxnLst/>
              <a:rect l="l" t="t" r="r" b="b"/>
              <a:pathLst>
                <a:path w="625" h="624" extrusionOk="0">
                  <a:moveTo>
                    <a:pt x="313" y="0"/>
                  </a:moveTo>
                  <a:cubicBezTo>
                    <a:pt x="140" y="0"/>
                    <a:pt x="0" y="140"/>
                    <a:pt x="0" y="313"/>
                  </a:cubicBezTo>
                  <a:cubicBezTo>
                    <a:pt x="0" y="484"/>
                    <a:pt x="140" y="623"/>
                    <a:pt x="313" y="623"/>
                  </a:cubicBezTo>
                  <a:cubicBezTo>
                    <a:pt x="485" y="623"/>
                    <a:pt x="625" y="484"/>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5999975" y="4211650"/>
              <a:ext cx="15650" cy="15600"/>
            </a:xfrm>
            <a:custGeom>
              <a:avLst/>
              <a:gdLst/>
              <a:ahLst/>
              <a:cxnLst/>
              <a:rect l="l" t="t" r="r" b="b"/>
              <a:pathLst>
                <a:path w="626" h="624" extrusionOk="0">
                  <a:moveTo>
                    <a:pt x="313" y="0"/>
                  </a:moveTo>
                  <a:cubicBezTo>
                    <a:pt x="141" y="0"/>
                    <a:pt x="1" y="140"/>
                    <a:pt x="1" y="313"/>
                  </a:cubicBezTo>
                  <a:cubicBezTo>
                    <a:pt x="1" y="484"/>
                    <a:pt x="141"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6023325" y="4211650"/>
              <a:ext cx="15625" cy="15600"/>
            </a:xfrm>
            <a:custGeom>
              <a:avLst/>
              <a:gdLst/>
              <a:ahLst/>
              <a:cxnLst/>
              <a:rect l="l" t="t" r="r" b="b"/>
              <a:pathLst>
                <a:path w="625" h="624" extrusionOk="0">
                  <a:moveTo>
                    <a:pt x="313" y="0"/>
                  </a:moveTo>
                  <a:cubicBezTo>
                    <a:pt x="140" y="0"/>
                    <a:pt x="0" y="140"/>
                    <a:pt x="0" y="313"/>
                  </a:cubicBezTo>
                  <a:cubicBezTo>
                    <a:pt x="0" y="484"/>
                    <a:pt x="140" y="623"/>
                    <a:pt x="313" y="623"/>
                  </a:cubicBezTo>
                  <a:cubicBezTo>
                    <a:pt x="485" y="623"/>
                    <a:pt x="625" y="484"/>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6046675" y="4211650"/>
              <a:ext cx="15625" cy="15600"/>
            </a:xfrm>
            <a:custGeom>
              <a:avLst/>
              <a:gdLst/>
              <a:ahLst/>
              <a:cxnLst/>
              <a:rect l="l" t="t" r="r" b="b"/>
              <a:pathLst>
                <a:path w="625" h="624" extrusionOk="0">
                  <a:moveTo>
                    <a:pt x="312" y="0"/>
                  </a:moveTo>
                  <a:cubicBezTo>
                    <a:pt x="139" y="0"/>
                    <a:pt x="0" y="140"/>
                    <a:pt x="0" y="313"/>
                  </a:cubicBezTo>
                  <a:cubicBezTo>
                    <a:pt x="0" y="484"/>
                    <a:pt x="139" y="623"/>
                    <a:pt x="312" y="623"/>
                  </a:cubicBezTo>
                  <a:cubicBezTo>
                    <a:pt x="485" y="623"/>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6067350" y="4211650"/>
              <a:ext cx="18250" cy="15625"/>
            </a:xfrm>
            <a:custGeom>
              <a:avLst/>
              <a:gdLst/>
              <a:ahLst/>
              <a:cxnLst/>
              <a:rect l="l" t="t" r="r" b="b"/>
              <a:pathLst>
                <a:path w="730" h="625" extrusionOk="0">
                  <a:moveTo>
                    <a:pt x="418" y="0"/>
                  </a:moveTo>
                  <a:cubicBezTo>
                    <a:pt x="140" y="0"/>
                    <a:pt x="1" y="335"/>
                    <a:pt x="198" y="533"/>
                  </a:cubicBezTo>
                  <a:cubicBezTo>
                    <a:pt x="261" y="596"/>
                    <a:pt x="339" y="625"/>
                    <a:pt x="416" y="625"/>
                  </a:cubicBezTo>
                  <a:cubicBezTo>
                    <a:pt x="576" y="625"/>
                    <a:pt x="730" y="500"/>
                    <a:pt x="730" y="313"/>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6093325" y="4211650"/>
              <a:ext cx="15625" cy="15600"/>
            </a:xfrm>
            <a:custGeom>
              <a:avLst/>
              <a:gdLst/>
              <a:ahLst/>
              <a:cxnLst/>
              <a:rect l="l" t="t" r="r" b="b"/>
              <a:pathLst>
                <a:path w="625" h="624" extrusionOk="0">
                  <a:moveTo>
                    <a:pt x="312" y="0"/>
                  </a:moveTo>
                  <a:cubicBezTo>
                    <a:pt x="140" y="0"/>
                    <a:pt x="0" y="140"/>
                    <a:pt x="0" y="313"/>
                  </a:cubicBezTo>
                  <a:cubicBezTo>
                    <a:pt x="0" y="484"/>
                    <a:pt x="140" y="623"/>
                    <a:pt x="312" y="623"/>
                  </a:cubicBezTo>
                  <a:cubicBezTo>
                    <a:pt x="485" y="623"/>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611665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4" y="623"/>
                    <a:pt x="625" y="484"/>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6139975" y="4211650"/>
              <a:ext cx="15625" cy="15600"/>
            </a:xfrm>
            <a:custGeom>
              <a:avLst/>
              <a:gdLst/>
              <a:ahLst/>
              <a:cxnLst/>
              <a:rect l="l" t="t" r="r" b="b"/>
              <a:pathLst>
                <a:path w="625" h="624" extrusionOk="0">
                  <a:moveTo>
                    <a:pt x="312" y="0"/>
                  </a:moveTo>
                  <a:cubicBezTo>
                    <a:pt x="140" y="0"/>
                    <a:pt x="0" y="140"/>
                    <a:pt x="0" y="313"/>
                  </a:cubicBezTo>
                  <a:cubicBezTo>
                    <a:pt x="0" y="484"/>
                    <a:pt x="140" y="623"/>
                    <a:pt x="312" y="623"/>
                  </a:cubicBezTo>
                  <a:cubicBezTo>
                    <a:pt x="485" y="623"/>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6160650" y="4211650"/>
              <a:ext cx="18300" cy="15625"/>
            </a:xfrm>
            <a:custGeom>
              <a:avLst/>
              <a:gdLst/>
              <a:ahLst/>
              <a:cxnLst/>
              <a:rect l="l" t="t" r="r" b="b"/>
              <a:pathLst>
                <a:path w="732" h="625" extrusionOk="0">
                  <a:moveTo>
                    <a:pt x="419" y="0"/>
                  </a:moveTo>
                  <a:cubicBezTo>
                    <a:pt x="140" y="0"/>
                    <a:pt x="1" y="335"/>
                    <a:pt x="198" y="533"/>
                  </a:cubicBezTo>
                  <a:cubicBezTo>
                    <a:pt x="262" y="596"/>
                    <a:pt x="340" y="625"/>
                    <a:pt x="417" y="625"/>
                  </a:cubicBezTo>
                  <a:cubicBezTo>
                    <a:pt x="577" y="625"/>
                    <a:pt x="731" y="500"/>
                    <a:pt x="731" y="313"/>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6186625" y="4211650"/>
              <a:ext cx="15625" cy="15600"/>
            </a:xfrm>
            <a:custGeom>
              <a:avLst/>
              <a:gdLst/>
              <a:ahLst/>
              <a:cxnLst/>
              <a:rect l="l" t="t" r="r" b="b"/>
              <a:pathLst>
                <a:path w="625" h="624" extrusionOk="0">
                  <a:moveTo>
                    <a:pt x="312" y="0"/>
                  </a:moveTo>
                  <a:cubicBezTo>
                    <a:pt x="140" y="0"/>
                    <a:pt x="0" y="140"/>
                    <a:pt x="0" y="313"/>
                  </a:cubicBezTo>
                  <a:cubicBezTo>
                    <a:pt x="0" y="484"/>
                    <a:pt x="140" y="623"/>
                    <a:pt x="312" y="623"/>
                  </a:cubicBezTo>
                  <a:cubicBezTo>
                    <a:pt x="485" y="623"/>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620995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6233275" y="4211650"/>
              <a:ext cx="15625" cy="15600"/>
            </a:xfrm>
            <a:custGeom>
              <a:avLst/>
              <a:gdLst/>
              <a:ahLst/>
              <a:cxnLst/>
              <a:rect l="l" t="t" r="r" b="b"/>
              <a:pathLst>
                <a:path w="625" h="624" extrusionOk="0">
                  <a:moveTo>
                    <a:pt x="312" y="0"/>
                  </a:moveTo>
                  <a:cubicBezTo>
                    <a:pt x="141" y="0"/>
                    <a:pt x="0" y="140"/>
                    <a:pt x="0" y="313"/>
                  </a:cubicBezTo>
                  <a:cubicBezTo>
                    <a:pt x="0" y="484"/>
                    <a:pt x="141" y="623"/>
                    <a:pt x="312" y="623"/>
                  </a:cubicBezTo>
                  <a:cubicBezTo>
                    <a:pt x="485" y="623"/>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625660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627995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4" y="623"/>
                    <a:pt x="625" y="484"/>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630325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6323950" y="4211650"/>
              <a:ext cx="18300" cy="15625"/>
            </a:xfrm>
            <a:custGeom>
              <a:avLst/>
              <a:gdLst/>
              <a:ahLst/>
              <a:cxnLst/>
              <a:rect l="l" t="t" r="r" b="b"/>
              <a:pathLst>
                <a:path w="732" h="625" extrusionOk="0">
                  <a:moveTo>
                    <a:pt x="422" y="0"/>
                  </a:moveTo>
                  <a:cubicBezTo>
                    <a:pt x="421" y="0"/>
                    <a:pt x="420" y="0"/>
                    <a:pt x="419" y="0"/>
                  </a:cubicBezTo>
                  <a:cubicBezTo>
                    <a:pt x="418" y="0"/>
                    <a:pt x="418" y="0"/>
                    <a:pt x="417" y="0"/>
                  </a:cubicBezTo>
                  <a:cubicBezTo>
                    <a:pt x="139" y="0"/>
                    <a:pt x="1" y="336"/>
                    <a:pt x="198" y="533"/>
                  </a:cubicBezTo>
                  <a:cubicBezTo>
                    <a:pt x="261" y="596"/>
                    <a:pt x="340" y="625"/>
                    <a:pt x="417" y="625"/>
                  </a:cubicBezTo>
                  <a:cubicBezTo>
                    <a:pt x="577" y="625"/>
                    <a:pt x="731" y="500"/>
                    <a:pt x="731" y="313"/>
                  </a:cubicBezTo>
                  <a:cubicBezTo>
                    <a:pt x="731" y="141"/>
                    <a:pt x="593" y="0"/>
                    <a:pt x="42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6349900" y="4211650"/>
              <a:ext cx="15650" cy="15600"/>
            </a:xfrm>
            <a:custGeom>
              <a:avLst/>
              <a:gdLst/>
              <a:ahLst/>
              <a:cxnLst/>
              <a:rect l="l" t="t" r="r" b="b"/>
              <a:pathLst>
                <a:path w="626" h="624" extrusionOk="0">
                  <a:moveTo>
                    <a:pt x="313" y="0"/>
                  </a:moveTo>
                  <a:cubicBezTo>
                    <a:pt x="142" y="0"/>
                    <a:pt x="1" y="140"/>
                    <a:pt x="1" y="313"/>
                  </a:cubicBezTo>
                  <a:cubicBezTo>
                    <a:pt x="1" y="484"/>
                    <a:pt x="142"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637325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6396600" y="4211650"/>
              <a:ext cx="15625" cy="15600"/>
            </a:xfrm>
            <a:custGeom>
              <a:avLst/>
              <a:gdLst/>
              <a:ahLst/>
              <a:cxnLst/>
              <a:rect l="l" t="t" r="r" b="b"/>
              <a:pathLst>
                <a:path w="625" h="624" extrusionOk="0">
                  <a:moveTo>
                    <a:pt x="313" y="0"/>
                  </a:moveTo>
                  <a:cubicBezTo>
                    <a:pt x="140" y="0"/>
                    <a:pt x="0" y="140"/>
                    <a:pt x="0" y="313"/>
                  </a:cubicBezTo>
                  <a:cubicBezTo>
                    <a:pt x="0" y="484"/>
                    <a:pt x="140" y="623"/>
                    <a:pt x="313" y="623"/>
                  </a:cubicBezTo>
                  <a:cubicBezTo>
                    <a:pt x="484" y="623"/>
                    <a:pt x="625" y="484"/>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641990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6443250" y="4211650"/>
              <a:ext cx="15625" cy="15600"/>
            </a:xfrm>
            <a:custGeom>
              <a:avLst/>
              <a:gdLst/>
              <a:ahLst/>
              <a:cxnLst/>
              <a:rect l="l" t="t" r="r" b="b"/>
              <a:pathLst>
                <a:path w="625" h="624" extrusionOk="0">
                  <a:moveTo>
                    <a:pt x="313" y="0"/>
                  </a:moveTo>
                  <a:cubicBezTo>
                    <a:pt x="140" y="0"/>
                    <a:pt x="0" y="140"/>
                    <a:pt x="0" y="313"/>
                  </a:cubicBezTo>
                  <a:cubicBezTo>
                    <a:pt x="0" y="484"/>
                    <a:pt x="140" y="623"/>
                    <a:pt x="313" y="623"/>
                  </a:cubicBezTo>
                  <a:cubicBezTo>
                    <a:pt x="485" y="623"/>
                    <a:pt x="625" y="484"/>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6466550" y="4211650"/>
              <a:ext cx="15650" cy="15600"/>
            </a:xfrm>
            <a:custGeom>
              <a:avLst/>
              <a:gdLst/>
              <a:ahLst/>
              <a:cxnLst/>
              <a:rect l="l" t="t" r="r" b="b"/>
              <a:pathLst>
                <a:path w="626" h="624" extrusionOk="0">
                  <a:moveTo>
                    <a:pt x="313" y="0"/>
                  </a:moveTo>
                  <a:cubicBezTo>
                    <a:pt x="142" y="0"/>
                    <a:pt x="1" y="140"/>
                    <a:pt x="1" y="313"/>
                  </a:cubicBezTo>
                  <a:cubicBezTo>
                    <a:pt x="1" y="484"/>
                    <a:pt x="142"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6487275" y="4211650"/>
              <a:ext cx="18250" cy="15625"/>
            </a:xfrm>
            <a:custGeom>
              <a:avLst/>
              <a:gdLst/>
              <a:ahLst/>
              <a:cxnLst/>
              <a:rect l="l" t="t" r="r" b="b"/>
              <a:pathLst>
                <a:path w="730" h="625" extrusionOk="0">
                  <a:moveTo>
                    <a:pt x="418" y="0"/>
                  </a:moveTo>
                  <a:cubicBezTo>
                    <a:pt x="139" y="0"/>
                    <a:pt x="1" y="335"/>
                    <a:pt x="196" y="533"/>
                  </a:cubicBezTo>
                  <a:cubicBezTo>
                    <a:pt x="260" y="596"/>
                    <a:pt x="339" y="625"/>
                    <a:pt x="415" y="625"/>
                  </a:cubicBezTo>
                  <a:cubicBezTo>
                    <a:pt x="576" y="625"/>
                    <a:pt x="730" y="500"/>
                    <a:pt x="730" y="313"/>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6513250" y="4211650"/>
              <a:ext cx="15625" cy="15600"/>
            </a:xfrm>
            <a:custGeom>
              <a:avLst/>
              <a:gdLst/>
              <a:ahLst/>
              <a:cxnLst/>
              <a:rect l="l" t="t" r="r" b="b"/>
              <a:pathLst>
                <a:path w="625" h="624" extrusionOk="0">
                  <a:moveTo>
                    <a:pt x="312" y="0"/>
                  </a:moveTo>
                  <a:cubicBezTo>
                    <a:pt x="140" y="0"/>
                    <a:pt x="0" y="140"/>
                    <a:pt x="0" y="313"/>
                  </a:cubicBezTo>
                  <a:cubicBezTo>
                    <a:pt x="0" y="484"/>
                    <a:pt x="140" y="623"/>
                    <a:pt x="312" y="623"/>
                  </a:cubicBezTo>
                  <a:cubicBezTo>
                    <a:pt x="484" y="623"/>
                    <a:pt x="625" y="484"/>
                    <a:pt x="625" y="313"/>
                  </a:cubicBezTo>
                  <a:cubicBezTo>
                    <a:pt x="625" y="140"/>
                    <a:pt x="484"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5953325" y="4191600"/>
              <a:ext cx="15650" cy="15650"/>
            </a:xfrm>
            <a:custGeom>
              <a:avLst/>
              <a:gdLst/>
              <a:ahLst/>
              <a:cxnLst/>
              <a:rect l="l" t="t" r="r" b="b"/>
              <a:pathLst>
                <a:path w="626" h="626" extrusionOk="0">
                  <a:moveTo>
                    <a:pt x="313" y="1"/>
                  </a:moveTo>
                  <a:cubicBezTo>
                    <a:pt x="141" y="1"/>
                    <a:pt x="0" y="142"/>
                    <a:pt x="0" y="313"/>
                  </a:cubicBezTo>
                  <a:cubicBezTo>
                    <a:pt x="0" y="486"/>
                    <a:pt x="141"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5976675" y="419160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5999975" y="4191600"/>
              <a:ext cx="15650" cy="15650"/>
            </a:xfrm>
            <a:custGeom>
              <a:avLst/>
              <a:gdLst/>
              <a:ahLst/>
              <a:cxnLst/>
              <a:rect l="l" t="t" r="r" b="b"/>
              <a:pathLst>
                <a:path w="626" h="626" extrusionOk="0">
                  <a:moveTo>
                    <a:pt x="313" y="1"/>
                  </a:moveTo>
                  <a:cubicBezTo>
                    <a:pt x="141" y="1"/>
                    <a:pt x="1" y="142"/>
                    <a:pt x="1" y="313"/>
                  </a:cubicBezTo>
                  <a:cubicBezTo>
                    <a:pt x="1" y="486"/>
                    <a:pt x="141"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6023325" y="419160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6046675" y="4191600"/>
              <a:ext cx="15625" cy="15650"/>
            </a:xfrm>
            <a:custGeom>
              <a:avLst/>
              <a:gdLst/>
              <a:ahLst/>
              <a:cxnLst/>
              <a:rect l="l" t="t" r="r" b="b"/>
              <a:pathLst>
                <a:path w="625" h="626" extrusionOk="0">
                  <a:moveTo>
                    <a:pt x="312" y="1"/>
                  </a:moveTo>
                  <a:cubicBezTo>
                    <a:pt x="139" y="1"/>
                    <a:pt x="0" y="142"/>
                    <a:pt x="0" y="313"/>
                  </a:cubicBezTo>
                  <a:cubicBezTo>
                    <a:pt x="0" y="486"/>
                    <a:pt x="139"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6067350" y="4191600"/>
              <a:ext cx="18250" cy="15675"/>
            </a:xfrm>
            <a:custGeom>
              <a:avLst/>
              <a:gdLst/>
              <a:ahLst/>
              <a:cxnLst/>
              <a:rect l="l" t="t" r="r" b="b"/>
              <a:pathLst>
                <a:path w="730" h="627" extrusionOk="0">
                  <a:moveTo>
                    <a:pt x="418" y="1"/>
                  </a:moveTo>
                  <a:cubicBezTo>
                    <a:pt x="140" y="1"/>
                    <a:pt x="1" y="337"/>
                    <a:pt x="198" y="534"/>
                  </a:cubicBezTo>
                  <a:cubicBezTo>
                    <a:pt x="261" y="598"/>
                    <a:pt x="339" y="626"/>
                    <a:pt x="416" y="626"/>
                  </a:cubicBezTo>
                  <a:cubicBezTo>
                    <a:pt x="576" y="626"/>
                    <a:pt x="730" y="502"/>
                    <a:pt x="730" y="313"/>
                  </a:cubicBezTo>
                  <a:cubicBezTo>
                    <a:pt x="730" y="142"/>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6093325" y="419160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611665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6139975" y="419160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6160650" y="4191600"/>
              <a:ext cx="18300" cy="15675"/>
            </a:xfrm>
            <a:custGeom>
              <a:avLst/>
              <a:gdLst/>
              <a:ahLst/>
              <a:cxnLst/>
              <a:rect l="l" t="t" r="r" b="b"/>
              <a:pathLst>
                <a:path w="732" h="627" extrusionOk="0">
                  <a:moveTo>
                    <a:pt x="419" y="1"/>
                  </a:moveTo>
                  <a:cubicBezTo>
                    <a:pt x="140" y="1"/>
                    <a:pt x="1" y="337"/>
                    <a:pt x="198" y="534"/>
                  </a:cubicBezTo>
                  <a:cubicBezTo>
                    <a:pt x="262" y="598"/>
                    <a:pt x="340" y="626"/>
                    <a:pt x="417" y="626"/>
                  </a:cubicBezTo>
                  <a:cubicBezTo>
                    <a:pt x="577" y="626"/>
                    <a:pt x="731" y="502"/>
                    <a:pt x="731" y="313"/>
                  </a:cubicBezTo>
                  <a:cubicBezTo>
                    <a:pt x="731" y="142"/>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6186625" y="419160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620995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6233275" y="4191600"/>
              <a:ext cx="15625" cy="15650"/>
            </a:xfrm>
            <a:custGeom>
              <a:avLst/>
              <a:gdLst/>
              <a:ahLst/>
              <a:cxnLst/>
              <a:rect l="l" t="t" r="r" b="b"/>
              <a:pathLst>
                <a:path w="625" h="626" extrusionOk="0">
                  <a:moveTo>
                    <a:pt x="312" y="1"/>
                  </a:moveTo>
                  <a:cubicBezTo>
                    <a:pt x="141" y="1"/>
                    <a:pt x="0" y="142"/>
                    <a:pt x="0" y="313"/>
                  </a:cubicBezTo>
                  <a:cubicBezTo>
                    <a:pt x="0" y="486"/>
                    <a:pt x="141"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625660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627995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630325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6323950" y="4191600"/>
              <a:ext cx="18300" cy="15675"/>
            </a:xfrm>
            <a:custGeom>
              <a:avLst/>
              <a:gdLst/>
              <a:ahLst/>
              <a:cxnLst/>
              <a:rect l="l" t="t" r="r" b="b"/>
              <a:pathLst>
                <a:path w="732" h="627" extrusionOk="0">
                  <a:moveTo>
                    <a:pt x="419" y="1"/>
                  </a:moveTo>
                  <a:cubicBezTo>
                    <a:pt x="140" y="1"/>
                    <a:pt x="1" y="337"/>
                    <a:pt x="198" y="534"/>
                  </a:cubicBezTo>
                  <a:cubicBezTo>
                    <a:pt x="261" y="598"/>
                    <a:pt x="340" y="626"/>
                    <a:pt x="416" y="626"/>
                  </a:cubicBezTo>
                  <a:cubicBezTo>
                    <a:pt x="577" y="626"/>
                    <a:pt x="731" y="502"/>
                    <a:pt x="731" y="313"/>
                  </a:cubicBezTo>
                  <a:cubicBezTo>
                    <a:pt x="731" y="142"/>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6349900" y="4191600"/>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637325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6396600" y="419160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641990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6443250" y="419160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6466550" y="4191600"/>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6487275" y="4191600"/>
              <a:ext cx="18250" cy="15675"/>
            </a:xfrm>
            <a:custGeom>
              <a:avLst/>
              <a:gdLst/>
              <a:ahLst/>
              <a:cxnLst/>
              <a:rect l="l" t="t" r="r" b="b"/>
              <a:pathLst>
                <a:path w="730" h="627" extrusionOk="0">
                  <a:moveTo>
                    <a:pt x="418" y="1"/>
                  </a:moveTo>
                  <a:cubicBezTo>
                    <a:pt x="139" y="1"/>
                    <a:pt x="1" y="337"/>
                    <a:pt x="196" y="534"/>
                  </a:cubicBezTo>
                  <a:cubicBezTo>
                    <a:pt x="260" y="598"/>
                    <a:pt x="338" y="626"/>
                    <a:pt x="415" y="626"/>
                  </a:cubicBezTo>
                  <a:cubicBezTo>
                    <a:pt x="576" y="626"/>
                    <a:pt x="730" y="502"/>
                    <a:pt x="730" y="313"/>
                  </a:cubicBezTo>
                  <a:cubicBezTo>
                    <a:pt x="730" y="142"/>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6513250" y="419160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4" y="625"/>
                    <a:pt x="625" y="486"/>
                    <a:pt x="625" y="313"/>
                  </a:cubicBezTo>
                  <a:cubicBezTo>
                    <a:pt x="625" y="142"/>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5953325" y="4171600"/>
              <a:ext cx="15650" cy="15625"/>
            </a:xfrm>
            <a:custGeom>
              <a:avLst/>
              <a:gdLst/>
              <a:ahLst/>
              <a:cxnLst/>
              <a:rect l="l" t="t" r="r" b="b"/>
              <a:pathLst>
                <a:path w="626" h="625" extrusionOk="0">
                  <a:moveTo>
                    <a:pt x="313" y="0"/>
                  </a:moveTo>
                  <a:cubicBezTo>
                    <a:pt x="141" y="0"/>
                    <a:pt x="0" y="140"/>
                    <a:pt x="0" y="312"/>
                  </a:cubicBezTo>
                  <a:cubicBezTo>
                    <a:pt x="0" y="485"/>
                    <a:pt x="141"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5976675" y="41716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5999975" y="4171600"/>
              <a:ext cx="15650" cy="15625"/>
            </a:xfrm>
            <a:custGeom>
              <a:avLst/>
              <a:gdLst/>
              <a:ahLst/>
              <a:cxnLst/>
              <a:rect l="l" t="t" r="r" b="b"/>
              <a:pathLst>
                <a:path w="626" h="625" extrusionOk="0">
                  <a:moveTo>
                    <a:pt x="313" y="0"/>
                  </a:moveTo>
                  <a:cubicBezTo>
                    <a:pt x="141" y="0"/>
                    <a:pt x="1" y="140"/>
                    <a:pt x="1" y="312"/>
                  </a:cubicBezTo>
                  <a:cubicBezTo>
                    <a:pt x="1" y="485"/>
                    <a:pt x="141"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6023325" y="41716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6046675" y="4171600"/>
              <a:ext cx="15625" cy="15625"/>
            </a:xfrm>
            <a:custGeom>
              <a:avLst/>
              <a:gdLst/>
              <a:ahLst/>
              <a:cxnLst/>
              <a:rect l="l" t="t" r="r" b="b"/>
              <a:pathLst>
                <a:path w="625" h="625" extrusionOk="0">
                  <a:moveTo>
                    <a:pt x="312" y="0"/>
                  </a:moveTo>
                  <a:cubicBezTo>
                    <a:pt x="139" y="0"/>
                    <a:pt x="0" y="140"/>
                    <a:pt x="0" y="312"/>
                  </a:cubicBezTo>
                  <a:cubicBezTo>
                    <a:pt x="0" y="485"/>
                    <a:pt x="139"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6067350" y="4171600"/>
              <a:ext cx="18250" cy="15675"/>
            </a:xfrm>
            <a:custGeom>
              <a:avLst/>
              <a:gdLst/>
              <a:ahLst/>
              <a:cxnLst/>
              <a:rect l="l" t="t" r="r" b="b"/>
              <a:pathLst>
                <a:path w="730" h="627" extrusionOk="0">
                  <a:moveTo>
                    <a:pt x="418" y="0"/>
                  </a:moveTo>
                  <a:cubicBezTo>
                    <a:pt x="140" y="0"/>
                    <a:pt x="1" y="337"/>
                    <a:pt x="198" y="534"/>
                  </a:cubicBezTo>
                  <a:cubicBezTo>
                    <a:pt x="261" y="598"/>
                    <a:pt x="339" y="626"/>
                    <a:pt x="416" y="626"/>
                  </a:cubicBezTo>
                  <a:cubicBezTo>
                    <a:pt x="576" y="626"/>
                    <a:pt x="730" y="501"/>
                    <a:pt x="730" y="312"/>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6093325" y="41716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611665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6139975" y="41716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6160650" y="4171600"/>
              <a:ext cx="18300" cy="15675"/>
            </a:xfrm>
            <a:custGeom>
              <a:avLst/>
              <a:gdLst/>
              <a:ahLst/>
              <a:cxnLst/>
              <a:rect l="l" t="t" r="r" b="b"/>
              <a:pathLst>
                <a:path w="732" h="627" extrusionOk="0">
                  <a:moveTo>
                    <a:pt x="419" y="0"/>
                  </a:moveTo>
                  <a:cubicBezTo>
                    <a:pt x="140" y="0"/>
                    <a:pt x="1" y="337"/>
                    <a:pt x="198" y="534"/>
                  </a:cubicBezTo>
                  <a:cubicBezTo>
                    <a:pt x="262" y="598"/>
                    <a:pt x="340" y="626"/>
                    <a:pt x="417" y="626"/>
                  </a:cubicBezTo>
                  <a:cubicBezTo>
                    <a:pt x="577" y="626"/>
                    <a:pt x="731" y="501"/>
                    <a:pt x="731" y="312"/>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6186625" y="41716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620995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6233275" y="4171600"/>
              <a:ext cx="15625" cy="15625"/>
            </a:xfrm>
            <a:custGeom>
              <a:avLst/>
              <a:gdLst/>
              <a:ahLst/>
              <a:cxnLst/>
              <a:rect l="l" t="t" r="r" b="b"/>
              <a:pathLst>
                <a:path w="625" h="625" extrusionOk="0">
                  <a:moveTo>
                    <a:pt x="312" y="0"/>
                  </a:moveTo>
                  <a:cubicBezTo>
                    <a:pt x="141" y="0"/>
                    <a:pt x="0" y="140"/>
                    <a:pt x="0" y="312"/>
                  </a:cubicBezTo>
                  <a:cubicBezTo>
                    <a:pt x="0" y="485"/>
                    <a:pt x="141"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625660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627995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630325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6323950" y="4171600"/>
              <a:ext cx="18300" cy="15675"/>
            </a:xfrm>
            <a:custGeom>
              <a:avLst/>
              <a:gdLst/>
              <a:ahLst/>
              <a:cxnLst/>
              <a:rect l="l" t="t" r="r" b="b"/>
              <a:pathLst>
                <a:path w="732" h="627" extrusionOk="0">
                  <a:moveTo>
                    <a:pt x="419" y="0"/>
                  </a:moveTo>
                  <a:cubicBezTo>
                    <a:pt x="140" y="0"/>
                    <a:pt x="1" y="337"/>
                    <a:pt x="198" y="534"/>
                  </a:cubicBezTo>
                  <a:cubicBezTo>
                    <a:pt x="261" y="598"/>
                    <a:pt x="340" y="626"/>
                    <a:pt x="416" y="626"/>
                  </a:cubicBezTo>
                  <a:cubicBezTo>
                    <a:pt x="577" y="626"/>
                    <a:pt x="731" y="501"/>
                    <a:pt x="731" y="312"/>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6349900" y="4171600"/>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637325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6396600" y="41716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641990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6443250" y="41716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6466550" y="4171600"/>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6487275" y="4171600"/>
              <a:ext cx="18250" cy="15675"/>
            </a:xfrm>
            <a:custGeom>
              <a:avLst/>
              <a:gdLst/>
              <a:ahLst/>
              <a:cxnLst/>
              <a:rect l="l" t="t" r="r" b="b"/>
              <a:pathLst>
                <a:path w="730" h="627" extrusionOk="0">
                  <a:moveTo>
                    <a:pt x="418" y="0"/>
                  </a:moveTo>
                  <a:cubicBezTo>
                    <a:pt x="139" y="0"/>
                    <a:pt x="1" y="337"/>
                    <a:pt x="196" y="534"/>
                  </a:cubicBezTo>
                  <a:cubicBezTo>
                    <a:pt x="260" y="598"/>
                    <a:pt x="338" y="626"/>
                    <a:pt x="415" y="626"/>
                  </a:cubicBezTo>
                  <a:cubicBezTo>
                    <a:pt x="576" y="626"/>
                    <a:pt x="730" y="501"/>
                    <a:pt x="730" y="312"/>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6513250" y="41716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4" y="625"/>
                    <a:pt x="625" y="485"/>
                    <a:pt x="625" y="312"/>
                  </a:cubicBezTo>
                  <a:cubicBezTo>
                    <a:pt x="625" y="140"/>
                    <a:pt x="484"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5953325" y="4151575"/>
              <a:ext cx="15650" cy="15650"/>
            </a:xfrm>
            <a:custGeom>
              <a:avLst/>
              <a:gdLst/>
              <a:ahLst/>
              <a:cxnLst/>
              <a:rect l="l" t="t" r="r" b="b"/>
              <a:pathLst>
                <a:path w="626" h="626" extrusionOk="0">
                  <a:moveTo>
                    <a:pt x="313" y="1"/>
                  </a:moveTo>
                  <a:cubicBezTo>
                    <a:pt x="141" y="1"/>
                    <a:pt x="0" y="140"/>
                    <a:pt x="0" y="313"/>
                  </a:cubicBezTo>
                  <a:cubicBezTo>
                    <a:pt x="0" y="486"/>
                    <a:pt x="141"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5976675"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5930025"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5999975" y="4151575"/>
              <a:ext cx="15650" cy="15650"/>
            </a:xfrm>
            <a:custGeom>
              <a:avLst/>
              <a:gdLst/>
              <a:ahLst/>
              <a:cxnLst/>
              <a:rect l="l" t="t" r="r" b="b"/>
              <a:pathLst>
                <a:path w="626" h="626" extrusionOk="0">
                  <a:moveTo>
                    <a:pt x="313" y="1"/>
                  </a:moveTo>
                  <a:cubicBezTo>
                    <a:pt x="141" y="1"/>
                    <a:pt x="1" y="140"/>
                    <a:pt x="1" y="313"/>
                  </a:cubicBezTo>
                  <a:cubicBezTo>
                    <a:pt x="1" y="486"/>
                    <a:pt x="141"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6023325"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6046675" y="4151575"/>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6067350" y="4151575"/>
              <a:ext cx="18250" cy="15675"/>
            </a:xfrm>
            <a:custGeom>
              <a:avLst/>
              <a:gdLst/>
              <a:ahLst/>
              <a:cxnLst/>
              <a:rect l="l" t="t" r="r" b="b"/>
              <a:pathLst>
                <a:path w="730" h="627" extrusionOk="0">
                  <a:moveTo>
                    <a:pt x="418" y="1"/>
                  </a:moveTo>
                  <a:cubicBezTo>
                    <a:pt x="140" y="1"/>
                    <a:pt x="1" y="337"/>
                    <a:pt x="198" y="534"/>
                  </a:cubicBezTo>
                  <a:cubicBezTo>
                    <a:pt x="261" y="598"/>
                    <a:pt x="339" y="627"/>
                    <a:pt x="416" y="627"/>
                  </a:cubicBezTo>
                  <a:cubicBezTo>
                    <a:pt x="576" y="627"/>
                    <a:pt x="730" y="502"/>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6093325" y="41515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611665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6139975" y="41515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6160650" y="4151575"/>
              <a:ext cx="18300" cy="15675"/>
            </a:xfrm>
            <a:custGeom>
              <a:avLst/>
              <a:gdLst/>
              <a:ahLst/>
              <a:cxnLst/>
              <a:rect l="l" t="t" r="r" b="b"/>
              <a:pathLst>
                <a:path w="732" h="627" extrusionOk="0">
                  <a:moveTo>
                    <a:pt x="419" y="1"/>
                  </a:moveTo>
                  <a:cubicBezTo>
                    <a:pt x="140" y="1"/>
                    <a:pt x="1" y="337"/>
                    <a:pt x="198" y="534"/>
                  </a:cubicBezTo>
                  <a:cubicBezTo>
                    <a:pt x="262" y="598"/>
                    <a:pt x="340" y="627"/>
                    <a:pt x="417" y="627"/>
                  </a:cubicBezTo>
                  <a:cubicBezTo>
                    <a:pt x="577" y="627"/>
                    <a:pt x="731" y="502"/>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6186625" y="41515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620995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6233275" y="415157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625660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627995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630325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6323950" y="4151575"/>
              <a:ext cx="18300" cy="15675"/>
            </a:xfrm>
            <a:custGeom>
              <a:avLst/>
              <a:gdLst/>
              <a:ahLst/>
              <a:cxnLst/>
              <a:rect l="l" t="t" r="r" b="b"/>
              <a:pathLst>
                <a:path w="732" h="627" extrusionOk="0">
                  <a:moveTo>
                    <a:pt x="419" y="1"/>
                  </a:moveTo>
                  <a:cubicBezTo>
                    <a:pt x="140" y="1"/>
                    <a:pt x="1" y="337"/>
                    <a:pt x="198" y="534"/>
                  </a:cubicBezTo>
                  <a:cubicBezTo>
                    <a:pt x="261" y="598"/>
                    <a:pt x="340" y="627"/>
                    <a:pt x="416" y="627"/>
                  </a:cubicBezTo>
                  <a:cubicBezTo>
                    <a:pt x="577" y="627"/>
                    <a:pt x="731" y="502"/>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6349900" y="415157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637325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6396600"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641990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6443250"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6466550" y="415157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6487275" y="4151575"/>
              <a:ext cx="18250" cy="15675"/>
            </a:xfrm>
            <a:custGeom>
              <a:avLst/>
              <a:gdLst/>
              <a:ahLst/>
              <a:cxnLst/>
              <a:rect l="l" t="t" r="r" b="b"/>
              <a:pathLst>
                <a:path w="730" h="627" extrusionOk="0">
                  <a:moveTo>
                    <a:pt x="418" y="1"/>
                  </a:moveTo>
                  <a:cubicBezTo>
                    <a:pt x="139" y="1"/>
                    <a:pt x="1" y="337"/>
                    <a:pt x="196" y="534"/>
                  </a:cubicBezTo>
                  <a:cubicBezTo>
                    <a:pt x="260" y="598"/>
                    <a:pt x="338" y="627"/>
                    <a:pt x="415" y="627"/>
                  </a:cubicBezTo>
                  <a:cubicBezTo>
                    <a:pt x="576" y="627"/>
                    <a:pt x="730" y="502"/>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6513250" y="41515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4" y="625"/>
                    <a:pt x="625" y="486"/>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5930025"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5" y="625"/>
                    <a:pt x="625" y="486"/>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5953325" y="4131575"/>
              <a:ext cx="15650" cy="15625"/>
            </a:xfrm>
            <a:custGeom>
              <a:avLst/>
              <a:gdLst/>
              <a:ahLst/>
              <a:cxnLst/>
              <a:rect l="l" t="t" r="r" b="b"/>
              <a:pathLst>
                <a:path w="626" h="625" extrusionOk="0">
                  <a:moveTo>
                    <a:pt x="313" y="0"/>
                  </a:moveTo>
                  <a:cubicBezTo>
                    <a:pt x="141" y="0"/>
                    <a:pt x="0" y="140"/>
                    <a:pt x="0" y="313"/>
                  </a:cubicBezTo>
                  <a:cubicBezTo>
                    <a:pt x="0" y="486"/>
                    <a:pt x="141"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5976675"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5" y="625"/>
                    <a:pt x="625" y="486"/>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5999975" y="4131575"/>
              <a:ext cx="15650" cy="15625"/>
            </a:xfrm>
            <a:custGeom>
              <a:avLst/>
              <a:gdLst/>
              <a:ahLst/>
              <a:cxnLst/>
              <a:rect l="l" t="t" r="r" b="b"/>
              <a:pathLst>
                <a:path w="626" h="625" extrusionOk="0">
                  <a:moveTo>
                    <a:pt x="313" y="0"/>
                  </a:moveTo>
                  <a:cubicBezTo>
                    <a:pt x="141" y="0"/>
                    <a:pt x="1" y="140"/>
                    <a:pt x="1" y="313"/>
                  </a:cubicBezTo>
                  <a:cubicBezTo>
                    <a:pt x="1" y="486"/>
                    <a:pt x="141"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6023325"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5" y="625"/>
                    <a:pt x="625" y="486"/>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6046675" y="4131575"/>
              <a:ext cx="15625" cy="15625"/>
            </a:xfrm>
            <a:custGeom>
              <a:avLst/>
              <a:gdLst/>
              <a:ahLst/>
              <a:cxnLst/>
              <a:rect l="l" t="t" r="r" b="b"/>
              <a:pathLst>
                <a:path w="625" h="625" extrusionOk="0">
                  <a:moveTo>
                    <a:pt x="312" y="0"/>
                  </a:moveTo>
                  <a:cubicBezTo>
                    <a:pt x="139" y="0"/>
                    <a:pt x="0" y="140"/>
                    <a:pt x="0" y="313"/>
                  </a:cubicBezTo>
                  <a:cubicBezTo>
                    <a:pt x="0" y="486"/>
                    <a:pt x="139"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6067350" y="4131575"/>
              <a:ext cx="18250" cy="15650"/>
            </a:xfrm>
            <a:custGeom>
              <a:avLst/>
              <a:gdLst/>
              <a:ahLst/>
              <a:cxnLst/>
              <a:rect l="l" t="t" r="r" b="b"/>
              <a:pathLst>
                <a:path w="730" h="626" extrusionOk="0">
                  <a:moveTo>
                    <a:pt x="418" y="0"/>
                  </a:moveTo>
                  <a:cubicBezTo>
                    <a:pt x="140" y="0"/>
                    <a:pt x="1" y="337"/>
                    <a:pt x="198" y="534"/>
                  </a:cubicBezTo>
                  <a:cubicBezTo>
                    <a:pt x="261" y="597"/>
                    <a:pt x="339" y="626"/>
                    <a:pt x="416" y="626"/>
                  </a:cubicBezTo>
                  <a:cubicBezTo>
                    <a:pt x="576" y="626"/>
                    <a:pt x="730" y="501"/>
                    <a:pt x="730" y="313"/>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6093325" y="4131575"/>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611665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4" y="625"/>
                    <a:pt x="625" y="486"/>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6139975" y="4131575"/>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6160650" y="4131575"/>
              <a:ext cx="18300" cy="15650"/>
            </a:xfrm>
            <a:custGeom>
              <a:avLst/>
              <a:gdLst/>
              <a:ahLst/>
              <a:cxnLst/>
              <a:rect l="l" t="t" r="r" b="b"/>
              <a:pathLst>
                <a:path w="732" h="626" extrusionOk="0">
                  <a:moveTo>
                    <a:pt x="419" y="0"/>
                  </a:moveTo>
                  <a:cubicBezTo>
                    <a:pt x="140" y="0"/>
                    <a:pt x="1" y="337"/>
                    <a:pt x="198" y="534"/>
                  </a:cubicBezTo>
                  <a:cubicBezTo>
                    <a:pt x="261" y="597"/>
                    <a:pt x="340" y="626"/>
                    <a:pt x="417" y="626"/>
                  </a:cubicBezTo>
                  <a:cubicBezTo>
                    <a:pt x="577" y="626"/>
                    <a:pt x="731" y="501"/>
                    <a:pt x="731" y="313"/>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6186625" y="4131575"/>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620995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6233275" y="4131575"/>
              <a:ext cx="15625" cy="15625"/>
            </a:xfrm>
            <a:custGeom>
              <a:avLst/>
              <a:gdLst/>
              <a:ahLst/>
              <a:cxnLst/>
              <a:rect l="l" t="t" r="r" b="b"/>
              <a:pathLst>
                <a:path w="625" h="625" extrusionOk="0">
                  <a:moveTo>
                    <a:pt x="312" y="0"/>
                  </a:moveTo>
                  <a:cubicBezTo>
                    <a:pt x="141" y="0"/>
                    <a:pt x="0" y="140"/>
                    <a:pt x="0" y="313"/>
                  </a:cubicBezTo>
                  <a:cubicBezTo>
                    <a:pt x="0" y="486"/>
                    <a:pt x="141"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625660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627995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4" y="625"/>
                    <a:pt x="625" y="486"/>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630325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6323950" y="4131575"/>
              <a:ext cx="18300" cy="15650"/>
            </a:xfrm>
            <a:custGeom>
              <a:avLst/>
              <a:gdLst/>
              <a:ahLst/>
              <a:cxnLst/>
              <a:rect l="l" t="t" r="r" b="b"/>
              <a:pathLst>
                <a:path w="732" h="626" extrusionOk="0">
                  <a:moveTo>
                    <a:pt x="419" y="0"/>
                  </a:moveTo>
                  <a:cubicBezTo>
                    <a:pt x="140" y="0"/>
                    <a:pt x="1" y="337"/>
                    <a:pt x="198" y="534"/>
                  </a:cubicBezTo>
                  <a:cubicBezTo>
                    <a:pt x="261" y="597"/>
                    <a:pt x="340" y="626"/>
                    <a:pt x="416" y="626"/>
                  </a:cubicBezTo>
                  <a:cubicBezTo>
                    <a:pt x="577" y="626"/>
                    <a:pt x="731" y="501"/>
                    <a:pt x="731" y="313"/>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6349900" y="4131575"/>
              <a:ext cx="15650" cy="15625"/>
            </a:xfrm>
            <a:custGeom>
              <a:avLst/>
              <a:gdLst/>
              <a:ahLst/>
              <a:cxnLst/>
              <a:rect l="l" t="t" r="r" b="b"/>
              <a:pathLst>
                <a:path w="626" h="625" extrusionOk="0">
                  <a:moveTo>
                    <a:pt x="313" y="0"/>
                  </a:moveTo>
                  <a:cubicBezTo>
                    <a:pt x="142" y="0"/>
                    <a:pt x="1" y="140"/>
                    <a:pt x="1" y="313"/>
                  </a:cubicBezTo>
                  <a:cubicBezTo>
                    <a:pt x="1" y="486"/>
                    <a:pt x="142"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637325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6396600"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4" y="625"/>
                    <a:pt x="625" y="486"/>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641990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6443250"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5" y="625"/>
                    <a:pt x="625" y="486"/>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
            <p:cNvSpPr/>
            <p:nvPr/>
          </p:nvSpPr>
          <p:spPr>
            <a:xfrm>
              <a:off x="6466550" y="4131575"/>
              <a:ext cx="15650" cy="15625"/>
            </a:xfrm>
            <a:custGeom>
              <a:avLst/>
              <a:gdLst/>
              <a:ahLst/>
              <a:cxnLst/>
              <a:rect l="l" t="t" r="r" b="b"/>
              <a:pathLst>
                <a:path w="626" h="625" extrusionOk="0">
                  <a:moveTo>
                    <a:pt x="313" y="0"/>
                  </a:moveTo>
                  <a:cubicBezTo>
                    <a:pt x="142" y="0"/>
                    <a:pt x="1" y="140"/>
                    <a:pt x="1" y="313"/>
                  </a:cubicBezTo>
                  <a:cubicBezTo>
                    <a:pt x="1" y="486"/>
                    <a:pt x="142"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
            <p:cNvSpPr/>
            <p:nvPr/>
          </p:nvSpPr>
          <p:spPr>
            <a:xfrm>
              <a:off x="6487275" y="4131575"/>
              <a:ext cx="18250" cy="15650"/>
            </a:xfrm>
            <a:custGeom>
              <a:avLst/>
              <a:gdLst/>
              <a:ahLst/>
              <a:cxnLst/>
              <a:rect l="l" t="t" r="r" b="b"/>
              <a:pathLst>
                <a:path w="730" h="626" extrusionOk="0">
                  <a:moveTo>
                    <a:pt x="418" y="0"/>
                  </a:moveTo>
                  <a:cubicBezTo>
                    <a:pt x="139" y="0"/>
                    <a:pt x="1" y="337"/>
                    <a:pt x="196" y="534"/>
                  </a:cubicBezTo>
                  <a:cubicBezTo>
                    <a:pt x="260" y="597"/>
                    <a:pt x="338" y="626"/>
                    <a:pt x="415" y="626"/>
                  </a:cubicBezTo>
                  <a:cubicBezTo>
                    <a:pt x="576" y="626"/>
                    <a:pt x="730" y="501"/>
                    <a:pt x="730" y="313"/>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
            <p:cNvSpPr/>
            <p:nvPr/>
          </p:nvSpPr>
          <p:spPr>
            <a:xfrm>
              <a:off x="6513250" y="4131575"/>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4" y="625"/>
                    <a:pt x="625" y="486"/>
                    <a:pt x="625" y="313"/>
                  </a:cubicBezTo>
                  <a:cubicBezTo>
                    <a:pt x="625" y="140"/>
                    <a:pt x="484"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
            <p:cNvSpPr/>
            <p:nvPr/>
          </p:nvSpPr>
          <p:spPr>
            <a:xfrm>
              <a:off x="5930025"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
            <p:cNvSpPr/>
            <p:nvPr/>
          </p:nvSpPr>
          <p:spPr>
            <a:xfrm>
              <a:off x="5953325" y="4111575"/>
              <a:ext cx="15650" cy="15625"/>
            </a:xfrm>
            <a:custGeom>
              <a:avLst/>
              <a:gdLst/>
              <a:ahLst/>
              <a:cxnLst/>
              <a:rect l="l" t="t" r="r" b="b"/>
              <a:pathLst>
                <a:path w="626" h="625" extrusionOk="0">
                  <a:moveTo>
                    <a:pt x="313" y="0"/>
                  </a:moveTo>
                  <a:cubicBezTo>
                    <a:pt x="141" y="0"/>
                    <a:pt x="0" y="140"/>
                    <a:pt x="0" y="312"/>
                  </a:cubicBezTo>
                  <a:cubicBezTo>
                    <a:pt x="0" y="485"/>
                    <a:pt x="141"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
            <p:cNvSpPr/>
            <p:nvPr/>
          </p:nvSpPr>
          <p:spPr>
            <a:xfrm>
              <a:off x="5976675"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
            <p:cNvSpPr/>
            <p:nvPr/>
          </p:nvSpPr>
          <p:spPr>
            <a:xfrm>
              <a:off x="5999975" y="4111575"/>
              <a:ext cx="15650" cy="15625"/>
            </a:xfrm>
            <a:custGeom>
              <a:avLst/>
              <a:gdLst/>
              <a:ahLst/>
              <a:cxnLst/>
              <a:rect l="l" t="t" r="r" b="b"/>
              <a:pathLst>
                <a:path w="626" h="625" extrusionOk="0">
                  <a:moveTo>
                    <a:pt x="313" y="0"/>
                  </a:moveTo>
                  <a:cubicBezTo>
                    <a:pt x="141" y="0"/>
                    <a:pt x="1" y="140"/>
                    <a:pt x="1" y="312"/>
                  </a:cubicBezTo>
                  <a:cubicBezTo>
                    <a:pt x="1" y="485"/>
                    <a:pt x="141"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
            <p:cNvSpPr/>
            <p:nvPr/>
          </p:nvSpPr>
          <p:spPr>
            <a:xfrm>
              <a:off x="6023325"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
            <p:cNvSpPr/>
            <p:nvPr/>
          </p:nvSpPr>
          <p:spPr>
            <a:xfrm>
              <a:off x="6046675" y="4111575"/>
              <a:ext cx="15625" cy="15625"/>
            </a:xfrm>
            <a:custGeom>
              <a:avLst/>
              <a:gdLst/>
              <a:ahLst/>
              <a:cxnLst/>
              <a:rect l="l" t="t" r="r" b="b"/>
              <a:pathLst>
                <a:path w="625" h="625" extrusionOk="0">
                  <a:moveTo>
                    <a:pt x="312" y="0"/>
                  </a:moveTo>
                  <a:cubicBezTo>
                    <a:pt x="139" y="0"/>
                    <a:pt x="0" y="140"/>
                    <a:pt x="0" y="312"/>
                  </a:cubicBezTo>
                  <a:cubicBezTo>
                    <a:pt x="0" y="485"/>
                    <a:pt x="139"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
            <p:cNvSpPr/>
            <p:nvPr/>
          </p:nvSpPr>
          <p:spPr>
            <a:xfrm>
              <a:off x="6067350" y="4111575"/>
              <a:ext cx="18250" cy="15650"/>
            </a:xfrm>
            <a:custGeom>
              <a:avLst/>
              <a:gdLst/>
              <a:ahLst/>
              <a:cxnLst/>
              <a:rect l="l" t="t" r="r" b="b"/>
              <a:pathLst>
                <a:path w="730" h="626" extrusionOk="0">
                  <a:moveTo>
                    <a:pt x="418" y="0"/>
                  </a:moveTo>
                  <a:cubicBezTo>
                    <a:pt x="140" y="0"/>
                    <a:pt x="1" y="337"/>
                    <a:pt x="198" y="534"/>
                  </a:cubicBezTo>
                  <a:cubicBezTo>
                    <a:pt x="261" y="597"/>
                    <a:pt x="339" y="626"/>
                    <a:pt x="416" y="626"/>
                  </a:cubicBezTo>
                  <a:cubicBezTo>
                    <a:pt x="576" y="626"/>
                    <a:pt x="730" y="501"/>
                    <a:pt x="730" y="312"/>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
            <p:cNvSpPr/>
            <p:nvPr/>
          </p:nvSpPr>
          <p:spPr>
            <a:xfrm>
              <a:off x="6093325" y="411157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
            <p:cNvSpPr/>
            <p:nvPr/>
          </p:nvSpPr>
          <p:spPr>
            <a:xfrm>
              <a:off x="611665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
            <p:cNvSpPr/>
            <p:nvPr/>
          </p:nvSpPr>
          <p:spPr>
            <a:xfrm>
              <a:off x="6139975" y="411157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
            <p:cNvSpPr/>
            <p:nvPr/>
          </p:nvSpPr>
          <p:spPr>
            <a:xfrm>
              <a:off x="6160650" y="4111575"/>
              <a:ext cx="18300" cy="15650"/>
            </a:xfrm>
            <a:custGeom>
              <a:avLst/>
              <a:gdLst/>
              <a:ahLst/>
              <a:cxnLst/>
              <a:rect l="l" t="t" r="r" b="b"/>
              <a:pathLst>
                <a:path w="732" h="626" extrusionOk="0">
                  <a:moveTo>
                    <a:pt x="419" y="0"/>
                  </a:moveTo>
                  <a:cubicBezTo>
                    <a:pt x="140" y="0"/>
                    <a:pt x="1" y="337"/>
                    <a:pt x="198" y="534"/>
                  </a:cubicBezTo>
                  <a:cubicBezTo>
                    <a:pt x="262" y="597"/>
                    <a:pt x="340" y="626"/>
                    <a:pt x="417" y="626"/>
                  </a:cubicBezTo>
                  <a:cubicBezTo>
                    <a:pt x="577" y="626"/>
                    <a:pt x="731" y="501"/>
                    <a:pt x="731" y="312"/>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
            <p:cNvSpPr/>
            <p:nvPr/>
          </p:nvSpPr>
          <p:spPr>
            <a:xfrm>
              <a:off x="6186625" y="411157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
            <p:cNvSpPr/>
            <p:nvPr/>
          </p:nvSpPr>
          <p:spPr>
            <a:xfrm>
              <a:off x="620995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
            <p:cNvSpPr/>
            <p:nvPr/>
          </p:nvSpPr>
          <p:spPr>
            <a:xfrm>
              <a:off x="6233275" y="4111575"/>
              <a:ext cx="15625" cy="15625"/>
            </a:xfrm>
            <a:custGeom>
              <a:avLst/>
              <a:gdLst/>
              <a:ahLst/>
              <a:cxnLst/>
              <a:rect l="l" t="t" r="r" b="b"/>
              <a:pathLst>
                <a:path w="625" h="625" extrusionOk="0">
                  <a:moveTo>
                    <a:pt x="312" y="0"/>
                  </a:moveTo>
                  <a:cubicBezTo>
                    <a:pt x="141" y="0"/>
                    <a:pt x="0" y="140"/>
                    <a:pt x="0" y="312"/>
                  </a:cubicBezTo>
                  <a:cubicBezTo>
                    <a:pt x="0" y="485"/>
                    <a:pt x="141"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
            <p:cNvSpPr/>
            <p:nvPr/>
          </p:nvSpPr>
          <p:spPr>
            <a:xfrm>
              <a:off x="625660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
            <p:cNvSpPr/>
            <p:nvPr/>
          </p:nvSpPr>
          <p:spPr>
            <a:xfrm>
              <a:off x="627995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
            <p:cNvSpPr/>
            <p:nvPr/>
          </p:nvSpPr>
          <p:spPr>
            <a:xfrm>
              <a:off x="630325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
            <p:cNvSpPr/>
            <p:nvPr/>
          </p:nvSpPr>
          <p:spPr>
            <a:xfrm>
              <a:off x="6323950" y="4111575"/>
              <a:ext cx="18300" cy="15650"/>
            </a:xfrm>
            <a:custGeom>
              <a:avLst/>
              <a:gdLst/>
              <a:ahLst/>
              <a:cxnLst/>
              <a:rect l="l" t="t" r="r" b="b"/>
              <a:pathLst>
                <a:path w="732" h="626" extrusionOk="0">
                  <a:moveTo>
                    <a:pt x="419" y="0"/>
                  </a:moveTo>
                  <a:cubicBezTo>
                    <a:pt x="140" y="0"/>
                    <a:pt x="1" y="337"/>
                    <a:pt x="198" y="534"/>
                  </a:cubicBezTo>
                  <a:cubicBezTo>
                    <a:pt x="261" y="597"/>
                    <a:pt x="340" y="626"/>
                    <a:pt x="416" y="626"/>
                  </a:cubicBezTo>
                  <a:cubicBezTo>
                    <a:pt x="577" y="626"/>
                    <a:pt x="731" y="501"/>
                    <a:pt x="731" y="312"/>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
            <p:cNvSpPr/>
            <p:nvPr/>
          </p:nvSpPr>
          <p:spPr>
            <a:xfrm>
              <a:off x="6349900" y="4111575"/>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
            <p:cNvSpPr/>
            <p:nvPr/>
          </p:nvSpPr>
          <p:spPr>
            <a:xfrm>
              <a:off x="637325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
            <p:cNvSpPr/>
            <p:nvPr/>
          </p:nvSpPr>
          <p:spPr>
            <a:xfrm>
              <a:off x="6396600"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
            <p:cNvSpPr/>
            <p:nvPr/>
          </p:nvSpPr>
          <p:spPr>
            <a:xfrm>
              <a:off x="641990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
            <p:cNvSpPr/>
            <p:nvPr/>
          </p:nvSpPr>
          <p:spPr>
            <a:xfrm>
              <a:off x="6443250"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
            <p:cNvSpPr/>
            <p:nvPr/>
          </p:nvSpPr>
          <p:spPr>
            <a:xfrm>
              <a:off x="6466550" y="4111575"/>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
            <p:cNvSpPr/>
            <p:nvPr/>
          </p:nvSpPr>
          <p:spPr>
            <a:xfrm>
              <a:off x="6487275" y="4111575"/>
              <a:ext cx="18250" cy="15650"/>
            </a:xfrm>
            <a:custGeom>
              <a:avLst/>
              <a:gdLst/>
              <a:ahLst/>
              <a:cxnLst/>
              <a:rect l="l" t="t" r="r" b="b"/>
              <a:pathLst>
                <a:path w="730" h="626" extrusionOk="0">
                  <a:moveTo>
                    <a:pt x="418" y="0"/>
                  </a:moveTo>
                  <a:cubicBezTo>
                    <a:pt x="139" y="0"/>
                    <a:pt x="1" y="337"/>
                    <a:pt x="196" y="534"/>
                  </a:cubicBezTo>
                  <a:cubicBezTo>
                    <a:pt x="260" y="597"/>
                    <a:pt x="338" y="626"/>
                    <a:pt x="415" y="626"/>
                  </a:cubicBezTo>
                  <a:cubicBezTo>
                    <a:pt x="576" y="626"/>
                    <a:pt x="730" y="501"/>
                    <a:pt x="730" y="312"/>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
            <p:cNvSpPr/>
            <p:nvPr/>
          </p:nvSpPr>
          <p:spPr>
            <a:xfrm>
              <a:off x="6513250" y="411157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4" y="625"/>
                    <a:pt x="625" y="485"/>
                    <a:pt x="625" y="312"/>
                  </a:cubicBezTo>
                  <a:cubicBezTo>
                    <a:pt x="625" y="140"/>
                    <a:pt x="484"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
            <p:cNvSpPr/>
            <p:nvPr/>
          </p:nvSpPr>
          <p:spPr>
            <a:xfrm>
              <a:off x="5930025"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
            <p:cNvSpPr/>
            <p:nvPr/>
          </p:nvSpPr>
          <p:spPr>
            <a:xfrm>
              <a:off x="5953325" y="4091550"/>
              <a:ext cx="15650" cy="15650"/>
            </a:xfrm>
            <a:custGeom>
              <a:avLst/>
              <a:gdLst/>
              <a:ahLst/>
              <a:cxnLst/>
              <a:rect l="l" t="t" r="r" b="b"/>
              <a:pathLst>
                <a:path w="626" h="626" extrusionOk="0">
                  <a:moveTo>
                    <a:pt x="313" y="1"/>
                  </a:moveTo>
                  <a:cubicBezTo>
                    <a:pt x="141" y="1"/>
                    <a:pt x="0" y="140"/>
                    <a:pt x="0" y="313"/>
                  </a:cubicBezTo>
                  <a:cubicBezTo>
                    <a:pt x="0" y="486"/>
                    <a:pt x="141"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
            <p:cNvSpPr/>
            <p:nvPr/>
          </p:nvSpPr>
          <p:spPr>
            <a:xfrm>
              <a:off x="5976675"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
            <p:cNvSpPr/>
            <p:nvPr/>
          </p:nvSpPr>
          <p:spPr>
            <a:xfrm>
              <a:off x="5999975" y="4091550"/>
              <a:ext cx="15650" cy="15650"/>
            </a:xfrm>
            <a:custGeom>
              <a:avLst/>
              <a:gdLst/>
              <a:ahLst/>
              <a:cxnLst/>
              <a:rect l="l" t="t" r="r" b="b"/>
              <a:pathLst>
                <a:path w="626" h="626" extrusionOk="0">
                  <a:moveTo>
                    <a:pt x="313" y="1"/>
                  </a:moveTo>
                  <a:cubicBezTo>
                    <a:pt x="141" y="1"/>
                    <a:pt x="1" y="140"/>
                    <a:pt x="1" y="313"/>
                  </a:cubicBezTo>
                  <a:cubicBezTo>
                    <a:pt x="1" y="486"/>
                    <a:pt x="141"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
            <p:cNvSpPr/>
            <p:nvPr/>
          </p:nvSpPr>
          <p:spPr>
            <a:xfrm>
              <a:off x="6023325"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
            <p:cNvSpPr/>
            <p:nvPr/>
          </p:nvSpPr>
          <p:spPr>
            <a:xfrm>
              <a:off x="6046675" y="4091550"/>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
            <p:cNvSpPr/>
            <p:nvPr/>
          </p:nvSpPr>
          <p:spPr>
            <a:xfrm>
              <a:off x="6067350" y="4091550"/>
              <a:ext cx="18250" cy="15650"/>
            </a:xfrm>
            <a:custGeom>
              <a:avLst/>
              <a:gdLst/>
              <a:ahLst/>
              <a:cxnLst/>
              <a:rect l="l" t="t" r="r" b="b"/>
              <a:pathLst>
                <a:path w="730" h="626" extrusionOk="0">
                  <a:moveTo>
                    <a:pt x="418" y="1"/>
                  </a:moveTo>
                  <a:cubicBezTo>
                    <a:pt x="140" y="1"/>
                    <a:pt x="1" y="337"/>
                    <a:pt x="198" y="534"/>
                  </a:cubicBezTo>
                  <a:cubicBezTo>
                    <a:pt x="261" y="598"/>
                    <a:pt x="339" y="626"/>
                    <a:pt x="416" y="626"/>
                  </a:cubicBezTo>
                  <a:cubicBezTo>
                    <a:pt x="576" y="626"/>
                    <a:pt x="730" y="502"/>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
            <p:cNvSpPr/>
            <p:nvPr/>
          </p:nvSpPr>
          <p:spPr>
            <a:xfrm>
              <a:off x="6093325" y="409155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
            <p:cNvSpPr/>
            <p:nvPr/>
          </p:nvSpPr>
          <p:spPr>
            <a:xfrm>
              <a:off x="611665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
            <p:cNvSpPr/>
            <p:nvPr/>
          </p:nvSpPr>
          <p:spPr>
            <a:xfrm>
              <a:off x="6139975" y="409155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
            <p:cNvSpPr/>
            <p:nvPr/>
          </p:nvSpPr>
          <p:spPr>
            <a:xfrm>
              <a:off x="6160650" y="4091550"/>
              <a:ext cx="18300" cy="15650"/>
            </a:xfrm>
            <a:custGeom>
              <a:avLst/>
              <a:gdLst/>
              <a:ahLst/>
              <a:cxnLst/>
              <a:rect l="l" t="t" r="r" b="b"/>
              <a:pathLst>
                <a:path w="732" h="626" extrusionOk="0">
                  <a:moveTo>
                    <a:pt x="419" y="1"/>
                  </a:moveTo>
                  <a:cubicBezTo>
                    <a:pt x="140" y="1"/>
                    <a:pt x="1" y="337"/>
                    <a:pt x="198" y="534"/>
                  </a:cubicBezTo>
                  <a:cubicBezTo>
                    <a:pt x="261" y="598"/>
                    <a:pt x="340" y="626"/>
                    <a:pt x="417" y="626"/>
                  </a:cubicBezTo>
                  <a:cubicBezTo>
                    <a:pt x="577" y="626"/>
                    <a:pt x="731" y="502"/>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
            <p:cNvSpPr/>
            <p:nvPr/>
          </p:nvSpPr>
          <p:spPr>
            <a:xfrm>
              <a:off x="6186625" y="409155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
            <p:cNvSpPr/>
            <p:nvPr/>
          </p:nvSpPr>
          <p:spPr>
            <a:xfrm>
              <a:off x="620995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
            <p:cNvSpPr/>
            <p:nvPr/>
          </p:nvSpPr>
          <p:spPr>
            <a:xfrm>
              <a:off x="6233275" y="4091550"/>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
            <p:cNvSpPr/>
            <p:nvPr/>
          </p:nvSpPr>
          <p:spPr>
            <a:xfrm>
              <a:off x="625660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
            <p:cNvSpPr/>
            <p:nvPr/>
          </p:nvSpPr>
          <p:spPr>
            <a:xfrm>
              <a:off x="627995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
            <p:cNvSpPr/>
            <p:nvPr/>
          </p:nvSpPr>
          <p:spPr>
            <a:xfrm>
              <a:off x="630325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
            <p:cNvSpPr/>
            <p:nvPr/>
          </p:nvSpPr>
          <p:spPr>
            <a:xfrm>
              <a:off x="6323950" y="4091550"/>
              <a:ext cx="18300" cy="15650"/>
            </a:xfrm>
            <a:custGeom>
              <a:avLst/>
              <a:gdLst/>
              <a:ahLst/>
              <a:cxnLst/>
              <a:rect l="l" t="t" r="r" b="b"/>
              <a:pathLst>
                <a:path w="732" h="626" extrusionOk="0">
                  <a:moveTo>
                    <a:pt x="419" y="1"/>
                  </a:moveTo>
                  <a:cubicBezTo>
                    <a:pt x="140" y="1"/>
                    <a:pt x="1" y="337"/>
                    <a:pt x="198" y="534"/>
                  </a:cubicBezTo>
                  <a:cubicBezTo>
                    <a:pt x="261" y="598"/>
                    <a:pt x="340" y="626"/>
                    <a:pt x="416" y="626"/>
                  </a:cubicBezTo>
                  <a:cubicBezTo>
                    <a:pt x="577" y="626"/>
                    <a:pt x="731" y="502"/>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
            <p:cNvSpPr/>
            <p:nvPr/>
          </p:nvSpPr>
          <p:spPr>
            <a:xfrm>
              <a:off x="6349900" y="409155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
            <p:cNvSpPr/>
            <p:nvPr/>
          </p:nvSpPr>
          <p:spPr>
            <a:xfrm>
              <a:off x="637325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
            <p:cNvSpPr/>
            <p:nvPr/>
          </p:nvSpPr>
          <p:spPr>
            <a:xfrm>
              <a:off x="6396600"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
            <p:cNvSpPr/>
            <p:nvPr/>
          </p:nvSpPr>
          <p:spPr>
            <a:xfrm>
              <a:off x="641990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
            <p:cNvSpPr/>
            <p:nvPr/>
          </p:nvSpPr>
          <p:spPr>
            <a:xfrm>
              <a:off x="6443250"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
            <p:cNvSpPr/>
            <p:nvPr/>
          </p:nvSpPr>
          <p:spPr>
            <a:xfrm>
              <a:off x="6466550" y="409155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
            <p:cNvSpPr/>
            <p:nvPr/>
          </p:nvSpPr>
          <p:spPr>
            <a:xfrm>
              <a:off x="6487275" y="4091550"/>
              <a:ext cx="18250" cy="15650"/>
            </a:xfrm>
            <a:custGeom>
              <a:avLst/>
              <a:gdLst/>
              <a:ahLst/>
              <a:cxnLst/>
              <a:rect l="l" t="t" r="r" b="b"/>
              <a:pathLst>
                <a:path w="730" h="626" extrusionOk="0">
                  <a:moveTo>
                    <a:pt x="418" y="1"/>
                  </a:moveTo>
                  <a:cubicBezTo>
                    <a:pt x="139" y="1"/>
                    <a:pt x="1" y="337"/>
                    <a:pt x="196" y="534"/>
                  </a:cubicBezTo>
                  <a:cubicBezTo>
                    <a:pt x="260" y="598"/>
                    <a:pt x="338" y="626"/>
                    <a:pt x="415" y="626"/>
                  </a:cubicBezTo>
                  <a:cubicBezTo>
                    <a:pt x="576" y="626"/>
                    <a:pt x="730" y="502"/>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
            <p:cNvSpPr/>
            <p:nvPr/>
          </p:nvSpPr>
          <p:spPr>
            <a:xfrm>
              <a:off x="6513250" y="409155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4" y="625"/>
                    <a:pt x="625" y="486"/>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
            <p:cNvSpPr/>
            <p:nvPr/>
          </p:nvSpPr>
          <p:spPr>
            <a:xfrm>
              <a:off x="5930025"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
            <p:cNvSpPr/>
            <p:nvPr/>
          </p:nvSpPr>
          <p:spPr>
            <a:xfrm>
              <a:off x="5953325" y="4071550"/>
              <a:ext cx="15650" cy="15625"/>
            </a:xfrm>
            <a:custGeom>
              <a:avLst/>
              <a:gdLst/>
              <a:ahLst/>
              <a:cxnLst/>
              <a:rect l="l" t="t" r="r" b="b"/>
              <a:pathLst>
                <a:path w="626" h="625" extrusionOk="0">
                  <a:moveTo>
                    <a:pt x="313" y="0"/>
                  </a:moveTo>
                  <a:cubicBezTo>
                    <a:pt x="141" y="0"/>
                    <a:pt x="0" y="140"/>
                    <a:pt x="0" y="313"/>
                  </a:cubicBezTo>
                  <a:cubicBezTo>
                    <a:pt x="0" y="485"/>
                    <a:pt x="141"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
            <p:cNvSpPr/>
            <p:nvPr/>
          </p:nvSpPr>
          <p:spPr>
            <a:xfrm>
              <a:off x="5976675"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
            <p:cNvSpPr/>
            <p:nvPr/>
          </p:nvSpPr>
          <p:spPr>
            <a:xfrm>
              <a:off x="5999975" y="4071550"/>
              <a:ext cx="15650" cy="15625"/>
            </a:xfrm>
            <a:custGeom>
              <a:avLst/>
              <a:gdLst/>
              <a:ahLst/>
              <a:cxnLst/>
              <a:rect l="l" t="t" r="r" b="b"/>
              <a:pathLst>
                <a:path w="626" h="625" extrusionOk="0">
                  <a:moveTo>
                    <a:pt x="313" y="0"/>
                  </a:moveTo>
                  <a:cubicBezTo>
                    <a:pt x="141" y="0"/>
                    <a:pt x="1" y="140"/>
                    <a:pt x="1" y="313"/>
                  </a:cubicBezTo>
                  <a:cubicBezTo>
                    <a:pt x="1" y="485"/>
                    <a:pt x="141"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
            <p:cNvSpPr/>
            <p:nvPr/>
          </p:nvSpPr>
          <p:spPr>
            <a:xfrm>
              <a:off x="6023325"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
            <p:cNvSpPr/>
            <p:nvPr/>
          </p:nvSpPr>
          <p:spPr>
            <a:xfrm>
              <a:off x="6046675" y="4071550"/>
              <a:ext cx="15625" cy="15625"/>
            </a:xfrm>
            <a:custGeom>
              <a:avLst/>
              <a:gdLst/>
              <a:ahLst/>
              <a:cxnLst/>
              <a:rect l="l" t="t" r="r" b="b"/>
              <a:pathLst>
                <a:path w="625" h="625" extrusionOk="0">
                  <a:moveTo>
                    <a:pt x="312" y="0"/>
                  </a:moveTo>
                  <a:cubicBezTo>
                    <a:pt x="139" y="0"/>
                    <a:pt x="0" y="140"/>
                    <a:pt x="0" y="313"/>
                  </a:cubicBezTo>
                  <a:cubicBezTo>
                    <a:pt x="0" y="485"/>
                    <a:pt x="139"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
            <p:cNvSpPr/>
            <p:nvPr/>
          </p:nvSpPr>
          <p:spPr>
            <a:xfrm>
              <a:off x="6067350" y="4071550"/>
              <a:ext cx="18250" cy="15650"/>
            </a:xfrm>
            <a:custGeom>
              <a:avLst/>
              <a:gdLst/>
              <a:ahLst/>
              <a:cxnLst/>
              <a:rect l="l" t="t" r="r" b="b"/>
              <a:pathLst>
                <a:path w="730" h="626" extrusionOk="0">
                  <a:moveTo>
                    <a:pt x="418" y="0"/>
                  </a:moveTo>
                  <a:cubicBezTo>
                    <a:pt x="140" y="0"/>
                    <a:pt x="1" y="337"/>
                    <a:pt x="198" y="534"/>
                  </a:cubicBezTo>
                  <a:cubicBezTo>
                    <a:pt x="261" y="597"/>
                    <a:pt x="339" y="625"/>
                    <a:pt x="415" y="625"/>
                  </a:cubicBezTo>
                  <a:cubicBezTo>
                    <a:pt x="575" y="625"/>
                    <a:pt x="730" y="501"/>
                    <a:pt x="730" y="313"/>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
            <p:cNvSpPr/>
            <p:nvPr/>
          </p:nvSpPr>
          <p:spPr>
            <a:xfrm>
              <a:off x="6093325" y="407155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
            <p:cNvSpPr/>
            <p:nvPr/>
          </p:nvSpPr>
          <p:spPr>
            <a:xfrm>
              <a:off x="611665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
            <p:cNvSpPr/>
            <p:nvPr/>
          </p:nvSpPr>
          <p:spPr>
            <a:xfrm>
              <a:off x="6139975" y="407155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
            <p:cNvSpPr/>
            <p:nvPr/>
          </p:nvSpPr>
          <p:spPr>
            <a:xfrm>
              <a:off x="6160650" y="4071550"/>
              <a:ext cx="18300" cy="15650"/>
            </a:xfrm>
            <a:custGeom>
              <a:avLst/>
              <a:gdLst/>
              <a:ahLst/>
              <a:cxnLst/>
              <a:rect l="l" t="t" r="r" b="b"/>
              <a:pathLst>
                <a:path w="732" h="626" extrusionOk="0">
                  <a:moveTo>
                    <a:pt x="419" y="0"/>
                  </a:moveTo>
                  <a:cubicBezTo>
                    <a:pt x="140" y="0"/>
                    <a:pt x="1" y="337"/>
                    <a:pt x="198" y="534"/>
                  </a:cubicBezTo>
                  <a:cubicBezTo>
                    <a:pt x="261" y="597"/>
                    <a:pt x="339" y="625"/>
                    <a:pt x="416" y="625"/>
                  </a:cubicBezTo>
                  <a:cubicBezTo>
                    <a:pt x="577" y="625"/>
                    <a:pt x="731" y="501"/>
                    <a:pt x="731" y="313"/>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
            <p:cNvSpPr/>
            <p:nvPr/>
          </p:nvSpPr>
          <p:spPr>
            <a:xfrm>
              <a:off x="6186625" y="407155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
            <p:cNvSpPr/>
            <p:nvPr/>
          </p:nvSpPr>
          <p:spPr>
            <a:xfrm>
              <a:off x="620995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
            <p:cNvSpPr/>
            <p:nvPr/>
          </p:nvSpPr>
          <p:spPr>
            <a:xfrm>
              <a:off x="6233275" y="4071550"/>
              <a:ext cx="15625" cy="15625"/>
            </a:xfrm>
            <a:custGeom>
              <a:avLst/>
              <a:gdLst/>
              <a:ahLst/>
              <a:cxnLst/>
              <a:rect l="l" t="t" r="r" b="b"/>
              <a:pathLst>
                <a:path w="625" h="625" extrusionOk="0">
                  <a:moveTo>
                    <a:pt x="312" y="0"/>
                  </a:moveTo>
                  <a:cubicBezTo>
                    <a:pt x="141" y="0"/>
                    <a:pt x="0" y="140"/>
                    <a:pt x="0" y="313"/>
                  </a:cubicBezTo>
                  <a:cubicBezTo>
                    <a:pt x="0" y="485"/>
                    <a:pt x="141"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
            <p:cNvSpPr/>
            <p:nvPr/>
          </p:nvSpPr>
          <p:spPr>
            <a:xfrm>
              <a:off x="625660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
            <p:cNvSpPr/>
            <p:nvPr/>
          </p:nvSpPr>
          <p:spPr>
            <a:xfrm>
              <a:off x="627995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
            <p:cNvSpPr/>
            <p:nvPr/>
          </p:nvSpPr>
          <p:spPr>
            <a:xfrm>
              <a:off x="630325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
            <p:cNvSpPr/>
            <p:nvPr/>
          </p:nvSpPr>
          <p:spPr>
            <a:xfrm>
              <a:off x="6323950" y="4071550"/>
              <a:ext cx="18300" cy="15625"/>
            </a:xfrm>
            <a:custGeom>
              <a:avLst/>
              <a:gdLst/>
              <a:ahLst/>
              <a:cxnLst/>
              <a:rect l="l" t="t" r="r" b="b"/>
              <a:pathLst>
                <a:path w="732" h="625" extrusionOk="0">
                  <a:moveTo>
                    <a:pt x="419" y="0"/>
                  </a:moveTo>
                  <a:cubicBezTo>
                    <a:pt x="140" y="0"/>
                    <a:pt x="1" y="337"/>
                    <a:pt x="198" y="532"/>
                  </a:cubicBezTo>
                  <a:cubicBezTo>
                    <a:pt x="261" y="596"/>
                    <a:pt x="340" y="625"/>
                    <a:pt x="417" y="625"/>
                  </a:cubicBezTo>
                  <a:cubicBezTo>
                    <a:pt x="577" y="625"/>
                    <a:pt x="731" y="500"/>
                    <a:pt x="731" y="313"/>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
            <p:cNvSpPr/>
            <p:nvPr/>
          </p:nvSpPr>
          <p:spPr>
            <a:xfrm>
              <a:off x="6349900" y="4071550"/>
              <a:ext cx="15650" cy="15625"/>
            </a:xfrm>
            <a:custGeom>
              <a:avLst/>
              <a:gdLst/>
              <a:ahLst/>
              <a:cxnLst/>
              <a:rect l="l" t="t" r="r" b="b"/>
              <a:pathLst>
                <a:path w="626" h="625" extrusionOk="0">
                  <a:moveTo>
                    <a:pt x="313" y="0"/>
                  </a:moveTo>
                  <a:cubicBezTo>
                    <a:pt x="142" y="0"/>
                    <a:pt x="1" y="140"/>
                    <a:pt x="1" y="313"/>
                  </a:cubicBezTo>
                  <a:cubicBezTo>
                    <a:pt x="1" y="485"/>
                    <a:pt x="142"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
            <p:cNvSpPr/>
            <p:nvPr/>
          </p:nvSpPr>
          <p:spPr>
            <a:xfrm>
              <a:off x="637325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
            <p:cNvSpPr/>
            <p:nvPr/>
          </p:nvSpPr>
          <p:spPr>
            <a:xfrm>
              <a:off x="6396600"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
            <p:cNvSpPr/>
            <p:nvPr/>
          </p:nvSpPr>
          <p:spPr>
            <a:xfrm>
              <a:off x="641990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
            <p:cNvSpPr/>
            <p:nvPr/>
          </p:nvSpPr>
          <p:spPr>
            <a:xfrm>
              <a:off x="6443250"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
            <p:cNvSpPr/>
            <p:nvPr/>
          </p:nvSpPr>
          <p:spPr>
            <a:xfrm>
              <a:off x="6466550" y="4071550"/>
              <a:ext cx="15650" cy="15625"/>
            </a:xfrm>
            <a:custGeom>
              <a:avLst/>
              <a:gdLst/>
              <a:ahLst/>
              <a:cxnLst/>
              <a:rect l="l" t="t" r="r" b="b"/>
              <a:pathLst>
                <a:path w="626" h="625" extrusionOk="0">
                  <a:moveTo>
                    <a:pt x="313" y="0"/>
                  </a:moveTo>
                  <a:cubicBezTo>
                    <a:pt x="142" y="0"/>
                    <a:pt x="1" y="140"/>
                    <a:pt x="1" y="313"/>
                  </a:cubicBezTo>
                  <a:cubicBezTo>
                    <a:pt x="1" y="485"/>
                    <a:pt x="142"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
            <p:cNvSpPr/>
            <p:nvPr/>
          </p:nvSpPr>
          <p:spPr>
            <a:xfrm>
              <a:off x="6487275" y="4071550"/>
              <a:ext cx="18250" cy="15650"/>
            </a:xfrm>
            <a:custGeom>
              <a:avLst/>
              <a:gdLst/>
              <a:ahLst/>
              <a:cxnLst/>
              <a:rect l="l" t="t" r="r" b="b"/>
              <a:pathLst>
                <a:path w="730" h="626" extrusionOk="0">
                  <a:moveTo>
                    <a:pt x="418" y="0"/>
                  </a:moveTo>
                  <a:cubicBezTo>
                    <a:pt x="139" y="0"/>
                    <a:pt x="1" y="337"/>
                    <a:pt x="196" y="534"/>
                  </a:cubicBezTo>
                  <a:cubicBezTo>
                    <a:pt x="260" y="597"/>
                    <a:pt x="338" y="625"/>
                    <a:pt x="415" y="625"/>
                  </a:cubicBezTo>
                  <a:cubicBezTo>
                    <a:pt x="575" y="625"/>
                    <a:pt x="730" y="501"/>
                    <a:pt x="730" y="313"/>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
            <p:cNvSpPr/>
            <p:nvPr/>
          </p:nvSpPr>
          <p:spPr>
            <a:xfrm>
              <a:off x="6513250" y="407155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4" y="625"/>
                    <a:pt x="625" y="485"/>
                    <a:pt x="625" y="313"/>
                  </a:cubicBezTo>
                  <a:cubicBezTo>
                    <a:pt x="625" y="140"/>
                    <a:pt x="484"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
            <p:cNvSpPr/>
            <p:nvPr/>
          </p:nvSpPr>
          <p:spPr>
            <a:xfrm>
              <a:off x="5930025"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5" y="626"/>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
            <p:cNvSpPr/>
            <p:nvPr/>
          </p:nvSpPr>
          <p:spPr>
            <a:xfrm>
              <a:off x="5953325" y="4051525"/>
              <a:ext cx="15650" cy="15650"/>
            </a:xfrm>
            <a:custGeom>
              <a:avLst/>
              <a:gdLst/>
              <a:ahLst/>
              <a:cxnLst/>
              <a:rect l="l" t="t" r="r" b="b"/>
              <a:pathLst>
                <a:path w="626" h="626" extrusionOk="0">
                  <a:moveTo>
                    <a:pt x="313" y="1"/>
                  </a:moveTo>
                  <a:cubicBezTo>
                    <a:pt x="141" y="1"/>
                    <a:pt x="0" y="140"/>
                    <a:pt x="0" y="313"/>
                  </a:cubicBezTo>
                  <a:cubicBezTo>
                    <a:pt x="0" y="486"/>
                    <a:pt x="141"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
            <p:cNvSpPr/>
            <p:nvPr/>
          </p:nvSpPr>
          <p:spPr>
            <a:xfrm>
              <a:off x="5976675"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5" y="626"/>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
            <p:cNvSpPr/>
            <p:nvPr/>
          </p:nvSpPr>
          <p:spPr>
            <a:xfrm>
              <a:off x="5999975" y="4051525"/>
              <a:ext cx="15650" cy="15650"/>
            </a:xfrm>
            <a:custGeom>
              <a:avLst/>
              <a:gdLst/>
              <a:ahLst/>
              <a:cxnLst/>
              <a:rect l="l" t="t" r="r" b="b"/>
              <a:pathLst>
                <a:path w="626" h="626" extrusionOk="0">
                  <a:moveTo>
                    <a:pt x="313" y="1"/>
                  </a:moveTo>
                  <a:cubicBezTo>
                    <a:pt x="141" y="1"/>
                    <a:pt x="1" y="140"/>
                    <a:pt x="1" y="313"/>
                  </a:cubicBezTo>
                  <a:cubicBezTo>
                    <a:pt x="1" y="486"/>
                    <a:pt x="141"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
            <p:cNvSpPr/>
            <p:nvPr/>
          </p:nvSpPr>
          <p:spPr>
            <a:xfrm>
              <a:off x="6023325"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5" y="626"/>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
            <p:cNvSpPr/>
            <p:nvPr/>
          </p:nvSpPr>
          <p:spPr>
            <a:xfrm>
              <a:off x="6046675" y="4051525"/>
              <a:ext cx="15625" cy="15650"/>
            </a:xfrm>
            <a:custGeom>
              <a:avLst/>
              <a:gdLst/>
              <a:ahLst/>
              <a:cxnLst/>
              <a:rect l="l" t="t" r="r" b="b"/>
              <a:pathLst>
                <a:path w="625" h="626" extrusionOk="0">
                  <a:moveTo>
                    <a:pt x="312" y="1"/>
                  </a:moveTo>
                  <a:cubicBezTo>
                    <a:pt x="139" y="1"/>
                    <a:pt x="0" y="140"/>
                    <a:pt x="0" y="313"/>
                  </a:cubicBezTo>
                  <a:cubicBezTo>
                    <a:pt x="0" y="486"/>
                    <a:pt x="139" y="626"/>
                    <a:pt x="312" y="626"/>
                  </a:cubicBezTo>
                  <a:cubicBezTo>
                    <a:pt x="485" y="626"/>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
            <p:cNvSpPr/>
            <p:nvPr/>
          </p:nvSpPr>
          <p:spPr>
            <a:xfrm>
              <a:off x="6067350" y="4051525"/>
              <a:ext cx="18250" cy="15650"/>
            </a:xfrm>
            <a:custGeom>
              <a:avLst/>
              <a:gdLst/>
              <a:ahLst/>
              <a:cxnLst/>
              <a:rect l="l" t="t" r="r" b="b"/>
              <a:pathLst>
                <a:path w="730" h="626" extrusionOk="0">
                  <a:moveTo>
                    <a:pt x="418" y="1"/>
                  </a:moveTo>
                  <a:cubicBezTo>
                    <a:pt x="140" y="1"/>
                    <a:pt x="1" y="336"/>
                    <a:pt x="198" y="533"/>
                  </a:cubicBezTo>
                  <a:cubicBezTo>
                    <a:pt x="261" y="597"/>
                    <a:pt x="339" y="625"/>
                    <a:pt x="416" y="625"/>
                  </a:cubicBezTo>
                  <a:cubicBezTo>
                    <a:pt x="576" y="625"/>
                    <a:pt x="730" y="501"/>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
            <p:cNvSpPr/>
            <p:nvPr/>
          </p:nvSpPr>
          <p:spPr>
            <a:xfrm>
              <a:off x="6093325" y="4051525"/>
              <a:ext cx="15625" cy="15650"/>
            </a:xfrm>
            <a:custGeom>
              <a:avLst/>
              <a:gdLst/>
              <a:ahLst/>
              <a:cxnLst/>
              <a:rect l="l" t="t" r="r" b="b"/>
              <a:pathLst>
                <a:path w="625" h="626" extrusionOk="0">
                  <a:moveTo>
                    <a:pt x="312" y="1"/>
                  </a:moveTo>
                  <a:cubicBezTo>
                    <a:pt x="140" y="1"/>
                    <a:pt x="0" y="140"/>
                    <a:pt x="0" y="313"/>
                  </a:cubicBezTo>
                  <a:cubicBezTo>
                    <a:pt x="0" y="486"/>
                    <a:pt x="140" y="626"/>
                    <a:pt x="312" y="626"/>
                  </a:cubicBezTo>
                  <a:cubicBezTo>
                    <a:pt x="485" y="626"/>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
            <p:cNvSpPr/>
            <p:nvPr/>
          </p:nvSpPr>
          <p:spPr>
            <a:xfrm>
              <a:off x="611665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4" y="626"/>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
            <p:cNvSpPr/>
            <p:nvPr/>
          </p:nvSpPr>
          <p:spPr>
            <a:xfrm>
              <a:off x="6139975" y="4051525"/>
              <a:ext cx="15625" cy="15650"/>
            </a:xfrm>
            <a:custGeom>
              <a:avLst/>
              <a:gdLst/>
              <a:ahLst/>
              <a:cxnLst/>
              <a:rect l="l" t="t" r="r" b="b"/>
              <a:pathLst>
                <a:path w="625" h="626" extrusionOk="0">
                  <a:moveTo>
                    <a:pt x="312" y="1"/>
                  </a:moveTo>
                  <a:cubicBezTo>
                    <a:pt x="140" y="1"/>
                    <a:pt x="0" y="140"/>
                    <a:pt x="0" y="313"/>
                  </a:cubicBezTo>
                  <a:cubicBezTo>
                    <a:pt x="0" y="486"/>
                    <a:pt x="140" y="626"/>
                    <a:pt x="312" y="626"/>
                  </a:cubicBezTo>
                  <a:cubicBezTo>
                    <a:pt x="485" y="626"/>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
            <p:cNvSpPr/>
            <p:nvPr/>
          </p:nvSpPr>
          <p:spPr>
            <a:xfrm>
              <a:off x="6160650" y="4051525"/>
              <a:ext cx="18300" cy="15650"/>
            </a:xfrm>
            <a:custGeom>
              <a:avLst/>
              <a:gdLst/>
              <a:ahLst/>
              <a:cxnLst/>
              <a:rect l="l" t="t" r="r" b="b"/>
              <a:pathLst>
                <a:path w="732" h="626" extrusionOk="0">
                  <a:moveTo>
                    <a:pt x="419" y="1"/>
                  </a:moveTo>
                  <a:cubicBezTo>
                    <a:pt x="140" y="1"/>
                    <a:pt x="1" y="336"/>
                    <a:pt x="198" y="533"/>
                  </a:cubicBezTo>
                  <a:cubicBezTo>
                    <a:pt x="262" y="597"/>
                    <a:pt x="340" y="625"/>
                    <a:pt x="417" y="625"/>
                  </a:cubicBezTo>
                  <a:cubicBezTo>
                    <a:pt x="577" y="625"/>
                    <a:pt x="731" y="501"/>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
            <p:cNvSpPr/>
            <p:nvPr/>
          </p:nvSpPr>
          <p:spPr>
            <a:xfrm>
              <a:off x="6186625" y="4051525"/>
              <a:ext cx="15625" cy="15650"/>
            </a:xfrm>
            <a:custGeom>
              <a:avLst/>
              <a:gdLst/>
              <a:ahLst/>
              <a:cxnLst/>
              <a:rect l="l" t="t" r="r" b="b"/>
              <a:pathLst>
                <a:path w="625" h="626" extrusionOk="0">
                  <a:moveTo>
                    <a:pt x="312" y="1"/>
                  </a:moveTo>
                  <a:cubicBezTo>
                    <a:pt x="140" y="1"/>
                    <a:pt x="0" y="140"/>
                    <a:pt x="0" y="313"/>
                  </a:cubicBezTo>
                  <a:cubicBezTo>
                    <a:pt x="0" y="486"/>
                    <a:pt x="140" y="626"/>
                    <a:pt x="312" y="626"/>
                  </a:cubicBezTo>
                  <a:cubicBezTo>
                    <a:pt x="485" y="626"/>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
            <p:cNvSpPr/>
            <p:nvPr/>
          </p:nvSpPr>
          <p:spPr>
            <a:xfrm>
              <a:off x="620995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
            <p:cNvSpPr/>
            <p:nvPr/>
          </p:nvSpPr>
          <p:spPr>
            <a:xfrm>
              <a:off x="6233275" y="4051525"/>
              <a:ext cx="15625" cy="15650"/>
            </a:xfrm>
            <a:custGeom>
              <a:avLst/>
              <a:gdLst/>
              <a:ahLst/>
              <a:cxnLst/>
              <a:rect l="l" t="t" r="r" b="b"/>
              <a:pathLst>
                <a:path w="625" h="626" extrusionOk="0">
                  <a:moveTo>
                    <a:pt x="312" y="1"/>
                  </a:moveTo>
                  <a:cubicBezTo>
                    <a:pt x="141" y="1"/>
                    <a:pt x="0" y="140"/>
                    <a:pt x="0" y="313"/>
                  </a:cubicBezTo>
                  <a:cubicBezTo>
                    <a:pt x="0" y="486"/>
                    <a:pt x="141" y="626"/>
                    <a:pt x="312" y="626"/>
                  </a:cubicBezTo>
                  <a:cubicBezTo>
                    <a:pt x="485" y="626"/>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
            <p:cNvSpPr/>
            <p:nvPr/>
          </p:nvSpPr>
          <p:spPr>
            <a:xfrm>
              <a:off x="625660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
            <p:cNvSpPr/>
            <p:nvPr/>
          </p:nvSpPr>
          <p:spPr>
            <a:xfrm>
              <a:off x="627995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4" y="626"/>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
            <p:cNvSpPr/>
            <p:nvPr/>
          </p:nvSpPr>
          <p:spPr>
            <a:xfrm>
              <a:off x="630325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
            <p:cNvSpPr/>
            <p:nvPr/>
          </p:nvSpPr>
          <p:spPr>
            <a:xfrm>
              <a:off x="6323950" y="4051525"/>
              <a:ext cx="18300" cy="15650"/>
            </a:xfrm>
            <a:custGeom>
              <a:avLst/>
              <a:gdLst/>
              <a:ahLst/>
              <a:cxnLst/>
              <a:rect l="l" t="t" r="r" b="b"/>
              <a:pathLst>
                <a:path w="732" h="626" extrusionOk="0">
                  <a:moveTo>
                    <a:pt x="422" y="1"/>
                  </a:moveTo>
                  <a:cubicBezTo>
                    <a:pt x="421" y="1"/>
                    <a:pt x="420" y="1"/>
                    <a:pt x="419" y="1"/>
                  </a:cubicBezTo>
                  <a:cubicBezTo>
                    <a:pt x="418" y="1"/>
                    <a:pt x="418" y="1"/>
                    <a:pt x="417" y="1"/>
                  </a:cubicBezTo>
                  <a:cubicBezTo>
                    <a:pt x="139" y="1"/>
                    <a:pt x="1" y="336"/>
                    <a:pt x="198" y="533"/>
                  </a:cubicBezTo>
                  <a:cubicBezTo>
                    <a:pt x="261" y="597"/>
                    <a:pt x="340" y="625"/>
                    <a:pt x="417" y="625"/>
                  </a:cubicBezTo>
                  <a:cubicBezTo>
                    <a:pt x="577" y="625"/>
                    <a:pt x="731" y="501"/>
                    <a:pt x="731" y="313"/>
                  </a:cubicBezTo>
                  <a:cubicBezTo>
                    <a:pt x="731" y="141"/>
                    <a:pt x="593" y="1"/>
                    <a:pt x="42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
            <p:cNvSpPr/>
            <p:nvPr/>
          </p:nvSpPr>
          <p:spPr>
            <a:xfrm>
              <a:off x="6349900" y="4051525"/>
              <a:ext cx="15650" cy="15650"/>
            </a:xfrm>
            <a:custGeom>
              <a:avLst/>
              <a:gdLst/>
              <a:ahLst/>
              <a:cxnLst/>
              <a:rect l="l" t="t" r="r" b="b"/>
              <a:pathLst>
                <a:path w="626" h="626" extrusionOk="0">
                  <a:moveTo>
                    <a:pt x="313" y="1"/>
                  </a:moveTo>
                  <a:cubicBezTo>
                    <a:pt x="142" y="1"/>
                    <a:pt x="1" y="140"/>
                    <a:pt x="1" y="313"/>
                  </a:cubicBezTo>
                  <a:cubicBezTo>
                    <a:pt x="1" y="486"/>
                    <a:pt x="142"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
            <p:cNvSpPr/>
            <p:nvPr/>
          </p:nvSpPr>
          <p:spPr>
            <a:xfrm>
              <a:off x="637325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
            <p:cNvSpPr/>
            <p:nvPr/>
          </p:nvSpPr>
          <p:spPr>
            <a:xfrm>
              <a:off x="6396600"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4" y="626"/>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
            <p:cNvSpPr/>
            <p:nvPr/>
          </p:nvSpPr>
          <p:spPr>
            <a:xfrm>
              <a:off x="641990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
            <p:cNvSpPr/>
            <p:nvPr/>
          </p:nvSpPr>
          <p:spPr>
            <a:xfrm>
              <a:off x="6443250"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5" y="626"/>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
            <p:cNvSpPr/>
            <p:nvPr/>
          </p:nvSpPr>
          <p:spPr>
            <a:xfrm>
              <a:off x="6466550" y="4051525"/>
              <a:ext cx="15650" cy="15650"/>
            </a:xfrm>
            <a:custGeom>
              <a:avLst/>
              <a:gdLst/>
              <a:ahLst/>
              <a:cxnLst/>
              <a:rect l="l" t="t" r="r" b="b"/>
              <a:pathLst>
                <a:path w="626" h="626" extrusionOk="0">
                  <a:moveTo>
                    <a:pt x="313" y="1"/>
                  </a:moveTo>
                  <a:cubicBezTo>
                    <a:pt x="142" y="1"/>
                    <a:pt x="1" y="140"/>
                    <a:pt x="1" y="313"/>
                  </a:cubicBezTo>
                  <a:cubicBezTo>
                    <a:pt x="1" y="486"/>
                    <a:pt x="142"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
            <p:cNvSpPr/>
            <p:nvPr/>
          </p:nvSpPr>
          <p:spPr>
            <a:xfrm>
              <a:off x="6487275" y="4051525"/>
              <a:ext cx="18250" cy="15650"/>
            </a:xfrm>
            <a:custGeom>
              <a:avLst/>
              <a:gdLst/>
              <a:ahLst/>
              <a:cxnLst/>
              <a:rect l="l" t="t" r="r" b="b"/>
              <a:pathLst>
                <a:path w="730" h="626" extrusionOk="0">
                  <a:moveTo>
                    <a:pt x="418" y="1"/>
                  </a:moveTo>
                  <a:cubicBezTo>
                    <a:pt x="139" y="1"/>
                    <a:pt x="1" y="336"/>
                    <a:pt x="196" y="533"/>
                  </a:cubicBezTo>
                  <a:cubicBezTo>
                    <a:pt x="260" y="597"/>
                    <a:pt x="339" y="625"/>
                    <a:pt x="415" y="625"/>
                  </a:cubicBezTo>
                  <a:cubicBezTo>
                    <a:pt x="576" y="625"/>
                    <a:pt x="730" y="501"/>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
            <p:cNvSpPr/>
            <p:nvPr/>
          </p:nvSpPr>
          <p:spPr>
            <a:xfrm>
              <a:off x="6513250" y="4051525"/>
              <a:ext cx="15625" cy="15650"/>
            </a:xfrm>
            <a:custGeom>
              <a:avLst/>
              <a:gdLst/>
              <a:ahLst/>
              <a:cxnLst/>
              <a:rect l="l" t="t" r="r" b="b"/>
              <a:pathLst>
                <a:path w="625" h="626" extrusionOk="0">
                  <a:moveTo>
                    <a:pt x="312" y="1"/>
                  </a:moveTo>
                  <a:cubicBezTo>
                    <a:pt x="140" y="1"/>
                    <a:pt x="0" y="140"/>
                    <a:pt x="0" y="313"/>
                  </a:cubicBezTo>
                  <a:cubicBezTo>
                    <a:pt x="0" y="486"/>
                    <a:pt x="140" y="626"/>
                    <a:pt x="312" y="626"/>
                  </a:cubicBezTo>
                  <a:cubicBezTo>
                    <a:pt x="484" y="626"/>
                    <a:pt x="625" y="486"/>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
            <p:cNvSpPr/>
            <p:nvPr/>
          </p:nvSpPr>
          <p:spPr>
            <a:xfrm>
              <a:off x="5953325" y="4031525"/>
              <a:ext cx="15650" cy="15650"/>
            </a:xfrm>
            <a:custGeom>
              <a:avLst/>
              <a:gdLst/>
              <a:ahLst/>
              <a:cxnLst/>
              <a:rect l="l" t="t" r="r" b="b"/>
              <a:pathLst>
                <a:path w="626" h="626" extrusionOk="0">
                  <a:moveTo>
                    <a:pt x="313" y="1"/>
                  </a:moveTo>
                  <a:cubicBezTo>
                    <a:pt x="141" y="1"/>
                    <a:pt x="0" y="140"/>
                    <a:pt x="0" y="313"/>
                  </a:cubicBezTo>
                  <a:cubicBezTo>
                    <a:pt x="0" y="486"/>
                    <a:pt x="141"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
            <p:cNvSpPr/>
            <p:nvPr/>
          </p:nvSpPr>
          <p:spPr>
            <a:xfrm>
              <a:off x="5976675"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
            <p:cNvSpPr/>
            <p:nvPr/>
          </p:nvSpPr>
          <p:spPr>
            <a:xfrm>
              <a:off x="5930025"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
            <p:cNvSpPr/>
            <p:nvPr/>
          </p:nvSpPr>
          <p:spPr>
            <a:xfrm>
              <a:off x="5999975" y="4031525"/>
              <a:ext cx="15650" cy="15650"/>
            </a:xfrm>
            <a:custGeom>
              <a:avLst/>
              <a:gdLst/>
              <a:ahLst/>
              <a:cxnLst/>
              <a:rect l="l" t="t" r="r" b="b"/>
              <a:pathLst>
                <a:path w="626" h="626" extrusionOk="0">
                  <a:moveTo>
                    <a:pt x="313" y="1"/>
                  </a:moveTo>
                  <a:cubicBezTo>
                    <a:pt x="141" y="1"/>
                    <a:pt x="1" y="140"/>
                    <a:pt x="1" y="313"/>
                  </a:cubicBezTo>
                  <a:cubicBezTo>
                    <a:pt x="1" y="486"/>
                    <a:pt x="141"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
            <p:cNvSpPr/>
            <p:nvPr/>
          </p:nvSpPr>
          <p:spPr>
            <a:xfrm>
              <a:off x="6023325"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
            <p:cNvSpPr/>
            <p:nvPr/>
          </p:nvSpPr>
          <p:spPr>
            <a:xfrm>
              <a:off x="6046675" y="4031525"/>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
            <p:cNvSpPr/>
            <p:nvPr/>
          </p:nvSpPr>
          <p:spPr>
            <a:xfrm>
              <a:off x="6067350" y="4031525"/>
              <a:ext cx="18250" cy="15625"/>
            </a:xfrm>
            <a:custGeom>
              <a:avLst/>
              <a:gdLst/>
              <a:ahLst/>
              <a:cxnLst/>
              <a:rect l="l" t="t" r="r" b="b"/>
              <a:pathLst>
                <a:path w="730" h="625" extrusionOk="0">
                  <a:moveTo>
                    <a:pt x="418" y="1"/>
                  </a:moveTo>
                  <a:cubicBezTo>
                    <a:pt x="140" y="1"/>
                    <a:pt x="1" y="337"/>
                    <a:pt x="198" y="533"/>
                  </a:cubicBezTo>
                  <a:cubicBezTo>
                    <a:pt x="261" y="596"/>
                    <a:pt x="339" y="625"/>
                    <a:pt x="416" y="625"/>
                  </a:cubicBezTo>
                  <a:cubicBezTo>
                    <a:pt x="576" y="625"/>
                    <a:pt x="730" y="500"/>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
            <p:cNvSpPr/>
            <p:nvPr/>
          </p:nvSpPr>
          <p:spPr>
            <a:xfrm>
              <a:off x="6093325" y="40315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
            <p:cNvSpPr/>
            <p:nvPr/>
          </p:nvSpPr>
          <p:spPr>
            <a:xfrm>
              <a:off x="611665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
            <p:cNvSpPr/>
            <p:nvPr/>
          </p:nvSpPr>
          <p:spPr>
            <a:xfrm>
              <a:off x="6139975" y="40315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
            <p:cNvSpPr/>
            <p:nvPr/>
          </p:nvSpPr>
          <p:spPr>
            <a:xfrm>
              <a:off x="6160650" y="4031525"/>
              <a:ext cx="18300" cy="15625"/>
            </a:xfrm>
            <a:custGeom>
              <a:avLst/>
              <a:gdLst/>
              <a:ahLst/>
              <a:cxnLst/>
              <a:rect l="l" t="t" r="r" b="b"/>
              <a:pathLst>
                <a:path w="732" h="625" extrusionOk="0">
                  <a:moveTo>
                    <a:pt x="419" y="1"/>
                  </a:moveTo>
                  <a:cubicBezTo>
                    <a:pt x="140" y="1"/>
                    <a:pt x="1" y="337"/>
                    <a:pt x="198" y="533"/>
                  </a:cubicBezTo>
                  <a:cubicBezTo>
                    <a:pt x="262" y="596"/>
                    <a:pt x="340" y="625"/>
                    <a:pt x="417" y="625"/>
                  </a:cubicBezTo>
                  <a:cubicBezTo>
                    <a:pt x="577" y="625"/>
                    <a:pt x="731" y="500"/>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
            <p:cNvSpPr/>
            <p:nvPr/>
          </p:nvSpPr>
          <p:spPr>
            <a:xfrm>
              <a:off x="6186625" y="40315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
            <p:cNvSpPr/>
            <p:nvPr/>
          </p:nvSpPr>
          <p:spPr>
            <a:xfrm>
              <a:off x="620995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
            <p:cNvSpPr/>
            <p:nvPr/>
          </p:nvSpPr>
          <p:spPr>
            <a:xfrm>
              <a:off x="6233275" y="403152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
            <p:cNvSpPr/>
            <p:nvPr/>
          </p:nvSpPr>
          <p:spPr>
            <a:xfrm>
              <a:off x="625660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
            <p:cNvSpPr/>
            <p:nvPr/>
          </p:nvSpPr>
          <p:spPr>
            <a:xfrm>
              <a:off x="627995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
            <p:cNvSpPr/>
            <p:nvPr/>
          </p:nvSpPr>
          <p:spPr>
            <a:xfrm>
              <a:off x="630325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
            <p:cNvSpPr/>
            <p:nvPr/>
          </p:nvSpPr>
          <p:spPr>
            <a:xfrm>
              <a:off x="6323950" y="4031525"/>
              <a:ext cx="18300" cy="15625"/>
            </a:xfrm>
            <a:custGeom>
              <a:avLst/>
              <a:gdLst/>
              <a:ahLst/>
              <a:cxnLst/>
              <a:rect l="l" t="t" r="r" b="b"/>
              <a:pathLst>
                <a:path w="732" h="625" extrusionOk="0">
                  <a:moveTo>
                    <a:pt x="419" y="1"/>
                  </a:moveTo>
                  <a:cubicBezTo>
                    <a:pt x="140" y="1"/>
                    <a:pt x="1" y="337"/>
                    <a:pt x="198" y="533"/>
                  </a:cubicBezTo>
                  <a:cubicBezTo>
                    <a:pt x="261" y="596"/>
                    <a:pt x="340" y="625"/>
                    <a:pt x="417" y="625"/>
                  </a:cubicBezTo>
                  <a:cubicBezTo>
                    <a:pt x="577" y="625"/>
                    <a:pt x="731" y="500"/>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
            <p:cNvSpPr/>
            <p:nvPr/>
          </p:nvSpPr>
          <p:spPr>
            <a:xfrm>
              <a:off x="6349900" y="403152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
            <p:cNvSpPr/>
            <p:nvPr/>
          </p:nvSpPr>
          <p:spPr>
            <a:xfrm>
              <a:off x="637325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
            <p:cNvSpPr/>
            <p:nvPr/>
          </p:nvSpPr>
          <p:spPr>
            <a:xfrm>
              <a:off x="6396600"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
            <p:cNvSpPr/>
            <p:nvPr/>
          </p:nvSpPr>
          <p:spPr>
            <a:xfrm>
              <a:off x="641990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
            <p:cNvSpPr/>
            <p:nvPr/>
          </p:nvSpPr>
          <p:spPr>
            <a:xfrm>
              <a:off x="6443250"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
            <p:cNvSpPr/>
            <p:nvPr/>
          </p:nvSpPr>
          <p:spPr>
            <a:xfrm>
              <a:off x="6466550" y="403152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
            <p:cNvSpPr/>
            <p:nvPr/>
          </p:nvSpPr>
          <p:spPr>
            <a:xfrm>
              <a:off x="6487275" y="4031525"/>
              <a:ext cx="18250" cy="15625"/>
            </a:xfrm>
            <a:custGeom>
              <a:avLst/>
              <a:gdLst/>
              <a:ahLst/>
              <a:cxnLst/>
              <a:rect l="l" t="t" r="r" b="b"/>
              <a:pathLst>
                <a:path w="730" h="625" extrusionOk="0">
                  <a:moveTo>
                    <a:pt x="418" y="1"/>
                  </a:moveTo>
                  <a:cubicBezTo>
                    <a:pt x="139" y="1"/>
                    <a:pt x="1" y="337"/>
                    <a:pt x="196" y="533"/>
                  </a:cubicBezTo>
                  <a:cubicBezTo>
                    <a:pt x="260" y="596"/>
                    <a:pt x="339" y="625"/>
                    <a:pt x="415" y="625"/>
                  </a:cubicBezTo>
                  <a:cubicBezTo>
                    <a:pt x="576" y="625"/>
                    <a:pt x="730" y="500"/>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
            <p:cNvSpPr/>
            <p:nvPr/>
          </p:nvSpPr>
          <p:spPr>
            <a:xfrm>
              <a:off x="6513250" y="40315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4" y="625"/>
                    <a:pt x="625" y="486"/>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
            <p:cNvSpPr/>
            <p:nvPr/>
          </p:nvSpPr>
          <p:spPr>
            <a:xfrm>
              <a:off x="5953325" y="4011525"/>
              <a:ext cx="15650" cy="15625"/>
            </a:xfrm>
            <a:custGeom>
              <a:avLst/>
              <a:gdLst/>
              <a:ahLst/>
              <a:cxnLst/>
              <a:rect l="l" t="t" r="r" b="b"/>
              <a:pathLst>
                <a:path w="626" h="625" extrusionOk="0">
                  <a:moveTo>
                    <a:pt x="313" y="0"/>
                  </a:moveTo>
                  <a:cubicBezTo>
                    <a:pt x="141" y="0"/>
                    <a:pt x="0" y="140"/>
                    <a:pt x="0" y="313"/>
                  </a:cubicBezTo>
                  <a:cubicBezTo>
                    <a:pt x="0" y="484"/>
                    <a:pt x="141"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
            <p:cNvSpPr/>
            <p:nvPr/>
          </p:nvSpPr>
          <p:spPr>
            <a:xfrm>
              <a:off x="5976675" y="4011525"/>
              <a:ext cx="15625" cy="15625"/>
            </a:xfrm>
            <a:custGeom>
              <a:avLst/>
              <a:gdLst/>
              <a:ahLst/>
              <a:cxnLst/>
              <a:rect l="l" t="t" r="r" b="b"/>
              <a:pathLst>
                <a:path w="625" h="625" extrusionOk="0">
                  <a:moveTo>
                    <a:pt x="313" y="0"/>
                  </a:moveTo>
                  <a:cubicBezTo>
                    <a:pt x="140" y="0"/>
                    <a:pt x="0" y="140"/>
                    <a:pt x="0" y="313"/>
                  </a:cubicBezTo>
                  <a:cubicBezTo>
                    <a:pt x="0" y="484"/>
                    <a:pt x="140" y="625"/>
                    <a:pt x="313" y="625"/>
                  </a:cubicBezTo>
                  <a:cubicBezTo>
                    <a:pt x="485" y="625"/>
                    <a:pt x="625" y="484"/>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
            <p:cNvSpPr/>
            <p:nvPr/>
          </p:nvSpPr>
          <p:spPr>
            <a:xfrm>
              <a:off x="5999975" y="4011525"/>
              <a:ext cx="15650" cy="15625"/>
            </a:xfrm>
            <a:custGeom>
              <a:avLst/>
              <a:gdLst/>
              <a:ahLst/>
              <a:cxnLst/>
              <a:rect l="l" t="t" r="r" b="b"/>
              <a:pathLst>
                <a:path w="626" h="625" extrusionOk="0">
                  <a:moveTo>
                    <a:pt x="313" y="0"/>
                  </a:moveTo>
                  <a:cubicBezTo>
                    <a:pt x="141" y="0"/>
                    <a:pt x="1" y="140"/>
                    <a:pt x="1" y="313"/>
                  </a:cubicBezTo>
                  <a:cubicBezTo>
                    <a:pt x="1" y="484"/>
                    <a:pt x="141"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
            <p:cNvSpPr/>
            <p:nvPr/>
          </p:nvSpPr>
          <p:spPr>
            <a:xfrm>
              <a:off x="6023325" y="4011525"/>
              <a:ext cx="15625" cy="15625"/>
            </a:xfrm>
            <a:custGeom>
              <a:avLst/>
              <a:gdLst/>
              <a:ahLst/>
              <a:cxnLst/>
              <a:rect l="l" t="t" r="r" b="b"/>
              <a:pathLst>
                <a:path w="625" h="625" extrusionOk="0">
                  <a:moveTo>
                    <a:pt x="313" y="0"/>
                  </a:moveTo>
                  <a:cubicBezTo>
                    <a:pt x="140" y="0"/>
                    <a:pt x="0" y="140"/>
                    <a:pt x="0" y="313"/>
                  </a:cubicBezTo>
                  <a:cubicBezTo>
                    <a:pt x="0" y="484"/>
                    <a:pt x="140" y="625"/>
                    <a:pt x="313" y="625"/>
                  </a:cubicBezTo>
                  <a:cubicBezTo>
                    <a:pt x="485" y="625"/>
                    <a:pt x="625" y="484"/>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
            <p:cNvSpPr/>
            <p:nvPr/>
          </p:nvSpPr>
          <p:spPr>
            <a:xfrm>
              <a:off x="6046675" y="4011525"/>
              <a:ext cx="15625" cy="15625"/>
            </a:xfrm>
            <a:custGeom>
              <a:avLst/>
              <a:gdLst/>
              <a:ahLst/>
              <a:cxnLst/>
              <a:rect l="l" t="t" r="r" b="b"/>
              <a:pathLst>
                <a:path w="625" h="625" extrusionOk="0">
                  <a:moveTo>
                    <a:pt x="312" y="0"/>
                  </a:moveTo>
                  <a:cubicBezTo>
                    <a:pt x="139" y="0"/>
                    <a:pt x="0" y="140"/>
                    <a:pt x="0" y="313"/>
                  </a:cubicBezTo>
                  <a:cubicBezTo>
                    <a:pt x="0" y="484"/>
                    <a:pt x="139" y="625"/>
                    <a:pt x="312" y="625"/>
                  </a:cubicBezTo>
                  <a:cubicBezTo>
                    <a:pt x="485" y="625"/>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
            <p:cNvSpPr/>
            <p:nvPr/>
          </p:nvSpPr>
          <p:spPr>
            <a:xfrm>
              <a:off x="6067350" y="4011525"/>
              <a:ext cx="18250" cy="15625"/>
            </a:xfrm>
            <a:custGeom>
              <a:avLst/>
              <a:gdLst/>
              <a:ahLst/>
              <a:cxnLst/>
              <a:rect l="l" t="t" r="r" b="b"/>
              <a:pathLst>
                <a:path w="730" h="625" extrusionOk="0">
                  <a:moveTo>
                    <a:pt x="418" y="0"/>
                  </a:moveTo>
                  <a:cubicBezTo>
                    <a:pt x="140" y="0"/>
                    <a:pt x="1" y="337"/>
                    <a:pt x="198" y="532"/>
                  </a:cubicBezTo>
                  <a:cubicBezTo>
                    <a:pt x="261" y="596"/>
                    <a:pt x="339" y="625"/>
                    <a:pt x="416" y="625"/>
                  </a:cubicBezTo>
                  <a:cubicBezTo>
                    <a:pt x="576" y="625"/>
                    <a:pt x="730" y="500"/>
                    <a:pt x="730" y="313"/>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
            <p:cNvSpPr/>
            <p:nvPr/>
          </p:nvSpPr>
          <p:spPr>
            <a:xfrm>
              <a:off x="6093325" y="4011525"/>
              <a:ext cx="15625" cy="15625"/>
            </a:xfrm>
            <a:custGeom>
              <a:avLst/>
              <a:gdLst/>
              <a:ahLst/>
              <a:cxnLst/>
              <a:rect l="l" t="t" r="r" b="b"/>
              <a:pathLst>
                <a:path w="625" h="625" extrusionOk="0">
                  <a:moveTo>
                    <a:pt x="312" y="0"/>
                  </a:moveTo>
                  <a:cubicBezTo>
                    <a:pt x="140" y="0"/>
                    <a:pt x="0" y="140"/>
                    <a:pt x="0" y="313"/>
                  </a:cubicBezTo>
                  <a:cubicBezTo>
                    <a:pt x="0" y="484"/>
                    <a:pt x="140" y="625"/>
                    <a:pt x="312" y="625"/>
                  </a:cubicBezTo>
                  <a:cubicBezTo>
                    <a:pt x="485" y="625"/>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
            <p:cNvSpPr/>
            <p:nvPr/>
          </p:nvSpPr>
          <p:spPr>
            <a:xfrm>
              <a:off x="611665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4" y="625"/>
                    <a:pt x="625" y="484"/>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
            <p:cNvSpPr/>
            <p:nvPr/>
          </p:nvSpPr>
          <p:spPr>
            <a:xfrm>
              <a:off x="6139975" y="4011525"/>
              <a:ext cx="15625" cy="15625"/>
            </a:xfrm>
            <a:custGeom>
              <a:avLst/>
              <a:gdLst/>
              <a:ahLst/>
              <a:cxnLst/>
              <a:rect l="l" t="t" r="r" b="b"/>
              <a:pathLst>
                <a:path w="625" h="625" extrusionOk="0">
                  <a:moveTo>
                    <a:pt x="312" y="0"/>
                  </a:moveTo>
                  <a:cubicBezTo>
                    <a:pt x="140" y="0"/>
                    <a:pt x="0" y="140"/>
                    <a:pt x="0" y="313"/>
                  </a:cubicBezTo>
                  <a:cubicBezTo>
                    <a:pt x="0" y="484"/>
                    <a:pt x="140" y="625"/>
                    <a:pt x="312" y="625"/>
                  </a:cubicBezTo>
                  <a:cubicBezTo>
                    <a:pt x="485" y="625"/>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
            <p:cNvSpPr/>
            <p:nvPr/>
          </p:nvSpPr>
          <p:spPr>
            <a:xfrm>
              <a:off x="6160650" y="4011525"/>
              <a:ext cx="18300" cy="15625"/>
            </a:xfrm>
            <a:custGeom>
              <a:avLst/>
              <a:gdLst/>
              <a:ahLst/>
              <a:cxnLst/>
              <a:rect l="l" t="t" r="r" b="b"/>
              <a:pathLst>
                <a:path w="732" h="625" extrusionOk="0">
                  <a:moveTo>
                    <a:pt x="419" y="0"/>
                  </a:moveTo>
                  <a:cubicBezTo>
                    <a:pt x="140" y="0"/>
                    <a:pt x="1" y="337"/>
                    <a:pt x="198" y="532"/>
                  </a:cubicBezTo>
                  <a:cubicBezTo>
                    <a:pt x="262" y="596"/>
                    <a:pt x="340" y="625"/>
                    <a:pt x="417" y="625"/>
                  </a:cubicBezTo>
                  <a:cubicBezTo>
                    <a:pt x="577" y="625"/>
                    <a:pt x="731" y="500"/>
                    <a:pt x="731" y="313"/>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
            <p:cNvSpPr/>
            <p:nvPr/>
          </p:nvSpPr>
          <p:spPr>
            <a:xfrm>
              <a:off x="6186625" y="4011525"/>
              <a:ext cx="15625" cy="15625"/>
            </a:xfrm>
            <a:custGeom>
              <a:avLst/>
              <a:gdLst/>
              <a:ahLst/>
              <a:cxnLst/>
              <a:rect l="l" t="t" r="r" b="b"/>
              <a:pathLst>
                <a:path w="625" h="625" extrusionOk="0">
                  <a:moveTo>
                    <a:pt x="312" y="0"/>
                  </a:moveTo>
                  <a:cubicBezTo>
                    <a:pt x="140" y="0"/>
                    <a:pt x="0" y="140"/>
                    <a:pt x="0" y="313"/>
                  </a:cubicBezTo>
                  <a:cubicBezTo>
                    <a:pt x="0" y="484"/>
                    <a:pt x="140" y="625"/>
                    <a:pt x="312" y="625"/>
                  </a:cubicBezTo>
                  <a:cubicBezTo>
                    <a:pt x="485" y="625"/>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
            <p:cNvSpPr/>
            <p:nvPr/>
          </p:nvSpPr>
          <p:spPr>
            <a:xfrm>
              <a:off x="620995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
            <p:cNvSpPr/>
            <p:nvPr/>
          </p:nvSpPr>
          <p:spPr>
            <a:xfrm>
              <a:off x="6233275" y="4011525"/>
              <a:ext cx="15625" cy="15625"/>
            </a:xfrm>
            <a:custGeom>
              <a:avLst/>
              <a:gdLst/>
              <a:ahLst/>
              <a:cxnLst/>
              <a:rect l="l" t="t" r="r" b="b"/>
              <a:pathLst>
                <a:path w="625" h="625" extrusionOk="0">
                  <a:moveTo>
                    <a:pt x="312" y="0"/>
                  </a:moveTo>
                  <a:cubicBezTo>
                    <a:pt x="141" y="0"/>
                    <a:pt x="0" y="140"/>
                    <a:pt x="0" y="313"/>
                  </a:cubicBezTo>
                  <a:cubicBezTo>
                    <a:pt x="0" y="484"/>
                    <a:pt x="141" y="625"/>
                    <a:pt x="312" y="625"/>
                  </a:cubicBezTo>
                  <a:cubicBezTo>
                    <a:pt x="485" y="625"/>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
            <p:cNvSpPr/>
            <p:nvPr/>
          </p:nvSpPr>
          <p:spPr>
            <a:xfrm>
              <a:off x="625660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
            <p:cNvSpPr/>
            <p:nvPr/>
          </p:nvSpPr>
          <p:spPr>
            <a:xfrm>
              <a:off x="627995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4" y="625"/>
                    <a:pt x="625" y="484"/>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
            <p:cNvSpPr/>
            <p:nvPr/>
          </p:nvSpPr>
          <p:spPr>
            <a:xfrm>
              <a:off x="630325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
            <p:cNvSpPr/>
            <p:nvPr/>
          </p:nvSpPr>
          <p:spPr>
            <a:xfrm>
              <a:off x="6323950" y="4011525"/>
              <a:ext cx="18300" cy="15625"/>
            </a:xfrm>
            <a:custGeom>
              <a:avLst/>
              <a:gdLst/>
              <a:ahLst/>
              <a:cxnLst/>
              <a:rect l="l" t="t" r="r" b="b"/>
              <a:pathLst>
                <a:path w="732" h="625" extrusionOk="0">
                  <a:moveTo>
                    <a:pt x="419" y="0"/>
                  </a:moveTo>
                  <a:cubicBezTo>
                    <a:pt x="140" y="0"/>
                    <a:pt x="1" y="337"/>
                    <a:pt x="198" y="532"/>
                  </a:cubicBezTo>
                  <a:cubicBezTo>
                    <a:pt x="261" y="596"/>
                    <a:pt x="340" y="625"/>
                    <a:pt x="417" y="625"/>
                  </a:cubicBezTo>
                  <a:cubicBezTo>
                    <a:pt x="577" y="625"/>
                    <a:pt x="731" y="500"/>
                    <a:pt x="731" y="313"/>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
            <p:cNvSpPr/>
            <p:nvPr/>
          </p:nvSpPr>
          <p:spPr>
            <a:xfrm>
              <a:off x="6349900" y="4011525"/>
              <a:ext cx="15650" cy="15625"/>
            </a:xfrm>
            <a:custGeom>
              <a:avLst/>
              <a:gdLst/>
              <a:ahLst/>
              <a:cxnLst/>
              <a:rect l="l" t="t" r="r" b="b"/>
              <a:pathLst>
                <a:path w="626" h="625" extrusionOk="0">
                  <a:moveTo>
                    <a:pt x="313" y="0"/>
                  </a:moveTo>
                  <a:cubicBezTo>
                    <a:pt x="142" y="0"/>
                    <a:pt x="1" y="140"/>
                    <a:pt x="1" y="313"/>
                  </a:cubicBezTo>
                  <a:cubicBezTo>
                    <a:pt x="1" y="484"/>
                    <a:pt x="142"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
            <p:cNvSpPr/>
            <p:nvPr/>
          </p:nvSpPr>
          <p:spPr>
            <a:xfrm>
              <a:off x="637325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
            <p:cNvSpPr/>
            <p:nvPr/>
          </p:nvSpPr>
          <p:spPr>
            <a:xfrm>
              <a:off x="6396600" y="4011525"/>
              <a:ext cx="15625" cy="15625"/>
            </a:xfrm>
            <a:custGeom>
              <a:avLst/>
              <a:gdLst/>
              <a:ahLst/>
              <a:cxnLst/>
              <a:rect l="l" t="t" r="r" b="b"/>
              <a:pathLst>
                <a:path w="625" h="625" extrusionOk="0">
                  <a:moveTo>
                    <a:pt x="313" y="0"/>
                  </a:moveTo>
                  <a:cubicBezTo>
                    <a:pt x="140" y="0"/>
                    <a:pt x="0" y="140"/>
                    <a:pt x="0" y="313"/>
                  </a:cubicBezTo>
                  <a:cubicBezTo>
                    <a:pt x="0" y="484"/>
                    <a:pt x="140" y="625"/>
                    <a:pt x="313" y="625"/>
                  </a:cubicBezTo>
                  <a:cubicBezTo>
                    <a:pt x="484" y="625"/>
                    <a:pt x="625" y="484"/>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
            <p:cNvSpPr/>
            <p:nvPr/>
          </p:nvSpPr>
          <p:spPr>
            <a:xfrm>
              <a:off x="641990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
            <p:cNvSpPr/>
            <p:nvPr/>
          </p:nvSpPr>
          <p:spPr>
            <a:xfrm>
              <a:off x="6443250" y="4011525"/>
              <a:ext cx="15625" cy="15625"/>
            </a:xfrm>
            <a:custGeom>
              <a:avLst/>
              <a:gdLst/>
              <a:ahLst/>
              <a:cxnLst/>
              <a:rect l="l" t="t" r="r" b="b"/>
              <a:pathLst>
                <a:path w="625" h="625" extrusionOk="0">
                  <a:moveTo>
                    <a:pt x="313" y="0"/>
                  </a:moveTo>
                  <a:cubicBezTo>
                    <a:pt x="140" y="0"/>
                    <a:pt x="0" y="140"/>
                    <a:pt x="0" y="313"/>
                  </a:cubicBezTo>
                  <a:cubicBezTo>
                    <a:pt x="0" y="484"/>
                    <a:pt x="140" y="625"/>
                    <a:pt x="313" y="625"/>
                  </a:cubicBezTo>
                  <a:cubicBezTo>
                    <a:pt x="485" y="625"/>
                    <a:pt x="625" y="484"/>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
            <p:cNvSpPr/>
            <p:nvPr/>
          </p:nvSpPr>
          <p:spPr>
            <a:xfrm>
              <a:off x="6466550" y="4011525"/>
              <a:ext cx="15650" cy="15625"/>
            </a:xfrm>
            <a:custGeom>
              <a:avLst/>
              <a:gdLst/>
              <a:ahLst/>
              <a:cxnLst/>
              <a:rect l="l" t="t" r="r" b="b"/>
              <a:pathLst>
                <a:path w="626" h="625" extrusionOk="0">
                  <a:moveTo>
                    <a:pt x="313" y="0"/>
                  </a:moveTo>
                  <a:cubicBezTo>
                    <a:pt x="142" y="0"/>
                    <a:pt x="1" y="140"/>
                    <a:pt x="1" y="313"/>
                  </a:cubicBezTo>
                  <a:cubicBezTo>
                    <a:pt x="1" y="484"/>
                    <a:pt x="142"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
            <p:cNvSpPr/>
            <p:nvPr/>
          </p:nvSpPr>
          <p:spPr>
            <a:xfrm>
              <a:off x="6487275" y="4011525"/>
              <a:ext cx="18250" cy="15625"/>
            </a:xfrm>
            <a:custGeom>
              <a:avLst/>
              <a:gdLst/>
              <a:ahLst/>
              <a:cxnLst/>
              <a:rect l="l" t="t" r="r" b="b"/>
              <a:pathLst>
                <a:path w="730" h="625" extrusionOk="0">
                  <a:moveTo>
                    <a:pt x="418" y="0"/>
                  </a:moveTo>
                  <a:cubicBezTo>
                    <a:pt x="139" y="0"/>
                    <a:pt x="1" y="337"/>
                    <a:pt x="196" y="532"/>
                  </a:cubicBezTo>
                  <a:cubicBezTo>
                    <a:pt x="260" y="596"/>
                    <a:pt x="339" y="625"/>
                    <a:pt x="415" y="625"/>
                  </a:cubicBezTo>
                  <a:cubicBezTo>
                    <a:pt x="576" y="625"/>
                    <a:pt x="730" y="500"/>
                    <a:pt x="730" y="313"/>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
            <p:cNvSpPr/>
            <p:nvPr/>
          </p:nvSpPr>
          <p:spPr>
            <a:xfrm>
              <a:off x="6513250" y="4011525"/>
              <a:ext cx="15625" cy="15625"/>
            </a:xfrm>
            <a:custGeom>
              <a:avLst/>
              <a:gdLst/>
              <a:ahLst/>
              <a:cxnLst/>
              <a:rect l="l" t="t" r="r" b="b"/>
              <a:pathLst>
                <a:path w="625" h="625" extrusionOk="0">
                  <a:moveTo>
                    <a:pt x="312" y="0"/>
                  </a:moveTo>
                  <a:cubicBezTo>
                    <a:pt x="140" y="0"/>
                    <a:pt x="0" y="140"/>
                    <a:pt x="0" y="313"/>
                  </a:cubicBezTo>
                  <a:cubicBezTo>
                    <a:pt x="0" y="484"/>
                    <a:pt x="140" y="625"/>
                    <a:pt x="312" y="625"/>
                  </a:cubicBezTo>
                  <a:cubicBezTo>
                    <a:pt x="484" y="625"/>
                    <a:pt x="625" y="484"/>
                    <a:pt x="625" y="313"/>
                  </a:cubicBezTo>
                  <a:cubicBezTo>
                    <a:pt x="625" y="140"/>
                    <a:pt x="484"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
            <p:cNvSpPr/>
            <p:nvPr/>
          </p:nvSpPr>
          <p:spPr>
            <a:xfrm>
              <a:off x="5953325" y="3991500"/>
              <a:ext cx="15650" cy="15650"/>
            </a:xfrm>
            <a:custGeom>
              <a:avLst/>
              <a:gdLst/>
              <a:ahLst/>
              <a:cxnLst/>
              <a:rect l="l" t="t" r="r" b="b"/>
              <a:pathLst>
                <a:path w="626" h="626" extrusionOk="0">
                  <a:moveTo>
                    <a:pt x="313" y="1"/>
                  </a:moveTo>
                  <a:cubicBezTo>
                    <a:pt x="141" y="1"/>
                    <a:pt x="0" y="140"/>
                    <a:pt x="0" y="313"/>
                  </a:cubicBezTo>
                  <a:cubicBezTo>
                    <a:pt x="0" y="484"/>
                    <a:pt x="141"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
            <p:cNvSpPr/>
            <p:nvPr/>
          </p:nvSpPr>
          <p:spPr>
            <a:xfrm>
              <a:off x="5976675" y="399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
            <p:cNvSpPr/>
            <p:nvPr/>
          </p:nvSpPr>
          <p:spPr>
            <a:xfrm>
              <a:off x="5999975" y="3991500"/>
              <a:ext cx="15650" cy="15650"/>
            </a:xfrm>
            <a:custGeom>
              <a:avLst/>
              <a:gdLst/>
              <a:ahLst/>
              <a:cxnLst/>
              <a:rect l="l" t="t" r="r" b="b"/>
              <a:pathLst>
                <a:path w="626" h="626" extrusionOk="0">
                  <a:moveTo>
                    <a:pt x="313" y="1"/>
                  </a:moveTo>
                  <a:cubicBezTo>
                    <a:pt x="141" y="1"/>
                    <a:pt x="1" y="140"/>
                    <a:pt x="1" y="313"/>
                  </a:cubicBezTo>
                  <a:cubicBezTo>
                    <a:pt x="1" y="484"/>
                    <a:pt x="141"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
            <p:cNvSpPr/>
            <p:nvPr/>
          </p:nvSpPr>
          <p:spPr>
            <a:xfrm>
              <a:off x="6023325" y="399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
            <p:cNvSpPr/>
            <p:nvPr/>
          </p:nvSpPr>
          <p:spPr>
            <a:xfrm>
              <a:off x="6046675" y="3991500"/>
              <a:ext cx="15625" cy="15650"/>
            </a:xfrm>
            <a:custGeom>
              <a:avLst/>
              <a:gdLst/>
              <a:ahLst/>
              <a:cxnLst/>
              <a:rect l="l" t="t" r="r" b="b"/>
              <a:pathLst>
                <a:path w="625" h="626" extrusionOk="0">
                  <a:moveTo>
                    <a:pt x="312" y="1"/>
                  </a:moveTo>
                  <a:cubicBezTo>
                    <a:pt x="139" y="1"/>
                    <a:pt x="0" y="140"/>
                    <a:pt x="0" y="313"/>
                  </a:cubicBezTo>
                  <a:cubicBezTo>
                    <a:pt x="0" y="484"/>
                    <a:pt x="139"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
            <p:cNvSpPr/>
            <p:nvPr/>
          </p:nvSpPr>
          <p:spPr>
            <a:xfrm>
              <a:off x="6067350" y="3991500"/>
              <a:ext cx="18250" cy="15650"/>
            </a:xfrm>
            <a:custGeom>
              <a:avLst/>
              <a:gdLst/>
              <a:ahLst/>
              <a:cxnLst/>
              <a:rect l="l" t="t" r="r" b="b"/>
              <a:pathLst>
                <a:path w="730" h="626" extrusionOk="0">
                  <a:moveTo>
                    <a:pt x="418" y="1"/>
                  </a:moveTo>
                  <a:cubicBezTo>
                    <a:pt x="140" y="1"/>
                    <a:pt x="1" y="337"/>
                    <a:pt x="198" y="533"/>
                  </a:cubicBezTo>
                  <a:cubicBezTo>
                    <a:pt x="261" y="597"/>
                    <a:pt x="339" y="625"/>
                    <a:pt x="416" y="625"/>
                  </a:cubicBezTo>
                  <a:cubicBezTo>
                    <a:pt x="576" y="625"/>
                    <a:pt x="730" y="501"/>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
            <p:cNvSpPr/>
            <p:nvPr/>
          </p:nvSpPr>
          <p:spPr>
            <a:xfrm>
              <a:off x="6093325" y="399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
            <p:cNvSpPr/>
            <p:nvPr/>
          </p:nvSpPr>
          <p:spPr>
            <a:xfrm>
              <a:off x="611665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
            <p:cNvSpPr/>
            <p:nvPr/>
          </p:nvSpPr>
          <p:spPr>
            <a:xfrm>
              <a:off x="6139975" y="399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
            <p:cNvSpPr/>
            <p:nvPr/>
          </p:nvSpPr>
          <p:spPr>
            <a:xfrm>
              <a:off x="6160650" y="3991500"/>
              <a:ext cx="18300" cy="15650"/>
            </a:xfrm>
            <a:custGeom>
              <a:avLst/>
              <a:gdLst/>
              <a:ahLst/>
              <a:cxnLst/>
              <a:rect l="l" t="t" r="r" b="b"/>
              <a:pathLst>
                <a:path w="732" h="626" extrusionOk="0">
                  <a:moveTo>
                    <a:pt x="419" y="1"/>
                  </a:moveTo>
                  <a:cubicBezTo>
                    <a:pt x="140" y="1"/>
                    <a:pt x="1" y="337"/>
                    <a:pt x="198" y="533"/>
                  </a:cubicBezTo>
                  <a:cubicBezTo>
                    <a:pt x="262" y="597"/>
                    <a:pt x="340" y="625"/>
                    <a:pt x="417" y="625"/>
                  </a:cubicBezTo>
                  <a:cubicBezTo>
                    <a:pt x="577" y="625"/>
                    <a:pt x="731" y="501"/>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
            <p:cNvSpPr/>
            <p:nvPr/>
          </p:nvSpPr>
          <p:spPr>
            <a:xfrm>
              <a:off x="6186625" y="399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
            <p:cNvSpPr/>
            <p:nvPr/>
          </p:nvSpPr>
          <p:spPr>
            <a:xfrm>
              <a:off x="620995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
            <p:cNvSpPr/>
            <p:nvPr/>
          </p:nvSpPr>
          <p:spPr>
            <a:xfrm>
              <a:off x="6233275" y="3991500"/>
              <a:ext cx="15625" cy="15650"/>
            </a:xfrm>
            <a:custGeom>
              <a:avLst/>
              <a:gdLst/>
              <a:ahLst/>
              <a:cxnLst/>
              <a:rect l="l" t="t" r="r" b="b"/>
              <a:pathLst>
                <a:path w="625" h="626" extrusionOk="0">
                  <a:moveTo>
                    <a:pt x="312" y="1"/>
                  </a:moveTo>
                  <a:cubicBezTo>
                    <a:pt x="141" y="1"/>
                    <a:pt x="0" y="140"/>
                    <a:pt x="0" y="313"/>
                  </a:cubicBezTo>
                  <a:cubicBezTo>
                    <a:pt x="0" y="484"/>
                    <a:pt x="141"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
            <p:cNvSpPr/>
            <p:nvPr/>
          </p:nvSpPr>
          <p:spPr>
            <a:xfrm>
              <a:off x="625660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
            <p:cNvSpPr/>
            <p:nvPr/>
          </p:nvSpPr>
          <p:spPr>
            <a:xfrm>
              <a:off x="627995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
            <p:cNvSpPr/>
            <p:nvPr/>
          </p:nvSpPr>
          <p:spPr>
            <a:xfrm>
              <a:off x="630325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
            <p:cNvSpPr/>
            <p:nvPr/>
          </p:nvSpPr>
          <p:spPr>
            <a:xfrm>
              <a:off x="6323950" y="3991500"/>
              <a:ext cx="18300" cy="15650"/>
            </a:xfrm>
            <a:custGeom>
              <a:avLst/>
              <a:gdLst/>
              <a:ahLst/>
              <a:cxnLst/>
              <a:rect l="l" t="t" r="r" b="b"/>
              <a:pathLst>
                <a:path w="732" h="626" extrusionOk="0">
                  <a:moveTo>
                    <a:pt x="419" y="1"/>
                  </a:moveTo>
                  <a:cubicBezTo>
                    <a:pt x="140" y="1"/>
                    <a:pt x="1" y="336"/>
                    <a:pt x="198" y="533"/>
                  </a:cubicBezTo>
                  <a:cubicBezTo>
                    <a:pt x="261" y="597"/>
                    <a:pt x="340" y="625"/>
                    <a:pt x="417" y="625"/>
                  </a:cubicBezTo>
                  <a:cubicBezTo>
                    <a:pt x="577" y="625"/>
                    <a:pt x="731" y="501"/>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
            <p:cNvSpPr/>
            <p:nvPr/>
          </p:nvSpPr>
          <p:spPr>
            <a:xfrm>
              <a:off x="6349900" y="399150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
            <p:cNvSpPr/>
            <p:nvPr/>
          </p:nvSpPr>
          <p:spPr>
            <a:xfrm>
              <a:off x="637325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
            <p:cNvSpPr/>
            <p:nvPr/>
          </p:nvSpPr>
          <p:spPr>
            <a:xfrm>
              <a:off x="6396600" y="399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
            <p:cNvSpPr/>
            <p:nvPr/>
          </p:nvSpPr>
          <p:spPr>
            <a:xfrm>
              <a:off x="641990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
            <p:cNvSpPr/>
            <p:nvPr/>
          </p:nvSpPr>
          <p:spPr>
            <a:xfrm>
              <a:off x="6443250" y="399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
            <p:cNvSpPr/>
            <p:nvPr/>
          </p:nvSpPr>
          <p:spPr>
            <a:xfrm>
              <a:off x="6466550" y="399150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
            <p:cNvSpPr/>
            <p:nvPr/>
          </p:nvSpPr>
          <p:spPr>
            <a:xfrm>
              <a:off x="6487275" y="3991500"/>
              <a:ext cx="18250" cy="15650"/>
            </a:xfrm>
            <a:custGeom>
              <a:avLst/>
              <a:gdLst/>
              <a:ahLst/>
              <a:cxnLst/>
              <a:rect l="l" t="t" r="r" b="b"/>
              <a:pathLst>
                <a:path w="730" h="626" extrusionOk="0">
                  <a:moveTo>
                    <a:pt x="418" y="1"/>
                  </a:moveTo>
                  <a:cubicBezTo>
                    <a:pt x="139" y="1"/>
                    <a:pt x="1" y="337"/>
                    <a:pt x="196" y="533"/>
                  </a:cubicBezTo>
                  <a:cubicBezTo>
                    <a:pt x="260" y="597"/>
                    <a:pt x="339" y="625"/>
                    <a:pt x="415" y="625"/>
                  </a:cubicBezTo>
                  <a:cubicBezTo>
                    <a:pt x="576" y="625"/>
                    <a:pt x="730" y="501"/>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
            <p:cNvSpPr/>
            <p:nvPr/>
          </p:nvSpPr>
          <p:spPr>
            <a:xfrm>
              <a:off x="6513250" y="399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4" y="625"/>
                    <a:pt x="625" y="484"/>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
            <p:cNvSpPr/>
            <p:nvPr/>
          </p:nvSpPr>
          <p:spPr>
            <a:xfrm>
              <a:off x="5953325" y="3971500"/>
              <a:ext cx="15650" cy="15650"/>
            </a:xfrm>
            <a:custGeom>
              <a:avLst/>
              <a:gdLst/>
              <a:ahLst/>
              <a:cxnLst/>
              <a:rect l="l" t="t" r="r" b="b"/>
              <a:pathLst>
                <a:path w="626" h="626" extrusionOk="0">
                  <a:moveTo>
                    <a:pt x="313" y="1"/>
                  </a:moveTo>
                  <a:cubicBezTo>
                    <a:pt x="141" y="1"/>
                    <a:pt x="0" y="140"/>
                    <a:pt x="0" y="313"/>
                  </a:cubicBezTo>
                  <a:cubicBezTo>
                    <a:pt x="0" y="484"/>
                    <a:pt x="141"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
            <p:cNvSpPr/>
            <p:nvPr/>
          </p:nvSpPr>
          <p:spPr>
            <a:xfrm>
              <a:off x="5976675" y="397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
            <p:cNvSpPr/>
            <p:nvPr/>
          </p:nvSpPr>
          <p:spPr>
            <a:xfrm>
              <a:off x="5999975" y="3971500"/>
              <a:ext cx="15650" cy="15650"/>
            </a:xfrm>
            <a:custGeom>
              <a:avLst/>
              <a:gdLst/>
              <a:ahLst/>
              <a:cxnLst/>
              <a:rect l="l" t="t" r="r" b="b"/>
              <a:pathLst>
                <a:path w="626" h="626" extrusionOk="0">
                  <a:moveTo>
                    <a:pt x="313" y="1"/>
                  </a:moveTo>
                  <a:cubicBezTo>
                    <a:pt x="141" y="1"/>
                    <a:pt x="1" y="140"/>
                    <a:pt x="1" y="313"/>
                  </a:cubicBezTo>
                  <a:cubicBezTo>
                    <a:pt x="1" y="484"/>
                    <a:pt x="141"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
            <p:cNvSpPr/>
            <p:nvPr/>
          </p:nvSpPr>
          <p:spPr>
            <a:xfrm>
              <a:off x="6023325" y="397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
            <p:cNvSpPr/>
            <p:nvPr/>
          </p:nvSpPr>
          <p:spPr>
            <a:xfrm>
              <a:off x="6046675" y="3971500"/>
              <a:ext cx="15625" cy="15650"/>
            </a:xfrm>
            <a:custGeom>
              <a:avLst/>
              <a:gdLst/>
              <a:ahLst/>
              <a:cxnLst/>
              <a:rect l="l" t="t" r="r" b="b"/>
              <a:pathLst>
                <a:path w="625" h="626" extrusionOk="0">
                  <a:moveTo>
                    <a:pt x="312" y="1"/>
                  </a:moveTo>
                  <a:cubicBezTo>
                    <a:pt x="139" y="1"/>
                    <a:pt x="0" y="140"/>
                    <a:pt x="0" y="313"/>
                  </a:cubicBezTo>
                  <a:cubicBezTo>
                    <a:pt x="0" y="484"/>
                    <a:pt x="139"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
            <p:cNvSpPr/>
            <p:nvPr/>
          </p:nvSpPr>
          <p:spPr>
            <a:xfrm>
              <a:off x="6067350" y="3971475"/>
              <a:ext cx="18250" cy="15650"/>
            </a:xfrm>
            <a:custGeom>
              <a:avLst/>
              <a:gdLst/>
              <a:ahLst/>
              <a:cxnLst/>
              <a:rect l="l" t="t" r="r" b="b"/>
              <a:pathLst>
                <a:path w="730" h="626" extrusionOk="0">
                  <a:moveTo>
                    <a:pt x="418" y="0"/>
                  </a:moveTo>
                  <a:cubicBezTo>
                    <a:pt x="140" y="0"/>
                    <a:pt x="1" y="337"/>
                    <a:pt x="198" y="534"/>
                  </a:cubicBezTo>
                  <a:cubicBezTo>
                    <a:pt x="261" y="597"/>
                    <a:pt x="339" y="625"/>
                    <a:pt x="416" y="625"/>
                  </a:cubicBezTo>
                  <a:cubicBezTo>
                    <a:pt x="576" y="625"/>
                    <a:pt x="730" y="501"/>
                    <a:pt x="730" y="312"/>
                  </a:cubicBezTo>
                  <a:cubicBezTo>
                    <a:pt x="730" y="139"/>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
            <p:cNvSpPr/>
            <p:nvPr/>
          </p:nvSpPr>
          <p:spPr>
            <a:xfrm>
              <a:off x="6093325" y="397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
            <p:cNvSpPr/>
            <p:nvPr/>
          </p:nvSpPr>
          <p:spPr>
            <a:xfrm>
              <a:off x="611665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
            <p:cNvSpPr/>
            <p:nvPr/>
          </p:nvSpPr>
          <p:spPr>
            <a:xfrm>
              <a:off x="6139975" y="397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
            <p:cNvSpPr/>
            <p:nvPr/>
          </p:nvSpPr>
          <p:spPr>
            <a:xfrm>
              <a:off x="6160650" y="3971475"/>
              <a:ext cx="18300" cy="15650"/>
            </a:xfrm>
            <a:custGeom>
              <a:avLst/>
              <a:gdLst/>
              <a:ahLst/>
              <a:cxnLst/>
              <a:rect l="l" t="t" r="r" b="b"/>
              <a:pathLst>
                <a:path w="732" h="626" extrusionOk="0">
                  <a:moveTo>
                    <a:pt x="419" y="0"/>
                  </a:moveTo>
                  <a:cubicBezTo>
                    <a:pt x="140" y="0"/>
                    <a:pt x="1" y="337"/>
                    <a:pt x="198" y="534"/>
                  </a:cubicBezTo>
                  <a:cubicBezTo>
                    <a:pt x="261" y="597"/>
                    <a:pt x="340" y="625"/>
                    <a:pt x="417" y="625"/>
                  </a:cubicBezTo>
                  <a:cubicBezTo>
                    <a:pt x="577" y="625"/>
                    <a:pt x="731" y="501"/>
                    <a:pt x="731" y="312"/>
                  </a:cubicBezTo>
                  <a:cubicBezTo>
                    <a:pt x="731" y="139"/>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
            <p:cNvSpPr/>
            <p:nvPr/>
          </p:nvSpPr>
          <p:spPr>
            <a:xfrm>
              <a:off x="6186625" y="397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
            <p:cNvSpPr/>
            <p:nvPr/>
          </p:nvSpPr>
          <p:spPr>
            <a:xfrm>
              <a:off x="620995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
            <p:cNvSpPr/>
            <p:nvPr/>
          </p:nvSpPr>
          <p:spPr>
            <a:xfrm>
              <a:off x="6233275" y="3971500"/>
              <a:ext cx="15625" cy="15650"/>
            </a:xfrm>
            <a:custGeom>
              <a:avLst/>
              <a:gdLst/>
              <a:ahLst/>
              <a:cxnLst/>
              <a:rect l="l" t="t" r="r" b="b"/>
              <a:pathLst>
                <a:path w="625" h="626" extrusionOk="0">
                  <a:moveTo>
                    <a:pt x="312" y="1"/>
                  </a:moveTo>
                  <a:cubicBezTo>
                    <a:pt x="141" y="1"/>
                    <a:pt x="0" y="140"/>
                    <a:pt x="0" y="313"/>
                  </a:cubicBezTo>
                  <a:cubicBezTo>
                    <a:pt x="0" y="484"/>
                    <a:pt x="141"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
            <p:cNvSpPr/>
            <p:nvPr/>
          </p:nvSpPr>
          <p:spPr>
            <a:xfrm>
              <a:off x="625660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
            <p:cNvSpPr/>
            <p:nvPr/>
          </p:nvSpPr>
          <p:spPr>
            <a:xfrm>
              <a:off x="627995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
            <p:cNvSpPr/>
            <p:nvPr/>
          </p:nvSpPr>
          <p:spPr>
            <a:xfrm>
              <a:off x="630325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
            <p:cNvSpPr/>
            <p:nvPr/>
          </p:nvSpPr>
          <p:spPr>
            <a:xfrm>
              <a:off x="6323950" y="3971475"/>
              <a:ext cx="18300" cy="15650"/>
            </a:xfrm>
            <a:custGeom>
              <a:avLst/>
              <a:gdLst/>
              <a:ahLst/>
              <a:cxnLst/>
              <a:rect l="l" t="t" r="r" b="b"/>
              <a:pathLst>
                <a:path w="732" h="626" extrusionOk="0">
                  <a:moveTo>
                    <a:pt x="419" y="0"/>
                  </a:moveTo>
                  <a:cubicBezTo>
                    <a:pt x="140" y="0"/>
                    <a:pt x="1" y="337"/>
                    <a:pt x="198" y="534"/>
                  </a:cubicBezTo>
                  <a:cubicBezTo>
                    <a:pt x="261" y="597"/>
                    <a:pt x="340" y="625"/>
                    <a:pt x="416" y="625"/>
                  </a:cubicBezTo>
                  <a:cubicBezTo>
                    <a:pt x="577" y="625"/>
                    <a:pt x="731" y="501"/>
                    <a:pt x="731" y="312"/>
                  </a:cubicBezTo>
                  <a:cubicBezTo>
                    <a:pt x="731" y="139"/>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
            <p:cNvSpPr/>
            <p:nvPr/>
          </p:nvSpPr>
          <p:spPr>
            <a:xfrm>
              <a:off x="6349900" y="397150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
            <p:cNvSpPr/>
            <p:nvPr/>
          </p:nvSpPr>
          <p:spPr>
            <a:xfrm>
              <a:off x="637325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
            <p:cNvSpPr/>
            <p:nvPr/>
          </p:nvSpPr>
          <p:spPr>
            <a:xfrm>
              <a:off x="6396600" y="397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
            <p:cNvSpPr/>
            <p:nvPr/>
          </p:nvSpPr>
          <p:spPr>
            <a:xfrm>
              <a:off x="641990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
            <p:cNvSpPr/>
            <p:nvPr/>
          </p:nvSpPr>
          <p:spPr>
            <a:xfrm>
              <a:off x="6443250" y="397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
            <p:cNvSpPr/>
            <p:nvPr/>
          </p:nvSpPr>
          <p:spPr>
            <a:xfrm>
              <a:off x="6466550" y="397150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
            <p:cNvSpPr/>
            <p:nvPr/>
          </p:nvSpPr>
          <p:spPr>
            <a:xfrm>
              <a:off x="6487275" y="3971475"/>
              <a:ext cx="18250" cy="15650"/>
            </a:xfrm>
            <a:custGeom>
              <a:avLst/>
              <a:gdLst/>
              <a:ahLst/>
              <a:cxnLst/>
              <a:rect l="l" t="t" r="r" b="b"/>
              <a:pathLst>
                <a:path w="730" h="626" extrusionOk="0">
                  <a:moveTo>
                    <a:pt x="418" y="0"/>
                  </a:moveTo>
                  <a:cubicBezTo>
                    <a:pt x="139" y="0"/>
                    <a:pt x="1" y="337"/>
                    <a:pt x="196" y="534"/>
                  </a:cubicBezTo>
                  <a:cubicBezTo>
                    <a:pt x="260" y="597"/>
                    <a:pt x="338" y="625"/>
                    <a:pt x="415" y="625"/>
                  </a:cubicBezTo>
                  <a:cubicBezTo>
                    <a:pt x="576" y="625"/>
                    <a:pt x="730" y="501"/>
                    <a:pt x="730" y="312"/>
                  </a:cubicBezTo>
                  <a:cubicBezTo>
                    <a:pt x="730" y="139"/>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
            <p:cNvSpPr/>
            <p:nvPr/>
          </p:nvSpPr>
          <p:spPr>
            <a:xfrm>
              <a:off x="6513250" y="397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4" y="625"/>
                    <a:pt x="625" y="484"/>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
            <p:cNvSpPr/>
            <p:nvPr/>
          </p:nvSpPr>
          <p:spPr>
            <a:xfrm>
              <a:off x="5976675" y="395145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
            <p:cNvSpPr/>
            <p:nvPr/>
          </p:nvSpPr>
          <p:spPr>
            <a:xfrm>
              <a:off x="5999975" y="3951450"/>
              <a:ext cx="15650" cy="15650"/>
            </a:xfrm>
            <a:custGeom>
              <a:avLst/>
              <a:gdLst/>
              <a:ahLst/>
              <a:cxnLst/>
              <a:rect l="l" t="t" r="r" b="b"/>
              <a:pathLst>
                <a:path w="626" h="626" extrusionOk="0">
                  <a:moveTo>
                    <a:pt x="313" y="1"/>
                  </a:moveTo>
                  <a:cubicBezTo>
                    <a:pt x="141" y="1"/>
                    <a:pt x="1" y="142"/>
                    <a:pt x="1" y="313"/>
                  </a:cubicBezTo>
                  <a:cubicBezTo>
                    <a:pt x="1" y="486"/>
                    <a:pt x="141"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
            <p:cNvSpPr/>
            <p:nvPr/>
          </p:nvSpPr>
          <p:spPr>
            <a:xfrm>
              <a:off x="6023325" y="395145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
            <p:cNvSpPr/>
            <p:nvPr/>
          </p:nvSpPr>
          <p:spPr>
            <a:xfrm>
              <a:off x="6046675" y="3951450"/>
              <a:ext cx="15625" cy="15650"/>
            </a:xfrm>
            <a:custGeom>
              <a:avLst/>
              <a:gdLst/>
              <a:ahLst/>
              <a:cxnLst/>
              <a:rect l="l" t="t" r="r" b="b"/>
              <a:pathLst>
                <a:path w="625" h="626" extrusionOk="0">
                  <a:moveTo>
                    <a:pt x="312" y="1"/>
                  </a:moveTo>
                  <a:cubicBezTo>
                    <a:pt x="139" y="1"/>
                    <a:pt x="0" y="142"/>
                    <a:pt x="0" y="313"/>
                  </a:cubicBezTo>
                  <a:cubicBezTo>
                    <a:pt x="0" y="486"/>
                    <a:pt x="139"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
            <p:cNvSpPr/>
            <p:nvPr/>
          </p:nvSpPr>
          <p:spPr>
            <a:xfrm>
              <a:off x="6067350" y="3951500"/>
              <a:ext cx="18250" cy="15625"/>
            </a:xfrm>
            <a:custGeom>
              <a:avLst/>
              <a:gdLst/>
              <a:ahLst/>
              <a:cxnLst/>
              <a:rect l="l" t="t" r="r" b="b"/>
              <a:pathLst>
                <a:path w="730" h="625" extrusionOk="0">
                  <a:moveTo>
                    <a:pt x="418" y="0"/>
                  </a:moveTo>
                  <a:cubicBezTo>
                    <a:pt x="140" y="0"/>
                    <a:pt x="1" y="335"/>
                    <a:pt x="198" y="532"/>
                  </a:cubicBezTo>
                  <a:cubicBezTo>
                    <a:pt x="261" y="596"/>
                    <a:pt x="339" y="625"/>
                    <a:pt x="416" y="625"/>
                  </a:cubicBezTo>
                  <a:cubicBezTo>
                    <a:pt x="576" y="625"/>
                    <a:pt x="730" y="500"/>
                    <a:pt x="730" y="312"/>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
            <p:cNvSpPr/>
            <p:nvPr/>
          </p:nvSpPr>
          <p:spPr>
            <a:xfrm>
              <a:off x="6093325" y="395145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
            <p:cNvSpPr/>
            <p:nvPr/>
          </p:nvSpPr>
          <p:spPr>
            <a:xfrm>
              <a:off x="611665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
            <p:cNvSpPr/>
            <p:nvPr/>
          </p:nvSpPr>
          <p:spPr>
            <a:xfrm>
              <a:off x="6139975" y="395145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
            <p:cNvSpPr/>
            <p:nvPr/>
          </p:nvSpPr>
          <p:spPr>
            <a:xfrm>
              <a:off x="6160650" y="3951500"/>
              <a:ext cx="18300" cy="15625"/>
            </a:xfrm>
            <a:custGeom>
              <a:avLst/>
              <a:gdLst/>
              <a:ahLst/>
              <a:cxnLst/>
              <a:rect l="l" t="t" r="r" b="b"/>
              <a:pathLst>
                <a:path w="732" h="625" extrusionOk="0">
                  <a:moveTo>
                    <a:pt x="419" y="0"/>
                  </a:moveTo>
                  <a:cubicBezTo>
                    <a:pt x="140" y="0"/>
                    <a:pt x="1" y="335"/>
                    <a:pt x="198" y="532"/>
                  </a:cubicBezTo>
                  <a:cubicBezTo>
                    <a:pt x="262" y="596"/>
                    <a:pt x="340" y="625"/>
                    <a:pt x="417" y="625"/>
                  </a:cubicBezTo>
                  <a:cubicBezTo>
                    <a:pt x="577" y="625"/>
                    <a:pt x="731" y="500"/>
                    <a:pt x="731" y="312"/>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
            <p:cNvSpPr/>
            <p:nvPr/>
          </p:nvSpPr>
          <p:spPr>
            <a:xfrm>
              <a:off x="6186625" y="395145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
            <p:cNvSpPr/>
            <p:nvPr/>
          </p:nvSpPr>
          <p:spPr>
            <a:xfrm>
              <a:off x="620995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
            <p:cNvSpPr/>
            <p:nvPr/>
          </p:nvSpPr>
          <p:spPr>
            <a:xfrm>
              <a:off x="6233275" y="3951450"/>
              <a:ext cx="15625" cy="15650"/>
            </a:xfrm>
            <a:custGeom>
              <a:avLst/>
              <a:gdLst/>
              <a:ahLst/>
              <a:cxnLst/>
              <a:rect l="l" t="t" r="r" b="b"/>
              <a:pathLst>
                <a:path w="625" h="626" extrusionOk="0">
                  <a:moveTo>
                    <a:pt x="312" y="1"/>
                  </a:moveTo>
                  <a:cubicBezTo>
                    <a:pt x="141" y="1"/>
                    <a:pt x="0" y="142"/>
                    <a:pt x="0" y="313"/>
                  </a:cubicBezTo>
                  <a:cubicBezTo>
                    <a:pt x="0" y="486"/>
                    <a:pt x="141"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
            <p:cNvSpPr/>
            <p:nvPr/>
          </p:nvSpPr>
          <p:spPr>
            <a:xfrm>
              <a:off x="625660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
            <p:cNvSpPr/>
            <p:nvPr/>
          </p:nvSpPr>
          <p:spPr>
            <a:xfrm>
              <a:off x="627995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
            <p:cNvSpPr/>
            <p:nvPr/>
          </p:nvSpPr>
          <p:spPr>
            <a:xfrm>
              <a:off x="630325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
            <p:cNvSpPr/>
            <p:nvPr/>
          </p:nvSpPr>
          <p:spPr>
            <a:xfrm>
              <a:off x="6323950" y="3951500"/>
              <a:ext cx="18300" cy="15625"/>
            </a:xfrm>
            <a:custGeom>
              <a:avLst/>
              <a:gdLst/>
              <a:ahLst/>
              <a:cxnLst/>
              <a:rect l="l" t="t" r="r" b="b"/>
              <a:pathLst>
                <a:path w="732" h="625" extrusionOk="0">
                  <a:moveTo>
                    <a:pt x="422" y="0"/>
                  </a:moveTo>
                  <a:cubicBezTo>
                    <a:pt x="421" y="0"/>
                    <a:pt x="420" y="0"/>
                    <a:pt x="419" y="0"/>
                  </a:cubicBezTo>
                  <a:cubicBezTo>
                    <a:pt x="418" y="0"/>
                    <a:pt x="418" y="0"/>
                    <a:pt x="417" y="0"/>
                  </a:cubicBezTo>
                  <a:cubicBezTo>
                    <a:pt x="139" y="0"/>
                    <a:pt x="1" y="336"/>
                    <a:pt x="198" y="532"/>
                  </a:cubicBezTo>
                  <a:cubicBezTo>
                    <a:pt x="261" y="596"/>
                    <a:pt x="340" y="625"/>
                    <a:pt x="417" y="625"/>
                  </a:cubicBezTo>
                  <a:cubicBezTo>
                    <a:pt x="577" y="625"/>
                    <a:pt x="731" y="500"/>
                    <a:pt x="731" y="312"/>
                  </a:cubicBezTo>
                  <a:cubicBezTo>
                    <a:pt x="731" y="141"/>
                    <a:pt x="593" y="0"/>
                    <a:pt x="42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
            <p:cNvSpPr/>
            <p:nvPr/>
          </p:nvSpPr>
          <p:spPr>
            <a:xfrm>
              <a:off x="6349900" y="3951450"/>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
            <p:cNvSpPr/>
            <p:nvPr/>
          </p:nvSpPr>
          <p:spPr>
            <a:xfrm>
              <a:off x="637325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
            <p:cNvSpPr/>
            <p:nvPr/>
          </p:nvSpPr>
          <p:spPr>
            <a:xfrm>
              <a:off x="6396600" y="395145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
            <p:cNvSpPr/>
            <p:nvPr/>
          </p:nvSpPr>
          <p:spPr>
            <a:xfrm>
              <a:off x="641990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
            <p:cNvSpPr/>
            <p:nvPr/>
          </p:nvSpPr>
          <p:spPr>
            <a:xfrm>
              <a:off x="6443250" y="395145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
            <p:cNvSpPr/>
            <p:nvPr/>
          </p:nvSpPr>
          <p:spPr>
            <a:xfrm>
              <a:off x="6466550" y="3951450"/>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
            <p:cNvSpPr/>
            <p:nvPr/>
          </p:nvSpPr>
          <p:spPr>
            <a:xfrm>
              <a:off x="6487275" y="3951500"/>
              <a:ext cx="18250" cy="15625"/>
            </a:xfrm>
            <a:custGeom>
              <a:avLst/>
              <a:gdLst/>
              <a:ahLst/>
              <a:cxnLst/>
              <a:rect l="l" t="t" r="r" b="b"/>
              <a:pathLst>
                <a:path w="730" h="625" extrusionOk="0">
                  <a:moveTo>
                    <a:pt x="418" y="0"/>
                  </a:moveTo>
                  <a:cubicBezTo>
                    <a:pt x="139" y="0"/>
                    <a:pt x="1" y="335"/>
                    <a:pt x="196" y="532"/>
                  </a:cubicBezTo>
                  <a:cubicBezTo>
                    <a:pt x="260" y="596"/>
                    <a:pt x="339" y="625"/>
                    <a:pt x="415" y="625"/>
                  </a:cubicBezTo>
                  <a:cubicBezTo>
                    <a:pt x="576" y="625"/>
                    <a:pt x="730" y="500"/>
                    <a:pt x="730" y="312"/>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
            <p:cNvSpPr/>
            <p:nvPr/>
          </p:nvSpPr>
          <p:spPr>
            <a:xfrm>
              <a:off x="6513250" y="395145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4" y="625"/>
                    <a:pt x="625" y="486"/>
                    <a:pt x="625" y="313"/>
                  </a:cubicBezTo>
                  <a:cubicBezTo>
                    <a:pt x="625" y="142"/>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
            <p:cNvSpPr/>
            <p:nvPr/>
          </p:nvSpPr>
          <p:spPr>
            <a:xfrm>
              <a:off x="5976675" y="3931450"/>
              <a:ext cx="15625" cy="15625"/>
            </a:xfrm>
            <a:custGeom>
              <a:avLst/>
              <a:gdLst/>
              <a:ahLst/>
              <a:cxnLst/>
              <a:rect l="l" t="t" r="r" b="b"/>
              <a:pathLst>
                <a:path w="625" h="625" extrusionOk="0">
                  <a:moveTo>
                    <a:pt x="313" y="0"/>
                  </a:moveTo>
                  <a:cubicBezTo>
                    <a:pt x="140" y="0"/>
                    <a:pt x="0" y="141"/>
                    <a:pt x="0" y="313"/>
                  </a:cubicBezTo>
                  <a:cubicBezTo>
                    <a:pt x="0" y="485"/>
                    <a:pt x="140" y="625"/>
                    <a:pt x="313" y="625"/>
                  </a:cubicBezTo>
                  <a:cubicBezTo>
                    <a:pt x="485" y="625"/>
                    <a:pt x="625" y="485"/>
                    <a:pt x="625" y="313"/>
                  </a:cubicBezTo>
                  <a:cubicBezTo>
                    <a:pt x="625" y="141"/>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
            <p:cNvSpPr/>
            <p:nvPr/>
          </p:nvSpPr>
          <p:spPr>
            <a:xfrm>
              <a:off x="5999975" y="3931450"/>
              <a:ext cx="15650" cy="15625"/>
            </a:xfrm>
            <a:custGeom>
              <a:avLst/>
              <a:gdLst/>
              <a:ahLst/>
              <a:cxnLst/>
              <a:rect l="l" t="t" r="r" b="b"/>
              <a:pathLst>
                <a:path w="626" h="625" extrusionOk="0">
                  <a:moveTo>
                    <a:pt x="313" y="0"/>
                  </a:moveTo>
                  <a:cubicBezTo>
                    <a:pt x="141" y="0"/>
                    <a:pt x="1" y="141"/>
                    <a:pt x="1" y="313"/>
                  </a:cubicBezTo>
                  <a:cubicBezTo>
                    <a:pt x="1" y="485"/>
                    <a:pt x="141"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
            <p:cNvSpPr/>
            <p:nvPr/>
          </p:nvSpPr>
          <p:spPr>
            <a:xfrm>
              <a:off x="6023325" y="3931450"/>
              <a:ext cx="15625" cy="15625"/>
            </a:xfrm>
            <a:custGeom>
              <a:avLst/>
              <a:gdLst/>
              <a:ahLst/>
              <a:cxnLst/>
              <a:rect l="l" t="t" r="r" b="b"/>
              <a:pathLst>
                <a:path w="625" h="625" extrusionOk="0">
                  <a:moveTo>
                    <a:pt x="313" y="0"/>
                  </a:moveTo>
                  <a:cubicBezTo>
                    <a:pt x="140" y="0"/>
                    <a:pt x="0" y="141"/>
                    <a:pt x="0" y="313"/>
                  </a:cubicBezTo>
                  <a:cubicBezTo>
                    <a:pt x="0" y="485"/>
                    <a:pt x="140" y="625"/>
                    <a:pt x="313" y="625"/>
                  </a:cubicBezTo>
                  <a:cubicBezTo>
                    <a:pt x="485" y="625"/>
                    <a:pt x="625" y="485"/>
                    <a:pt x="625" y="313"/>
                  </a:cubicBezTo>
                  <a:cubicBezTo>
                    <a:pt x="625" y="141"/>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
            <p:cNvSpPr/>
            <p:nvPr/>
          </p:nvSpPr>
          <p:spPr>
            <a:xfrm>
              <a:off x="6046675" y="3931450"/>
              <a:ext cx="15625" cy="15625"/>
            </a:xfrm>
            <a:custGeom>
              <a:avLst/>
              <a:gdLst/>
              <a:ahLst/>
              <a:cxnLst/>
              <a:rect l="l" t="t" r="r" b="b"/>
              <a:pathLst>
                <a:path w="625" h="625" extrusionOk="0">
                  <a:moveTo>
                    <a:pt x="312" y="0"/>
                  </a:moveTo>
                  <a:cubicBezTo>
                    <a:pt x="139" y="0"/>
                    <a:pt x="0" y="141"/>
                    <a:pt x="0" y="313"/>
                  </a:cubicBezTo>
                  <a:cubicBezTo>
                    <a:pt x="0" y="485"/>
                    <a:pt x="139" y="625"/>
                    <a:pt x="312" y="625"/>
                  </a:cubicBezTo>
                  <a:cubicBezTo>
                    <a:pt x="485" y="625"/>
                    <a:pt x="625" y="485"/>
                    <a:pt x="625" y="313"/>
                  </a:cubicBezTo>
                  <a:cubicBezTo>
                    <a:pt x="625" y="141"/>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
            <p:cNvSpPr/>
            <p:nvPr/>
          </p:nvSpPr>
          <p:spPr>
            <a:xfrm>
              <a:off x="6067350" y="3931450"/>
              <a:ext cx="18250" cy="15675"/>
            </a:xfrm>
            <a:custGeom>
              <a:avLst/>
              <a:gdLst/>
              <a:ahLst/>
              <a:cxnLst/>
              <a:rect l="l" t="t" r="r" b="b"/>
              <a:pathLst>
                <a:path w="730" h="627" extrusionOk="0">
                  <a:moveTo>
                    <a:pt x="418" y="0"/>
                  </a:moveTo>
                  <a:cubicBezTo>
                    <a:pt x="140" y="0"/>
                    <a:pt x="1" y="337"/>
                    <a:pt x="198" y="534"/>
                  </a:cubicBezTo>
                  <a:cubicBezTo>
                    <a:pt x="261" y="598"/>
                    <a:pt x="339" y="626"/>
                    <a:pt x="416" y="626"/>
                  </a:cubicBezTo>
                  <a:cubicBezTo>
                    <a:pt x="576" y="626"/>
                    <a:pt x="730" y="501"/>
                    <a:pt x="730" y="313"/>
                  </a:cubicBezTo>
                  <a:cubicBezTo>
                    <a:pt x="730" y="141"/>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
            <p:cNvSpPr/>
            <p:nvPr/>
          </p:nvSpPr>
          <p:spPr>
            <a:xfrm>
              <a:off x="6093325" y="3931450"/>
              <a:ext cx="15625" cy="15625"/>
            </a:xfrm>
            <a:custGeom>
              <a:avLst/>
              <a:gdLst/>
              <a:ahLst/>
              <a:cxnLst/>
              <a:rect l="l" t="t" r="r" b="b"/>
              <a:pathLst>
                <a:path w="625" h="625" extrusionOk="0">
                  <a:moveTo>
                    <a:pt x="312" y="0"/>
                  </a:moveTo>
                  <a:cubicBezTo>
                    <a:pt x="140" y="0"/>
                    <a:pt x="0" y="141"/>
                    <a:pt x="0" y="313"/>
                  </a:cubicBezTo>
                  <a:cubicBezTo>
                    <a:pt x="0" y="485"/>
                    <a:pt x="140" y="625"/>
                    <a:pt x="312" y="625"/>
                  </a:cubicBezTo>
                  <a:cubicBezTo>
                    <a:pt x="485" y="625"/>
                    <a:pt x="625" y="485"/>
                    <a:pt x="625" y="313"/>
                  </a:cubicBezTo>
                  <a:cubicBezTo>
                    <a:pt x="625" y="141"/>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
            <p:cNvSpPr/>
            <p:nvPr/>
          </p:nvSpPr>
          <p:spPr>
            <a:xfrm>
              <a:off x="611665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4" y="625"/>
                    <a:pt x="625" y="485"/>
                    <a:pt x="625" y="313"/>
                  </a:cubicBezTo>
                  <a:cubicBezTo>
                    <a:pt x="625" y="141"/>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
            <p:cNvSpPr/>
            <p:nvPr/>
          </p:nvSpPr>
          <p:spPr>
            <a:xfrm>
              <a:off x="6139975" y="3931450"/>
              <a:ext cx="15625" cy="15625"/>
            </a:xfrm>
            <a:custGeom>
              <a:avLst/>
              <a:gdLst/>
              <a:ahLst/>
              <a:cxnLst/>
              <a:rect l="l" t="t" r="r" b="b"/>
              <a:pathLst>
                <a:path w="625" h="625" extrusionOk="0">
                  <a:moveTo>
                    <a:pt x="312" y="0"/>
                  </a:moveTo>
                  <a:cubicBezTo>
                    <a:pt x="140" y="0"/>
                    <a:pt x="0" y="141"/>
                    <a:pt x="0" y="313"/>
                  </a:cubicBezTo>
                  <a:cubicBezTo>
                    <a:pt x="0" y="485"/>
                    <a:pt x="140" y="625"/>
                    <a:pt x="312" y="625"/>
                  </a:cubicBezTo>
                  <a:cubicBezTo>
                    <a:pt x="485" y="625"/>
                    <a:pt x="625" y="485"/>
                    <a:pt x="625" y="313"/>
                  </a:cubicBezTo>
                  <a:cubicBezTo>
                    <a:pt x="625" y="141"/>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
            <p:cNvSpPr/>
            <p:nvPr/>
          </p:nvSpPr>
          <p:spPr>
            <a:xfrm>
              <a:off x="6160650" y="3931450"/>
              <a:ext cx="18300" cy="15675"/>
            </a:xfrm>
            <a:custGeom>
              <a:avLst/>
              <a:gdLst/>
              <a:ahLst/>
              <a:cxnLst/>
              <a:rect l="l" t="t" r="r" b="b"/>
              <a:pathLst>
                <a:path w="732" h="627" extrusionOk="0">
                  <a:moveTo>
                    <a:pt x="419" y="0"/>
                  </a:moveTo>
                  <a:cubicBezTo>
                    <a:pt x="140" y="0"/>
                    <a:pt x="1" y="337"/>
                    <a:pt x="198" y="534"/>
                  </a:cubicBezTo>
                  <a:cubicBezTo>
                    <a:pt x="262" y="598"/>
                    <a:pt x="340" y="626"/>
                    <a:pt x="417" y="626"/>
                  </a:cubicBezTo>
                  <a:cubicBezTo>
                    <a:pt x="577" y="626"/>
                    <a:pt x="731" y="501"/>
                    <a:pt x="731" y="313"/>
                  </a:cubicBezTo>
                  <a:cubicBezTo>
                    <a:pt x="731" y="141"/>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
            <p:cNvSpPr/>
            <p:nvPr/>
          </p:nvSpPr>
          <p:spPr>
            <a:xfrm>
              <a:off x="6186625" y="3931450"/>
              <a:ext cx="15625" cy="15625"/>
            </a:xfrm>
            <a:custGeom>
              <a:avLst/>
              <a:gdLst/>
              <a:ahLst/>
              <a:cxnLst/>
              <a:rect l="l" t="t" r="r" b="b"/>
              <a:pathLst>
                <a:path w="625" h="625" extrusionOk="0">
                  <a:moveTo>
                    <a:pt x="312" y="0"/>
                  </a:moveTo>
                  <a:cubicBezTo>
                    <a:pt x="140" y="0"/>
                    <a:pt x="0" y="141"/>
                    <a:pt x="0" y="313"/>
                  </a:cubicBezTo>
                  <a:cubicBezTo>
                    <a:pt x="0" y="485"/>
                    <a:pt x="140" y="625"/>
                    <a:pt x="312" y="625"/>
                  </a:cubicBezTo>
                  <a:cubicBezTo>
                    <a:pt x="485" y="625"/>
                    <a:pt x="625" y="485"/>
                    <a:pt x="625" y="313"/>
                  </a:cubicBezTo>
                  <a:cubicBezTo>
                    <a:pt x="625" y="141"/>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
            <p:cNvSpPr/>
            <p:nvPr/>
          </p:nvSpPr>
          <p:spPr>
            <a:xfrm>
              <a:off x="620995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
            <p:cNvSpPr/>
            <p:nvPr/>
          </p:nvSpPr>
          <p:spPr>
            <a:xfrm>
              <a:off x="6233275" y="3931450"/>
              <a:ext cx="15625" cy="15625"/>
            </a:xfrm>
            <a:custGeom>
              <a:avLst/>
              <a:gdLst/>
              <a:ahLst/>
              <a:cxnLst/>
              <a:rect l="l" t="t" r="r" b="b"/>
              <a:pathLst>
                <a:path w="625" h="625" extrusionOk="0">
                  <a:moveTo>
                    <a:pt x="312" y="0"/>
                  </a:moveTo>
                  <a:cubicBezTo>
                    <a:pt x="141" y="0"/>
                    <a:pt x="0" y="141"/>
                    <a:pt x="0" y="313"/>
                  </a:cubicBezTo>
                  <a:cubicBezTo>
                    <a:pt x="0" y="485"/>
                    <a:pt x="141" y="625"/>
                    <a:pt x="312" y="625"/>
                  </a:cubicBezTo>
                  <a:cubicBezTo>
                    <a:pt x="485" y="625"/>
                    <a:pt x="625" y="485"/>
                    <a:pt x="625" y="313"/>
                  </a:cubicBezTo>
                  <a:cubicBezTo>
                    <a:pt x="625" y="141"/>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
            <p:cNvSpPr/>
            <p:nvPr/>
          </p:nvSpPr>
          <p:spPr>
            <a:xfrm>
              <a:off x="625660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
            <p:cNvSpPr/>
            <p:nvPr/>
          </p:nvSpPr>
          <p:spPr>
            <a:xfrm>
              <a:off x="627995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4" y="625"/>
                    <a:pt x="625" y="485"/>
                    <a:pt x="625" y="313"/>
                  </a:cubicBezTo>
                  <a:cubicBezTo>
                    <a:pt x="625" y="141"/>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
            <p:cNvSpPr/>
            <p:nvPr/>
          </p:nvSpPr>
          <p:spPr>
            <a:xfrm>
              <a:off x="630325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
            <p:cNvSpPr/>
            <p:nvPr/>
          </p:nvSpPr>
          <p:spPr>
            <a:xfrm>
              <a:off x="6323950" y="3931450"/>
              <a:ext cx="18300" cy="15675"/>
            </a:xfrm>
            <a:custGeom>
              <a:avLst/>
              <a:gdLst/>
              <a:ahLst/>
              <a:cxnLst/>
              <a:rect l="l" t="t" r="r" b="b"/>
              <a:pathLst>
                <a:path w="732" h="627" extrusionOk="0">
                  <a:moveTo>
                    <a:pt x="419" y="0"/>
                  </a:moveTo>
                  <a:cubicBezTo>
                    <a:pt x="140" y="0"/>
                    <a:pt x="1" y="337"/>
                    <a:pt x="198" y="534"/>
                  </a:cubicBezTo>
                  <a:cubicBezTo>
                    <a:pt x="261" y="598"/>
                    <a:pt x="340" y="626"/>
                    <a:pt x="416" y="626"/>
                  </a:cubicBezTo>
                  <a:cubicBezTo>
                    <a:pt x="577" y="626"/>
                    <a:pt x="731" y="501"/>
                    <a:pt x="731" y="313"/>
                  </a:cubicBezTo>
                  <a:cubicBezTo>
                    <a:pt x="731" y="141"/>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
            <p:cNvSpPr/>
            <p:nvPr/>
          </p:nvSpPr>
          <p:spPr>
            <a:xfrm>
              <a:off x="6349900" y="3931450"/>
              <a:ext cx="15650" cy="15625"/>
            </a:xfrm>
            <a:custGeom>
              <a:avLst/>
              <a:gdLst/>
              <a:ahLst/>
              <a:cxnLst/>
              <a:rect l="l" t="t" r="r" b="b"/>
              <a:pathLst>
                <a:path w="626" h="625" extrusionOk="0">
                  <a:moveTo>
                    <a:pt x="313" y="0"/>
                  </a:moveTo>
                  <a:cubicBezTo>
                    <a:pt x="142" y="0"/>
                    <a:pt x="1" y="141"/>
                    <a:pt x="1" y="313"/>
                  </a:cubicBezTo>
                  <a:cubicBezTo>
                    <a:pt x="1" y="485"/>
                    <a:pt x="142"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
            <p:cNvSpPr/>
            <p:nvPr/>
          </p:nvSpPr>
          <p:spPr>
            <a:xfrm>
              <a:off x="637325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
            <p:cNvSpPr/>
            <p:nvPr/>
          </p:nvSpPr>
          <p:spPr>
            <a:xfrm>
              <a:off x="6396600" y="3931450"/>
              <a:ext cx="15625" cy="15625"/>
            </a:xfrm>
            <a:custGeom>
              <a:avLst/>
              <a:gdLst/>
              <a:ahLst/>
              <a:cxnLst/>
              <a:rect l="l" t="t" r="r" b="b"/>
              <a:pathLst>
                <a:path w="625" h="625" extrusionOk="0">
                  <a:moveTo>
                    <a:pt x="313" y="0"/>
                  </a:moveTo>
                  <a:cubicBezTo>
                    <a:pt x="140" y="0"/>
                    <a:pt x="0" y="141"/>
                    <a:pt x="0" y="313"/>
                  </a:cubicBezTo>
                  <a:cubicBezTo>
                    <a:pt x="0" y="485"/>
                    <a:pt x="140" y="625"/>
                    <a:pt x="313" y="625"/>
                  </a:cubicBezTo>
                  <a:cubicBezTo>
                    <a:pt x="484" y="625"/>
                    <a:pt x="625" y="485"/>
                    <a:pt x="625" y="313"/>
                  </a:cubicBezTo>
                  <a:cubicBezTo>
                    <a:pt x="625" y="141"/>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
            <p:cNvSpPr/>
            <p:nvPr/>
          </p:nvSpPr>
          <p:spPr>
            <a:xfrm>
              <a:off x="641990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
            <p:cNvSpPr/>
            <p:nvPr/>
          </p:nvSpPr>
          <p:spPr>
            <a:xfrm>
              <a:off x="6443250" y="3931450"/>
              <a:ext cx="15625" cy="15625"/>
            </a:xfrm>
            <a:custGeom>
              <a:avLst/>
              <a:gdLst/>
              <a:ahLst/>
              <a:cxnLst/>
              <a:rect l="l" t="t" r="r" b="b"/>
              <a:pathLst>
                <a:path w="625" h="625" extrusionOk="0">
                  <a:moveTo>
                    <a:pt x="313" y="0"/>
                  </a:moveTo>
                  <a:cubicBezTo>
                    <a:pt x="140" y="0"/>
                    <a:pt x="0" y="141"/>
                    <a:pt x="0" y="313"/>
                  </a:cubicBezTo>
                  <a:cubicBezTo>
                    <a:pt x="0" y="485"/>
                    <a:pt x="140" y="625"/>
                    <a:pt x="313" y="625"/>
                  </a:cubicBezTo>
                  <a:cubicBezTo>
                    <a:pt x="485" y="625"/>
                    <a:pt x="625" y="485"/>
                    <a:pt x="625" y="313"/>
                  </a:cubicBezTo>
                  <a:cubicBezTo>
                    <a:pt x="625" y="141"/>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
            <p:cNvSpPr/>
            <p:nvPr/>
          </p:nvSpPr>
          <p:spPr>
            <a:xfrm>
              <a:off x="6466550" y="3931450"/>
              <a:ext cx="15650" cy="15625"/>
            </a:xfrm>
            <a:custGeom>
              <a:avLst/>
              <a:gdLst/>
              <a:ahLst/>
              <a:cxnLst/>
              <a:rect l="l" t="t" r="r" b="b"/>
              <a:pathLst>
                <a:path w="626" h="625" extrusionOk="0">
                  <a:moveTo>
                    <a:pt x="313" y="0"/>
                  </a:moveTo>
                  <a:cubicBezTo>
                    <a:pt x="142" y="0"/>
                    <a:pt x="1" y="141"/>
                    <a:pt x="1" y="313"/>
                  </a:cubicBezTo>
                  <a:cubicBezTo>
                    <a:pt x="1" y="485"/>
                    <a:pt x="142"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
            <p:cNvSpPr/>
            <p:nvPr/>
          </p:nvSpPr>
          <p:spPr>
            <a:xfrm>
              <a:off x="6487275" y="3931450"/>
              <a:ext cx="18250" cy="15675"/>
            </a:xfrm>
            <a:custGeom>
              <a:avLst/>
              <a:gdLst/>
              <a:ahLst/>
              <a:cxnLst/>
              <a:rect l="l" t="t" r="r" b="b"/>
              <a:pathLst>
                <a:path w="730" h="627" extrusionOk="0">
                  <a:moveTo>
                    <a:pt x="418" y="0"/>
                  </a:moveTo>
                  <a:cubicBezTo>
                    <a:pt x="139" y="0"/>
                    <a:pt x="1" y="337"/>
                    <a:pt x="196" y="534"/>
                  </a:cubicBezTo>
                  <a:cubicBezTo>
                    <a:pt x="260" y="598"/>
                    <a:pt x="338" y="626"/>
                    <a:pt x="415" y="626"/>
                  </a:cubicBezTo>
                  <a:cubicBezTo>
                    <a:pt x="576" y="626"/>
                    <a:pt x="730" y="501"/>
                    <a:pt x="730" y="313"/>
                  </a:cubicBezTo>
                  <a:cubicBezTo>
                    <a:pt x="730" y="141"/>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
            <p:cNvSpPr/>
            <p:nvPr/>
          </p:nvSpPr>
          <p:spPr>
            <a:xfrm>
              <a:off x="6513250" y="3931450"/>
              <a:ext cx="15625" cy="15625"/>
            </a:xfrm>
            <a:custGeom>
              <a:avLst/>
              <a:gdLst/>
              <a:ahLst/>
              <a:cxnLst/>
              <a:rect l="l" t="t" r="r" b="b"/>
              <a:pathLst>
                <a:path w="625" h="625" extrusionOk="0">
                  <a:moveTo>
                    <a:pt x="312" y="0"/>
                  </a:moveTo>
                  <a:cubicBezTo>
                    <a:pt x="140" y="0"/>
                    <a:pt x="0" y="141"/>
                    <a:pt x="0" y="313"/>
                  </a:cubicBezTo>
                  <a:cubicBezTo>
                    <a:pt x="0" y="485"/>
                    <a:pt x="140" y="625"/>
                    <a:pt x="312" y="625"/>
                  </a:cubicBezTo>
                  <a:cubicBezTo>
                    <a:pt x="484" y="625"/>
                    <a:pt x="625" y="485"/>
                    <a:pt x="625" y="313"/>
                  </a:cubicBezTo>
                  <a:cubicBezTo>
                    <a:pt x="625" y="141"/>
                    <a:pt x="484"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
            <p:cNvSpPr/>
            <p:nvPr/>
          </p:nvSpPr>
          <p:spPr>
            <a:xfrm>
              <a:off x="5999975" y="3911425"/>
              <a:ext cx="15650" cy="15650"/>
            </a:xfrm>
            <a:custGeom>
              <a:avLst/>
              <a:gdLst/>
              <a:ahLst/>
              <a:cxnLst/>
              <a:rect l="l" t="t" r="r" b="b"/>
              <a:pathLst>
                <a:path w="626" h="626" extrusionOk="0">
                  <a:moveTo>
                    <a:pt x="313" y="1"/>
                  </a:moveTo>
                  <a:cubicBezTo>
                    <a:pt x="141" y="1"/>
                    <a:pt x="1" y="142"/>
                    <a:pt x="1" y="313"/>
                  </a:cubicBezTo>
                  <a:cubicBezTo>
                    <a:pt x="1" y="486"/>
                    <a:pt x="141"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
            <p:cNvSpPr/>
            <p:nvPr/>
          </p:nvSpPr>
          <p:spPr>
            <a:xfrm>
              <a:off x="6023325" y="3911425"/>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
            <p:cNvSpPr/>
            <p:nvPr/>
          </p:nvSpPr>
          <p:spPr>
            <a:xfrm>
              <a:off x="6046675" y="3911425"/>
              <a:ext cx="15625" cy="15650"/>
            </a:xfrm>
            <a:custGeom>
              <a:avLst/>
              <a:gdLst/>
              <a:ahLst/>
              <a:cxnLst/>
              <a:rect l="l" t="t" r="r" b="b"/>
              <a:pathLst>
                <a:path w="625" h="626" extrusionOk="0">
                  <a:moveTo>
                    <a:pt x="312" y="1"/>
                  </a:moveTo>
                  <a:cubicBezTo>
                    <a:pt x="139" y="1"/>
                    <a:pt x="0" y="142"/>
                    <a:pt x="0" y="313"/>
                  </a:cubicBezTo>
                  <a:cubicBezTo>
                    <a:pt x="0" y="486"/>
                    <a:pt x="139"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
            <p:cNvSpPr/>
            <p:nvPr/>
          </p:nvSpPr>
          <p:spPr>
            <a:xfrm>
              <a:off x="6067350" y="3911425"/>
              <a:ext cx="18250" cy="15675"/>
            </a:xfrm>
            <a:custGeom>
              <a:avLst/>
              <a:gdLst/>
              <a:ahLst/>
              <a:cxnLst/>
              <a:rect l="l" t="t" r="r" b="b"/>
              <a:pathLst>
                <a:path w="730" h="627" extrusionOk="0">
                  <a:moveTo>
                    <a:pt x="418" y="1"/>
                  </a:moveTo>
                  <a:cubicBezTo>
                    <a:pt x="140" y="1"/>
                    <a:pt x="1" y="337"/>
                    <a:pt x="198" y="534"/>
                  </a:cubicBezTo>
                  <a:cubicBezTo>
                    <a:pt x="261" y="598"/>
                    <a:pt x="339" y="627"/>
                    <a:pt x="416" y="627"/>
                  </a:cubicBezTo>
                  <a:cubicBezTo>
                    <a:pt x="576" y="627"/>
                    <a:pt x="730" y="502"/>
                    <a:pt x="730" y="313"/>
                  </a:cubicBezTo>
                  <a:cubicBezTo>
                    <a:pt x="730" y="142"/>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
            <p:cNvSpPr/>
            <p:nvPr/>
          </p:nvSpPr>
          <p:spPr>
            <a:xfrm>
              <a:off x="6093325" y="3911425"/>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
            <p:cNvSpPr/>
            <p:nvPr/>
          </p:nvSpPr>
          <p:spPr>
            <a:xfrm>
              <a:off x="611665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
            <p:cNvSpPr/>
            <p:nvPr/>
          </p:nvSpPr>
          <p:spPr>
            <a:xfrm>
              <a:off x="6139975" y="3911425"/>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
            <p:cNvSpPr/>
            <p:nvPr/>
          </p:nvSpPr>
          <p:spPr>
            <a:xfrm>
              <a:off x="6160650" y="3911425"/>
              <a:ext cx="18300" cy="15675"/>
            </a:xfrm>
            <a:custGeom>
              <a:avLst/>
              <a:gdLst/>
              <a:ahLst/>
              <a:cxnLst/>
              <a:rect l="l" t="t" r="r" b="b"/>
              <a:pathLst>
                <a:path w="732" h="627" extrusionOk="0">
                  <a:moveTo>
                    <a:pt x="419" y="1"/>
                  </a:moveTo>
                  <a:cubicBezTo>
                    <a:pt x="140" y="1"/>
                    <a:pt x="1" y="337"/>
                    <a:pt x="198" y="534"/>
                  </a:cubicBezTo>
                  <a:cubicBezTo>
                    <a:pt x="262" y="598"/>
                    <a:pt x="340" y="627"/>
                    <a:pt x="417" y="627"/>
                  </a:cubicBezTo>
                  <a:cubicBezTo>
                    <a:pt x="577" y="627"/>
                    <a:pt x="731" y="502"/>
                    <a:pt x="731" y="313"/>
                  </a:cubicBezTo>
                  <a:cubicBezTo>
                    <a:pt x="731" y="142"/>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
            <p:cNvSpPr/>
            <p:nvPr/>
          </p:nvSpPr>
          <p:spPr>
            <a:xfrm>
              <a:off x="6186625" y="3911425"/>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
            <p:cNvSpPr/>
            <p:nvPr/>
          </p:nvSpPr>
          <p:spPr>
            <a:xfrm>
              <a:off x="620995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
            <p:cNvSpPr/>
            <p:nvPr/>
          </p:nvSpPr>
          <p:spPr>
            <a:xfrm>
              <a:off x="6233275" y="3911425"/>
              <a:ext cx="15625" cy="15650"/>
            </a:xfrm>
            <a:custGeom>
              <a:avLst/>
              <a:gdLst/>
              <a:ahLst/>
              <a:cxnLst/>
              <a:rect l="l" t="t" r="r" b="b"/>
              <a:pathLst>
                <a:path w="625" h="626" extrusionOk="0">
                  <a:moveTo>
                    <a:pt x="312" y="1"/>
                  </a:moveTo>
                  <a:cubicBezTo>
                    <a:pt x="141" y="1"/>
                    <a:pt x="0" y="142"/>
                    <a:pt x="0" y="313"/>
                  </a:cubicBezTo>
                  <a:cubicBezTo>
                    <a:pt x="0" y="486"/>
                    <a:pt x="141"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
            <p:cNvSpPr/>
            <p:nvPr/>
          </p:nvSpPr>
          <p:spPr>
            <a:xfrm>
              <a:off x="625660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
            <p:cNvSpPr/>
            <p:nvPr/>
          </p:nvSpPr>
          <p:spPr>
            <a:xfrm>
              <a:off x="627995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
            <p:cNvSpPr/>
            <p:nvPr/>
          </p:nvSpPr>
          <p:spPr>
            <a:xfrm>
              <a:off x="630325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
            <p:cNvSpPr/>
            <p:nvPr/>
          </p:nvSpPr>
          <p:spPr>
            <a:xfrm>
              <a:off x="6323950" y="3911425"/>
              <a:ext cx="18300" cy="15675"/>
            </a:xfrm>
            <a:custGeom>
              <a:avLst/>
              <a:gdLst/>
              <a:ahLst/>
              <a:cxnLst/>
              <a:rect l="l" t="t" r="r" b="b"/>
              <a:pathLst>
                <a:path w="732" h="627" extrusionOk="0">
                  <a:moveTo>
                    <a:pt x="419" y="1"/>
                  </a:moveTo>
                  <a:cubicBezTo>
                    <a:pt x="140" y="1"/>
                    <a:pt x="1" y="337"/>
                    <a:pt x="198" y="534"/>
                  </a:cubicBezTo>
                  <a:cubicBezTo>
                    <a:pt x="261" y="598"/>
                    <a:pt x="340" y="627"/>
                    <a:pt x="416" y="627"/>
                  </a:cubicBezTo>
                  <a:cubicBezTo>
                    <a:pt x="577" y="627"/>
                    <a:pt x="731" y="502"/>
                    <a:pt x="731" y="313"/>
                  </a:cubicBezTo>
                  <a:cubicBezTo>
                    <a:pt x="731" y="142"/>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
            <p:cNvSpPr/>
            <p:nvPr/>
          </p:nvSpPr>
          <p:spPr>
            <a:xfrm>
              <a:off x="6349900" y="3911425"/>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
            <p:cNvSpPr/>
            <p:nvPr/>
          </p:nvSpPr>
          <p:spPr>
            <a:xfrm>
              <a:off x="637325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
            <p:cNvSpPr/>
            <p:nvPr/>
          </p:nvSpPr>
          <p:spPr>
            <a:xfrm>
              <a:off x="6396600" y="3911425"/>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
            <p:cNvSpPr/>
            <p:nvPr/>
          </p:nvSpPr>
          <p:spPr>
            <a:xfrm>
              <a:off x="641990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
            <p:cNvSpPr/>
            <p:nvPr/>
          </p:nvSpPr>
          <p:spPr>
            <a:xfrm>
              <a:off x="6443250" y="3911425"/>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
            <p:cNvSpPr/>
            <p:nvPr/>
          </p:nvSpPr>
          <p:spPr>
            <a:xfrm>
              <a:off x="6466550" y="3911425"/>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
            <p:cNvSpPr/>
            <p:nvPr/>
          </p:nvSpPr>
          <p:spPr>
            <a:xfrm>
              <a:off x="6487275" y="3911425"/>
              <a:ext cx="18250" cy="15675"/>
            </a:xfrm>
            <a:custGeom>
              <a:avLst/>
              <a:gdLst/>
              <a:ahLst/>
              <a:cxnLst/>
              <a:rect l="l" t="t" r="r" b="b"/>
              <a:pathLst>
                <a:path w="730" h="627" extrusionOk="0">
                  <a:moveTo>
                    <a:pt x="418" y="1"/>
                  </a:moveTo>
                  <a:cubicBezTo>
                    <a:pt x="139" y="1"/>
                    <a:pt x="1" y="337"/>
                    <a:pt x="196" y="534"/>
                  </a:cubicBezTo>
                  <a:cubicBezTo>
                    <a:pt x="260" y="598"/>
                    <a:pt x="338" y="627"/>
                    <a:pt x="415" y="627"/>
                  </a:cubicBezTo>
                  <a:cubicBezTo>
                    <a:pt x="576" y="627"/>
                    <a:pt x="730" y="502"/>
                    <a:pt x="730" y="313"/>
                  </a:cubicBezTo>
                  <a:cubicBezTo>
                    <a:pt x="730" y="142"/>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
            <p:cNvSpPr/>
            <p:nvPr/>
          </p:nvSpPr>
          <p:spPr>
            <a:xfrm>
              <a:off x="6513250" y="3911425"/>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4" y="625"/>
                    <a:pt x="625" y="486"/>
                    <a:pt x="625" y="313"/>
                  </a:cubicBezTo>
                  <a:cubicBezTo>
                    <a:pt x="625" y="142"/>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
            <p:cNvSpPr/>
            <p:nvPr/>
          </p:nvSpPr>
          <p:spPr>
            <a:xfrm>
              <a:off x="5999975" y="3891425"/>
              <a:ext cx="15650" cy="15650"/>
            </a:xfrm>
            <a:custGeom>
              <a:avLst/>
              <a:gdLst/>
              <a:ahLst/>
              <a:cxnLst/>
              <a:rect l="l" t="t" r="r" b="b"/>
              <a:pathLst>
                <a:path w="626" h="626" extrusionOk="0">
                  <a:moveTo>
                    <a:pt x="313" y="1"/>
                  </a:moveTo>
                  <a:cubicBezTo>
                    <a:pt x="141" y="1"/>
                    <a:pt x="1" y="140"/>
                    <a:pt x="1" y="313"/>
                  </a:cubicBezTo>
                  <a:cubicBezTo>
                    <a:pt x="1" y="486"/>
                    <a:pt x="141"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
            <p:cNvSpPr/>
            <p:nvPr/>
          </p:nvSpPr>
          <p:spPr>
            <a:xfrm>
              <a:off x="6023325" y="38914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
            <p:cNvSpPr/>
            <p:nvPr/>
          </p:nvSpPr>
          <p:spPr>
            <a:xfrm>
              <a:off x="6046675" y="3891425"/>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
            <p:cNvSpPr/>
            <p:nvPr/>
          </p:nvSpPr>
          <p:spPr>
            <a:xfrm>
              <a:off x="6067350" y="3891425"/>
              <a:ext cx="18250" cy="15675"/>
            </a:xfrm>
            <a:custGeom>
              <a:avLst/>
              <a:gdLst/>
              <a:ahLst/>
              <a:cxnLst/>
              <a:rect l="l" t="t" r="r" b="b"/>
              <a:pathLst>
                <a:path w="730" h="627" extrusionOk="0">
                  <a:moveTo>
                    <a:pt x="418" y="1"/>
                  </a:moveTo>
                  <a:cubicBezTo>
                    <a:pt x="140" y="1"/>
                    <a:pt x="1" y="337"/>
                    <a:pt x="198" y="534"/>
                  </a:cubicBezTo>
                  <a:cubicBezTo>
                    <a:pt x="261" y="598"/>
                    <a:pt x="339" y="626"/>
                    <a:pt x="416" y="626"/>
                  </a:cubicBezTo>
                  <a:cubicBezTo>
                    <a:pt x="576" y="626"/>
                    <a:pt x="730" y="502"/>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
            <p:cNvSpPr/>
            <p:nvPr/>
          </p:nvSpPr>
          <p:spPr>
            <a:xfrm>
              <a:off x="6093325" y="38914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
            <p:cNvSpPr/>
            <p:nvPr/>
          </p:nvSpPr>
          <p:spPr>
            <a:xfrm>
              <a:off x="611665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
            <p:cNvSpPr/>
            <p:nvPr/>
          </p:nvSpPr>
          <p:spPr>
            <a:xfrm>
              <a:off x="6139975" y="38914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
            <p:cNvSpPr/>
            <p:nvPr/>
          </p:nvSpPr>
          <p:spPr>
            <a:xfrm>
              <a:off x="6160650" y="3891425"/>
              <a:ext cx="18300" cy="15675"/>
            </a:xfrm>
            <a:custGeom>
              <a:avLst/>
              <a:gdLst/>
              <a:ahLst/>
              <a:cxnLst/>
              <a:rect l="l" t="t" r="r" b="b"/>
              <a:pathLst>
                <a:path w="732" h="627" extrusionOk="0">
                  <a:moveTo>
                    <a:pt x="419" y="1"/>
                  </a:moveTo>
                  <a:cubicBezTo>
                    <a:pt x="140" y="1"/>
                    <a:pt x="1" y="337"/>
                    <a:pt x="198" y="534"/>
                  </a:cubicBezTo>
                  <a:cubicBezTo>
                    <a:pt x="262" y="598"/>
                    <a:pt x="340" y="626"/>
                    <a:pt x="417" y="626"/>
                  </a:cubicBezTo>
                  <a:cubicBezTo>
                    <a:pt x="577" y="626"/>
                    <a:pt x="731" y="502"/>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
            <p:cNvSpPr/>
            <p:nvPr/>
          </p:nvSpPr>
          <p:spPr>
            <a:xfrm>
              <a:off x="6186625" y="38914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
            <p:cNvSpPr/>
            <p:nvPr/>
          </p:nvSpPr>
          <p:spPr>
            <a:xfrm>
              <a:off x="620995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
            <p:cNvSpPr/>
            <p:nvPr/>
          </p:nvSpPr>
          <p:spPr>
            <a:xfrm>
              <a:off x="6233275" y="389142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
            <p:cNvSpPr/>
            <p:nvPr/>
          </p:nvSpPr>
          <p:spPr>
            <a:xfrm>
              <a:off x="625660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
            <p:cNvSpPr/>
            <p:nvPr/>
          </p:nvSpPr>
          <p:spPr>
            <a:xfrm>
              <a:off x="627995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
            <p:cNvSpPr/>
            <p:nvPr/>
          </p:nvSpPr>
          <p:spPr>
            <a:xfrm>
              <a:off x="630325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
            <p:cNvSpPr/>
            <p:nvPr/>
          </p:nvSpPr>
          <p:spPr>
            <a:xfrm>
              <a:off x="6323950" y="3891425"/>
              <a:ext cx="18300" cy="15675"/>
            </a:xfrm>
            <a:custGeom>
              <a:avLst/>
              <a:gdLst/>
              <a:ahLst/>
              <a:cxnLst/>
              <a:rect l="l" t="t" r="r" b="b"/>
              <a:pathLst>
                <a:path w="732" h="627" extrusionOk="0">
                  <a:moveTo>
                    <a:pt x="419" y="1"/>
                  </a:moveTo>
                  <a:cubicBezTo>
                    <a:pt x="140" y="1"/>
                    <a:pt x="1" y="337"/>
                    <a:pt x="198" y="534"/>
                  </a:cubicBezTo>
                  <a:cubicBezTo>
                    <a:pt x="261" y="598"/>
                    <a:pt x="340" y="626"/>
                    <a:pt x="416" y="626"/>
                  </a:cubicBezTo>
                  <a:cubicBezTo>
                    <a:pt x="577" y="626"/>
                    <a:pt x="731" y="502"/>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
            <p:cNvSpPr/>
            <p:nvPr/>
          </p:nvSpPr>
          <p:spPr>
            <a:xfrm>
              <a:off x="6349900" y="389142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
            <p:cNvSpPr/>
            <p:nvPr/>
          </p:nvSpPr>
          <p:spPr>
            <a:xfrm>
              <a:off x="637325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
            <p:cNvSpPr/>
            <p:nvPr/>
          </p:nvSpPr>
          <p:spPr>
            <a:xfrm>
              <a:off x="6396600" y="38914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
            <p:cNvSpPr/>
            <p:nvPr/>
          </p:nvSpPr>
          <p:spPr>
            <a:xfrm>
              <a:off x="641990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
            <p:cNvSpPr/>
            <p:nvPr/>
          </p:nvSpPr>
          <p:spPr>
            <a:xfrm>
              <a:off x="6443250" y="38914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
            <p:cNvSpPr/>
            <p:nvPr/>
          </p:nvSpPr>
          <p:spPr>
            <a:xfrm>
              <a:off x="6466550" y="389142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
            <p:cNvSpPr/>
            <p:nvPr/>
          </p:nvSpPr>
          <p:spPr>
            <a:xfrm>
              <a:off x="6487275" y="3891425"/>
              <a:ext cx="18250" cy="15675"/>
            </a:xfrm>
            <a:custGeom>
              <a:avLst/>
              <a:gdLst/>
              <a:ahLst/>
              <a:cxnLst/>
              <a:rect l="l" t="t" r="r" b="b"/>
              <a:pathLst>
                <a:path w="730" h="627" extrusionOk="0">
                  <a:moveTo>
                    <a:pt x="418" y="1"/>
                  </a:moveTo>
                  <a:cubicBezTo>
                    <a:pt x="139" y="1"/>
                    <a:pt x="1" y="337"/>
                    <a:pt x="196" y="534"/>
                  </a:cubicBezTo>
                  <a:cubicBezTo>
                    <a:pt x="260" y="598"/>
                    <a:pt x="338" y="626"/>
                    <a:pt x="415" y="626"/>
                  </a:cubicBezTo>
                  <a:cubicBezTo>
                    <a:pt x="576" y="626"/>
                    <a:pt x="730" y="502"/>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
            <p:cNvSpPr/>
            <p:nvPr/>
          </p:nvSpPr>
          <p:spPr>
            <a:xfrm>
              <a:off x="6513250" y="38914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4" y="625"/>
                    <a:pt x="625" y="486"/>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
            <p:cNvSpPr/>
            <p:nvPr/>
          </p:nvSpPr>
          <p:spPr>
            <a:xfrm>
              <a:off x="6023325" y="387142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
            <p:cNvSpPr/>
            <p:nvPr/>
          </p:nvSpPr>
          <p:spPr>
            <a:xfrm>
              <a:off x="6046675" y="3871425"/>
              <a:ext cx="15625" cy="15625"/>
            </a:xfrm>
            <a:custGeom>
              <a:avLst/>
              <a:gdLst/>
              <a:ahLst/>
              <a:cxnLst/>
              <a:rect l="l" t="t" r="r" b="b"/>
              <a:pathLst>
                <a:path w="625" h="625" extrusionOk="0">
                  <a:moveTo>
                    <a:pt x="312" y="0"/>
                  </a:moveTo>
                  <a:cubicBezTo>
                    <a:pt x="139" y="0"/>
                    <a:pt x="0" y="140"/>
                    <a:pt x="0" y="312"/>
                  </a:cubicBezTo>
                  <a:cubicBezTo>
                    <a:pt x="0" y="485"/>
                    <a:pt x="139"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
            <p:cNvSpPr/>
            <p:nvPr/>
          </p:nvSpPr>
          <p:spPr>
            <a:xfrm>
              <a:off x="6067350" y="3871425"/>
              <a:ext cx="18250" cy="15675"/>
            </a:xfrm>
            <a:custGeom>
              <a:avLst/>
              <a:gdLst/>
              <a:ahLst/>
              <a:cxnLst/>
              <a:rect l="l" t="t" r="r" b="b"/>
              <a:pathLst>
                <a:path w="730" h="627" extrusionOk="0">
                  <a:moveTo>
                    <a:pt x="418" y="0"/>
                  </a:moveTo>
                  <a:cubicBezTo>
                    <a:pt x="140" y="0"/>
                    <a:pt x="1" y="337"/>
                    <a:pt x="198" y="534"/>
                  </a:cubicBezTo>
                  <a:cubicBezTo>
                    <a:pt x="261" y="597"/>
                    <a:pt x="339" y="626"/>
                    <a:pt x="416" y="626"/>
                  </a:cubicBezTo>
                  <a:cubicBezTo>
                    <a:pt x="576" y="626"/>
                    <a:pt x="730" y="501"/>
                    <a:pt x="730" y="312"/>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
            <p:cNvSpPr/>
            <p:nvPr/>
          </p:nvSpPr>
          <p:spPr>
            <a:xfrm>
              <a:off x="6093325" y="387142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
            <p:cNvSpPr/>
            <p:nvPr/>
          </p:nvSpPr>
          <p:spPr>
            <a:xfrm>
              <a:off x="611665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
            <p:cNvSpPr/>
            <p:nvPr/>
          </p:nvSpPr>
          <p:spPr>
            <a:xfrm>
              <a:off x="6139975" y="387142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
            <p:cNvSpPr/>
            <p:nvPr/>
          </p:nvSpPr>
          <p:spPr>
            <a:xfrm>
              <a:off x="6160650" y="3871425"/>
              <a:ext cx="18300" cy="15675"/>
            </a:xfrm>
            <a:custGeom>
              <a:avLst/>
              <a:gdLst/>
              <a:ahLst/>
              <a:cxnLst/>
              <a:rect l="l" t="t" r="r" b="b"/>
              <a:pathLst>
                <a:path w="732" h="627" extrusionOk="0">
                  <a:moveTo>
                    <a:pt x="419" y="0"/>
                  </a:moveTo>
                  <a:cubicBezTo>
                    <a:pt x="140" y="0"/>
                    <a:pt x="1" y="337"/>
                    <a:pt x="198" y="534"/>
                  </a:cubicBezTo>
                  <a:cubicBezTo>
                    <a:pt x="262" y="597"/>
                    <a:pt x="340" y="626"/>
                    <a:pt x="417" y="626"/>
                  </a:cubicBezTo>
                  <a:cubicBezTo>
                    <a:pt x="577" y="626"/>
                    <a:pt x="731" y="501"/>
                    <a:pt x="731" y="312"/>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
            <p:cNvSpPr/>
            <p:nvPr/>
          </p:nvSpPr>
          <p:spPr>
            <a:xfrm>
              <a:off x="6186625" y="387142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
            <p:cNvSpPr/>
            <p:nvPr/>
          </p:nvSpPr>
          <p:spPr>
            <a:xfrm>
              <a:off x="620995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
            <p:cNvSpPr/>
            <p:nvPr/>
          </p:nvSpPr>
          <p:spPr>
            <a:xfrm>
              <a:off x="6233275" y="3871425"/>
              <a:ext cx="15625" cy="15625"/>
            </a:xfrm>
            <a:custGeom>
              <a:avLst/>
              <a:gdLst/>
              <a:ahLst/>
              <a:cxnLst/>
              <a:rect l="l" t="t" r="r" b="b"/>
              <a:pathLst>
                <a:path w="625" h="625" extrusionOk="0">
                  <a:moveTo>
                    <a:pt x="312" y="0"/>
                  </a:moveTo>
                  <a:cubicBezTo>
                    <a:pt x="141" y="0"/>
                    <a:pt x="0" y="140"/>
                    <a:pt x="0" y="312"/>
                  </a:cubicBezTo>
                  <a:cubicBezTo>
                    <a:pt x="0" y="485"/>
                    <a:pt x="141"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
            <p:cNvSpPr/>
            <p:nvPr/>
          </p:nvSpPr>
          <p:spPr>
            <a:xfrm>
              <a:off x="625660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
            <p:cNvSpPr/>
            <p:nvPr/>
          </p:nvSpPr>
          <p:spPr>
            <a:xfrm>
              <a:off x="627995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
            <p:cNvSpPr/>
            <p:nvPr/>
          </p:nvSpPr>
          <p:spPr>
            <a:xfrm>
              <a:off x="630325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
            <p:cNvSpPr/>
            <p:nvPr/>
          </p:nvSpPr>
          <p:spPr>
            <a:xfrm>
              <a:off x="6323950" y="3871425"/>
              <a:ext cx="18300" cy="15675"/>
            </a:xfrm>
            <a:custGeom>
              <a:avLst/>
              <a:gdLst/>
              <a:ahLst/>
              <a:cxnLst/>
              <a:rect l="l" t="t" r="r" b="b"/>
              <a:pathLst>
                <a:path w="732" h="627" extrusionOk="0">
                  <a:moveTo>
                    <a:pt x="419" y="0"/>
                  </a:moveTo>
                  <a:cubicBezTo>
                    <a:pt x="140" y="0"/>
                    <a:pt x="1" y="337"/>
                    <a:pt x="198" y="534"/>
                  </a:cubicBezTo>
                  <a:cubicBezTo>
                    <a:pt x="261" y="597"/>
                    <a:pt x="340" y="626"/>
                    <a:pt x="416" y="626"/>
                  </a:cubicBezTo>
                  <a:cubicBezTo>
                    <a:pt x="577" y="626"/>
                    <a:pt x="731" y="501"/>
                    <a:pt x="731" y="312"/>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
            <p:cNvSpPr/>
            <p:nvPr/>
          </p:nvSpPr>
          <p:spPr>
            <a:xfrm>
              <a:off x="6349900" y="3871425"/>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
            <p:cNvSpPr/>
            <p:nvPr/>
          </p:nvSpPr>
          <p:spPr>
            <a:xfrm>
              <a:off x="637325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
            <p:cNvSpPr/>
            <p:nvPr/>
          </p:nvSpPr>
          <p:spPr>
            <a:xfrm>
              <a:off x="6396600" y="387142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
            <p:cNvSpPr/>
            <p:nvPr/>
          </p:nvSpPr>
          <p:spPr>
            <a:xfrm>
              <a:off x="641990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
            <p:cNvSpPr/>
            <p:nvPr/>
          </p:nvSpPr>
          <p:spPr>
            <a:xfrm>
              <a:off x="6443250" y="387142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
            <p:cNvSpPr/>
            <p:nvPr/>
          </p:nvSpPr>
          <p:spPr>
            <a:xfrm>
              <a:off x="6466550" y="3871425"/>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
            <p:cNvSpPr/>
            <p:nvPr/>
          </p:nvSpPr>
          <p:spPr>
            <a:xfrm>
              <a:off x="6487275" y="3871425"/>
              <a:ext cx="18250" cy="15675"/>
            </a:xfrm>
            <a:custGeom>
              <a:avLst/>
              <a:gdLst/>
              <a:ahLst/>
              <a:cxnLst/>
              <a:rect l="l" t="t" r="r" b="b"/>
              <a:pathLst>
                <a:path w="730" h="627" extrusionOk="0">
                  <a:moveTo>
                    <a:pt x="418" y="0"/>
                  </a:moveTo>
                  <a:cubicBezTo>
                    <a:pt x="139" y="0"/>
                    <a:pt x="1" y="337"/>
                    <a:pt x="196" y="534"/>
                  </a:cubicBezTo>
                  <a:cubicBezTo>
                    <a:pt x="260" y="597"/>
                    <a:pt x="338" y="626"/>
                    <a:pt x="415" y="626"/>
                  </a:cubicBezTo>
                  <a:cubicBezTo>
                    <a:pt x="576" y="626"/>
                    <a:pt x="730" y="501"/>
                    <a:pt x="730" y="312"/>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
            <p:cNvSpPr/>
            <p:nvPr/>
          </p:nvSpPr>
          <p:spPr>
            <a:xfrm>
              <a:off x="6046675" y="3851400"/>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
            <p:cNvSpPr/>
            <p:nvPr/>
          </p:nvSpPr>
          <p:spPr>
            <a:xfrm>
              <a:off x="6067350" y="3851400"/>
              <a:ext cx="18250" cy="15675"/>
            </a:xfrm>
            <a:custGeom>
              <a:avLst/>
              <a:gdLst/>
              <a:ahLst/>
              <a:cxnLst/>
              <a:rect l="l" t="t" r="r" b="b"/>
              <a:pathLst>
                <a:path w="730" h="627" extrusionOk="0">
                  <a:moveTo>
                    <a:pt x="418" y="1"/>
                  </a:moveTo>
                  <a:cubicBezTo>
                    <a:pt x="140" y="1"/>
                    <a:pt x="1" y="337"/>
                    <a:pt x="198" y="534"/>
                  </a:cubicBezTo>
                  <a:cubicBezTo>
                    <a:pt x="261" y="598"/>
                    <a:pt x="339" y="627"/>
                    <a:pt x="416" y="627"/>
                  </a:cubicBezTo>
                  <a:cubicBezTo>
                    <a:pt x="576" y="627"/>
                    <a:pt x="730" y="502"/>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
            <p:cNvSpPr/>
            <p:nvPr/>
          </p:nvSpPr>
          <p:spPr>
            <a:xfrm>
              <a:off x="6093325" y="38514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
            <p:cNvSpPr/>
            <p:nvPr/>
          </p:nvSpPr>
          <p:spPr>
            <a:xfrm>
              <a:off x="611665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
            <p:cNvSpPr/>
            <p:nvPr/>
          </p:nvSpPr>
          <p:spPr>
            <a:xfrm>
              <a:off x="6139975" y="38514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
            <p:cNvSpPr/>
            <p:nvPr/>
          </p:nvSpPr>
          <p:spPr>
            <a:xfrm>
              <a:off x="6160650" y="3851400"/>
              <a:ext cx="18300" cy="15675"/>
            </a:xfrm>
            <a:custGeom>
              <a:avLst/>
              <a:gdLst/>
              <a:ahLst/>
              <a:cxnLst/>
              <a:rect l="l" t="t" r="r" b="b"/>
              <a:pathLst>
                <a:path w="732" h="627" extrusionOk="0">
                  <a:moveTo>
                    <a:pt x="419" y="1"/>
                  </a:moveTo>
                  <a:cubicBezTo>
                    <a:pt x="140" y="1"/>
                    <a:pt x="1" y="337"/>
                    <a:pt x="198" y="534"/>
                  </a:cubicBezTo>
                  <a:cubicBezTo>
                    <a:pt x="262" y="598"/>
                    <a:pt x="340" y="627"/>
                    <a:pt x="417" y="627"/>
                  </a:cubicBezTo>
                  <a:cubicBezTo>
                    <a:pt x="577" y="627"/>
                    <a:pt x="731" y="502"/>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
            <p:cNvSpPr/>
            <p:nvPr/>
          </p:nvSpPr>
          <p:spPr>
            <a:xfrm>
              <a:off x="6186625" y="38514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
            <p:cNvSpPr/>
            <p:nvPr/>
          </p:nvSpPr>
          <p:spPr>
            <a:xfrm>
              <a:off x="620995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
            <p:cNvSpPr/>
            <p:nvPr/>
          </p:nvSpPr>
          <p:spPr>
            <a:xfrm>
              <a:off x="6233275" y="3851400"/>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
            <p:cNvSpPr/>
            <p:nvPr/>
          </p:nvSpPr>
          <p:spPr>
            <a:xfrm>
              <a:off x="625660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
            <p:cNvSpPr/>
            <p:nvPr/>
          </p:nvSpPr>
          <p:spPr>
            <a:xfrm>
              <a:off x="627995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
            <p:cNvSpPr/>
            <p:nvPr/>
          </p:nvSpPr>
          <p:spPr>
            <a:xfrm>
              <a:off x="630325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
            <p:cNvSpPr/>
            <p:nvPr/>
          </p:nvSpPr>
          <p:spPr>
            <a:xfrm>
              <a:off x="6323950" y="3851400"/>
              <a:ext cx="18300" cy="15675"/>
            </a:xfrm>
            <a:custGeom>
              <a:avLst/>
              <a:gdLst/>
              <a:ahLst/>
              <a:cxnLst/>
              <a:rect l="l" t="t" r="r" b="b"/>
              <a:pathLst>
                <a:path w="732" h="627" extrusionOk="0">
                  <a:moveTo>
                    <a:pt x="419" y="1"/>
                  </a:moveTo>
                  <a:cubicBezTo>
                    <a:pt x="140" y="1"/>
                    <a:pt x="1" y="337"/>
                    <a:pt x="198" y="534"/>
                  </a:cubicBezTo>
                  <a:cubicBezTo>
                    <a:pt x="261" y="598"/>
                    <a:pt x="340" y="627"/>
                    <a:pt x="416" y="627"/>
                  </a:cubicBezTo>
                  <a:cubicBezTo>
                    <a:pt x="577" y="627"/>
                    <a:pt x="731" y="502"/>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
            <p:cNvSpPr/>
            <p:nvPr/>
          </p:nvSpPr>
          <p:spPr>
            <a:xfrm>
              <a:off x="6349900" y="385140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
            <p:cNvSpPr/>
            <p:nvPr/>
          </p:nvSpPr>
          <p:spPr>
            <a:xfrm>
              <a:off x="637325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
            <p:cNvSpPr/>
            <p:nvPr/>
          </p:nvSpPr>
          <p:spPr>
            <a:xfrm>
              <a:off x="6396600" y="385140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
            <p:cNvSpPr/>
            <p:nvPr/>
          </p:nvSpPr>
          <p:spPr>
            <a:xfrm>
              <a:off x="641990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
            <p:cNvSpPr/>
            <p:nvPr/>
          </p:nvSpPr>
          <p:spPr>
            <a:xfrm>
              <a:off x="6443250" y="385140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
            <p:cNvSpPr/>
            <p:nvPr/>
          </p:nvSpPr>
          <p:spPr>
            <a:xfrm>
              <a:off x="6466550" y="385140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
            <p:cNvSpPr/>
            <p:nvPr/>
          </p:nvSpPr>
          <p:spPr>
            <a:xfrm>
              <a:off x="6067350" y="3831400"/>
              <a:ext cx="18250" cy="15650"/>
            </a:xfrm>
            <a:custGeom>
              <a:avLst/>
              <a:gdLst/>
              <a:ahLst/>
              <a:cxnLst/>
              <a:rect l="l" t="t" r="r" b="b"/>
              <a:pathLst>
                <a:path w="730" h="626" extrusionOk="0">
                  <a:moveTo>
                    <a:pt x="418" y="0"/>
                  </a:moveTo>
                  <a:cubicBezTo>
                    <a:pt x="140" y="0"/>
                    <a:pt x="1" y="337"/>
                    <a:pt x="198" y="534"/>
                  </a:cubicBezTo>
                  <a:cubicBezTo>
                    <a:pt x="261" y="597"/>
                    <a:pt x="339" y="626"/>
                    <a:pt x="416" y="626"/>
                  </a:cubicBezTo>
                  <a:cubicBezTo>
                    <a:pt x="576" y="626"/>
                    <a:pt x="730" y="501"/>
                    <a:pt x="730" y="313"/>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
            <p:cNvSpPr/>
            <p:nvPr/>
          </p:nvSpPr>
          <p:spPr>
            <a:xfrm>
              <a:off x="6093325" y="3831400"/>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
            <p:cNvSpPr/>
            <p:nvPr/>
          </p:nvSpPr>
          <p:spPr>
            <a:xfrm>
              <a:off x="611665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4" y="625"/>
                    <a:pt x="625" y="486"/>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
            <p:cNvSpPr/>
            <p:nvPr/>
          </p:nvSpPr>
          <p:spPr>
            <a:xfrm>
              <a:off x="6139975" y="3831400"/>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
            <p:cNvSpPr/>
            <p:nvPr/>
          </p:nvSpPr>
          <p:spPr>
            <a:xfrm>
              <a:off x="6160650" y="3831400"/>
              <a:ext cx="18300" cy="15650"/>
            </a:xfrm>
            <a:custGeom>
              <a:avLst/>
              <a:gdLst/>
              <a:ahLst/>
              <a:cxnLst/>
              <a:rect l="l" t="t" r="r" b="b"/>
              <a:pathLst>
                <a:path w="732" h="626" extrusionOk="0">
                  <a:moveTo>
                    <a:pt x="419" y="0"/>
                  </a:moveTo>
                  <a:cubicBezTo>
                    <a:pt x="140" y="0"/>
                    <a:pt x="1" y="337"/>
                    <a:pt x="198" y="534"/>
                  </a:cubicBezTo>
                  <a:cubicBezTo>
                    <a:pt x="261" y="597"/>
                    <a:pt x="340" y="626"/>
                    <a:pt x="417" y="626"/>
                  </a:cubicBezTo>
                  <a:cubicBezTo>
                    <a:pt x="577" y="626"/>
                    <a:pt x="731" y="501"/>
                    <a:pt x="731" y="313"/>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
            <p:cNvSpPr/>
            <p:nvPr/>
          </p:nvSpPr>
          <p:spPr>
            <a:xfrm>
              <a:off x="6186625" y="3831400"/>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
            <p:cNvSpPr/>
            <p:nvPr/>
          </p:nvSpPr>
          <p:spPr>
            <a:xfrm>
              <a:off x="620995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
            <p:cNvSpPr/>
            <p:nvPr/>
          </p:nvSpPr>
          <p:spPr>
            <a:xfrm>
              <a:off x="6233275" y="3831400"/>
              <a:ext cx="15625" cy="15625"/>
            </a:xfrm>
            <a:custGeom>
              <a:avLst/>
              <a:gdLst/>
              <a:ahLst/>
              <a:cxnLst/>
              <a:rect l="l" t="t" r="r" b="b"/>
              <a:pathLst>
                <a:path w="625" h="625" extrusionOk="0">
                  <a:moveTo>
                    <a:pt x="312" y="0"/>
                  </a:moveTo>
                  <a:cubicBezTo>
                    <a:pt x="141" y="0"/>
                    <a:pt x="0" y="140"/>
                    <a:pt x="0" y="313"/>
                  </a:cubicBezTo>
                  <a:cubicBezTo>
                    <a:pt x="0" y="486"/>
                    <a:pt x="141"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
            <p:cNvSpPr/>
            <p:nvPr/>
          </p:nvSpPr>
          <p:spPr>
            <a:xfrm>
              <a:off x="625660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
            <p:cNvSpPr/>
            <p:nvPr/>
          </p:nvSpPr>
          <p:spPr>
            <a:xfrm>
              <a:off x="627995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4" y="625"/>
                    <a:pt x="625" y="486"/>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
            <p:cNvSpPr/>
            <p:nvPr/>
          </p:nvSpPr>
          <p:spPr>
            <a:xfrm>
              <a:off x="630325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
            <p:cNvSpPr/>
            <p:nvPr/>
          </p:nvSpPr>
          <p:spPr>
            <a:xfrm>
              <a:off x="6323950" y="3831400"/>
              <a:ext cx="18300" cy="15650"/>
            </a:xfrm>
            <a:custGeom>
              <a:avLst/>
              <a:gdLst/>
              <a:ahLst/>
              <a:cxnLst/>
              <a:rect l="l" t="t" r="r" b="b"/>
              <a:pathLst>
                <a:path w="732" h="626" extrusionOk="0">
                  <a:moveTo>
                    <a:pt x="419" y="0"/>
                  </a:moveTo>
                  <a:cubicBezTo>
                    <a:pt x="140" y="0"/>
                    <a:pt x="1" y="337"/>
                    <a:pt x="198" y="534"/>
                  </a:cubicBezTo>
                  <a:cubicBezTo>
                    <a:pt x="261" y="597"/>
                    <a:pt x="340" y="626"/>
                    <a:pt x="416" y="626"/>
                  </a:cubicBezTo>
                  <a:cubicBezTo>
                    <a:pt x="577" y="626"/>
                    <a:pt x="731" y="501"/>
                    <a:pt x="731" y="313"/>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
            <p:cNvSpPr/>
            <p:nvPr/>
          </p:nvSpPr>
          <p:spPr>
            <a:xfrm>
              <a:off x="6349900" y="3831400"/>
              <a:ext cx="15650" cy="15625"/>
            </a:xfrm>
            <a:custGeom>
              <a:avLst/>
              <a:gdLst/>
              <a:ahLst/>
              <a:cxnLst/>
              <a:rect l="l" t="t" r="r" b="b"/>
              <a:pathLst>
                <a:path w="626" h="625" extrusionOk="0">
                  <a:moveTo>
                    <a:pt x="313" y="0"/>
                  </a:moveTo>
                  <a:cubicBezTo>
                    <a:pt x="142" y="0"/>
                    <a:pt x="1" y="140"/>
                    <a:pt x="1" y="313"/>
                  </a:cubicBezTo>
                  <a:cubicBezTo>
                    <a:pt x="1" y="486"/>
                    <a:pt x="142"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
            <p:cNvSpPr/>
            <p:nvPr/>
          </p:nvSpPr>
          <p:spPr>
            <a:xfrm>
              <a:off x="637325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
            <p:cNvSpPr/>
            <p:nvPr/>
          </p:nvSpPr>
          <p:spPr>
            <a:xfrm>
              <a:off x="6396600" y="3831400"/>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4" y="625"/>
                    <a:pt x="625" y="486"/>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
            <p:cNvSpPr/>
            <p:nvPr/>
          </p:nvSpPr>
          <p:spPr>
            <a:xfrm>
              <a:off x="641990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
            <p:cNvSpPr/>
            <p:nvPr/>
          </p:nvSpPr>
          <p:spPr>
            <a:xfrm>
              <a:off x="6443250" y="3831400"/>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5" y="625"/>
                    <a:pt x="625" y="486"/>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
            <p:cNvSpPr/>
            <p:nvPr/>
          </p:nvSpPr>
          <p:spPr>
            <a:xfrm>
              <a:off x="6093325" y="38114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
            <p:cNvSpPr/>
            <p:nvPr/>
          </p:nvSpPr>
          <p:spPr>
            <a:xfrm>
              <a:off x="611665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
            <p:cNvSpPr/>
            <p:nvPr/>
          </p:nvSpPr>
          <p:spPr>
            <a:xfrm>
              <a:off x="6139975" y="38114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
            <p:cNvSpPr/>
            <p:nvPr/>
          </p:nvSpPr>
          <p:spPr>
            <a:xfrm>
              <a:off x="6160650" y="3811400"/>
              <a:ext cx="18300" cy="15650"/>
            </a:xfrm>
            <a:custGeom>
              <a:avLst/>
              <a:gdLst/>
              <a:ahLst/>
              <a:cxnLst/>
              <a:rect l="l" t="t" r="r" b="b"/>
              <a:pathLst>
                <a:path w="732" h="626" extrusionOk="0">
                  <a:moveTo>
                    <a:pt x="419" y="0"/>
                  </a:moveTo>
                  <a:cubicBezTo>
                    <a:pt x="140" y="0"/>
                    <a:pt x="1" y="337"/>
                    <a:pt x="198" y="534"/>
                  </a:cubicBezTo>
                  <a:cubicBezTo>
                    <a:pt x="261" y="597"/>
                    <a:pt x="340" y="625"/>
                    <a:pt x="417" y="625"/>
                  </a:cubicBezTo>
                  <a:cubicBezTo>
                    <a:pt x="577" y="625"/>
                    <a:pt x="731" y="501"/>
                    <a:pt x="731" y="312"/>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
            <p:cNvSpPr/>
            <p:nvPr/>
          </p:nvSpPr>
          <p:spPr>
            <a:xfrm>
              <a:off x="6186625" y="38114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
            <p:cNvSpPr/>
            <p:nvPr/>
          </p:nvSpPr>
          <p:spPr>
            <a:xfrm>
              <a:off x="620995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
            <p:cNvSpPr/>
            <p:nvPr/>
          </p:nvSpPr>
          <p:spPr>
            <a:xfrm>
              <a:off x="6233275" y="3811400"/>
              <a:ext cx="15625" cy="15625"/>
            </a:xfrm>
            <a:custGeom>
              <a:avLst/>
              <a:gdLst/>
              <a:ahLst/>
              <a:cxnLst/>
              <a:rect l="l" t="t" r="r" b="b"/>
              <a:pathLst>
                <a:path w="625" h="625" extrusionOk="0">
                  <a:moveTo>
                    <a:pt x="312" y="0"/>
                  </a:moveTo>
                  <a:cubicBezTo>
                    <a:pt x="141" y="0"/>
                    <a:pt x="0" y="140"/>
                    <a:pt x="0" y="312"/>
                  </a:cubicBezTo>
                  <a:cubicBezTo>
                    <a:pt x="0" y="485"/>
                    <a:pt x="141"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
            <p:cNvSpPr/>
            <p:nvPr/>
          </p:nvSpPr>
          <p:spPr>
            <a:xfrm>
              <a:off x="625660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
            <p:cNvSpPr/>
            <p:nvPr/>
          </p:nvSpPr>
          <p:spPr>
            <a:xfrm>
              <a:off x="627995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
            <p:cNvSpPr/>
            <p:nvPr/>
          </p:nvSpPr>
          <p:spPr>
            <a:xfrm>
              <a:off x="630325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
            <p:cNvSpPr/>
            <p:nvPr/>
          </p:nvSpPr>
          <p:spPr>
            <a:xfrm>
              <a:off x="6323950" y="3811400"/>
              <a:ext cx="18300" cy="15650"/>
            </a:xfrm>
            <a:custGeom>
              <a:avLst/>
              <a:gdLst/>
              <a:ahLst/>
              <a:cxnLst/>
              <a:rect l="l" t="t" r="r" b="b"/>
              <a:pathLst>
                <a:path w="732" h="626" extrusionOk="0">
                  <a:moveTo>
                    <a:pt x="419" y="0"/>
                  </a:moveTo>
                  <a:cubicBezTo>
                    <a:pt x="140" y="0"/>
                    <a:pt x="1" y="337"/>
                    <a:pt x="198" y="534"/>
                  </a:cubicBezTo>
                  <a:cubicBezTo>
                    <a:pt x="261" y="597"/>
                    <a:pt x="340" y="625"/>
                    <a:pt x="416" y="625"/>
                  </a:cubicBezTo>
                  <a:cubicBezTo>
                    <a:pt x="577" y="625"/>
                    <a:pt x="731" y="501"/>
                    <a:pt x="731" y="312"/>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
            <p:cNvSpPr/>
            <p:nvPr/>
          </p:nvSpPr>
          <p:spPr>
            <a:xfrm>
              <a:off x="6349900" y="3811400"/>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
            <p:cNvSpPr/>
            <p:nvPr/>
          </p:nvSpPr>
          <p:spPr>
            <a:xfrm>
              <a:off x="637325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
            <p:cNvSpPr/>
            <p:nvPr/>
          </p:nvSpPr>
          <p:spPr>
            <a:xfrm>
              <a:off x="6396600" y="38114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
            <p:cNvSpPr/>
            <p:nvPr/>
          </p:nvSpPr>
          <p:spPr>
            <a:xfrm>
              <a:off x="641990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
            <p:cNvSpPr/>
            <p:nvPr/>
          </p:nvSpPr>
          <p:spPr>
            <a:xfrm>
              <a:off x="6139975" y="37913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
            <p:cNvSpPr/>
            <p:nvPr/>
          </p:nvSpPr>
          <p:spPr>
            <a:xfrm>
              <a:off x="6160650" y="3791375"/>
              <a:ext cx="18300" cy="15650"/>
            </a:xfrm>
            <a:custGeom>
              <a:avLst/>
              <a:gdLst/>
              <a:ahLst/>
              <a:cxnLst/>
              <a:rect l="l" t="t" r="r" b="b"/>
              <a:pathLst>
                <a:path w="732" h="626" extrusionOk="0">
                  <a:moveTo>
                    <a:pt x="419" y="1"/>
                  </a:moveTo>
                  <a:cubicBezTo>
                    <a:pt x="140" y="1"/>
                    <a:pt x="1" y="337"/>
                    <a:pt x="198" y="534"/>
                  </a:cubicBezTo>
                  <a:cubicBezTo>
                    <a:pt x="261" y="597"/>
                    <a:pt x="339" y="626"/>
                    <a:pt x="416" y="626"/>
                  </a:cubicBezTo>
                  <a:cubicBezTo>
                    <a:pt x="577" y="626"/>
                    <a:pt x="731" y="501"/>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
            <p:cNvSpPr/>
            <p:nvPr/>
          </p:nvSpPr>
          <p:spPr>
            <a:xfrm>
              <a:off x="6186625" y="37913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
            <p:cNvSpPr/>
            <p:nvPr/>
          </p:nvSpPr>
          <p:spPr>
            <a:xfrm>
              <a:off x="6209950" y="37913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
            <p:cNvSpPr/>
            <p:nvPr/>
          </p:nvSpPr>
          <p:spPr>
            <a:xfrm>
              <a:off x="6233275" y="379137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
            <p:cNvSpPr/>
            <p:nvPr/>
          </p:nvSpPr>
          <p:spPr>
            <a:xfrm>
              <a:off x="6256600" y="37913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
            <p:cNvSpPr/>
            <p:nvPr/>
          </p:nvSpPr>
          <p:spPr>
            <a:xfrm>
              <a:off x="6279950" y="37913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
            <p:cNvSpPr/>
            <p:nvPr/>
          </p:nvSpPr>
          <p:spPr>
            <a:xfrm>
              <a:off x="6303250" y="37913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
            <p:cNvSpPr/>
            <p:nvPr/>
          </p:nvSpPr>
          <p:spPr>
            <a:xfrm>
              <a:off x="6323950" y="3791375"/>
              <a:ext cx="18300" cy="15650"/>
            </a:xfrm>
            <a:custGeom>
              <a:avLst/>
              <a:gdLst/>
              <a:ahLst/>
              <a:cxnLst/>
              <a:rect l="l" t="t" r="r" b="b"/>
              <a:pathLst>
                <a:path w="732" h="626" extrusionOk="0">
                  <a:moveTo>
                    <a:pt x="419" y="1"/>
                  </a:moveTo>
                  <a:cubicBezTo>
                    <a:pt x="140" y="1"/>
                    <a:pt x="1" y="337"/>
                    <a:pt x="198" y="533"/>
                  </a:cubicBezTo>
                  <a:cubicBezTo>
                    <a:pt x="261" y="597"/>
                    <a:pt x="340" y="625"/>
                    <a:pt x="417" y="625"/>
                  </a:cubicBezTo>
                  <a:cubicBezTo>
                    <a:pt x="577" y="625"/>
                    <a:pt x="731" y="501"/>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
            <p:cNvSpPr/>
            <p:nvPr/>
          </p:nvSpPr>
          <p:spPr>
            <a:xfrm>
              <a:off x="6349900" y="379137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
            <p:cNvSpPr/>
            <p:nvPr/>
          </p:nvSpPr>
          <p:spPr>
            <a:xfrm>
              <a:off x="6373250" y="37913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
            <p:cNvSpPr/>
            <p:nvPr/>
          </p:nvSpPr>
          <p:spPr>
            <a:xfrm>
              <a:off x="6186625" y="3771375"/>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
            <p:cNvSpPr/>
            <p:nvPr/>
          </p:nvSpPr>
          <p:spPr>
            <a:xfrm>
              <a:off x="6209950" y="377137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
            <p:cNvSpPr/>
            <p:nvPr/>
          </p:nvSpPr>
          <p:spPr>
            <a:xfrm>
              <a:off x="6233275" y="3771375"/>
              <a:ext cx="15625" cy="15625"/>
            </a:xfrm>
            <a:custGeom>
              <a:avLst/>
              <a:gdLst/>
              <a:ahLst/>
              <a:cxnLst/>
              <a:rect l="l" t="t" r="r" b="b"/>
              <a:pathLst>
                <a:path w="625" h="625" extrusionOk="0">
                  <a:moveTo>
                    <a:pt x="312" y="0"/>
                  </a:moveTo>
                  <a:cubicBezTo>
                    <a:pt x="141" y="0"/>
                    <a:pt x="0" y="140"/>
                    <a:pt x="0" y="313"/>
                  </a:cubicBezTo>
                  <a:cubicBezTo>
                    <a:pt x="0" y="485"/>
                    <a:pt x="141"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
            <p:cNvSpPr/>
            <p:nvPr/>
          </p:nvSpPr>
          <p:spPr>
            <a:xfrm>
              <a:off x="6256600" y="377137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
            <p:cNvSpPr/>
            <p:nvPr/>
          </p:nvSpPr>
          <p:spPr>
            <a:xfrm>
              <a:off x="6279950" y="377137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
            <p:cNvSpPr/>
            <p:nvPr/>
          </p:nvSpPr>
          <p:spPr>
            <a:xfrm>
              <a:off x="6303250" y="377137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
            <p:cNvSpPr/>
            <p:nvPr/>
          </p:nvSpPr>
          <p:spPr>
            <a:xfrm>
              <a:off x="6323950" y="3771375"/>
              <a:ext cx="18300" cy="15625"/>
            </a:xfrm>
            <a:custGeom>
              <a:avLst/>
              <a:gdLst/>
              <a:ahLst/>
              <a:cxnLst/>
              <a:rect l="l" t="t" r="r" b="b"/>
              <a:pathLst>
                <a:path w="732" h="625" extrusionOk="0">
                  <a:moveTo>
                    <a:pt x="419" y="0"/>
                  </a:moveTo>
                  <a:cubicBezTo>
                    <a:pt x="140" y="0"/>
                    <a:pt x="1" y="337"/>
                    <a:pt x="198" y="532"/>
                  </a:cubicBezTo>
                  <a:cubicBezTo>
                    <a:pt x="261" y="596"/>
                    <a:pt x="340" y="625"/>
                    <a:pt x="417" y="625"/>
                  </a:cubicBezTo>
                  <a:cubicBezTo>
                    <a:pt x="577" y="625"/>
                    <a:pt x="731" y="500"/>
                    <a:pt x="731" y="313"/>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
            <p:cNvSpPr/>
            <p:nvPr/>
          </p:nvSpPr>
          <p:spPr>
            <a:xfrm>
              <a:off x="6139975" y="43917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
            <p:cNvSpPr/>
            <p:nvPr/>
          </p:nvSpPr>
          <p:spPr>
            <a:xfrm>
              <a:off x="6160650" y="4391725"/>
              <a:ext cx="18300" cy="15675"/>
            </a:xfrm>
            <a:custGeom>
              <a:avLst/>
              <a:gdLst/>
              <a:ahLst/>
              <a:cxnLst/>
              <a:rect l="l" t="t" r="r" b="b"/>
              <a:pathLst>
                <a:path w="732" h="627" extrusionOk="0">
                  <a:moveTo>
                    <a:pt x="419" y="1"/>
                  </a:moveTo>
                  <a:cubicBezTo>
                    <a:pt x="140" y="1"/>
                    <a:pt x="1" y="337"/>
                    <a:pt x="198" y="534"/>
                  </a:cubicBezTo>
                  <a:cubicBezTo>
                    <a:pt x="262" y="598"/>
                    <a:pt x="340" y="627"/>
                    <a:pt x="417" y="627"/>
                  </a:cubicBezTo>
                  <a:cubicBezTo>
                    <a:pt x="577" y="627"/>
                    <a:pt x="731" y="502"/>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
            <p:cNvSpPr/>
            <p:nvPr/>
          </p:nvSpPr>
          <p:spPr>
            <a:xfrm>
              <a:off x="6186625" y="43917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
            <p:cNvSpPr/>
            <p:nvPr/>
          </p:nvSpPr>
          <p:spPr>
            <a:xfrm>
              <a:off x="6209950" y="43917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
            <p:cNvSpPr/>
            <p:nvPr/>
          </p:nvSpPr>
          <p:spPr>
            <a:xfrm>
              <a:off x="6233275" y="439172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
            <p:cNvSpPr/>
            <p:nvPr/>
          </p:nvSpPr>
          <p:spPr>
            <a:xfrm>
              <a:off x="6256600" y="43917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
            <p:cNvSpPr/>
            <p:nvPr/>
          </p:nvSpPr>
          <p:spPr>
            <a:xfrm>
              <a:off x="6279950" y="43917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
            <p:cNvSpPr/>
            <p:nvPr/>
          </p:nvSpPr>
          <p:spPr>
            <a:xfrm>
              <a:off x="6303250" y="43917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
            <p:cNvSpPr/>
            <p:nvPr/>
          </p:nvSpPr>
          <p:spPr>
            <a:xfrm>
              <a:off x="6323950" y="4391725"/>
              <a:ext cx="18300" cy="15675"/>
            </a:xfrm>
            <a:custGeom>
              <a:avLst/>
              <a:gdLst/>
              <a:ahLst/>
              <a:cxnLst/>
              <a:rect l="l" t="t" r="r" b="b"/>
              <a:pathLst>
                <a:path w="732" h="627" extrusionOk="0">
                  <a:moveTo>
                    <a:pt x="419" y="1"/>
                  </a:moveTo>
                  <a:cubicBezTo>
                    <a:pt x="140" y="1"/>
                    <a:pt x="1" y="337"/>
                    <a:pt x="198" y="534"/>
                  </a:cubicBezTo>
                  <a:cubicBezTo>
                    <a:pt x="261" y="598"/>
                    <a:pt x="340" y="627"/>
                    <a:pt x="416" y="627"/>
                  </a:cubicBezTo>
                  <a:cubicBezTo>
                    <a:pt x="577" y="627"/>
                    <a:pt x="731" y="502"/>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
            <p:cNvSpPr/>
            <p:nvPr/>
          </p:nvSpPr>
          <p:spPr>
            <a:xfrm>
              <a:off x="6349900" y="439172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
            <p:cNvSpPr/>
            <p:nvPr/>
          </p:nvSpPr>
          <p:spPr>
            <a:xfrm>
              <a:off x="6373250" y="43917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
            <p:cNvSpPr/>
            <p:nvPr/>
          </p:nvSpPr>
          <p:spPr>
            <a:xfrm>
              <a:off x="6093325" y="4371725"/>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
            <p:cNvSpPr/>
            <p:nvPr/>
          </p:nvSpPr>
          <p:spPr>
            <a:xfrm>
              <a:off x="611665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
            <p:cNvSpPr/>
            <p:nvPr/>
          </p:nvSpPr>
          <p:spPr>
            <a:xfrm>
              <a:off x="6139975" y="4371725"/>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
            <p:cNvSpPr/>
            <p:nvPr/>
          </p:nvSpPr>
          <p:spPr>
            <a:xfrm>
              <a:off x="6160650" y="4371750"/>
              <a:ext cx="18300" cy="15650"/>
            </a:xfrm>
            <a:custGeom>
              <a:avLst/>
              <a:gdLst/>
              <a:ahLst/>
              <a:cxnLst/>
              <a:rect l="l" t="t" r="r" b="b"/>
              <a:pathLst>
                <a:path w="732" h="626" extrusionOk="0">
                  <a:moveTo>
                    <a:pt x="422" y="1"/>
                  </a:moveTo>
                  <a:cubicBezTo>
                    <a:pt x="421" y="1"/>
                    <a:pt x="420" y="1"/>
                    <a:pt x="419" y="1"/>
                  </a:cubicBezTo>
                  <a:cubicBezTo>
                    <a:pt x="140" y="1"/>
                    <a:pt x="1" y="336"/>
                    <a:pt x="198" y="533"/>
                  </a:cubicBezTo>
                  <a:cubicBezTo>
                    <a:pt x="262" y="597"/>
                    <a:pt x="340" y="625"/>
                    <a:pt x="417" y="625"/>
                  </a:cubicBezTo>
                  <a:cubicBezTo>
                    <a:pt x="577" y="625"/>
                    <a:pt x="731" y="501"/>
                    <a:pt x="731" y="313"/>
                  </a:cubicBezTo>
                  <a:cubicBezTo>
                    <a:pt x="731" y="141"/>
                    <a:pt x="592" y="1"/>
                    <a:pt x="42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
            <p:cNvSpPr/>
            <p:nvPr/>
          </p:nvSpPr>
          <p:spPr>
            <a:xfrm>
              <a:off x="6186625" y="4371725"/>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
            <p:cNvSpPr/>
            <p:nvPr/>
          </p:nvSpPr>
          <p:spPr>
            <a:xfrm>
              <a:off x="6186625" y="441175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
            <p:cNvSpPr/>
            <p:nvPr/>
          </p:nvSpPr>
          <p:spPr>
            <a:xfrm>
              <a:off x="6209950" y="441175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
            <p:cNvSpPr/>
            <p:nvPr/>
          </p:nvSpPr>
          <p:spPr>
            <a:xfrm>
              <a:off x="6233275" y="4411750"/>
              <a:ext cx="15625" cy="15625"/>
            </a:xfrm>
            <a:custGeom>
              <a:avLst/>
              <a:gdLst/>
              <a:ahLst/>
              <a:cxnLst/>
              <a:rect l="l" t="t" r="r" b="b"/>
              <a:pathLst>
                <a:path w="625" h="625" extrusionOk="0">
                  <a:moveTo>
                    <a:pt x="312" y="0"/>
                  </a:moveTo>
                  <a:cubicBezTo>
                    <a:pt x="141" y="0"/>
                    <a:pt x="0" y="140"/>
                    <a:pt x="0" y="312"/>
                  </a:cubicBezTo>
                  <a:cubicBezTo>
                    <a:pt x="0" y="485"/>
                    <a:pt x="141"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
            <p:cNvSpPr/>
            <p:nvPr/>
          </p:nvSpPr>
          <p:spPr>
            <a:xfrm>
              <a:off x="6256600" y="441175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
            <p:cNvSpPr/>
            <p:nvPr/>
          </p:nvSpPr>
          <p:spPr>
            <a:xfrm>
              <a:off x="6279950" y="441175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
            <p:cNvSpPr/>
            <p:nvPr/>
          </p:nvSpPr>
          <p:spPr>
            <a:xfrm>
              <a:off x="6303250" y="441175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
            <p:cNvSpPr/>
            <p:nvPr/>
          </p:nvSpPr>
          <p:spPr>
            <a:xfrm>
              <a:off x="6323950" y="4411750"/>
              <a:ext cx="18300" cy="15650"/>
            </a:xfrm>
            <a:custGeom>
              <a:avLst/>
              <a:gdLst/>
              <a:ahLst/>
              <a:cxnLst/>
              <a:rect l="l" t="t" r="r" b="b"/>
              <a:pathLst>
                <a:path w="732" h="626" extrusionOk="0">
                  <a:moveTo>
                    <a:pt x="419" y="0"/>
                  </a:moveTo>
                  <a:cubicBezTo>
                    <a:pt x="140" y="0"/>
                    <a:pt x="1" y="337"/>
                    <a:pt x="198" y="534"/>
                  </a:cubicBezTo>
                  <a:cubicBezTo>
                    <a:pt x="261" y="597"/>
                    <a:pt x="340" y="626"/>
                    <a:pt x="416" y="626"/>
                  </a:cubicBezTo>
                  <a:cubicBezTo>
                    <a:pt x="577" y="626"/>
                    <a:pt x="731" y="501"/>
                    <a:pt x="731" y="312"/>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
            <p:cNvSpPr/>
            <p:nvPr/>
          </p:nvSpPr>
          <p:spPr>
            <a:xfrm>
              <a:off x="620995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
            <p:cNvSpPr/>
            <p:nvPr/>
          </p:nvSpPr>
          <p:spPr>
            <a:xfrm>
              <a:off x="6233275" y="4371725"/>
              <a:ext cx="15625" cy="15625"/>
            </a:xfrm>
            <a:custGeom>
              <a:avLst/>
              <a:gdLst/>
              <a:ahLst/>
              <a:cxnLst/>
              <a:rect l="l" t="t" r="r" b="b"/>
              <a:pathLst>
                <a:path w="625" h="625" extrusionOk="0">
                  <a:moveTo>
                    <a:pt x="312" y="0"/>
                  </a:moveTo>
                  <a:cubicBezTo>
                    <a:pt x="141" y="0"/>
                    <a:pt x="0" y="140"/>
                    <a:pt x="0" y="313"/>
                  </a:cubicBezTo>
                  <a:cubicBezTo>
                    <a:pt x="0" y="485"/>
                    <a:pt x="141"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
            <p:cNvSpPr/>
            <p:nvPr/>
          </p:nvSpPr>
          <p:spPr>
            <a:xfrm>
              <a:off x="625660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
            <p:cNvSpPr/>
            <p:nvPr/>
          </p:nvSpPr>
          <p:spPr>
            <a:xfrm>
              <a:off x="627995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
            <p:cNvSpPr/>
            <p:nvPr/>
          </p:nvSpPr>
          <p:spPr>
            <a:xfrm>
              <a:off x="630325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
            <p:cNvSpPr/>
            <p:nvPr/>
          </p:nvSpPr>
          <p:spPr>
            <a:xfrm>
              <a:off x="6323950" y="4371750"/>
              <a:ext cx="18300" cy="15650"/>
            </a:xfrm>
            <a:custGeom>
              <a:avLst/>
              <a:gdLst/>
              <a:ahLst/>
              <a:cxnLst/>
              <a:rect l="l" t="t" r="r" b="b"/>
              <a:pathLst>
                <a:path w="732" h="626" extrusionOk="0">
                  <a:moveTo>
                    <a:pt x="422" y="1"/>
                  </a:moveTo>
                  <a:cubicBezTo>
                    <a:pt x="421" y="1"/>
                    <a:pt x="420" y="1"/>
                    <a:pt x="419" y="1"/>
                  </a:cubicBezTo>
                  <a:cubicBezTo>
                    <a:pt x="418" y="1"/>
                    <a:pt x="418" y="1"/>
                    <a:pt x="417" y="1"/>
                  </a:cubicBezTo>
                  <a:cubicBezTo>
                    <a:pt x="139" y="1"/>
                    <a:pt x="1" y="336"/>
                    <a:pt x="198" y="533"/>
                  </a:cubicBezTo>
                  <a:cubicBezTo>
                    <a:pt x="261" y="597"/>
                    <a:pt x="340" y="625"/>
                    <a:pt x="417" y="625"/>
                  </a:cubicBezTo>
                  <a:cubicBezTo>
                    <a:pt x="577" y="625"/>
                    <a:pt x="731" y="501"/>
                    <a:pt x="731" y="313"/>
                  </a:cubicBezTo>
                  <a:cubicBezTo>
                    <a:pt x="731" y="141"/>
                    <a:pt x="593" y="1"/>
                    <a:pt x="42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
            <p:cNvSpPr/>
            <p:nvPr/>
          </p:nvSpPr>
          <p:spPr>
            <a:xfrm>
              <a:off x="6349900" y="4371725"/>
              <a:ext cx="15650" cy="15625"/>
            </a:xfrm>
            <a:custGeom>
              <a:avLst/>
              <a:gdLst/>
              <a:ahLst/>
              <a:cxnLst/>
              <a:rect l="l" t="t" r="r" b="b"/>
              <a:pathLst>
                <a:path w="626" h="625" extrusionOk="0">
                  <a:moveTo>
                    <a:pt x="313" y="0"/>
                  </a:moveTo>
                  <a:cubicBezTo>
                    <a:pt x="142" y="0"/>
                    <a:pt x="1" y="140"/>
                    <a:pt x="1" y="313"/>
                  </a:cubicBezTo>
                  <a:cubicBezTo>
                    <a:pt x="1" y="485"/>
                    <a:pt x="142"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
            <p:cNvSpPr/>
            <p:nvPr/>
          </p:nvSpPr>
          <p:spPr>
            <a:xfrm>
              <a:off x="637325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
            <p:cNvSpPr/>
            <p:nvPr/>
          </p:nvSpPr>
          <p:spPr>
            <a:xfrm>
              <a:off x="6396600" y="4371725"/>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
            <p:cNvSpPr/>
            <p:nvPr/>
          </p:nvSpPr>
          <p:spPr>
            <a:xfrm>
              <a:off x="641990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
            <p:cNvSpPr/>
            <p:nvPr/>
          </p:nvSpPr>
          <p:spPr>
            <a:xfrm>
              <a:off x="6536550" y="4251675"/>
              <a:ext cx="15625" cy="15625"/>
            </a:xfrm>
            <a:custGeom>
              <a:avLst/>
              <a:gdLst/>
              <a:ahLst/>
              <a:cxnLst/>
              <a:rect l="l" t="t" r="r" b="b"/>
              <a:pathLst>
                <a:path w="625" h="625" extrusionOk="0">
                  <a:moveTo>
                    <a:pt x="313" y="0"/>
                  </a:moveTo>
                  <a:cubicBezTo>
                    <a:pt x="140" y="0"/>
                    <a:pt x="0" y="140"/>
                    <a:pt x="0" y="312"/>
                  </a:cubicBezTo>
                  <a:cubicBezTo>
                    <a:pt x="0" y="484"/>
                    <a:pt x="140"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
            <p:cNvSpPr/>
            <p:nvPr/>
          </p:nvSpPr>
          <p:spPr>
            <a:xfrm>
              <a:off x="6536550" y="423165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
            <p:cNvSpPr/>
            <p:nvPr/>
          </p:nvSpPr>
          <p:spPr>
            <a:xfrm>
              <a:off x="6536550" y="4211650"/>
              <a:ext cx="15625" cy="15600"/>
            </a:xfrm>
            <a:custGeom>
              <a:avLst/>
              <a:gdLst/>
              <a:ahLst/>
              <a:cxnLst/>
              <a:rect l="l" t="t" r="r" b="b"/>
              <a:pathLst>
                <a:path w="625" h="624" extrusionOk="0">
                  <a:moveTo>
                    <a:pt x="313" y="0"/>
                  </a:moveTo>
                  <a:cubicBezTo>
                    <a:pt x="140" y="0"/>
                    <a:pt x="0" y="140"/>
                    <a:pt x="0" y="313"/>
                  </a:cubicBezTo>
                  <a:cubicBezTo>
                    <a:pt x="0" y="484"/>
                    <a:pt x="140"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
            <p:cNvSpPr/>
            <p:nvPr/>
          </p:nvSpPr>
          <p:spPr>
            <a:xfrm>
              <a:off x="6559900" y="4211650"/>
              <a:ext cx="15625" cy="15600"/>
            </a:xfrm>
            <a:custGeom>
              <a:avLst/>
              <a:gdLst/>
              <a:ahLst/>
              <a:cxnLst/>
              <a:rect l="l" t="t" r="r" b="b"/>
              <a:pathLst>
                <a:path w="625" h="624" extrusionOk="0">
                  <a:moveTo>
                    <a:pt x="312" y="0"/>
                  </a:moveTo>
                  <a:cubicBezTo>
                    <a:pt x="140" y="0"/>
                    <a:pt x="0" y="140"/>
                    <a:pt x="0" y="313"/>
                  </a:cubicBezTo>
                  <a:cubicBezTo>
                    <a:pt x="0" y="484"/>
                    <a:pt x="140" y="623"/>
                    <a:pt x="312" y="623"/>
                  </a:cubicBezTo>
                  <a:cubicBezTo>
                    <a:pt x="485" y="623"/>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
            <p:cNvSpPr/>
            <p:nvPr/>
          </p:nvSpPr>
          <p:spPr>
            <a:xfrm>
              <a:off x="6536550" y="419160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
            <p:cNvSpPr/>
            <p:nvPr/>
          </p:nvSpPr>
          <p:spPr>
            <a:xfrm>
              <a:off x="6559900" y="419160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
            <p:cNvSpPr/>
            <p:nvPr/>
          </p:nvSpPr>
          <p:spPr>
            <a:xfrm>
              <a:off x="6536550" y="41716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
            <p:cNvSpPr/>
            <p:nvPr/>
          </p:nvSpPr>
          <p:spPr>
            <a:xfrm>
              <a:off x="6559900" y="41716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
            <p:cNvSpPr/>
            <p:nvPr/>
          </p:nvSpPr>
          <p:spPr>
            <a:xfrm>
              <a:off x="6536550"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
            <p:cNvSpPr/>
            <p:nvPr/>
          </p:nvSpPr>
          <p:spPr>
            <a:xfrm>
              <a:off x="6559900" y="41515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
            <p:cNvSpPr/>
            <p:nvPr/>
          </p:nvSpPr>
          <p:spPr>
            <a:xfrm>
              <a:off x="6580575" y="4151575"/>
              <a:ext cx="18250" cy="15675"/>
            </a:xfrm>
            <a:custGeom>
              <a:avLst/>
              <a:gdLst/>
              <a:ahLst/>
              <a:cxnLst/>
              <a:rect l="l" t="t" r="r" b="b"/>
              <a:pathLst>
                <a:path w="730" h="627" extrusionOk="0">
                  <a:moveTo>
                    <a:pt x="418" y="1"/>
                  </a:moveTo>
                  <a:cubicBezTo>
                    <a:pt x="140" y="1"/>
                    <a:pt x="1" y="337"/>
                    <a:pt x="198" y="534"/>
                  </a:cubicBezTo>
                  <a:cubicBezTo>
                    <a:pt x="261" y="598"/>
                    <a:pt x="339" y="627"/>
                    <a:pt x="416" y="627"/>
                  </a:cubicBezTo>
                  <a:cubicBezTo>
                    <a:pt x="576" y="627"/>
                    <a:pt x="730" y="502"/>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
            <p:cNvSpPr/>
            <p:nvPr/>
          </p:nvSpPr>
          <p:spPr>
            <a:xfrm>
              <a:off x="6536550"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
            <p:cNvSpPr/>
            <p:nvPr/>
          </p:nvSpPr>
          <p:spPr>
            <a:xfrm>
              <a:off x="6559900" y="4131575"/>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
            <p:cNvSpPr/>
            <p:nvPr/>
          </p:nvSpPr>
          <p:spPr>
            <a:xfrm>
              <a:off x="6580575" y="4131575"/>
              <a:ext cx="18250" cy="15650"/>
            </a:xfrm>
            <a:custGeom>
              <a:avLst/>
              <a:gdLst/>
              <a:ahLst/>
              <a:cxnLst/>
              <a:rect l="l" t="t" r="r" b="b"/>
              <a:pathLst>
                <a:path w="730" h="626" extrusionOk="0">
                  <a:moveTo>
                    <a:pt x="418" y="0"/>
                  </a:moveTo>
                  <a:cubicBezTo>
                    <a:pt x="140" y="0"/>
                    <a:pt x="1" y="337"/>
                    <a:pt x="198" y="534"/>
                  </a:cubicBezTo>
                  <a:cubicBezTo>
                    <a:pt x="261" y="597"/>
                    <a:pt x="339" y="626"/>
                    <a:pt x="416" y="626"/>
                  </a:cubicBezTo>
                  <a:cubicBezTo>
                    <a:pt x="576" y="626"/>
                    <a:pt x="730" y="501"/>
                    <a:pt x="730" y="313"/>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
            <p:cNvSpPr/>
            <p:nvPr/>
          </p:nvSpPr>
          <p:spPr>
            <a:xfrm>
              <a:off x="6536550"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
            <p:cNvSpPr/>
            <p:nvPr/>
          </p:nvSpPr>
          <p:spPr>
            <a:xfrm>
              <a:off x="6559900" y="411157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
            <p:cNvSpPr/>
            <p:nvPr/>
          </p:nvSpPr>
          <p:spPr>
            <a:xfrm>
              <a:off x="6580575" y="4111575"/>
              <a:ext cx="18250" cy="15650"/>
            </a:xfrm>
            <a:custGeom>
              <a:avLst/>
              <a:gdLst/>
              <a:ahLst/>
              <a:cxnLst/>
              <a:rect l="l" t="t" r="r" b="b"/>
              <a:pathLst>
                <a:path w="730" h="626" extrusionOk="0">
                  <a:moveTo>
                    <a:pt x="418" y="0"/>
                  </a:moveTo>
                  <a:cubicBezTo>
                    <a:pt x="140" y="0"/>
                    <a:pt x="1" y="337"/>
                    <a:pt x="198" y="534"/>
                  </a:cubicBezTo>
                  <a:cubicBezTo>
                    <a:pt x="261" y="597"/>
                    <a:pt x="339" y="626"/>
                    <a:pt x="416" y="626"/>
                  </a:cubicBezTo>
                  <a:cubicBezTo>
                    <a:pt x="576" y="626"/>
                    <a:pt x="730" y="501"/>
                    <a:pt x="730" y="312"/>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
            <p:cNvSpPr/>
            <p:nvPr/>
          </p:nvSpPr>
          <p:spPr>
            <a:xfrm>
              <a:off x="6536550"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
            <p:cNvSpPr/>
            <p:nvPr/>
          </p:nvSpPr>
          <p:spPr>
            <a:xfrm>
              <a:off x="6559900" y="409155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
            <p:cNvSpPr/>
            <p:nvPr/>
          </p:nvSpPr>
          <p:spPr>
            <a:xfrm>
              <a:off x="6580575" y="4091550"/>
              <a:ext cx="18250" cy="15650"/>
            </a:xfrm>
            <a:custGeom>
              <a:avLst/>
              <a:gdLst/>
              <a:ahLst/>
              <a:cxnLst/>
              <a:rect l="l" t="t" r="r" b="b"/>
              <a:pathLst>
                <a:path w="730" h="626" extrusionOk="0">
                  <a:moveTo>
                    <a:pt x="418" y="1"/>
                  </a:moveTo>
                  <a:cubicBezTo>
                    <a:pt x="140" y="1"/>
                    <a:pt x="1" y="337"/>
                    <a:pt x="198" y="534"/>
                  </a:cubicBezTo>
                  <a:cubicBezTo>
                    <a:pt x="261" y="598"/>
                    <a:pt x="339" y="626"/>
                    <a:pt x="416" y="626"/>
                  </a:cubicBezTo>
                  <a:cubicBezTo>
                    <a:pt x="576" y="626"/>
                    <a:pt x="730" y="502"/>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
            <p:cNvSpPr/>
            <p:nvPr/>
          </p:nvSpPr>
          <p:spPr>
            <a:xfrm>
              <a:off x="6536550"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
            <p:cNvSpPr/>
            <p:nvPr/>
          </p:nvSpPr>
          <p:spPr>
            <a:xfrm>
              <a:off x="6559900" y="407155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
            <p:cNvSpPr/>
            <p:nvPr/>
          </p:nvSpPr>
          <p:spPr>
            <a:xfrm>
              <a:off x="6580575" y="4071550"/>
              <a:ext cx="18250" cy="15625"/>
            </a:xfrm>
            <a:custGeom>
              <a:avLst/>
              <a:gdLst/>
              <a:ahLst/>
              <a:cxnLst/>
              <a:rect l="l" t="t" r="r" b="b"/>
              <a:pathLst>
                <a:path w="730" h="625" extrusionOk="0">
                  <a:moveTo>
                    <a:pt x="418" y="0"/>
                  </a:moveTo>
                  <a:cubicBezTo>
                    <a:pt x="140" y="0"/>
                    <a:pt x="1" y="337"/>
                    <a:pt x="198" y="532"/>
                  </a:cubicBezTo>
                  <a:cubicBezTo>
                    <a:pt x="261" y="596"/>
                    <a:pt x="339" y="625"/>
                    <a:pt x="416" y="625"/>
                  </a:cubicBezTo>
                  <a:cubicBezTo>
                    <a:pt x="576" y="625"/>
                    <a:pt x="730" y="500"/>
                    <a:pt x="730" y="313"/>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
            <p:cNvSpPr/>
            <p:nvPr/>
          </p:nvSpPr>
          <p:spPr>
            <a:xfrm>
              <a:off x="6536550"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
            <p:cNvSpPr/>
            <p:nvPr/>
          </p:nvSpPr>
          <p:spPr>
            <a:xfrm>
              <a:off x="6559900" y="4051525"/>
              <a:ext cx="15625" cy="15650"/>
            </a:xfrm>
            <a:custGeom>
              <a:avLst/>
              <a:gdLst/>
              <a:ahLst/>
              <a:cxnLst/>
              <a:rect l="l" t="t" r="r" b="b"/>
              <a:pathLst>
                <a:path w="625" h="626" extrusionOk="0">
                  <a:moveTo>
                    <a:pt x="312" y="1"/>
                  </a:moveTo>
                  <a:cubicBezTo>
                    <a:pt x="140" y="1"/>
                    <a:pt x="0" y="140"/>
                    <a:pt x="0" y="313"/>
                  </a:cubicBezTo>
                  <a:cubicBezTo>
                    <a:pt x="0" y="486"/>
                    <a:pt x="140" y="626"/>
                    <a:pt x="312" y="626"/>
                  </a:cubicBezTo>
                  <a:cubicBezTo>
                    <a:pt x="485" y="626"/>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
            <p:cNvSpPr/>
            <p:nvPr/>
          </p:nvSpPr>
          <p:spPr>
            <a:xfrm>
              <a:off x="6580600" y="4051525"/>
              <a:ext cx="18225" cy="15650"/>
            </a:xfrm>
            <a:custGeom>
              <a:avLst/>
              <a:gdLst/>
              <a:ahLst/>
              <a:cxnLst/>
              <a:rect l="l" t="t" r="r" b="b"/>
              <a:pathLst>
                <a:path w="729" h="626" extrusionOk="0">
                  <a:moveTo>
                    <a:pt x="419" y="1"/>
                  </a:moveTo>
                  <a:cubicBezTo>
                    <a:pt x="419" y="1"/>
                    <a:pt x="418" y="1"/>
                    <a:pt x="417" y="1"/>
                  </a:cubicBezTo>
                  <a:cubicBezTo>
                    <a:pt x="416" y="1"/>
                    <a:pt x="415" y="1"/>
                    <a:pt x="415" y="1"/>
                  </a:cubicBezTo>
                  <a:cubicBezTo>
                    <a:pt x="139" y="1"/>
                    <a:pt x="0" y="336"/>
                    <a:pt x="197" y="533"/>
                  </a:cubicBezTo>
                  <a:cubicBezTo>
                    <a:pt x="260" y="597"/>
                    <a:pt x="338" y="625"/>
                    <a:pt x="415" y="625"/>
                  </a:cubicBezTo>
                  <a:cubicBezTo>
                    <a:pt x="575" y="625"/>
                    <a:pt x="729" y="501"/>
                    <a:pt x="729" y="313"/>
                  </a:cubicBezTo>
                  <a:cubicBezTo>
                    <a:pt x="729" y="141"/>
                    <a:pt x="591"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
            <p:cNvSpPr/>
            <p:nvPr/>
          </p:nvSpPr>
          <p:spPr>
            <a:xfrm>
              <a:off x="6536550"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
            <p:cNvSpPr/>
            <p:nvPr/>
          </p:nvSpPr>
          <p:spPr>
            <a:xfrm>
              <a:off x="6559900" y="40315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
            <p:cNvSpPr/>
            <p:nvPr/>
          </p:nvSpPr>
          <p:spPr>
            <a:xfrm>
              <a:off x="6580575" y="4031525"/>
              <a:ext cx="18250" cy="15625"/>
            </a:xfrm>
            <a:custGeom>
              <a:avLst/>
              <a:gdLst/>
              <a:ahLst/>
              <a:cxnLst/>
              <a:rect l="l" t="t" r="r" b="b"/>
              <a:pathLst>
                <a:path w="730" h="625" extrusionOk="0">
                  <a:moveTo>
                    <a:pt x="418" y="1"/>
                  </a:moveTo>
                  <a:cubicBezTo>
                    <a:pt x="140" y="1"/>
                    <a:pt x="1" y="337"/>
                    <a:pt x="198" y="533"/>
                  </a:cubicBezTo>
                  <a:cubicBezTo>
                    <a:pt x="261" y="596"/>
                    <a:pt x="339" y="625"/>
                    <a:pt x="416" y="625"/>
                  </a:cubicBezTo>
                  <a:cubicBezTo>
                    <a:pt x="576" y="625"/>
                    <a:pt x="730" y="500"/>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
            <p:cNvSpPr/>
            <p:nvPr/>
          </p:nvSpPr>
          <p:spPr>
            <a:xfrm>
              <a:off x="6536550" y="4011525"/>
              <a:ext cx="15625" cy="15625"/>
            </a:xfrm>
            <a:custGeom>
              <a:avLst/>
              <a:gdLst/>
              <a:ahLst/>
              <a:cxnLst/>
              <a:rect l="l" t="t" r="r" b="b"/>
              <a:pathLst>
                <a:path w="625" h="625" extrusionOk="0">
                  <a:moveTo>
                    <a:pt x="313" y="0"/>
                  </a:moveTo>
                  <a:cubicBezTo>
                    <a:pt x="140" y="0"/>
                    <a:pt x="0" y="140"/>
                    <a:pt x="0" y="313"/>
                  </a:cubicBezTo>
                  <a:cubicBezTo>
                    <a:pt x="0" y="484"/>
                    <a:pt x="140"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
            <p:cNvSpPr/>
            <p:nvPr/>
          </p:nvSpPr>
          <p:spPr>
            <a:xfrm>
              <a:off x="6559900" y="4011525"/>
              <a:ext cx="15625" cy="15625"/>
            </a:xfrm>
            <a:custGeom>
              <a:avLst/>
              <a:gdLst/>
              <a:ahLst/>
              <a:cxnLst/>
              <a:rect l="l" t="t" r="r" b="b"/>
              <a:pathLst>
                <a:path w="625" h="625" extrusionOk="0">
                  <a:moveTo>
                    <a:pt x="312" y="0"/>
                  </a:moveTo>
                  <a:cubicBezTo>
                    <a:pt x="140" y="0"/>
                    <a:pt x="0" y="140"/>
                    <a:pt x="0" y="313"/>
                  </a:cubicBezTo>
                  <a:cubicBezTo>
                    <a:pt x="0" y="484"/>
                    <a:pt x="140" y="625"/>
                    <a:pt x="312" y="625"/>
                  </a:cubicBezTo>
                  <a:cubicBezTo>
                    <a:pt x="485" y="625"/>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
            <p:cNvSpPr/>
            <p:nvPr/>
          </p:nvSpPr>
          <p:spPr>
            <a:xfrm>
              <a:off x="6536550" y="399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
            <p:cNvSpPr/>
            <p:nvPr/>
          </p:nvSpPr>
          <p:spPr>
            <a:xfrm>
              <a:off x="6559900" y="399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
            <p:cNvSpPr/>
            <p:nvPr/>
          </p:nvSpPr>
          <p:spPr>
            <a:xfrm>
              <a:off x="6536550" y="397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
            <p:cNvSpPr/>
            <p:nvPr/>
          </p:nvSpPr>
          <p:spPr>
            <a:xfrm>
              <a:off x="6559900" y="397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
            <p:cNvSpPr/>
            <p:nvPr/>
          </p:nvSpPr>
          <p:spPr>
            <a:xfrm>
              <a:off x="6536550" y="395145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
            <p:cNvSpPr/>
            <p:nvPr/>
          </p:nvSpPr>
          <p:spPr>
            <a:xfrm>
              <a:off x="6536550" y="3931450"/>
              <a:ext cx="15625" cy="15625"/>
            </a:xfrm>
            <a:custGeom>
              <a:avLst/>
              <a:gdLst/>
              <a:ahLst/>
              <a:cxnLst/>
              <a:rect l="l" t="t" r="r" b="b"/>
              <a:pathLst>
                <a:path w="625" h="625" extrusionOk="0">
                  <a:moveTo>
                    <a:pt x="313" y="0"/>
                  </a:moveTo>
                  <a:cubicBezTo>
                    <a:pt x="140" y="0"/>
                    <a:pt x="0" y="141"/>
                    <a:pt x="0" y="313"/>
                  </a:cubicBezTo>
                  <a:cubicBezTo>
                    <a:pt x="0" y="485"/>
                    <a:pt x="140"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2"/>
          <p:cNvGrpSpPr/>
          <p:nvPr/>
        </p:nvGrpSpPr>
        <p:grpSpPr>
          <a:xfrm>
            <a:off x="3490929" y="4281490"/>
            <a:ext cx="1490178" cy="21378"/>
            <a:chOff x="2940000" y="3484425"/>
            <a:chExt cx="876575" cy="12575"/>
          </a:xfrm>
        </p:grpSpPr>
        <p:sp>
          <p:nvSpPr>
            <p:cNvPr id="989" name="Google Shape;989;p2"/>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
            <p:cNvSpPr/>
            <p:nvPr/>
          </p:nvSpPr>
          <p:spPr>
            <a:xfrm>
              <a:off x="3801875"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
            <p:cNvSpPr/>
            <p:nvPr/>
          </p:nvSpPr>
          <p:spPr>
            <a:xfrm>
              <a:off x="3018325" y="3484425"/>
              <a:ext cx="14700" cy="12575"/>
            </a:xfrm>
            <a:custGeom>
              <a:avLst/>
              <a:gdLst/>
              <a:ahLst/>
              <a:cxnLst/>
              <a:rect l="l" t="t" r="r" b="b"/>
              <a:pathLst>
                <a:path w="588" h="503" extrusionOk="0">
                  <a:moveTo>
                    <a:pt x="254" y="1"/>
                  </a:moveTo>
                  <a:cubicBezTo>
                    <a:pt x="125" y="1"/>
                    <a:pt x="1" y="101"/>
                    <a:pt x="1" y="252"/>
                  </a:cubicBezTo>
                  <a:cubicBezTo>
                    <a:pt x="1" y="390"/>
                    <a:pt x="113" y="502"/>
                    <a:pt x="253" y="502"/>
                  </a:cubicBezTo>
                  <a:cubicBezTo>
                    <a:pt x="475" y="502"/>
                    <a:pt x="588" y="232"/>
                    <a:pt x="430" y="75"/>
                  </a:cubicBezTo>
                  <a:cubicBezTo>
                    <a:pt x="378" y="24"/>
                    <a:pt x="31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
            <p:cNvSpPr/>
            <p:nvPr/>
          </p:nvSpPr>
          <p:spPr>
            <a:xfrm>
              <a:off x="2940000"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4"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1" name="Google Shape;1001;p2"/>
          <p:cNvSpPr/>
          <p:nvPr/>
        </p:nvSpPr>
        <p:spPr>
          <a:xfrm>
            <a:off x="4370697" y="4177725"/>
            <a:ext cx="3232040" cy="3232125"/>
          </a:xfrm>
          <a:custGeom>
            <a:avLst/>
            <a:gdLst/>
            <a:ahLst/>
            <a:cxnLst/>
            <a:rect l="l" t="t" r="r" b="b"/>
            <a:pathLst>
              <a:path w="76048" h="76050" extrusionOk="0">
                <a:moveTo>
                  <a:pt x="38024" y="210"/>
                </a:moveTo>
                <a:cubicBezTo>
                  <a:pt x="58874" y="210"/>
                  <a:pt x="75838" y="17174"/>
                  <a:pt x="75838" y="38024"/>
                </a:cubicBezTo>
                <a:cubicBezTo>
                  <a:pt x="75838" y="58876"/>
                  <a:pt x="58874" y="75840"/>
                  <a:pt x="38024" y="75840"/>
                </a:cubicBezTo>
                <a:cubicBezTo>
                  <a:pt x="17173" y="75840"/>
                  <a:pt x="209" y="58876"/>
                  <a:pt x="209" y="38024"/>
                </a:cubicBezTo>
                <a:cubicBezTo>
                  <a:pt x="209" y="17174"/>
                  <a:pt x="17173" y="210"/>
                  <a:pt x="38024" y="210"/>
                </a:cubicBezTo>
                <a:close/>
                <a:moveTo>
                  <a:pt x="38024" y="1"/>
                </a:moveTo>
                <a:cubicBezTo>
                  <a:pt x="17058" y="1"/>
                  <a:pt x="0" y="17059"/>
                  <a:pt x="0" y="38024"/>
                </a:cubicBezTo>
                <a:cubicBezTo>
                  <a:pt x="0" y="58992"/>
                  <a:pt x="17058" y="76049"/>
                  <a:pt x="38024" y="76049"/>
                </a:cubicBezTo>
                <a:cubicBezTo>
                  <a:pt x="58989" y="76049"/>
                  <a:pt x="76047" y="58992"/>
                  <a:pt x="76047" y="38024"/>
                </a:cubicBezTo>
                <a:cubicBezTo>
                  <a:pt x="76047" y="17059"/>
                  <a:pt x="58989" y="1"/>
                  <a:pt x="3802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
          <p:cNvSpPr/>
          <p:nvPr/>
        </p:nvSpPr>
        <p:spPr>
          <a:xfrm>
            <a:off x="3631386" y="4527363"/>
            <a:ext cx="1900005" cy="1900005"/>
          </a:xfrm>
          <a:custGeom>
            <a:avLst/>
            <a:gdLst/>
            <a:ahLst/>
            <a:cxnLst/>
            <a:rect l="l" t="t" r="r" b="b"/>
            <a:pathLst>
              <a:path w="44706" h="44706" extrusionOk="0">
                <a:moveTo>
                  <a:pt x="22353" y="211"/>
                </a:moveTo>
                <a:cubicBezTo>
                  <a:pt x="34563" y="211"/>
                  <a:pt x="44496" y="10143"/>
                  <a:pt x="44496" y="22353"/>
                </a:cubicBezTo>
                <a:cubicBezTo>
                  <a:pt x="44496" y="34565"/>
                  <a:pt x="34563" y="44496"/>
                  <a:pt x="22353" y="44496"/>
                </a:cubicBezTo>
                <a:cubicBezTo>
                  <a:pt x="10144" y="44496"/>
                  <a:pt x="209" y="34563"/>
                  <a:pt x="209" y="22355"/>
                </a:cubicBezTo>
                <a:cubicBezTo>
                  <a:pt x="209" y="10144"/>
                  <a:pt x="10143" y="211"/>
                  <a:pt x="22353" y="211"/>
                </a:cubicBezTo>
                <a:close/>
                <a:moveTo>
                  <a:pt x="22353" y="0"/>
                </a:moveTo>
                <a:cubicBezTo>
                  <a:pt x="10028" y="0"/>
                  <a:pt x="0" y="10028"/>
                  <a:pt x="0" y="22353"/>
                </a:cubicBezTo>
                <a:cubicBezTo>
                  <a:pt x="0" y="34678"/>
                  <a:pt x="10028" y="44706"/>
                  <a:pt x="22353" y="44706"/>
                </a:cubicBezTo>
                <a:cubicBezTo>
                  <a:pt x="34678" y="44706"/>
                  <a:pt x="44706" y="34678"/>
                  <a:pt x="44706" y="22353"/>
                </a:cubicBezTo>
                <a:cubicBezTo>
                  <a:pt x="44706" y="10028"/>
                  <a:pt x="34678" y="0"/>
                  <a:pt x="22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3" name="Google Shape;1003;p2"/>
          <p:cNvGrpSpPr/>
          <p:nvPr/>
        </p:nvGrpSpPr>
        <p:grpSpPr>
          <a:xfrm>
            <a:off x="1448644" y="4527366"/>
            <a:ext cx="3123368" cy="3058236"/>
            <a:chOff x="236475" y="527300"/>
            <a:chExt cx="1124525" cy="1101075"/>
          </a:xfrm>
        </p:grpSpPr>
        <p:sp>
          <p:nvSpPr>
            <p:cNvPr id="1004" name="Google Shape;1004;p2"/>
            <p:cNvSpPr/>
            <p:nvPr/>
          </p:nvSpPr>
          <p:spPr>
            <a:xfrm>
              <a:off x="435250" y="1482225"/>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
            <p:cNvSpPr/>
            <p:nvPr/>
          </p:nvSpPr>
          <p:spPr>
            <a:xfrm>
              <a:off x="475000"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
            <p:cNvSpPr/>
            <p:nvPr/>
          </p:nvSpPr>
          <p:spPr>
            <a:xfrm>
              <a:off x="514750" y="1482225"/>
              <a:ext cx="11350" cy="9725"/>
            </a:xfrm>
            <a:custGeom>
              <a:avLst/>
              <a:gdLst/>
              <a:ahLst/>
              <a:cxnLst/>
              <a:rect l="l" t="t" r="r" b="b"/>
              <a:pathLst>
                <a:path w="454" h="389" extrusionOk="0">
                  <a:moveTo>
                    <a:pt x="260" y="0"/>
                  </a:moveTo>
                  <a:cubicBezTo>
                    <a:pt x="87" y="0"/>
                    <a:pt x="1" y="209"/>
                    <a:pt x="123" y="331"/>
                  </a:cubicBezTo>
                  <a:cubicBezTo>
                    <a:pt x="163" y="371"/>
                    <a:pt x="212" y="388"/>
                    <a:pt x="260"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
            <p:cNvSpPr/>
            <p:nvPr/>
          </p:nvSpPr>
          <p:spPr>
            <a:xfrm>
              <a:off x="554500" y="1482225"/>
              <a:ext cx="11375" cy="9725"/>
            </a:xfrm>
            <a:custGeom>
              <a:avLst/>
              <a:gdLst/>
              <a:ahLst/>
              <a:cxnLst/>
              <a:rect l="l" t="t" r="r" b="b"/>
              <a:pathLst>
                <a:path w="455" h="389" extrusionOk="0">
                  <a:moveTo>
                    <a:pt x="262" y="0"/>
                  </a:moveTo>
                  <a:cubicBezTo>
                    <a:pt x="87" y="0"/>
                    <a:pt x="1" y="209"/>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
            <p:cNvSpPr/>
            <p:nvPr/>
          </p:nvSpPr>
          <p:spPr>
            <a:xfrm>
              <a:off x="594250" y="14822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
            <p:cNvSpPr/>
            <p:nvPr/>
          </p:nvSpPr>
          <p:spPr>
            <a:xfrm>
              <a:off x="63402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
            <p:cNvSpPr/>
            <p:nvPr/>
          </p:nvSpPr>
          <p:spPr>
            <a:xfrm>
              <a:off x="67377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
            <p:cNvSpPr/>
            <p:nvPr/>
          </p:nvSpPr>
          <p:spPr>
            <a:xfrm>
              <a:off x="713525" y="1482225"/>
              <a:ext cx="11400" cy="9725"/>
            </a:xfrm>
            <a:custGeom>
              <a:avLst/>
              <a:gdLst/>
              <a:ahLst/>
              <a:cxnLst/>
              <a:rect l="l" t="t" r="r" b="b"/>
              <a:pathLst>
                <a:path w="456" h="389" extrusionOk="0">
                  <a:moveTo>
                    <a:pt x="261" y="0"/>
                  </a:moveTo>
                  <a:cubicBezTo>
                    <a:pt x="88" y="0"/>
                    <a:pt x="0" y="209"/>
                    <a:pt x="123" y="331"/>
                  </a:cubicBezTo>
                  <a:cubicBezTo>
                    <a:pt x="163" y="371"/>
                    <a:pt x="212" y="388"/>
                    <a:pt x="260" y="388"/>
                  </a:cubicBezTo>
                  <a:cubicBezTo>
                    <a:pt x="360"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
            <p:cNvSpPr/>
            <p:nvPr/>
          </p:nvSpPr>
          <p:spPr>
            <a:xfrm>
              <a:off x="753300" y="14822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
            <p:cNvSpPr/>
            <p:nvPr/>
          </p:nvSpPr>
          <p:spPr>
            <a:xfrm>
              <a:off x="793075" y="1482225"/>
              <a:ext cx="11350" cy="9725"/>
            </a:xfrm>
            <a:custGeom>
              <a:avLst/>
              <a:gdLst/>
              <a:ahLst/>
              <a:cxnLst/>
              <a:rect l="l" t="t" r="r" b="b"/>
              <a:pathLst>
                <a:path w="454" h="389" extrusionOk="0">
                  <a:moveTo>
                    <a:pt x="259" y="0"/>
                  </a:moveTo>
                  <a:cubicBezTo>
                    <a:pt x="87" y="0"/>
                    <a:pt x="0" y="209"/>
                    <a:pt x="121" y="331"/>
                  </a:cubicBezTo>
                  <a:cubicBezTo>
                    <a:pt x="161" y="371"/>
                    <a:pt x="210" y="388"/>
                    <a:pt x="258" y="388"/>
                  </a:cubicBezTo>
                  <a:cubicBezTo>
                    <a:pt x="358" y="388"/>
                    <a:pt x="453" y="311"/>
                    <a:pt x="453" y="194"/>
                  </a:cubicBezTo>
                  <a:cubicBezTo>
                    <a:pt x="453" y="87"/>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
            <p:cNvSpPr/>
            <p:nvPr/>
          </p:nvSpPr>
          <p:spPr>
            <a:xfrm>
              <a:off x="832825" y="14822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
            <p:cNvSpPr/>
            <p:nvPr/>
          </p:nvSpPr>
          <p:spPr>
            <a:xfrm>
              <a:off x="872575" y="1482225"/>
              <a:ext cx="11350" cy="9725"/>
            </a:xfrm>
            <a:custGeom>
              <a:avLst/>
              <a:gdLst/>
              <a:ahLst/>
              <a:cxnLst/>
              <a:rect l="l" t="t" r="r" b="b"/>
              <a:pathLst>
                <a:path w="454" h="389" extrusionOk="0">
                  <a:moveTo>
                    <a:pt x="260" y="0"/>
                  </a:moveTo>
                  <a:cubicBezTo>
                    <a:pt x="87" y="0"/>
                    <a:pt x="0" y="209"/>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
            <p:cNvSpPr/>
            <p:nvPr/>
          </p:nvSpPr>
          <p:spPr>
            <a:xfrm>
              <a:off x="912325" y="1482225"/>
              <a:ext cx="11350" cy="9725"/>
            </a:xfrm>
            <a:custGeom>
              <a:avLst/>
              <a:gdLst/>
              <a:ahLst/>
              <a:cxnLst/>
              <a:rect l="l" t="t" r="r" b="b"/>
              <a:pathLst>
                <a:path w="454" h="389" extrusionOk="0">
                  <a:moveTo>
                    <a:pt x="260" y="0"/>
                  </a:moveTo>
                  <a:cubicBezTo>
                    <a:pt x="87" y="0"/>
                    <a:pt x="1"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
            <p:cNvSpPr/>
            <p:nvPr/>
          </p:nvSpPr>
          <p:spPr>
            <a:xfrm>
              <a:off x="952075"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
            <p:cNvSpPr/>
            <p:nvPr/>
          </p:nvSpPr>
          <p:spPr>
            <a:xfrm>
              <a:off x="991825" y="14822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
            <p:cNvSpPr/>
            <p:nvPr/>
          </p:nvSpPr>
          <p:spPr>
            <a:xfrm>
              <a:off x="1031575" y="1482225"/>
              <a:ext cx="11400" cy="9725"/>
            </a:xfrm>
            <a:custGeom>
              <a:avLst/>
              <a:gdLst/>
              <a:ahLst/>
              <a:cxnLst/>
              <a:rect l="l" t="t" r="r" b="b"/>
              <a:pathLst>
                <a:path w="456" h="389" extrusionOk="0">
                  <a:moveTo>
                    <a:pt x="262" y="0"/>
                  </a:moveTo>
                  <a:cubicBezTo>
                    <a:pt x="89" y="0"/>
                    <a:pt x="1" y="209"/>
                    <a:pt x="124" y="331"/>
                  </a:cubicBezTo>
                  <a:cubicBezTo>
                    <a:pt x="163"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
            <p:cNvSpPr/>
            <p:nvPr/>
          </p:nvSpPr>
          <p:spPr>
            <a:xfrm>
              <a:off x="1071350" y="1482225"/>
              <a:ext cx="11350" cy="9725"/>
            </a:xfrm>
            <a:custGeom>
              <a:avLst/>
              <a:gdLst/>
              <a:ahLst/>
              <a:cxnLst/>
              <a:rect l="l" t="t" r="r" b="b"/>
              <a:pathLst>
                <a:path w="454" h="389" extrusionOk="0">
                  <a:moveTo>
                    <a:pt x="259" y="0"/>
                  </a:moveTo>
                  <a:cubicBezTo>
                    <a:pt x="86" y="0"/>
                    <a:pt x="0" y="209"/>
                    <a:pt x="123" y="331"/>
                  </a:cubicBezTo>
                  <a:cubicBezTo>
                    <a:pt x="162" y="371"/>
                    <a:pt x="211"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
            <p:cNvSpPr/>
            <p:nvPr/>
          </p:nvSpPr>
          <p:spPr>
            <a:xfrm>
              <a:off x="1111100" y="1482225"/>
              <a:ext cx="11350" cy="9725"/>
            </a:xfrm>
            <a:custGeom>
              <a:avLst/>
              <a:gdLst/>
              <a:ahLst/>
              <a:cxnLst/>
              <a:rect l="l" t="t" r="r" b="b"/>
              <a:pathLst>
                <a:path w="454" h="389" extrusionOk="0">
                  <a:moveTo>
                    <a:pt x="259" y="0"/>
                  </a:moveTo>
                  <a:cubicBezTo>
                    <a:pt x="87" y="0"/>
                    <a:pt x="0" y="209"/>
                    <a:pt x="123" y="331"/>
                  </a:cubicBezTo>
                  <a:cubicBezTo>
                    <a:pt x="162" y="371"/>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
            <p:cNvSpPr/>
            <p:nvPr/>
          </p:nvSpPr>
          <p:spPr>
            <a:xfrm>
              <a:off x="1150850" y="1482225"/>
              <a:ext cx="11350" cy="9725"/>
            </a:xfrm>
            <a:custGeom>
              <a:avLst/>
              <a:gdLst/>
              <a:ahLst/>
              <a:cxnLst/>
              <a:rect l="l" t="t" r="r" b="b"/>
              <a:pathLst>
                <a:path w="454" h="389" extrusionOk="0">
                  <a:moveTo>
                    <a:pt x="259" y="0"/>
                  </a:moveTo>
                  <a:cubicBezTo>
                    <a:pt x="87" y="0"/>
                    <a:pt x="0" y="209"/>
                    <a:pt x="123" y="331"/>
                  </a:cubicBezTo>
                  <a:cubicBezTo>
                    <a:pt x="163" y="371"/>
                    <a:pt x="212" y="388"/>
                    <a:pt x="259" y="388"/>
                  </a:cubicBezTo>
                  <a:cubicBezTo>
                    <a:pt x="359" y="388"/>
                    <a:pt x="454" y="311"/>
                    <a:pt x="454" y="194"/>
                  </a:cubicBezTo>
                  <a:cubicBezTo>
                    <a:pt x="454"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
            <p:cNvSpPr/>
            <p:nvPr/>
          </p:nvSpPr>
          <p:spPr>
            <a:xfrm>
              <a:off x="397125" y="1448100"/>
              <a:ext cx="9725" cy="9750"/>
            </a:xfrm>
            <a:custGeom>
              <a:avLst/>
              <a:gdLst/>
              <a:ahLst/>
              <a:cxnLst/>
              <a:rect l="l" t="t" r="r" b="b"/>
              <a:pathLst>
                <a:path w="389" h="390"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
            <p:cNvSpPr/>
            <p:nvPr/>
          </p:nvSpPr>
          <p:spPr>
            <a:xfrm>
              <a:off x="435250" y="1448100"/>
              <a:ext cx="11350" cy="9750"/>
            </a:xfrm>
            <a:custGeom>
              <a:avLst/>
              <a:gdLst/>
              <a:ahLst/>
              <a:cxnLst/>
              <a:rect l="l" t="t" r="r" b="b"/>
              <a:pathLst>
                <a:path w="454" h="390"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
            <p:cNvSpPr/>
            <p:nvPr/>
          </p:nvSpPr>
          <p:spPr>
            <a:xfrm>
              <a:off x="475000" y="1448100"/>
              <a:ext cx="11350" cy="9750"/>
            </a:xfrm>
            <a:custGeom>
              <a:avLst/>
              <a:gdLst/>
              <a:ahLst/>
              <a:cxnLst/>
              <a:rect l="l" t="t" r="r" b="b"/>
              <a:pathLst>
                <a:path w="454" h="390" extrusionOk="0">
                  <a:moveTo>
                    <a:pt x="260" y="1"/>
                  </a:moveTo>
                  <a:cubicBezTo>
                    <a:pt x="87" y="1"/>
                    <a:pt x="1" y="210"/>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
            <p:cNvSpPr/>
            <p:nvPr/>
          </p:nvSpPr>
          <p:spPr>
            <a:xfrm>
              <a:off x="516425" y="1448100"/>
              <a:ext cx="9675" cy="9750"/>
            </a:xfrm>
            <a:custGeom>
              <a:avLst/>
              <a:gdLst/>
              <a:ahLst/>
              <a:cxnLst/>
              <a:rect l="l" t="t" r="r" b="b"/>
              <a:pathLst>
                <a:path w="387" h="390"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
            <p:cNvSpPr/>
            <p:nvPr/>
          </p:nvSpPr>
          <p:spPr>
            <a:xfrm>
              <a:off x="554500" y="1448100"/>
              <a:ext cx="11375" cy="9750"/>
            </a:xfrm>
            <a:custGeom>
              <a:avLst/>
              <a:gdLst/>
              <a:ahLst/>
              <a:cxnLst/>
              <a:rect l="l" t="t" r="r" b="b"/>
              <a:pathLst>
                <a:path w="455" h="390" extrusionOk="0">
                  <a:moveTo>
                    <a:pt x="262" y="1"/>
                  </a:moveTo>
                  <a:cubicBezTo>
                    <a:pt x="87" y="1"/>
                    <a:pt x="1" y="210"/>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
            <p:cNvSpPr/>
            <p:nvPr/>
          </p:nvSpPr>
          <p:spPr>
            <a:xfrm>
              <a:off x="595925"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
            <p:cNvSpPr/>
            <p:nvPr/>
          </p:nvSpPr>
          <p:spPr>
            <a:xfrm>
              <a:off x="634025" y="1448100"/>
              <a:ext cx="11375" cy="9750"/>
            </a:xfrm>
            <a:custGeom>
              <a:avLst/>
              <a:gdLst/>
              <a:ahLst/>
              <a:cxnLst/>
              <a:rect l="l" t="t" r="r" b="b"/>
              <a:pathLst>
                <a:path w="455" h="390" extrusionOk="0">
                  <a:moveTo>
                    <a:pt x="261" y="1"/>
                  </a:moveTo>
                  <a:cubicBezTo>
                    <a:pt x="88" y="1"/>
                    <a:pt x="0" y="210"/>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
            <p:cNvSpPr/>
            <p:nvPr/>
          </p:nvSpPr>
          <p:spPr>
            <a:xfrm>
              <a:off x="673775" y="14481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
            <p:cNvSpPr/>
            <p:nvPr/>
          </p:nvSpPr>
          <p:spPr>
            <a:xfrm>
              <a:off x="475000"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
            <p:cNvSpPr/>
            <p:nvPr/>
          </p:nvSpPr>
          <p:spPr>
            <a:xfrm>
              <a:off x="514750" y="1516325"/>
              <a:ext cx="11350" cy="9725"/>
            </a:xfrm>
            <a:custGeom>
              <a:avLst/>
              <a:gdLst/>
              <a:ahLst/>
              <a:cxnLst/>
              <a:rect l="l" t="t" r="r" b="b"/>
              <a:pathLst>
                <a:path w="454" h="389" extrusionOk="0">
                  <a:moveTo>
                    <a:pt x="260" y="1"/>
                  </a:moveTo>
                  <a:cubicBezTo>
                    <a:pt x="87" y="1"/>
                    <a:pt x="1" y="208"/>
                    <a:pt x="123" y="331"/>
                  </a:cubicBezTo>
                  <a:cubicBezTo>
                    <a:pt x="163" y="371"/>
                    <a:pt x="212" y="389"/>
                    <a:pt x="260"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
            <p:cNvSpPr/>
            <p:nvPr/>
          </p:nvSpPr>
          <p:spPr>
            <a:xfrm>
              <a:off x="554500" y="151632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
            <p:cNvSpPr/>
            <p:nvPr/>
          </p:nvSpPr>
          <p:spPr>
            <a:xfrm>
              <a:off x="594250" y="15163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1"/>
                    <a:pt x="456"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
            <p:cNvSpPr/>
            <p:nvPr/>
          </p:nvSpPr>
          <p:spPr>
            <a:xfrm>
              <a:off x="63402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
            <p:cNvSpPr/>
            <p:nvPr/>
          </p:nvSpPr>
          <p:spPr>
            <a:xfrm>
              <a:off x="67377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
            <p:cNvSpPr/>
            <p:nvPr/>
          </p:nvSpPr>
          <p:spPr>
            <a:xfrm>
              <a:off x="713525" y="1516325"/>
              <a:ext cx="11400" cy="9725"/>
            </a:xfrm>
            <a:custGeom>
              <a:avLst/>
              <a:gdLst/>
              <a:ahLst/>
              <a:cxnLst/>
              <a:rect l="l" t="t" r="r" b="b"/>
              <a:pathLst>
                <a:path w="456" h="389" extrusionOk="0">
                  <a:moveTo>
                    <a:pt x="261" y="1"/>
                  </a:moveTo>
                  <a:cubicBezTo>
                    <a:pt x="88" y="1"/>
                    <a:pt x="0" y="210"/>
                    <a:pt x="123" y="331"/>
                  </a:cubicBezTo>
                  <a:cubicBezTo>
                    <a:pt x="163" y="371"/>
                    <a:pt x="212" y="389"/>
                    <a:pt x="260" y="389"/>
                  </a:cubicBezTo>
                  <a:cubicBezTo>
                    <a:pt x="360"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
            <p:cNvSpPr/>
            <p:nvPr/>
          </p:nvSpPr>
          <p:spPr>
            <a:xfrm>
              <a:off x="753300" y="15163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
            <p:cNvSpPr/>
            <p:nvPr/>
          </p:nvSpPr>
          <p:spPr>
            <a:xfrm>
              <a:off x="793075" y="1516325"/>
              <a:ext cx="11350" cy="9725"/>
            </a:xfrm>
            <a:custGeom>
              <a:avLst/>
              <a:gdLst/>
              <a:ahLst/>
              <a:cxnLst/>
              <a:rect l="l" t="t" r="r" b="b"/>
              <a:pathLst>
                <a:path w="454" h="389" extrusionOk="0">
                  <a:moveTo>
                    <a:pt x="259" y="1"/>
                  </a:moveTo>
                  <a:cubicBezTo>
                    <a:pt x="87" y="1"/>
                    <a:pt x="0" y="210"/>
                    <a:pt x="121" y="331"/>
                  </a:cubicBezTo>
                  <a:cubicBezTo>
                    <a:pt x="161" y="371"/>
                    <a:pt x="210" y="389"/>
                    <a:pt x="258" y="389"/>
                  </a:cubicBezTo>
                  <a:cubicBezTo>
                    <a:pt x="358" y="389"/>
                    <a:pt x="453" y="311"/>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
            <p:cNvSpPr/>
            <p:nvPr/>
          </p:nvSpPr>
          <p:spPr>
            <a:xfrm>
              <a:off x="832825" y="15163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
            <p:cNvSpPr/>
            <p:nvPr/>
          </p:nvSpPr>
          <p:spPr>
            <a:xfrm>
              <a:off x="872575" y="1516325"/>
              <a:ext cx="11350" cy="9725"/>
            </a:xfrm>
            <a:custGeom>
              <a:avLst/>
              <a:gdLst/>
              <a:ahLst/>
              <a:cxnLst/>
              <a:rect l="l" t="t" r="r" b="b"/>
              <a:pathLst>
                <a:path w="454" h="389" extrusionOk="0">
                  <a:moveTo>
                    <a:pt x="260" y="1"/>
                  </a:moveTo>
                  <a:cubicBezTo>
                    <a:pt x="87" y="1"/>
                    <a:pt x="0" y="210"/>
                    <a:pt x="122" y="331"/>
                  </a:cubicBezTo>
                  <a:cubicBezTo>
                    <a:pt x="161" y="371"/>
                    <a:pt x="210" y="389"/>
                    <a:pt x="258"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
            <p:cNvSpPr/>
            <p:nvPr/>
          </p:nvSpPr>
          <p:spPr>
            <a:xfrm>
              <a:off x="912325" y="1516325"/>
              <a:ext cx="11350" cy="9725"/>
            </a:xfrm>
            <a:custGeom>
              <a:avLst/>
              <a:gdLst/>
              <a:ahLst/>
              <a:cxnLst/>
              <a:rect l="l" t="t" r="r" b="b"/>
              <a:pathLst>
                <a:path w="454" h="389" extrusionOk="0">
                  <a:moveTo>
                    <a:pt x="260" y="1"/>
                  </a:moveTo>
                  <a:cubicBezTo>
                    <a:pt x="87" y="1"/>
                    <a:pt x="1"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
            <p:cNvSpPr/>
            <p:nvPr/>
          </p:nvSpPr>
          <p:spPr>
            <a:xfrm>
              <a:off x="952075"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
            <p:cNvSpPr/>
            <p:nvPr/>
          </p:nvSpPr>
          <p:spPr>
            <a:xfrm>
              <a:off x="991825" y="15163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
            <p:cNvSpPr/>
            <p:nvPr/>
          </p:nvSpPr>
          <p:spPr>
            <a:xfrm>
              <a:off x="1031575" y="1516325"/>
              <a:ext cx="11400" cy="9725"/>
            </a:xfrm>
            <a:custGeom>
              <a:avLst/>
              <a:gdLst/>
              <a:ahLst/>
              <a:cxnLst/>
              <a:rect l="l" t="t" r="r" b="b"/>
              <a:pathLst>
                <a:path w="456" h="389" extrusionOk="0">
                  <a:moveTo>
                    <a:pt x="262" y="1"/>
                  </a:moveTo>
                  <a:cubicBezTo>
                    <a:pt x="89" y="1"/>
                    <a:pt x="1" y="210"/>
                    <a:pt x="124" y="331"/>
                  </a:cubicBezTo>
                  <a:cubicBezTo>
                    <a:pt x="163" y="371"/>
                    <a:pt x="212" y="389"/>
                    <a:pt x="260" y="389"/>
                  </a:cubicBezTo>
                  <a:cubicBezTo>
                    <a:pt x="360" y="389"/>
                    <a:pt x="456" y="311"/>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
            <p:cNvSpPr/>
            <p:nvPr/>
          </p:nvSpPr>
          <p:spPr>
            <a:xfrm>
              <a:off x="1071350" y="15163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
            <p:cNvSpPr/>
            <p:nvPr/>
          </p:nvSpPr>
          <p:spPr>
            <a:xfrm>
              <a:off x="1111100" y="15163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
            <p:cNvSpPr/>
            <p:nvPr/>
          </p:nvSpPr>
          <p:spPr>
            <a:xfrm>
              <a:off x="715200" y="1448100"/>
              <a:ext cx="9725" cy="9750"/>
            </a:xfrm>
            <a:custGeom>
              <a:avLst/>
              <a:gdLst/>
              <a:ahLst/>
              <a:cxnLst/>
              <a:rect l="l" t="t" r="r" b="b"/>
              <a:pathLst>
                <a:path w="389" h="390"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
            <p:cNvSpPr/>
            <p:nvPr/>
          </p:nvSpPr>
          <p:spPr>
            <a:xfrm>
              <a:off x="753300" y="14481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
            <p:cNvSpPr/>
            <p:nvPr/>
          </p:nvSpPr>
          <p:spPr>
            <a:xfrm>
              <a:off x="794700" y="1448100"/>
              <a:ext cx="9725" cy="9750"/>
            </a:xfrm>
            <a:custGeom>
              <a:avLst/>
              <a:gdLst/>
              <a:ahLst/>
              <a:cxnLst/>
              <a:rect l="l" t="t" r="r" b="b"/>
              <a:pathLst>
                <a:path w="389" h="390"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
            <p:cNvSpPr/>
            <p:nvPr/>
          </p:nvSpPr>
          <p:spPr>
            <a:xfrm>
              <a:off x="832825" y="14481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
            <p:cNvSpPr/>
            <p:nvPr/>
          </p:nvSpPr>
          <p:spPr>
            <a:xfrm>
              <a:off x="872575" y="1448100"/>
              <a:ext cx="11350" cy="9750"/>
            </a:xfrm>
            <a:custGeom>
              <a:avLst/>
              <a:gdLst/>
              <a:ahLst/>
              <a:cxnLst/>
              <a:rect l="l" t="t" r="r" b="b"/>
              <a:pathLst>
                <a:path w="454" h="390" extrusionOk="0">
                  <a:moveTo>
                    <a:pt x="260" y="1"/>
                  </a:moveTo>
                  <a:cubicBezTo>
                    <a:pt x="87" y="1"/>
                    <a:pt x="0" y="210"/>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
            <p:cNvSpPr/>
            <p:nvPr/>
          </p:nvSpPr>
          <p:spPr>
            <a:xfrm>
              <a:off x="913950" y="1448100"/>
              <a:ext cx="9725" cy="9750"/>
            </a:xfrm>
            <a:custGeom>
              <a:avLst/>
              <a:gdLst/>
              <a:ahLst/>
              <a:cxnLst/>
              <a:rect l="l" t="t" r="r" b="b"/>
              <a:pathLst>
                <a:path w="389" h="390"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
            <p:cNvSpPr/>
            <p:nvPr/>
          </p:nvSpPr>
          <p:spPr>
            <a:xfrm>
              <a:off x="95370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
            <p:cNvSpPr/>
            <p:nvPr/>
          </p:nvSpPr>
          <p:spPr>
            <a:xfrm>
              <a:off x="99345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
            <p:cNvSpPr/>
            <p:nvPr/>
          </p:nvSpPr>
          <p:spPr>
            <a:xfrm>
              <a:off x="10332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
            <p:cNvSpPr/>
            <p:nvPr/>
          </p:nvSpPr>
          <p:spPr>
            <a:xfrm>
              <a:off x="107297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
            <p:cNvSpPr/>
            <p:nvPr/>
          </p:nvSpPr>
          <p:spPr>
            <a:xfrm>
              <a:off x="11127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
            <p:cNvSpPr/>
            <p:nvPr/>
          </p:nvSpPr>
          <p:spPr>
            <a:xfrm>
              <a:off x="1152500"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
            <p:cNvSpPr/>
            <p:nvPr/>
          </p:nvSpPr>
          <p:spPr>
            <a:xfrm>
              <a:off x="1192275" y="1448100"/>
              <a:ext cx="9675" cy="9750"/>
            </a:xfrm>
            <a:custGeom>
              <a:avLst/>
              <a:gdLst/>
              <a:ahLst/>
              <a:cxnLst/>
              <a:rect l="l" t="t" r="r" b="b"/>
              <a:pathLst>
                <a:path w="387" h="390"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
            <p:cNvSpPr/>
            <p:nvPr/>
          </p:nvSpPr>
          <p:spPr>
            <a:xfrm>
              <a:off x="355750" y="1414000"/>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
            <p:cNvSpPr/>
            <p:nvPr/>
          </p:nvSpPr>
          <p:spPr>
            <a:xfrm>
              <a:off x="397125" y="141400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
            <p:cNvSpPr/>
            <p:nvPr/>
          </p:nvSpPr>
          <p:spPr>
            <a:xfrm>
              <a:off x="435250" y="1414000"/>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
            <p:cNvSpPr/>
            <p:nvPr/>
          </p:nvSpPr>
          <p:spPr>
            <a:xfrm>
              <a:off x="475000" y="1414000"/>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
            <p:cNvSpPr/>
            <p:nvPr/>
          </p:nvSpPr>
          <p:spPr>
            <a:xfrm>
              <a:off x="516425" y="141400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
            <p:cNvSpPr/>
            <p:nvPr/>
          </p:nvSpPr>
          <p:spPr>
            <a:xfrm>
              <a:off x="554500" y="1414000"/>
              <a:ext cx="11375" cy="9750"/>
            </a:xfrm>
            <a:custGeom>
              <a:avLst/>
              <a:gdLst/>
              <a:ahLst/>
              <a:cxnLst/>
              <a:rect l="l" t="t" r="r" b="b"/>
              <a:pathLst>
                <a:path w="455" h="390" extrusionOk="0">
                  <a:moveTo>
                    <a:pt x="262" y="1"/>
                  </a:moveTo>
                  <a:cubicBezTo>
                    <a:pt x="87" y="1"/>
                    <a:pt x="1" y="210"/>
                    <a:pt x="124" y="333"/>
                  </a:cubicBezTo>
                  <a:cubicBezTo>
                    <a:pt x="163" y="372"/>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
            <p:cNvSpPr/>
            <p:nvPr/>
          </p:nvSpPr>
          <p:spPr>
            <a:xfrm>
              <a:off x="595925"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
            <p:cNvSpPr/>
            <p:nvPr/>
          </p:nvSpPr>
          <p:spPr>
            <a:xfrm>
              <a:off x="634025" y="1414000"/>
              <a:ext cx="11375" cy="9750"/>
            </a:xfrm>
            <a:custGeom>
              <a:avLst/>
              <a:gdLst/>
              <a:ahLst/>
              <a:cxnLst/>
              <a:rect l="l" t="t" r="r" b="b"/>
              <a:pathLst>
                <a:path w="455" h="390" extrusionOk="0">
                  <a:moveTo>
                    <a:pt x="261" y="1"/>
                  </a:moveTo>
                  <a:cubicBezTo>
                    <a:pt x="88" y="1"/>
                    <a:pt x="0" y="210"/>
                    <a:pt x="123" y="333"/>
                  </a:cubicBezTo>
                  <a:cubicBezTo>
                    <a:pt x="162" y="372"/>
                    <a:pt x="211" y="389"/>
                    <a:pt x="259"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
            <p:cNvSpPr/>
            <p:nvPr/>
          </p:nvSpPr>
          <p:spPr>
            <a:xfrm>
              <a:off x="673775" y="1414000"/>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
            <p:cNvSpPr/>
            <p:nvPr/>
          </p:nvSpPr>
          <p:spPr>
            <a:xfrm>
              <a:off x="715200" y="141400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
            <p:cNvSpPr/>
            <p:nvPr/>
          </p:nvSpPr>
          <p:spPr>
            <a:xfrm>
              <a:off x="753300" y="1414000"/>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
            <p:cNvSpPr/>
            <p:nvPr/>
          </p:nvSpPr>
          <p:spPr>
            <a:xfrm>
              <a:off x="794700" y="141400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
            <p:cNvSpPr/>
            <p:nvPr/>
          </p:nvSpPr>
          <p:spPr>
            <a:xfrm>
              <a:off x="832825" y="1414000"/>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
            <p:cNvSpPr/>
            <p:nvPr/>
          </p:nvSpPr>
          <p:spPr>
            <a:xfrm>
              <a:off x="872575" y="1414000"/>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
            <p:cNvSpPr/>
            <p:nvPr/>
          </p:nvSpPr>
          <p:spPr>
            <a:xfrm>
              <a:off x="913950" y="141400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
            <p:cNvSpPr/>
            <p:nvPr/>
          </p:nvSpPr>
          <p:spPr>
            <a:xfrm>
              <a:off x="95370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
            <p:cNvSpPr/>
            <p:nvPr/>
          </p:nvSpPr>
          <p:spPr>
            <a:xfrm>
              <a:off x="99345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
            <p:cNvSpPr/>
            <p:nvPr/>
          </p:nvSpPr>
          <p:spPr>
            <a:xfrm>
              <a:off x="10332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
            <p:cNvSpPr/>
            <p:nvPr/>
          </p:nvSpPr>
          <p:spPr>
            <a:xfrm>
              <a:off x="107297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
            <p:cNvSpPr/>
            <p:nvPr/>
          </p:nvSpPr>
          <p:spPr>
            <a:xfrm>
              <a:off x="11127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
            <p:cNvSpPr/>
            <p:nvPr/>
          </p:nvSpPr>
          <p:spPr>
            <a:xfrm>
              <a:off x="1152500"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
            <p:cNvSpPr/>
            <p:nvPr/>
          </p:nvSpPr>
          <p:spPr>
            <a:xfrm>
              <a:off x="1192275" y="141400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
            <p:cNvSpPr/>
            <p:nvPr/>
          </p:nvSpPr>
          <p:spPr>
            <a:xfrm>
              <a:off x="1232025" y="141400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
            <p:cNvSpPr/>
            <p:nvPr/>
          </p:nvSpPr>
          <p:spPr>
            <a:xfrm>
              <a:off x="355750" y="1379900"/>
              <a:ext cx="11350" cy="9725"/>
            </a:xfrm>
            <a:custGeom>
              <a:avLst/>
              <a:gdLst/>
              <a:ahLst/>
              <a:cxnLst/>
              <a:rect l="l" t="t" r="r" b="b"/>
              <a:pathLst>
                <a:path w="454" h="389" extrusionOk="0">
                  <a:moveTo>
                    <a:pt x="259" y="0"/>
                  </a:moveTo>
                  <a:cubicBezTo>
                    <a:pt x="87" y="0"/>
                    <a:pt x="0" y="210"/>
                    <a:pt x="123" y="331"/>
                  </a:cubicBezTo>
                  <a:cubicBezTo>
                    <a:pt x="162" y="371"/>
                    <a:pt x="211" y="389"/>
                    <a:pt x="259" y="389"/>
                  </a:cubicBezTo>
                  <a:cubicBezTo>
                    <a:pt x="358" y="389"/>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
            <p:cNvSpPr/>
            <p:nvPr/>
          </p:nvSpPr>
          <p:spPr>
            <a:xfrm>
              <a:off x="397125" y="1379900"/>
              <a:ext cx="9725" cy="9725"/>
            </a:xfrm>
            <a:custGeom>
              <a:avLst/>
              <a:gdLst/>
              <a:ahLst/>
              <a:cxnLst/>
              <a:rect l="l" t="t" r="r" b="b"/>
              <a:pathLst>
                <a:path w="389" h="389" extrusionOk="0">
                  <a:moveTo>
                    <a:pt x="195" y="0"/>
                  </a:moveTo>
                  <a:cubicBezTo>
                    <a:pt x="88" y="0"/>
                    <a:pt x="1" y="87"/>
                    <a:pt x="1" y="194"/>
                  </a:cubicBezTo>
                  <a:cubicBezTo>
                    <a:pt x="1" y="302"/>
                    <a:pt x="88"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
            <p:cNvSpPr/>
            <p:nvPr/>
          </p:nvSpPr>
          <p:spPr>
            <a:xfrm>
              <a:off x="435250" y="1379900"/>
              <a:ext cx="11350" cy="9750"/>
            </a:xfrm>
            <a:custGeom>
              <a:avLst/>
              <a:gdLst/>
              <a:ahLst/>
              <a:cxnLst/>
              <a:rect l="l" t="t" r="r" b="b"/>
              <a:pathLst>
                <a:path w="454" h="390" extrusionOk="0">
                  <a:moveTo>
                    <a:pt x="260" y="0"/>
                  </a:moveTo>
                  <a:cubicBezTo>
                    <a:pt x="87" y="0"/>
                    <a:pt x="0" y="210"/>
                    <a:pt x="123" y="332"/>
                  </a:cubicBezTo>
                  <a:cubicBezTo>
                    <a:pt x="162" y="372"/>
                    <a:pt x="211" y="389"/>
                    <a:pt x="258" y="389"/>
                  </a:cubicBezTo>
                  <a:cubicBezTo>
                    <a:pt x="358" y="389"/>
                    <a:pt x="454" y="312"/>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
            <p:cNvSpPr/>
            <p:nvPr/>
          </p:nvSpPr>
          <p:spPr>
            <a:xfrm>
              <a:off x="475000" y="1379900"/>
              <a:ext cx="11350" cy="9725"/>
            </a:xfrm>
            <a:custGeom>
              <a:avLst/>
              <a:gdLst/>
              <a:ahLst/>
              <a:cxnLst/>
              <a:rect l="l" t="t" r="r" b="b"/>
              <a:pathLst>
                <a:path w="454" h="389" extrusionOk="0">
                  <a:moveTo>
                    <a:pt x="260" y="0"/>
                  </a:moveTo>
                  <a:cubicBezTo>
                    <a:pt x="87" y="0"/>
                    <a:pt x="1" y="210"/>
                    <a:pt x="122" y="331"/>
                  </a:cubicBezTo>
                  <a:cubicBezTo>
                    <a:pt x="162" y="371"/>
                    <a:pt x="211" y="389"/>
                    <a:pt x="259"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
            <p:cNvSpPr/>
            <p:nvPr/>
          </p:nvSpPr>
          <p:spPr>
            <a:xfrm>
              <a:off x="516425" y="1379900"/>
              <a:ext cx="9675" cy="9725"/>
            </a:xfrm>
            <a:custGeom>
              <a:avLst/>
              <a:gdLst/>
              <a:ahLst/>
              <a:cxnLst/>
              <a:rect l="l" t="t" r="r" b="b"/>
              <a:pathLst>
                <a:path w="387" h="389" extrusionOk="0">
                  <a:moveTo>
                    <a:pt x="193" y="0"/>
                  </a:moveTo>
                  <a:cubicBezTo>
                    <a:pt x="87" y="0"/>
                    <a:pt x="0" y="87"/>
                    <a:pt x="0" y="194"/>
                  </a:cubicBezTo>
                  <a:cubicBezTo>
                    <a:pt x="0" y="302"/>
                    <a:pt x="87" y="389"/>
                    <a:pt x="193" y="389"/>
                  </a:cubicBezTo>
                  <a:cubicBezTo>
                    <a:pt x="301" y="389"/>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
            <p:cNvSpPr/>
            <p:nvPr/>
          </p:nvSpPr>
          <p:spPr>
            <a:xfrm>
              <a:off x="554500" y="1379900"/>
              <a:ext cx="11375" cy="9725"/>
            </a:xfrm>
            <a:custGeom>
              <a:avLst/>
              <a:gdLst/>
              <a:ahLst/>
              <a:cxnLst/>
              <a:rect l="l" t="t" r="r" b="b"/>
              <a:pathLst>
                <a:path w="455" h="389" extrusionOk="0">
                  <a:moveTo>
                    <a:pt x="262" y="0"/>
                  </a:moveTo>
                  <a:cubicBezTo>
                    <a:pt x="87" y="0"/>
                    <a:pt x="1" y="210"/>
                    <a:pt x="124" y="331"/>
                  </a:cubicBezTo>
                  <a:cubicBezTo>
                    <a:pt x="163" y="371"/>
                    <a:pt x="212" y="389"/>
                    <a:pt x="259" y="389"/>
                  </a:cubicBezTo>
                  <a:cubicBezTo>
                    <a:pt x="359" y="389"/>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
            <p:cNvSpPr/>
            <p:nvPr/>
          </p:nvSpPr>
          <p:spPr>
            <a:xfrm>
              <a:off x="595925"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
            <p:cNvSpPr/>
            <p:nvPr/>
          </p:nvSpPr>
          <p:spPr>
            <a:xfrm>
              <a:off x="634025" y="1379900"/>
              <a:ext cx="11375" cy="9725"/>
            </a:xfrm>
            <a:custGeom>
              <a:avLst/>
              <a:gdLst/>
              <a:ahLst/>
              <a:cxnLst/>
              <a:rect l="l" t="t" r="r" b="b"/>
              <a:pathLst>
                <a:path w="455" h="389" extrusionOk="0">
                  <a:moveTo>
                    <a:pt x="261" y="0"/>
                  </a:moveTo>
                  <a:cubicBezTo>
                    <a:pt x="88" y="0"/>
                    <a:pt x="0" y="210"/>
                    <a:pt x="123" y="331"/>
                  </a:cubicBezTo>
                  <a:cubicBezTo>
                    <a:pt x="163" y="371"/>
                    <a:pt x="211" y="389"/>
                    <a:pt x="259" y="389"/>
                  </a:cubicBezTo>
                  <a:cubicBezTo>
                    <a:pt x="359" y="389"/>
                    <a:pt x="454"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
            <p:cNvSpPr/>
            <p:nvPr/>
          </p:nvSpPr>
          <p:spPr>
            <a:xfrm>
              <a:off x="673775" y="1379900"/>
              <a:ext cx="11375" cy="9750"/>
            </a:xfrm>
            <a:custGeom>
              <a:avLst/>
              <a:gdLst/>
              <a:ahLst/>
              <a:cxnLst/>
              <a:rect l="l" t="t" r="r" b="b"/>
              <a:pathLst>
                <a:path w="455" h="390" extrusionOk="0">
                  <a:moveTo>
                    <a:pt x="261" y="0"/>
                  </a:moveTo>
                  <a:cubicBezTo>
                    <a:pt x="88" y="0"/>
                    <a:pt x="0" y="210"/>
                    <a:pt x="123" y="332"/>
                  </a:cubicBezTo>
                  <a:cubicBezTo>
                    <a:pt x="163" y="372"/>
                    <a:pt x="211" y="389"/>
                    <a:pt x="259" y="389"/>
                  </a:cubicBezTo>
                  <a:cubicBezTo>
                    <a:pt x="359" y="389"/>
                    <a:pt x="455" y="312"/>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
            <p:cNvSpPr/>
            <p:nvPr/>
          </p:nvSpPr>
          <p:spPr>
            <a:xfrm>
              <a:off x="715200" y="1379900"/>
              <a:ext cx="9725" cy="9725"/>
            </a:xfrm>
            <a:custGeom>
              <a:avLst/>
              <a:gdLst/>
              <a:ahLst/>
              <a:cxnLst/>
              <a:rect l="l" t="t" r="r" b="b"/>
              <a:pathLst>
                <a:path w="389" h="389" extrusionOk="0">
                  <a:moveTo>
                    <a:pt x="194" y="0"/>
                  </a:moveTo>
                  <a:cubicBezTo>
                    <a:pt x="86" y="0"/>
                    <a:pt x="0" y="87"/>
                    <a:pt x="0" y="194"/>
                  </a:cubicBezTo>
                  <a:cubicBezTo>
                    <a:pt x="0" y="302"/>
                    <a:pt x="86" y="389"/>
                    <a:pt x="194" y="389"/>
                  </a:cubicBezTo>
                  <a:cubicBezTo>
                    <a:pt x="300" y="389"/>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
            <p:cNvSpPr/>
            <p:nvPr/>
          </p:nvSpPr>
          <p:spPr>
            <a:xfrm>
              <a:off x="753300" y="1379900"/>
              <a:ext cx="11375" cy="9750"/>
            </a:xfrm>
            <a:custGeom>
              <a:avLst/>
              <a:gdLst/>
              <a:ahLst/>
              <a:cxnLst/>
              <a:rect l="l" t="t" r="r" b="b"/>
              <a:pathLst>
                <a:path w="455" h="390" extrusionOk="0">
                  <a:moveTo>
                    <a:pt x="260" y="0"/>
                  </a:moveTo>
                  <a:cubicBezTo>
                    <a:pt x="87" y="0"/>
                    <a:pt x="1" y="210"/>
                    <a:pt x="122" y="332"/>
                  </a:cubicBezTo>
                  <a:cubicBezTo>
                    <a:pt x="162" y="372"/>
                    <a:pt x="210" y="389"/>
                    <a:pt x="258" y="389"/>
                  </a:cubicBezTo>
                  <a:cubicBezTo>
                    <a:pt x="358" y="389"/>
                    <a:pt x="454" y="312"/>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
            <p:cNvSpPr/>
            <p:nvPr/>
          </p:nvSpPr>
          <p:spPr>
            <a:xfrm>
              <a:off x="794700" y="1379900"/>
              <a:ext cx="9725" cy="9725"/>
            </a:xfrm>
            <a:custGeom>
              <a:avLst/>
              <a:gdLst/>
              <a:ahLst/>
              <a:cxnLst/>
              <a:rect l="l" t="t" r="r" b="b"/>
              <a:pathLst>
                <a:path w="389" h="389" extrusionOk="0">
                  <a:moveTo>
                    <a:pt x="194" y="0"/>
                  </a:moveTo>
                  <a:cubicBezTo>
                    <a:pt x="87" y="0"/>
                    <a:pt x="0" y="87"/>
                    <a:pt x="0" y="194"/>
                  </a:cubicBezTo>
                  <a:cubicBezTo>
                    <a:pt x="0" y="302"/>
                    <a:pt x="87" y="389"/>
                    <a:pt x="194" y="389"/>
                  </a:cubicBezTo>
                  <a:cubicBezTo>
                    <a:pt x="300" y="389"/>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
            <p:cNvSpPr/>
            <p:nvPr/>
          </p:nvSpPr>
          <p:spPr>
            <a:xfrm>
              <a:off x="832825" y="1379900"/>
              <a:ext cx="11350" cy="9750"/>
            </a:xfrm>
            <a:custGeom>
              <a:avLst/>
              <a:gdLst/>
              <a:ahLst/>
              <a:cxnLst/>
              <a:rect l="l" t="t" r="r" b="b"/>
              <a:pathLst>
                <a:path w="454" h="390" extrusionOk="0">
                  <a:moveTo>
                    <a:pt x="259" y="0"/>
                  </a:moveTo>
                  <a:cubicBezTo>
                    <a:pt x="87" y="0"/>
                    <a:pt x="0" y="210"/>
                    <a:pt x="122" y="332"/>
                  </a:cubicBezTo>
                  <a:cubicBezTo>
                    <a:pt x="161" y="372"/>
                    <a:pt x="210" y="389"/>
                    <a:pt x="257" y="389"/>
                  </a:cubicBezTo>
                  <a:cubicBezTo>
                    <a:pt x="357" y="389"/>
                    <a:pt x="453" y="312"/>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
            <p:cNvSpPr/>
            <p:nvPr/>
          </p:nvSpPr>
          <p:spPr>
            <a:xfrm>
              <a:off x="872575" y="1379900"/>
              <a:ext cx="11350" cy="9725"/>
            </a:xfrm>
            <a:custGeom>
              <a:avLst/>
              <a:gdLst/>
              <a:ahLst/>
              <a:cxnLst/>
              <a:rect l="l" t="t" r="r" b="b"/>
              <a:pathLst>
                <a:path w="454" h="389" extrusionOk="0">
                  <a:moveTo>
                    <a:pt x="260" y="0"/>
                  </a:moveTo>
                  <a:cubicBezTo>
                    <a:pt x="87" y="0"/>
                    <a:pt x="0" y="210"/>
                    <a:pt x="122" y="331"/>
                  </a:cubicBezTo>
                  <a:cubicBezTo>
                    <a:pt x="161" y="371"/>
                    <a:pt x="210"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
            <p:cNvSpPr/>
            <p:nvPr/>
          </p:nvSpPr>
          <p:spPr>
            <a:xfrm>
              <a:off x="913950" y="1379900"/>
              <a:ext cx="9725" cy="9725"/>
            </a:xfrm>
            <a:custGeom>
              <a:avLst/>
              <a:gdLst/>
              <a:ahLst/>
              <a:cxnLst/>
              <a:rect l="l" t="t" r="r" b="b"/>
              <a:pathLst>
                <a:path w="389" h="389" extrusionOk="0">
                  <a:moveTo>
                    <a:pt x="195" y="0"/>
                  </a:moveTo>
                  <a:cubicBezTo>
                    <a:pt x="87" y="0"/>
                    <a:pt x="1" y="87"/>
                    <a:pt x="1" y="194"/>
                  </a:cubicBezTo>
                  <a:cubicBezTo>
                    <a:pt x="1" y="302"/>
                    <a:pt x="87"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
            <p:cNvSpPr/>
            <p:nvPr/>
          </p:nvSpPr>
          <p:spPr>
            <a:xfrm>
              <a:off x="95370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
            <p:cNvSpPr/>
            <p:nvPr/>
          </p:nvSpPr>
          <p:spPr>
            <a:xfrm>
              <a:off x="99345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3" y="389"/>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
            <p:cNvSpPr/>
            <p:nvPr/>
          </p:nvSpPr>
          <p:spPr>
            <a:xfrm>
              <a:off x="10332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
            <p:cNvSpPr/>
            <p:nvPr/>
          </p:nvSpPr>
          <p:spPr>
            <a:xfrm>
              <a:off x="107297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
            <p:cNvSpPr/>
            <p:nvPr/>
          </p:nvSpPr>
          <p:spPr>
            <a:xfrm>
              <a:off x="11127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
            <p:cNvSpPr/>
            <p:nvPr/>
          </p:nvSpPr>
          <p:spPr>
            <a:xfrm>
              <a:off x="1152500"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
            <p:cNvSpPr/>
            <p:nvPr/>
          </p:nvSpPr>
          <p:spPr>
            <a:xfrm>
              <a:off x="1192275" y="1379900"/>
              <a:ext cx="9675" cy="9725"/>
            </a:xfrm>
            <a:custGeom>
              <a:avLst/>
              <a:gdLst/>
              <a:ahLst/>
              <a:cxnLst/>
              <a:rect l="l" t="t" r="r" b="b"/>
              <a:pathLst>
                <a:path w="387" h="389" extrusionOk="0">
                  <a:moveTo>
                    <a:pt x="193" y="0"/>
                  </a:moveTo>
                  <a:cubicBezTo>
                    <a:pt x="86" y="0"/>
                    <a:pt x="0" y="87"/>
                    <a:pt x="0" y="194"/>
                  </a:cubicBezTo>
                  <a:cubicBezTo>
                    <a:pt x="0" y="302"/>
                    <a:pt x="86" y="389"/>
                    <a:pt x="193" y="389"/>
                  </a:cubicBezTo>
                  <a:cubicBezTo>
                    <a:pt x="300" y="389"/>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
            <p:cNvSpPr/>
            <p:nvPr/>
          </p:nvSpPr>
          <p:spPr>
            <a:xfrm>
              <a:off x="1232025" y="1379900"/>
              <a:ext cx="9675" cy="9725"/>
            </a:xfrm>
            <a:custGeom>
              <a:avLst/>
              <a:gdLst/>
              <a:ahLst/>
              <a:cxnLst/>
              <a:rect l="l" t="t" r="r" b="b"/>
              <a:pathLst>
                <a:path w="387" h="389" extrusionOk="0">
                  <a:moveTo>
                    <a:pt x="194" y="0"/>
                  </a:moveTo>
                  <a:cubicBezTo>
                    <a:pt x="87" y="0"/>
                    <a:pt x="0" y="87"/>
                    <a:pt x="0" y="194"/>
                  </a:cubicBezTo>
                  <a:cubicBezTo>
                    <a:pt x="0" y="302"/>
                    <a:pt x="87" y="389"/>
                    <a:pt x="194" y="389"/>
                  </a:cubicBezTo>
                  <a:cubicBezTo>
                    <a:pt x="300" y="389"/>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
            <p:cNvSpPr/>
            <p:nvPr/>
          </p:nvSpPr>
          <p:spPr>
            <a:xfrm>
              <a:off x="31762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
            <p:cNvSpPr/>
            <p:nvPr/>
          </p:nvSpPr>
          <p:spPr>
            <a:xfrm>
              <a:off x="355750" y="134580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
            <p:cNvSpPr/>
            <p:nvPr/>
          </p:nvSpPr>
          <p:spPr>
            <a:xfrm>
              <a:off x="397125" y="134580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
            <p:cNvSpPr/>
            <p:nvPr/>
          </p:nvSpPr>
          <p:spPr>
            <a:xfrm>
              <a:off x="435250" y="1345800"/>
              <a:ext cx="11350" cy="9725"/>
            </a:xfrm>
            <a:custGeom>
              <a:avLst/>
              <a:gdLst/>
              <a:ahLst/>
              <a:cxnLst/>
              <a:rect l="l" t="t" r="r" b="b"/>
              <a:pathLst>
                <a:path w="454" h="389" extrusionOk="0">
                  <a:moveTo>
                    <a:pt x="260" y="0"/>
                  </a:moveTo>
                  <a:cubicBezTo>
                    <a:pt x="87" y="0"/>
                    <a:pt x="0" y="209"/>
                    <a:pt x="123" y="332"/>
                  </a:cubicBezTo>
                  <a:cubicBezTo>
                    <a:pt x="162" y="371"/>
                    <a:pt x="211"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
            <p:cNvSpPr/>
            <p:nvPr/>
          </p:nvSpPr>
          <p:spPr>
            <a:xfrm>
              <a:off x="475000" y="1345800"/>
              <a:ext cx="11350" cy="9725"/>
            </a:xfrm>
            <a:custGeom>
              <a:avLst/>
              <a:gdLst/>
              <a:ahLst/>
              <a:cxnLst/>
              <a:rect l="l" t="t" r="r" b="b"/>
              <a:pathLst>
                <a:path w="454" h="389" extrusionOk="0">
                  <a:moveTo>
                    <a:pt x="260" y="0"/>
                  </a:moveTo>
                  <a:cubicBezTo>
                    <a:pt x="87" y="0"/>
                    <a:pt x="1" y="209"/>
                    <a:pt x="122" y="332"/>
                  </a:cubicBezTo>
                  <a:cubicBezTo>
                    <a:pt x="161" y="371"/>
                    <a:pt x="210"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
            <p:cNvSpPr/>
            <p:nvPr/>
          </p:nvSpPr>
          <p:spPr>
            <a:xfrm>
              <a:off x="516425" y="134580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
            <p:cNvSpPr/>
            <p:nvPr/>
          </p:nvSpPr>
          <p:spPr>
            <a:xfrm>
              <a:off x="554500" y="1345800"/>
              <a:ext cx="11375" cy="9725"/>
            </a:xfrm>
            <a:custGeom>
              <a:avLst/>
              <a:gdLst/>
              <a:ahLst/>
              <a:cxnLst/>
              <a:rect l="l" t="t" r="r" b="b"/>
              <a:pathLst>
                <a:path w="455" h="389" extrusionOk="0">
                  <a:moveTo>
                    <a:pt x="262" y="0"/>
                  </a:moveTo>
                  <a:cubicBezTo>
                    <a:pt x="87" y="0"/>
                    <a:pt x="1" y="209"/>
                    <a:pt x="124" y="332"/>
                  </a:cubicBezTo>
                  <a:cubicBezTo>
                    <a:pt x="163" y="371"/>
                    <a:pt x="212" y="389"/>
                    <a:pt x="259" y="389"/>
                  </a:cubicBezTo>
                  <a:cubicBezTo>
                    <a:pt x="359" y="389"/>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
            <p:cNvSpPr/>
            <p:nvPr/>
          </p:nvSpPr>
          <p:spPr>
            <a:xfrm>
              <a:off x="595925"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
            <p:cNvSpPr/>
            <p:nvPr/>
          </p:nvSpPr>
          <p:spPr>
            <a:xfrm>
              <a:off x="634025" y="1345800"/>
              <a:ext cx="11375" cy="9725"/>
            </a:xfrm>
            <a:custGeom>
              <a:avLst/>
              <a:gdLst/>
              <a:ahLst/>
              <a:cxnLst/>
              <a:rect l="l" t="t" r="r" b="b"/>
              <a:pathLst>
                <a:path w="455" h="389" extrusionOk="0">
                  <a:moveTo>
                    <a:pt x="261" y="0"/>
                  </a:moveTo>
                  <a:cubicBezTo>
                    <a:pt x="88" y="0"/>
                    <a:pt x="0" y="209"/>
                    <a:pt x="123" y="332"/>
                  </a:cubicBezTo>
                  <a:cubicBezTo>
                    <a:pt x="162" y="371"/>
                    <a:pt x="211" y="389"/>
                    <a:pt x="259"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
            <p:cNvSpPr/>
            <p:nvPr/>
          </p:nvSpPr>
          <p:spPr>
            <a:xfrm>
              <a:off x="673775" y="1345800"/>
              <a:ext cx="11375" cy="9725"/>
            </a:xfrm>
            <a:custGeom>
              <a:avLst/>
              <a:gdLst/>
              <a:ahLst/>
              <a:cxnLst/>
              <a:rect l="l" t="t" r="r" b="b"/>
              <a:pathLst>
                <a:path w="455" h="389" extrusionOk="0">
                  <a:moveTo>
                    <a:pt x="261" y="0"/>
                  </a:moveTo>
                  <a:cubicBezTo>
                    <a:pt x="88" y="0"/>
                    <a:pt x="0" y="209"/>
                    <a:pt x="123" y="332"/>
                  </a:cubicBezTo>
                  <a:cubicBezTo>
                    <a:pt x="163" y="371"/>
                    <a:pt x="211" y="389"/>
                    <a:pt x="259"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
            <p:cNvSpPr/>
            <p:nvPr/>
          </p:nvSpPr>
          <p:spPr>
            <a:xfrm>
              <a:off x="715200" y="134580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
            <p:cNvSpPr/>
            <p:nvPr/>
          </p:nvSpPr>
          <p:spPr>
            <a:xfrm>
              <a:off x="753300" y="1345800"/>
              <a:ext cx="11375" cy="9725"/>
            </a:xfrm>
            <a:custGeom>
              <a:avLst/>
              <a:gdLst/>
              <a:ahLst/>
              <a:cxnLst/>
              <a:rect l="l" t="t" r="r" b="b"/>
              <a:pathLst>
                <a:path w="455" h="389" extrusionOk="0">
                  <a:moveTo>
                    <a:pt x="260" y="0"/>
                  </a:moveTo>
                  <a:cubicBezTo>
                    <a:pt x="87" y="0"/>
                    <a:pt x="1" y="209"/>
                    <a:pt x="122" y="332"/>
                  </a:cubicBezTo>
                  <a:cubicBezTo>
                    <a:pt x="162" y="371"/>
                    <a:pt x="210" y="389"/>
                    <a:pt x="258" y="389"/>
                  </a:cubicBezTo>
                  <a:cubicBezTo>
                    <a:pt x="358" y="389"/>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
            <p:cNvSpPr/>
            <p:nvPr/>
          </p:nvSpPr>
          <p:spPr>
            <a:xfrm>
              <a:off x="794700"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
            <p:cNvSpPr/>
            <p:nvPr/>
          </p:nvSpPr>
          <p:spPr>
            <a:xfrm>
              <a:off x="832825" y="1345800"/>
              <a:ext cx="11350" cy="9725"/>
            </a:xfrm>
            <a:custGeom>
              <a:avLst/>
              <a:gdLst/>
              <a:ahLst/>
              <a:cxnLst/>
              <a:rect l="l" t="t" r="r" b="b"/>
              <a:pathLst>
                <a:path w="454" h="389" extrusionOk="0">
                  <a:moveTo>
                    <a:pt x="259" y="0"/>
                  </a:moveTo>
                  <a:cubicBezTo>
                    <a:pt x="87" y="0"/>
                    <a:pt x="0" y="209"/>
                    <a:pt x="122" y="332"/>
                  </a:cubicBezTo>
                  <a:cubicBezTo>
                    <a:pt x="161" y="371"/>
                    <a:pt x="210" y="389"/>
                    <a:pt x="257" y="389"/>
                  </a:cubicBezTo>
                  <a:cubicBezTo>
                    <a:pt x="357" y="389"/>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
            <p:cNvSpPr/>
            <p:nvPr/>
          </p:nvSpPr>
          <p:spPr>
            <a:xfrm>
              <a:off x="872575" y="1345800"/>
              <a:ext cx="11350" cy="9725"/>
            </a:xfrm>
            <a:custGeom>
              <a:avLst/>
              <a:gdLst/>
              <a:ahLst/>
              <a:cxnLst/>
              <a:rect l="l" t="t" r="r" b="b"/>
              <a:pathLst>
                <a:path w="454" h="389" extrusionOk="0">
                  <a:moveTo>
                    <a:pt x="260" y="0"/>
                  </a:moveTo>
                  <a:cubicBezTo>
                    <a:pt x="87" y="0"/>
                    <a:pt x="0" y="209"/>
                    <a:pt x="122" y="332"/>
                  </a:cubicBezTo>
                  <a:cubicBezTo>
                    <a:pt x="161" y="371"/>
                    <a:pt x="210" y="389"/>
                    <a:pt x="257"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
            <p:cNvSpPr/>
            <p:nvPr/>
          </p:nvSpPr>
          <p:spPr>
            <a:xfrm>
              <a:off x="913950" y="134580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
            <p:cNvSpPr/>
            <p:nvPr/>
          </p:nvSpPr>
          <p:spPr>
            <a:xfrm>
              <a:off x="95370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
            <p:cNvSpPr/>
            <p:nvPr/>
          </p:nvSpPr>
          <p:spPr>
            <a:xfrm>
              <a:off x="99345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
            <p:cNvSpPr/>
            <p:nvPr/>
          </p:nvSpPr>
          <p:spPr>
            <a:xfrm>
              <a:off x="10332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
            <p:cNvSpPr/>
            <p:nvPr/>
          </p:nvSpPr>
          <p:spPr>
            <a:xfrm>
              <a:off x="107297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
            <p:cNvSpPr/>
            <p:nvPr/>
          </p:nvSpPr>
          <p:spPr>
            <a:xfrm>
              <a:off x="11127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
            <p:cNvSpPr/>
            <p:nvPr/>
          </p:nvSpPr>
          <p:spPr>
            <a:xfrm>
              <a:off x="1152500"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
            <p:cNvSpPr/>
            <p:nvPr/>
          </p:nvSpPr>
          <p:spPr>
            <a:xfrm>
              <a:off x="1192275" y="134580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
            <p:cNvSpPr/>
            <p:nvPr/>
          </p:nvSpPr>
          <p:spPr>
            <a:xfrm>
              <a:off x="1232025" y="134580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
            <p:cNvSpPr/>
            <p:nvPr/>
          </p:nvSpPr>
          <p:spPr>
            <a:xfrm>
              <a:off x="31762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
            <p:cNvSpPr/>
            <p:nvPr/>
          </p:nvSpPr>
          <p:spPr>
            <a:xfrm>
              <a:off x="355750" y="1311675"/>
              <a:ext cx="11350" cy="9750"/>
            </a:xfrm>
            <a:custGeom>
              <a:avLst/>
              <a:gdLst/>
              <a:ahLst/>
              <a:cxnLst/>
              <a:rect l="l" t="t" r="r" b="b"/>
              <a:pathLst>
                <a:path w="454" h="390" extrusionOk="0">
                  <a:moveTo>
                    <a:pt x="259" y="1"/>
                  </a:moveTo>
                  <a:cubicBezTo>
                    <a:pt x="87" y="1"/>
                    <a:pt x="0" y="210"/>
                    <a:pt x="123" y="333"/>
                  </a:cubicBezTo>
                  <a:cubicBezTo>
                    <a:pt x="162" y="372"/>
                    <a:pt x="210" y="390"/>
                    <a:pt x="258" y="390"/>
                  </a:cubicBezTo>
                  <a:cubicBezTo>
                    <a:pt x="357" y="390"/>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
            <p:cNvSpPr/>
            <p:nvPr/>
          </p:nvSpPr>
          <p:spPr>
            <a:xfrm>
              <a:off x="397125" y="1311675"/>
              <a:ext cx="9725" cy="9725"/>
            </a:xfrm>
            <a:custGeom>
              <a:avLst/>
              <a:gdLst/>
              <a:ahLst/>
              <a:cxnLst/>
              <a:rect l="l" t="t" r="r" b="b"/>
              <a:pathLst>
                <a:path w="389" h="389" extrusionOk="0">
                  <a:moveTo>
                    <a:pt x="195" y="1"/>
                  </a:moveTo>
                  <a:cubicBezTo>
                    <a:pt x="88" y="1"/>
                    <a:pt x="1" y="89"/>
                    <a:pt x="1" y="195"/>
                  </a:cubicBezTo>
                  <a:cubicBezTo>
                    <a:pt x="1" y="303"/>
                    <a:pt x="88"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
            <p:cNvSpPr/>
            <p:nvPr/>
          </p:nvSpPr>
          <p:spPr>
            <a:xfrm>
              <a:off x="435250" y="1311675"/>
              <a:ext cx="11350" cy="9750"/>
            </a:xfrm>
            <a:custGeom>
              <a:avLst/>
              <a:gdLst/>
              <a:ahLst/>
              <a:cxnLst/>
              <a:rect l="l" t="t" r="r" b="b"/>
              <a:pathLst>
                <a:path w="454" h="390" extrusionOk="0">
                  <a:moveTo>
                    <a:pt x="260" y="1"/>
                  </a:moveTo>
                  <a:cubicBezTo>
                    <a:pt x="87" y="1"/>
                    <a:pt x="0" y="210"/>
                    <a:pt x="123" y="333"/>
                  </a:cubicBezTo>
                  <a:cubicBezTo>
                    <a:pt x="162" y="372"/>
                    <a:pt x="211" y="390"/>
                    <a:pt x="258"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
            <p:cNvSpPr/>
            <p:nvPr/>
          </p:nvSpPr>
          <p:spPr>
            <a:xfrm>
              <a:off x="475000" y="1311675"/>
              <a:ext cx="11350" cy="9750"/>
            </a:xfrm>
            <a:custGeom>
              <a:avLst/>
              <a:gdLst/>
              <a:ahLst/>
              <a:cxnLst/>
              <a:rect l="l" t="t" r="r" b="b"/>
              <a:pathLst>
                <a:path w="454" h="390" extrusionOk="0">
                  <a:moveTo>
                    <a:pt x="260" y="1"/>
                  </a:moveTo>
                  <a:cubicBezTo>
                    <a:pt x="87" y="1"/>
                    <a:pt x="1" y="210"/>
                    <a:pt x="122" y="333"/>
                  </a:cubicBezTo>
                  <a:cubicBezTo>
                    <a:pt x="161" y="372"/>
                    <a:pt x="210" y="390"/>
                    <a:pt x="258"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
            <p:cNvSpPr/>
            <p:nvPr/>
          </p:nvSpPr>
          <p:spPr>
            <a:xfrm>
              <a:off x="516425" y="1311675"/>
              <a:ext cx="9675" cy="9725"/>
            </a:xfrm>
            <a:custGeom>
              <a:avLst/>
              <a:gdLst/>
              <a:ahLst/>
              <a:cxnLst/>
              <a:rect l="l" t="t" r="r" b="b"/>
              <a:pathLst>
                <a:path w="387" h="389" extrusionOk="0">
                  <a:moveTo>
                    <a:pt x="193" y="1"/>
                  </a:moveTo>
                  <a:cubicBezTo>
                    <a:pt x="87" y="1"/>
                    <a:pt x="0" y="89"/>
                    <a:pt x="0" y="195"/>
                  </a:cubicBezTo>
                  <a:cubicBezTo>
                    <a:pt x="0" y="303"/>
                    <a:pt x="87" y="389"/>
                    <a:pt x="193" y="389"/>
                  </a:cubicBezTo>
                  <a:cubicBezTo>
                    <a:pt x="301" y="389"/>
                    <a:pt x="387" y="303"/>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
            <p:cNvSpPr/>
            <p:nvPr/>
          </p:nvSpPr>
          <p:spPr>
            <a:xfrm>
              <a:off x="554500" y="1311675"/>
              <a:ext cx="11375" cy="9750"/>
            </a:xfrm>
            <a:custGeom>
              <a:avLst/>
              <a:gdLst/>
              <a:ahLst/>
              <a:cxnLst/>
              <a:rect l="l" t="t" r="r" b="b"/>
              <a:pathLst>
                <a:path w="455" h="390" extrusionOk="0">
                  <a:moveTo>
                    <a:pt x="262" y="1"/>
                  </a:moveTo>
                  <a:cubicBezTo>
                    <a:pt x="87" y="1"/>
                    <a:pt x="1" y="210"/>
                    <a:pt x="124" y="333"/>
                  </a:cubicBezTo>
                  <a:cubicBezTo>
                    <a:pt x="163" y="372"/>
                    <a:pt x="212" y="390"/>
                    <a:pt x="259" y="390"/>
                  </a:cubicBezTo>
                  <a:cubicBezTo>
                    <a:pt x="359" y="390"/>
                    <a:pt x="454" y="312"/>
                    <a:pt x="454" y="195"/>
                  </a:cubicBezTo>
                  <a:cubicBezTo>
                    <a:pt x="454" y="89"/>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
            <p:cNvSpPr/>
            <p:nvPr/>
          </p:nvSpPr>
          <p:spPr>
            <a:xfrm>
              <a:off x="595925"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7" y="303"/>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
            <p:cNvSpPr/>
            <p:nvPr/>
          </p:nvSpPr>
          <p:spPr>
            <a:xfrm>
              <a:off x="634025" y="1311675"/>
              <a:ext cx="11375" cy="9750"/>
            </a:xfrm>
            <a:custGeom>
              <a:avLst/>
              <a:gdLst/>
              <a:ahLst/>
              <a:cxnLst/>
              <a:rect l="l" t="t" r="r" b="b"/>
              <a:pathLst>
                <a:path w="455" h="390" extrusionOk="0">
                  <a:moveTo>
                    <a:pt x="261" y="1"/>
                  </a:moveTo>
                  <a:cubicBezTo>
                    <a:pt x="88" y="1"/>
                    <a:pt x="0" y="210"/>
                    <a:pt x="123" y="333"/>
                  </a:cubicBezTo>
                  <a:cubicBezTo>
                    <a:pt x="162" y="372"/>
                    <a:pt x="211" y="390"/>
                    <a:pt x="259" y="390"/>
                  </a:cubicBezTo>
                  <a:cubicBezTo>
                    <a:pt x="359" y="390"/>
                    <a:pt x="455" y="312"/>
                    <a:pt x="455" y="195"/>
                  </a:cubicBezTo>
                  <a:cubicBezTo>
                    <a:pt x="453"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
            <p:cNvSpPr/>
            <p:nvPr/>
          </p:nvSpPr>
          <p:spPr>
            <a:xfrm>
              <a:off x="673775" y="1311675"/>
              <a:ext cx="11375" cy="9750"/>
            </a:xfrm>
            <a:custGeom>
              <a:avLst/>
              <a:gdLst/>
              <a:ahLst/>
              <a:cxnLst/>
              <a:rect l="l" t="t" r="r" b="b"/>
              <a:pathLst>
                <a:path w="455" h="390" extrusionOk="0">
                  <a:moveTo>
                    <a:pt x="261" y="1"/>
                  </a:moveTo>
                  <a:cubicBezTo>
                    <a:pt x="88" y="1"/>
                    <a:pt x="0" y="210"/>
                    <a:pt x="123" y="333"/>
                  </a:cubicBezTo>
                  <a:cubicBezTo>
                    <a:pt x="163" y="372"/>
                    <a:pt x="211" y="390"/>
                    <a:pt x="259" y="390"/>
                  </a:cubicBezTo>
                  <a:cubicBezTo>
                    <a:pt x="359" y="390"/>
                    <a:pt x="455" y="312"/>
                    <a:pt x="455" y="195"/>
                  </a:cubicBezTo>
                  <a:cubicBezTo>
                    <a:pt x="453"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
            <p:cNvSpPr/>
            <p:nvPr/>
          </p:nvSpPr>
          <p:spPr>
            <a:xfrm>
              <a:off x="715200" y="1311675"/>
              <a:ext cx="9725" cy="9725"/>
            </a:xfrm>
            <a:custGeom>
              <a:avLst/>
              <a:gdLst/>
              <a:ahLst/>
              <a:cxnLst/>
              <a:rect l="l" t="t" r="r" b="b"/>
              <a:pathLst>
                <a:path w="389" h="389" extrusionOk="0">
                  <a:moveTo>
                    <a:pt x="194" y="1"/>
                  </a:moveTo>
                  <a:cubicBezTo>
                    <a:pt x="86" y="1"/>
                    <a:pt x="0" y="89"/>
                    <a:pt x="0" y="195"/>
                  </a:cubicBezTo>
                  <a:cubicBezTo>
                    <a:pt x="0" y="303"/>
                    <a:pt x="86"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
            <p:cNvSpPr/>
            <p:nvPr/>
          </p:nvSpPr>
          <p:spPr>
            <a:xfrm>
              <a:off x="753300" y="1311675"/>
              <a:ext cx="11375" cy="9750"/>
            </a:xfrm>
            <a:custGeom>
              <a:avLst/>
              <a:gdLst/>
              <a:ahLst/>
              <a:cxnLst/>
              <a:rect l="l" t="t" r="r" b="b"/>
              <a:pathLst>
                <a:path w="455" h="390" extrusionOk="0">
                  <a:moveTo>
                    <a:pt x="260" y="1"/>
                  </a:moveTo>
                  <a:cubicBezTo>
                    <a:pt x="87" y="1"/>
                    <a:pt x="1" y="210"/>
                    <a:pt x="122" y="333"/>
                  </a:cubicBezTo>
                  <a:cubicBezTo>
                    <a:pt x="162" y="372"/>
                    <a:pt x="210" y="390"/>
                    <a:pt x="258" y="390"/>
                  </a:cubicBezTo>
                  <a:cubicBezTo>
                    <a:pt x="358" y="390"/>
                    <a:pt x="454" y="312"/>
                    <a:pt x="454" y="195"/>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
            <p:cNvSpPr/>
            <p:nvPr/>
          </p:nvSpPr>
          <p:spPr>
            <a:xfrm>
              <a:off x="794700"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
            <p:cNvSpPr/>
            <p:nvPr/>
          </p:nvSpPr>
          <p:spPr>
            <a:xfrm>
              <a:off x="832825" y="1311675"/>
              <a:ext cx="11350" cy="9750"/>
            </a:xfrm>
            <a:custGeom>
              <a:avLst/>
              <a:gdLst/>
              <a:ahLst/>
              <a:cxnLst/>
              <a:rect l="l" t="t" r="r" b="b"/>
              <a:pathLst>
                <a:path w="454" h="390" extrusionOk="0">
                  <a:moveTo>
                    <a:pt x="259" y="1"/>
                  </a:moveTo>
                  <a:cubicBezTo>
                    <a:pt x="87" y="1"/>
                    <a:pt x="0" y="210"/>
                    <a:pt x="122" y="333"/>
                  </a:cubicBezTo>
                  <a:cubicBezTo>
                    <a:pt x="161" y="372"/>
                    <a:pt x="210" y="390"/>
                    <a:pt x="257" y="390"/>
                  </a:cubicBezTo>
                  <a:cubicBezTo>
                    <a:pt x="357" y="390"/>
                    <a:pt x="453" y="312"/>
                    <a:pt x="453" y="195"/>
                  </a:cubicBezTo>
                  <a:cubicBezTo>
                    <a:pt x="453" y="89"/>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
            <p:cNvSpPr/>
            <p:nvPr/>
          </p:nvSpPr>
          <p:spPr>
            <a:xfrm>
              <a:off x="872575" y="1311675"/>
              <a:ext cx="11350" cy="9750"/>
            </a:xfrm>
            <a:custGeom>
              <a:avLst/>
              <a:gdLst/>
              <a:ahLst/>
              <a:cxnLst/>
              <a:rect l="l" t="t" r="r" b="b"/>
              <a:pathLst>
                <a:path w="454" h="390" extrusionOk="0">
                  <a:moveTo>
                    <a:pt x="260" y="1"/>
                  </a:moveTo>
                  <a:cubicBezTo>
                    <a:pt x="87" y="1"/>
                    <a:pt x="0" y="210"/>
                    <a:pt x="122" y="333"/>
                  </a:cubicBezTo>
                  <a:cubicBezTo>
                    <a:pt x="161" y="372"/>
                    <a:pt x="210" y="390"/>
                    <a:pt x="257"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
            <p:cNvSpPr/>
            <p:nvPr/>
          </p:nvSpPr>
          <p:spPr>
            <a:xfrm>
              <a:off x="913950" y="1311675"/>
              <a:ext cx="9725" cy="9725"/>
            </a:xfrm>
            <a:custGeom>
              <a:avLst/>
              <a:gdLst/>
              <a:ahLst/>
              <a:cxnLst/>
              <a:rect l="l" t="t" r="r" b="b"/>
              <a:pathLst>
                <a:path w="389" h="389" extrusionOk="0">
                  <a:moveTo>
                    <a:pt x="195" y="1"/>
                  </a:moveTo>
                  <a:cubicBezTo>
                    <a:pt x="87" y="1"/>
                    <a:pt x="1" y="89"/>
                    <a:pt x="1" y="195"/>
                  </a:cubicBezTo>
                  <a:cubicBezTo>
                    <a:pt x="1" y="303"/>
                    <a:pt x="87"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
            <p:cNvSpPr/>
            <p:nvPr/>
          </p:nvSpPr>
          <p:spPr>
            <a:xfrm>
              <a:off x="95370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
            <p:cNvSpPr/>
            <p:nvPr/>
          </p:nvSpPr>
          <p:spPr>
            <a:xfrm>
              <a:off x="99345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3" y="389"/>
                    <a:pt x="389" y="303"/>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
            <p:cNvSpPr/>
            <p:nvPr/>
          </p:nvSpPr>
          <p:spPr>
            <a:xfrm>
              <a:off x="10332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
            <p:cNvSpPr/>
            <p:nvPr/>
          </p:nvSpPr>
          <p:spPr>
            <a:xfrm>
              <a:off x="107297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
            <p:cNvSpPr/>
            <p:nvPr/>
          </p:nvSpPr>
          <p:spPr>
            <a:xfrm>
              <a:off x="11127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
            <p:cNvSpPr/>
            <p:nvPr/>
          </p:nvSpPr>
          <p:spPr>
            <a:xfrm>
              <a:off x="1152500"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8" y="303"/>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
            <p:cNvSpPr/>
            <p:nvPr/>
          </p:nvSpPr>
          <p:spPr>
            <a:xfrm>
              <a:off x="1192275" y="1311675"/>
              <a:ext cx="9675" cy="9725"/>
            </a:xfrm>
            <a:custGeom>
              <a:avLst/>
              <a:gdLst/>
              <a:ahLst/>
              <a:cxnLst/>
              <a:rect l="l" t="t" r="r" b="b"/>
              <a:pathLst>
                <a:path w="387" h="389" extrusionOk="0">
                  <a:moveTo>
                    <a:pt x="193" y="1"/>
                  </a:moveTo>
                  <a:cubicBezTo>
                    <a:pt x="86" y="1"/>
                    <a:pt x="0" y="89"/>
                    <a:pt x="0" y="195"/>
                  </a:cubicBezTo>
                  <a:cubicBezTo>
                    <a:pt x="0" y="303"/>
                    <a:pt x="86" y="389"/>
                    <a:pt x="193" y="389"/>
                  </a:cubicBezTo>
                  <a:cubicBezTo>
                    <a:pt x="300" y="389"/>
                    <a:pt x="387" y="303"/>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
            <p:cNvSpPr/>
            <p:nvPr/>
          </p:nvSpPr>
          <p:spPr>
            <a:xfrm>
              <a:off x="1232025" y="1311675"/>
              <a:ext cx="9675" cy="9725"/>
            </a:xfrm>
            <a:custGeom>
              <a:avLst/>
              <a:gdLst/>
              <a:ahLst/>
              <a:cxnLst/>
              <a:rect l="l" t="t" r="r" b="b"/>
              <a:pathLst>
                <a:path w="387" h="389" extrusionOk="0">
                  <a:moveTo>
                    <a:pt x="194" y="1"/>
                  </a:moveTo>
                  <a:cubicBezTo>
                    <a:pt x="87" y="1"/>
                    <a:pt x="0" y="89"/>
                    <a:pt x="0" y="195"/>
                  </a:cubicBezTo>
                  <a:cubicBezTo>
                    <a:pt x="0" y="303"/>
                    <a:pt x="87" y="389"/>
                    <a:pt x="194" y="389"/>
                  </a:cubicBezTo>
                  <a:cubicBezTo>
                    <a:pt x="300" y="389"/>
                    <a:pt x="387" y="303"/>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
            <p:cNvSpPr/>
            <p:nvPr/>
          </p:nvSpPr>
          <p:spPr>
            <a:xfrm>
              <a:off x="276225" y="1277575"/>
              <a:ext cx="11375" cy="9725"/>
            </a:xfrm>
            <a:custGeom>
              <a:avLst/>
              <a:gdLst/>
              <a:ahLst/>
              <a:cxnLst/>
              <a:rect l="l" t="t" r="r" b="b"/>
              <a:pathLst>
                <a:path w="455" h="389" extrusionOk="0">
                  <a:moveTo>
                    <a:pt x="260" y="1"/>
                  </a:moveTo>
                  <a:cubicBezTo>
                    <a:pt x="87" y="1"/>
                    <a:pt x="1" y="210"/>
                    <a:pt x="124" y="331"/>
                  </a:cubicBezTo>
                  <a:cubicBezTo>
                    <a:pt x="163" y="371"/>
                    <a:pt x="212" y="389"/>
                    <a:pt x="259" y="389"/>
                  </a:cubicBezTo>
                  <a:cubicBezTo>
                    <a:pt x="359" y="389"/>
                    <a:pt x="454" y="311"/>
                    <a:pt x="454" y="195"/>
                  </a:cubicBezTo>
                  <a:cubicBezTo>
                    <a:pt x="454" y="89"/>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
            <p:cNvSpPr/>
            <p:nvPr/>
          </p:nvSpPr>
          <p:spPr>
            <a:xfrm>
              <a:off x="31762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
            <p:cNvSpPr/>
            <p:nvPr/>
          </p:nvSpPr>
          <p:spPr>
            <a:xfrm>
              <a:off x="355750" y="127757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5"/>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
            <p:cNvSpPr/>
            <p:nvPr/>
          </p:nvSpPr>
          <p:spPr>
            <a:xfrm>
              <a:off x="397125" y="127757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
            <p:cNvSpPr/>
            <p:nvPr/>
          </p:nvSpPr>
          <p:spPr>
            <a:xfrm>
              <a:off x="435250" y="1277575"/>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
            <p:cNvSpPr/>
            <p:nvPr/>
          </p:nvSpPr>
          <p:spPr>
            <a:xfrm>
              <a:off x="475000" y="1277575"/>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
            <p:cNvSpPr/>
            <p:nvPr/>
          </p:nvSpPr>
          <p:spPr>
            <a:xfrm>
              <a:off x="516425" y="127757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
            <p:cNvSpPr/>
            <p:nvPr/>
          </p:nvSpPr>
          <p:spPr>
            <a:xfrm>
              <a:off x="554500" y="1277575"/>
              <a:ext cx="11375" cy="9750"/>
            </a:xfrm>
            <a:custGeom>
              <a:avLst/>
              <a:gdLst/>
              <a:ahLst/>
              <a:cxnLst/>
              <a:rect l="l" t="t" r="r" b="b"/>
              <a:pathLst>
                <a:path w="455" h="390" extrusionOk="0">
                  <a:moveTo>
                    <a:pt x="262" y="1"/>
                  </a:moveTo>
                  <a:cubicBezTo>
                    <a:pt x="87" y="1"/>
                    <a:pt x="1" y="210"/>
                    <a:pt x="124" y="333"/>
                  </a:cubicBezTo>
                  <a:cubicBezTo>
                    <a:pt x="163" y="372"/>
                    <a:pt x="211" y="389"/>
                    <a:pt x="258" y="389"/>
                  </a:cubicBezTo>
                  <a:cubicBezTo>
                    <a:pt x="358" y="389"/>
                    <a:pt x="454" y="312"/>
                    <a:pt x="454" y="195"/>
                  </a:cubicBezTo>
                  <a:cubicBezTo>
                    <a:pt x="454" y="89"/>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
            <p:cNvSpPr/>
            <p:nvPr/>
          </p:nvSpPr>
          <p:spPr>
            <a:xfrm>
              <a:off x="595925"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
            <p:cNvSpPr/>
            <p:nvPr/>
          </p:nvSpPr>
          <p:spPr>
            <a:xfrm>
              <a:off x="634025" y="1277575"/>
              <a:ext cx="11375" cy="9750"/>
            </a:xfrm>
            <a:custGeom>
              <a:avLst/>
              <a:gdLst/>
              <a:ahLst/>
              <a:cxnLst/>
              <a:rect l="l" t="t" r="r" b="b"/>
              <a:pathLst>
                <a:path w="455" h="390" extrusionOk="0">
                  <a:moveTo>
                    <a:pt x="261" y="1"/>
                  </a:moveTo>
                  <a:cubicBezTo>
                    <a:pt x="88" y="1"/>
                    <a:pt x="0" y="210"/>
                    <a:pt x="123" y="333"/>
                  </a:cubicBezTo>
                  <a:cubicBezTo>
                    <a:pt x="162" y="372"/>
                    <a:pt x="211" y="389"/>
                    <a:pt x="258" y="389"/>
                  </a:cubicBezTo>
                  <a:cubicBezTo>
                    <a:pt x="358" y="389"/>
                    <a:pt x="454" y="312"/>
                    <a:pt x="455" y="195"/>
                  </a:cubicBezTo>
                  <a:cubicBezTo>
                    <a:pt x="455"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
            <p:cNvSpPr/>
            <p:nvPr/>
          </p:nvSpPr>
          <p:spPr>
            <a:xfrm>
              <a:off x="673775" y="1277575"/>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
            <p:cNvSpPr/>
            <p:nvPr/>
          </p:nvSpPr>
          <p:spPr>
            <a:xfrm>
              <a:off x="715200" y="127757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
            <p:cNvSpPr/>
            <p:nvPr/>
          </p:nvSpPr>
          <p:spPr>
            <a:xfrm>
              <a:off x="753300" y="1277575"/>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
            <p:cNvSpPr/>
            <p:nvPr/>
          </p:nvSpPr>
          <p:spPr>
            <a:xfrm>
              <a:off x="794700"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
            <p:cNvSpPr/>
            <p:nvPr/>
          </p:nvSpPr>
          <p:spPr>
            <a:xfrm>
              <a:off x="832825" y="1277575"/>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
            <p:cNvSpPr/>
            <p:nvPr/>
          </p:nvSpPr>
          <p:spPr>
            <a:xfrm>
              <a:off x="872575" y="1277575"/>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
            <p:cNvSpPr/>
            <p:nvPr/>
          </p:nvSpPr>
          <p:spPr>
            <a:xfrm>
              <a:off x="913950" y="127757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
            <p:cNvSpPr/>
            <p:nvPr/>
          </p:nvSpPr>
          <p:spPr>
            <a:xfrm>
              <a:off x="95370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
            <p:cNvSpPr/>
            <p:nvPr/>
          </p:nvSpPr>
          <p:spPr>
            <a:xfrm>
              <a:off x="99345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
            <p:cNvSpPr/>
            <p:nvPr/>
          </p:nvSpPr>
          <p:spPr>
            <a:xfrm>
              <a:off x="10332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
            <p:cNvSpPr/>
            <p:nvPr/>
          </p:nvSpPr>
          <p:spPr>
            <a:xfrm>
              <a:off x="107297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
            <p:cNvSpPr/>
            <p:nvPr/>
          </p:nvSpPr>
          <p:spPr>
            <a:xfrm>
              <a:off x="11127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
            <p:cNvSpPr/>
            <p:nvPr/>
          </p:nvSpPr>
          <p:spPr>
            <a:xfrm>
              <a:off x="1152500"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
            <p:cNvSpPr/>
            <p:nvPr/>
          </p:nvSpPr>
          <p:spPr>
            <a:xfrm>
              <a:off x="1192275" y="127757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
            <p:cNvSpPr/>
            <p:nvPr/>
          </p:nvSpPr>
          <p:spPr>
            <a:xfrm>
              <a:off x="1232025" y="127757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
            <p:cNvSpPr/>
            <p:nvPr/>
          </p:nvSpPr>
          <p:spPr>
            <a:xfrm>
              <a:off x="276225" y="1243475"/>
              <a:ext cx="11375" cy="9725"/>
            </a:xfrm>
            <a:custGeom>
              <a:avLst/>
              <a:gdLst/>
              <a:ahLst/>
              <a:cxnLst/>
              <a:rect l="l" t="t" r="r" b="b"/>
              <a:pathLst>
                <a:path w="455" h="389" extrusionOk="0">
                  <a:moveTo>
                    <a:pt x="260" y="0"/>
                  </a:moveTo>
                  <a:cubicBezTo>
                    <a:pt x="87" y="0"/>
                    <a:pt x="1" y="210"/>
                    <a:pt x="124" y="332"/>
                  </a:cubicBezTo>
                  <a:cubicBezTo>
                    <a:pt x="163" y="371"/>
                    <a:pt x="211" y="389"/>
                    <a:pt x="258" y="389"/>
                  </a:cubicBezTo>
                  <a:cubicBezTo>
                    <a:pt x="358" y="389"/>
                    <a:pt x="454" y="312"/>
                    <a:pt x="454" y="194"/>
                  </a:cubicBezTo>
                  <a:cubicBezTo>
                    <a:pt x="454" y="88"/>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
            <p:cNvSpPr/>
            <p:nvPr/>
          </p:nvSpPr>
          <p:spPr>
            <a:xfrm>
              <a:off x="31762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
            <p:cNvSpPr/>
            <p:nvPr/>
          </p:nvSpPr>
          <p:spPr>
            <a:xfrm>
              <a:off x="355750" y="1243475"/>
              <a:ext cx="11350" cy="9725"/>
            </a:xfrm>
            <a:custGeom>
              <a:avLst/>
              <a:gdLst/>
              <a:ahLst/>
              <a:cxnLst/>
              <a:rect l="l" t="t" r="r" b="b"/>
              <a:pathLst>
                <a:path w="454" h="389" extrusionOk="0">
                  <a:moveTo>
                    <a:pt x="259" y="0"/>
                  </a:moveTo>
                  <a:cubicBezTo>
                    <a:pt x="87" y="0"/>
                    <a:pt x="0" y="210"/>
                    <a:pt x="123" y="332"/>
                  </a:cubicBezTo>
                  <a:cubicBezTo>
                    <a:pt x="162" y="371"/>
                    <a:pt x="210" y="389"/>
                    <a:pt x="258" y="389"/>
                  </a:cubicBezTo>
                  <a:cubicBezTo>
                    <a:pt x="357" y="389"/>
                    <a:pt x="453" y="312"/>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
            <p:cNvSpPr/>
            <p:nvPr/>
          </p:nvSpPr>
          <p:spPr>
            <a:xfrm>
              <a:off x="397125" y="124347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
            <p:cNvSpPr/>
            <p:nvPr/>
          </p:nvSpPr>
          <p:spPr>
            <a:xfrm>
              <a:off x="435250" y="1243475"/>
              <a:ext cx="11350" cy="9750"/>
            </a:xfrm>
            <a:custGeom>
              <a:avLst/>
              <a:gdLst/>
              <a:ahLst/>
              <a:cxnLst/>
              <a:rect l="l" t="t" r="r" b="b"/>
              <a:pathLst>
                <a:path w="454" h="390" extrusionOk="0">
                  <a:moveTo>
                    <a:pt x="260" y="0"/>
                  </a:moveTo>
                  <a:cubicBezTo>
                    <a:pt x="87" y="0"/>
                    <a:pt x="0" y="210"/>
                    <a:pt x="123" y="332"/>
                  </a:cubicBezTo>
                  <a:cubicBezTo>
                    <a:pt x="162" y="372"/>
                    <a:pt x="211" y="390"/>
                    <a:pt x="258"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
            <p:cNvSpPr/>
            <p:nvPr/>
          </p:nvSpPr>
          <p:spPr>
            <a:xfrm>
              <a:off x="475000" y="1243475"/>
              <a:ext cx="11350" cy="9750"/>
            </a:xfrm>
            <a:custGeom>
              <a:avLst/>
              <a:gdLst/>
              <a:ahLst/>
              <a:cxnLst/>
              <a:rect l="l" t="t" r="r" b="b"/>
              <a:pathLst>
                <a:path w="454" h="390" extrusionOk="0">
                  <a:moveTo>
                    <a:pt x="260" y="0"/>
                  </a:moveTo>
                  <a:cubicBezTo>
                    <a:pt x="87" y="0"/>
                    <a:pt x="1" y="210"/>
                    <a:pt x="122" y="332"/>
                  </a:cubicBezTo>
                  <a:cubicBezTo>
                    <a:pt x="161" y="372"/>
                    <a:pt x="210" y="390"/>
                    <a:pt x="258"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
            <p:cNvSpPr/>
            <p:nvPr/>
          </p:nvSpPr>
          <p:spPr>
            <a:xfrm>
              <a:off x="516425" y="124347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
            <p:cNvSpPr/>
            <p:nvPr/>
          </p:nvSpPr>
          <p:spPr>
            <a:xfrm>
              <a:off x="554500" y="1243475"/>
              <a:ext cx="11375" cy="9750"/>
            </a:xfrm>
            <a:custGeom>
              <a:avLst/>
              <a:gdLst/>
              <a:ahLst/>
              <a:cxnLst/>
              <a:rect l="l" t="t" r="r" b="b"/>
              <a:pathLst>
                <a:path w="455" h="390" extrusionOk="0">
                  <a:moveTo>
                    <a:pt x="262" y="0"/>
                  </a:moveTo>
                  <a:cubicBezTo>
                    <a:pt x="87" y="0"/>
                    <a:pt x="1" y="210"/>
                    <a:pt x="124" y="332"/>
                  </a:cubicBezTo>
                  <a:cubicBezTo>
                    <a:pt x="163" y="372"/>
                    <a:pt x="212" y="390"/>
                    <a:pt x="259" y="390"/>
                  </a:cubicBezTo>
                  <a:cubicBezTo>
                    <a:pt x="359" y="390"/>
                    <a:pt x="454" y="312"/>
                    <a:pt x="454" y="194"/>
                  </a:cubicBezTo>
                  <a:cubicBezTo>
                    <a:pt x="454"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
            <p:cNvSpPr/>
            <p:nvPr/>
          </p:nvSpPr>
          <p:spPr>
            <a:xfrm>
              <a:off x="595925"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
            <p:cNvSpPr/>
            <p:nvPr/>
          </p:nvSpPr>
          <p:spPr>
            <a:xfrm>
              <a:off x="634025" y="1243475"/>
              <a:ext cx="11375" cy="9750"/>
            </a:xfrm>
            <a:custGeom>
              <a:avLst/>
              <a:gdLst/>
              <a:ahLst/>
              <a:cxnLst/>
              <a:rect l="l" t="t" r="r" b="b"/>
              <a:pathLst>
                <a:path w="455" h="390" extrusionOk="0">
                  <a:moveTo>
                    <a:pt x="261" y="0"/>
                  </a:moveTo>
                  <a:cubicBezTo>
                    <a:pt x="88" y="0"/>
                    <a:pt x="0" y="210"/>
                    <a:pt x="123" y="332"/>
                  </a:cubicBezTo>
                  <a:cubicBezTo>
                    <a:pt x="162" y="372"/>
                    <a:pt x="211" y="390"/>
                    <a:pt x="259" y="390"/>
                  </a:cubicBezTo>
                  <a:cubicBezTo>
                    <a:pt x="359" y="390"/>
                    <a:pt x="455" y="312"/>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
            <p:cNvSpPr/>
            <p:nvPr/>
          </p:nvSpPr>
          <p:spPr>
            <a:xfrm>
              <a:off x="673775" y="1243475"/>
              <a:ext cx="11375" cy="9750"/>
            </a:xfrm>
            <a:custGeom>
              <a:avLst/>
              <a:gdLst/>
              <a:ahLst/>
              <a:cxnLst/>
              <a:rect l="l" t="t" r="r" b="b"/>
              <a:pathLst>
                <a:path w="455" h="390" extrusionOk="0">
                  <a:moveTo>
                    <a:pt x="261" y="0"/>
                  </a:moveTo>
                  <a:cubicBezTo>
                    <a:pt x="88" y="0"/>
                    <a:pt x="0" y="210"/>
                    <a:pt x="123" y="332"/>
                  </a:cubicBezTo>
                  <a:cubicBezTo>
                    <a:pt x="163" y="372"/>
                    <a:pt x="211" y="390"/>
                    <a:pt x="259" y="390"/>
                  </a:cubicBezTo>
                  <a:cubicBezTo>
                    <a:pt x="359" y="390"/>
                    <a:pt x="455" y="312"/>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
            <p:cNvSpPr/>
            <p:nvPr/>
          </p:nvSpPr>
          <p:spPr>
            <a:xfrm>
              <a:off x="715200" y="124347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
            <p:cNvSpPr/>
            <p:nvPr/>
          </p:nvSpPr>
          <p:spPr>
            <a:xfrm>
              <a:off x="753300" y="1243475"/>
              <a:ext cx="11375" cy="9750"/>
            </a:xfrm>
            <a:custGeom>
              <a:avLst/>
              <a:gdLst/>
              <a:ahLst/>
              <a:cxnLst/>
              <a:rect l="l" t="t" r="r" b="b"/>
              <a:pathLst>
                <a:path w="455" h="390" extrusionOk="0">
                  <a:moveTo>
                    <a:pt x="260" y="0"/>
                  </a:moveTo>
                  <a:cubicBezTo>
                    <a:pt x="87" y="0"/>
                    <a:pt x="1" y="210"/>
                    <a:pt x="122" y="332"/>
                  </a:cubicBezTo>
                  <a:cubicBezTo>
                    <a:pt x="162" y="372"/>
                    <a:pt x="210" y="390"/>
                    <a:pt x="258" y="390"/>
                  </a:cubicBezTo>
                  <a:cubicBezTo>
                    <a:pt x="358" y="390"/>
                    <a:pt x="454" y="312"/>
                    <a:pt x="454" y="194"/>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
            <p:cNvSpPr/>
            <p:nvPr/>
          </p:nvSpPr>
          <p:spPr>
            <a:xfrm>
              <a:off x="794700"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
            <p:cNvSpPr/>
            <p:nvPr/>
          </p:nvSpPr>
          <p:spPr>
            <a:xfrm>
              <a:off x="832825" y="1243475"/>
              <a:ext cx="11350" cy="9750"/>
            </a:xfrm>
            <a:custGeom>
              <a:avLst/>
              <a:gdLst/>
              <a:ahLst/>
              <a:cxnLst/>
              <a:rect l="l" t="t" r="r" b="b"/>
              <a:pathLst>
                <a:path w="454" h="390" extrusionOk="0">
                  <a:moveTo>
                    <a:pt x="259" y="0"/>
                  </a:moveTo>
                  <a:cubicBezTo>
                    <a:pt x="87" y="0"/>
                    <a:pt x="0" y="210"/>
                    <a:pt x="122" y="332"/>
                  </a:cubicBezTo>
                  <a:cubicBezTo>
                    <a:pt x="161" y="372"/>
                    <a:pt x="210" y="390"/>
                    <a:pt x="257" y="390"/>
                  </a:cubicBezTo>
                  <a:cubicBezTo>
                    <a:pt x="357" y="390"/>
                    <a:pt x="453" y="312"/>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
            <p:cNvSpPr/>
            <p:nvPr/>
          </p:nvSpPr>
          <p:spPr>
            <a:xfrm>
              <a:off x="872575" y="1243475"/>
              <a:ext cx="11350" cy="9750"/>
            </a:xfrm>
            <a:custGeom>
              <a:avLst/>
              <a:gdLst/>
              <a:ahLst/>
              <a:cxnLst/>
              <a:rect l="l" t="t" r="r" b="b"/>
              <a:pathLst>
                <a:path w="454" h="390" extrusionOk="0">
                  <a:moveTo>
                    <a:pt x="260" y="0"/>
                  </a:moveTo>
                  <a:cubicBezTo>
                    <a:pt x="87" y="0"/>
                    <a:pt x="0" y="210"/>
                    <a:pt x="122" y="332"/>
                  </a:cubicBezTo>
                  <a:cubicBezTo>
                    <a:pt x="161" y="372"/>
                    <a:pt x="210" y="390"/>
                    <a:pt x="257"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
            <p:cNvSpPr/>
            <p:nvPr/>
          </p:nvSpPr>
          <p:spPr>
            <a:xfrm>
              <a:off x="913950" y="124347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
            <p:cNvSpPr/>
            <p:nvPr/>
          </p:nvSpPr>
          <p:spPr>
            <a:xfrm>
              <a:off x="95370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
            <p:cNvSpPr/>
            <p:nvPr/>
          </p:nvSpPr>
          <p:spPr>
            <a:xfrm>
              <a:off x="99345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
            <p:cNvSpPr/>
            <p:nvPr/>
          </p:nvSpPr>
          <p:spPr>
            <a:xfrm>
              <a:off x="10332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
            <p:cNvSpPr/>
            <p:nvPr/>
          </p:nvSpPr>
          <p:spPr>
            <a:xfrm>
              <a:off x="107297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
            <p:cNvSpPr/>
            <p:nvPr/>
          </p:nvSpPr>
          <p:spPr>
            <a:xfrm>
              <a:off x="11127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
            <p:cNvSpPr/>
            <p:nvPr/>
          </p:nvSpPr>
          <p:spPr>
            <a:xfrm>
              <a:off x="1152500"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
            <p:cNvSpPr/>
            <p:nvPr/>
          </p:nvSpPr>
          <p:spPr>
            <a:xfrm>
              <a:off x="1192275" y="124347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
            <p:cNvSpPr/>
            <p:nvPr/>
          </p:nvSpPr>
          <p:spPr>
            <a:xfrm>
              <a:off x="1232025" y="124347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
            <p:cNvSpPr/>
            <p:nvPr/>
          </p:nvSpPr>
          <p:spPr>
            <a:xfrm>
              <a:off x="276225" y="1209375"/>
              <a:ext cx="11375" cy="9725"/>
            </a:xfrm>
            <a:custGeom>
              <a:avLst/>
              <a:gdLst/>
              <a:ahLst/>
              <a:cxnLst/>
              <a:rect l="l" t="t" r="r" b="b"/>
              <a:pathLst>
                <a:path w="455" h="389" extrusionOk="0">
                  <a:moveTo>
                    <a:pt x="260" y="0"/>
                  </a:moveTo>
                  <a:cubicBezTo>
                    <a:pt x="87" y="0"/>
                    <a:pt x="1" y="209"/>
                    <a:pt x="124" y="332"/>
                  </a:cubicBezTo>
                  <a:cubicBezTo>
                    <a:pt x="163" y="371"/>
                    <a:pt x="211" y="389"/>
                    <a:pt x="258" y="389"/>
                  </a:cubicBezTo>
                  <a:cubicBezTo>
                    <a:pt x="358" y="389"/>
                    <a:pt x="454" y="311"/>
                    <a:pt x="454" y="194"/>
                  </a:cubicBezTo>
                  <a:cubicBezTo>
                    <a:pt x="454" y="88"/>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
            <p:cNvSpPr/>
            <p:nvPr/>
          </p:nvSpPr>
          <p:spPr>
            <a:xfrm>
              <a:off x="31762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
            <p:cNvSpPr/>
            <p:nvPr/>
          </p:nvSpPr>
          <p:spPr>
            <a:xfrm>
              <a:off x="355750" y="120937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1"/>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
            <p:cNvSpPr/>
            <p:nvPr/>
          </p:nvSpPr>
          <p:spPr>
            <a:xfrm>
              <a:off x="397125" y="1209400"/>
              <a:ext cx="9725" cy="9700"/>
            </a:xfrm>
            <a:custGeom>
              <a:avLst/>
              <a:gdLst/>
              <a:ahLst/>
              <a:cxnLst/>
              <a:rect l="l" t="t" r="r" b="b"/>
              <a:pathLst>
                <a:path w="389" h="388" extrusionOk="0">
                  <a:moveTo>
                    <a:pt x="195" y="1"/>
                  </a:moveTo>
                  <a:cubicBezTo>
                    <a:pt x="88" y="1"/>
                    <a:pt x="1" y="87"/>
                    <a:pt x="1" y="193"/>
                  </a:cubicBezTo>
                  <a:cubicBezTo>
                    <a:pt x="1" y="301"/>
                    <a:pt x="88"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
            <p:cNvSpPr/>
            <p:nvPr/>
          </p:nvSpPr>
          <p:spPr>
            <a:xfrm>
              <a:off x="435250" y="1209375"/>
              <a:ext cx="11350" cy="9750"/>
            </a:xfrm>
            <a:custGeom>
              <a:avLst/>
              <a:gdLst/>
              <a:ahLst/>
              <a:cxnLst/>
              <a:rect l="l" t="t" r="r" b="b"/>
              <a:pathLst>
                <a:path w="454" h="390" extrusionOk="0">
                  <a:moveTo>
                    <a:pt x="260" y="0"/>
                  </a:moveTo>
                  <a:cubicBezTo>
                    <a:pt x="87" y="0"/>
                    <a:pt x="0" y="209"/>
                    <a:pt x="123" y="332"/>
                  </a:cubicBezTo>
                  <a:cubicBezTo>
                    <a:pt x="162" y="372"/>
                    <a:pt x="211" y="389"/>
                    <a:pt x="258"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
            <p:cNvSpPr/>
            <p:nvPr/>
          </p:nvSpPr>
          <p:spPr>
            <a:xfrm>
              <a:off x="475000" y="1209375"/>
              <a:ext cx="11350" cy="9750"/>
            </a:xfrm>
            <a:custGeom>
              <a:avLst/>
              <a:gdLst/>
              <a:ahLst/>
              <a:cxnLst/>
              <a:rect l="l" t="t" r="r" b="b"/>
              <a:pathLst>
                <a:path w="454" h="390" extrusionOk="0">
                  <a:moveTo>
                    <a:pt x="260" y="0"/>
                  </a:moveTo>
                  <a:cubicBezTo>
                    <a:pt x="87" y="0"/>
                    <a:pt x="1" y="209"/>
                    <a:pt x="122" y="332"/>
                  </a:cubicBezTo>
                  <a:cubicBezTo>
                    <a:pt x="161" y="372"/>
                    <a:pt x="210" y="389"/>
                    <a:pt x="258"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
            <p:cNvSpPr/>
            <p:nvPr/>
          </p:nvSpPr>
          <p:spPr>
            <a:xfrm>
              <a:off x="516425" y="120940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
            <p:cNvSpPr/>
            <p:nvPr/>
          </p:nvSpPr>
          <p:spPr>
            <a:xfrm>
              <a:off x="554500" y="1209375"/>
              <a:ext cx="11375" cy="9750"/>
            </a:xfrm>
            <a:custGeom>
              <a:avLst/>
              <a:gdLst/>
              <a:ahLst/>
              <a:cxnLst/>
              <a:rect l="l" t="t" r="r" b="b"/>
              <a:pathLst>
                <a:path w="455" h="390" extrusionOk="0">
                  <a:moveTo>
                    <a:pt x="262" y="0"/>
                  </a:moveTo>
                  <a:cubicBezTo>
                    <a:pt x="87" y="0"/>
                    <a:pt x="1" y="209"/>
                    <a:pt x="124" y="332"/>
                  </a:cubicBezTo>
                  <a:cubicBezTo>
                    <a:pt x="163" y="372"/>
                    <a:pt x="211" y="389"/>
                    <a:pt x="258" y="389"/>
                  </a:cubicBezTo>
                  <a:cubicBezTo>
                    <a:pt x="358" y="389"/>
                    <a:pt x="454" y="311"/>
                    <a:pt x="454" y="194"/>
                  </a:cubicBezTo>
                  <a:cubicBezTo>
                    <a:pt x="454"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
            <p:cNvSpPr/>
            <p:nvPr/>
          </p:nvSpPr>
          <p:spPr>
            <a:xfrm>
              <a:off x="595925"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
            <p:cNvSpPr/>
            <p:nvPr/>
          </p:nvSpPr>
          <p:spPr>
            <a:xfrm>
              <a:off x="634025" y="1209375"/>
              <a:ext cx="11375" cy="9750"/>
            </a:xfrm>
            <a:custGeom>
              <a:avLst/>
              <a:gdLst/>
              <a:ahLst/>
              <a:cxnLst/>
              <a:rect l="l" t="t" r="r" b="b"/>
              <a:pathLst>
                <a:path w="455" h="390" extrusionOk="0">
                  <a:moveTo>
                    <a:pt x="261" y="0"/>
                  </a:moveTo>
                  <a:cubicBezTo>
                    <a:pt x="88" y="0"/>
                    <a:pt x="0" y="209"/>
                    <a:pt x="123" y="332"/>
                  </a:cubicBezTo>
                  <a:cubicBezTo>
                    <a:pt x="162" y="372"/>
                    <a:pt x="211" y="389"/>
                    <a:pt x="258" y="389"/>
                  </a:cubicBezTo>
                  <a:cubicBezTo>
                    <a:pt x="358" y="389"/>
                    <a:pt x="454" y="311"/>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
            <p:cNvSpPr/>
            <p:nvPr/>
          </p:nvSpPr>
          <p:spPr>
            <a:xfrm>
              <a:off x="673775" y="1209375"/>
              <a:ext cx="11375" cy="9750"/>
            </a:xfrm>
            <a:custGeom>
              <a:avLst/>
              <a:gdLst/>
              <a:ahLst/>
              <a:cxnLst/>
              <a:rect l="l" t="t" r="r" b="b"/>
              <a:pathLst>
                <a:path w="455" h="390" extrusionOk="0">
                  <a:moveTo>
                    <a:pt x="261" y="0"/>
                  </a:moveTo>
                  <a:cubicBezTo>
                    <a:pt x="88" y="0"/>
                    <a:pt x="0" y="209"/>
                    <a:pt x="123" y="332"/>
                  </a:cubicBezTo>
                  <a:cubicBezTo>
                    <a:pt x="163" y="372"/>
                    <a:pt x="211" y="389"/>
                    <a:pt x="259" y="389"/>
                  </a:cubicBezTo>
                  <a:cubicBezTo>
                    <a:pt x="359" y="389"/>
                    <a:pt x="455" y="311"/>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
            <p:cNvSpPr/>
            <p:nvPr/>
          </p:nvSpPr>
          <p:spPr>
            <a:xfrm>
              <a:off x="715200" y="1209400"/>
              <a:ext cx="9725" cy="9700"/>
            </a:xfrm>
            <a:custGeom>
              <a:avLst/>
              <a:gdLst/>
              <a:ahLst/>
              <a:cxnLst/>
              <a:rect l="l" t="t" r="r" b="b"/>
              <a:pathLst>
                <a:path w="389" h="388" extrusionOk="0">
                  <a:moveTo>
                    <a:pt x="194" y="1"/>
                  </a:moveTo>
                  <a:cubicBezTo>
                    <a:pt x="86" y="1"/>
                    <a:pt x="0" y="87"/>
                    <a:pt x="0" y="193"/>
                  </a:cubicBezTo>
                  <a:cubicBezTo>
                    <a:pt x="0" y="301"/>
                    <a:pt x="86"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
            <p:cNvSpPr/>
            <p:nvPr/>
          </p:nvSpPr>
          <p:spPr>
            <a:xfrm>
              <a:off x="753300" y="1209375"/>
              <a:ext cx="11375" cy="9750"/>
            </a:xfrm>
            <a:custGeom>
              <a:avLst/>
              <a:gdLst/>
              <a:ahLst/>
              <a:cxnLst/>
              <a:rect l="l" t="t" r="r" b="b"/>
              <a:pathLst>
                <a:path w="455" h="390" extrusionOk="0">
                  <a:moveTo>
                    <a:pt x="260" y="0"/>
                  </a:moveTo>
                  <a:cubicBezTo>
                    <a:pt x="87" y="0"/>
                    <a:pt x="1" y="209"/>
                    <a:pt x="122" y="332"/>
                  </a:cubicBezTo>
                  <a:cubicBezTo>
                    <a:pt x="162" y="372"/>
                    <a:pt x="210" y="389"/>
                    <a:pt x="258" y="389"/>
                  </a:cubicBezTo>
                  <a:cubicBezTo>
                    <a:pt x="358" y="389"/>
                    <a:pt x="454" y="311"/>
                    <a:pt x="454" y="194"/>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
            <p:cNvSpPr/>
            <p:nvPr/>
          </p:nvSpPr>
          <p:spPr>
            <a:xfrm>
              <a:off x="794700"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
            <p:cNvSpPr/>
            <p:nvPr/>
          </p:nvSpPr>
          <p:spPr>
            <a:xfrm>
              <a:off x="832825" y="1209375"/>
              <a:ext cx="11350" cy="9750"/>
            </a:xfrm>
            <a:custGeom>
              <a:avLst/>
              <a:gdLst/>
              <a:ahLst/>
              <a:cxnLst/>
              <a:rect l="l" t="t" r="r" b="b"/>
              <a:pathLst>
                <a:path w="454" h="390" extrusionOk="0">
                  <a:moveTo>
                    <a:pt x="259" y="0"/>
                  </a:moveTo>
                  <a:cubicBezTo>
                    <a:pt x="87" y="0"/>
                    <a:pt x="0" y="209"/>
                    <a:pt x="122" y="332"/>
                  </a:cubicBezTo>
                  <a:cubicBezTo>
                    <a:pt x="161" y="372"/>
                    <a:pt x="210" y="389"/>
                    <a:pt x="257" y="389"/>
                  </a:cubicBezTo>
                  <a:cubicBezTo>
                    <a:pt x="357" y="389"/>
                    <a:pt x="453" y="311"/>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
            <p:cNvSpPr/>
            <p:nvPr/>
          </p:nvSpPr>
          <p:spPr>
            <a:xfrm>
              <a:off x="872575" y="1209375"/>
              <a:ext cx="11350" cy="9750"/>
            </a:xfrm>
            <a:custGeom>
              <a:avLst/>
              <a:gdLst/>
              <a:ahLst/>
              <a:cxnLst/>
              <a:rect l="l" t="t" r="r" b="b"/>
              <a:pathLst>
                <a:path w="454" h="390" extrusionOk="0">
                  <a:moveTo>
                    <a:pt x="260" y="0"/>
                  </a:moveTo>
                  <a:cubicBezTo>
                    <a:pt x="87" y="0"/>
                    <a:pt x="0" y="209"/>
                    <a:pt x="122" y="332"/>
                  </a:cubicBezTo>
                  <a:cubicBezTo>
                    <a:pt x="161" y="372"/>
                    <a:pt x="210" y="389"/>
                    <a:pt x="257"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
            <p:cNvSpPr/>
            <p:nvPr/>
          </p:nvSpPr>
          <p:spPr>
            <a:xfrm>
              <a:off x="913950" y="1209400"/>
              <a:ext cx="9725" cy="9700"/>
            </a:xfrm>
            <a:custGeom>
              <a:avLst/>
              <a:gdLst/>
              <a:ahLst/>
              <a:cxnLst/>
              <a:rect l="l" t="t" r="r" b="b"/>
              <a:pathLst>
                <a:path w="389" h="388" extrusionOk="0">
                  <a:moveTo>
                    <a:pt x="195" y="1"/>
                  </a:moveTo>
                  <a:cubicBezTo>
                    <a:pt x="87" y="1"/>
                    <a:pt x="1" y="87"/>
                    <a:pt x="1" y="193"/>
                  </a:cubicBezTo>
                  <a:cubicBezTo>
                    <a:pt x="1" y="301"/>
                    <a:pt x="87"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
            <p:cNvSpPr/>
            <p:nvPr/>
          </p:nvSpPr>
          <p:spPr>
            <a:xfrm>
              <a:off x="95370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
            <p:cNvSpPr/>
            <p:nvPr/>
          </p:nvSpPr>
          <p:spPr>
            <a:xfrm>
              <a:off x="99345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3" y="387"/>
                    <a:pt x="389" y="301"/>
                    <a:pt x="389" y="193"/>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
            <p:cNvSpPr/>
            <p:nvPr/>
          </p:nvSpPr>
          <p:spPr>
            <a:xfrm>
              <a:off x="10332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
            <p:cNvSpPr/>
            <p:nvPr/>
          </p:nvSpPr>
          <p:spPr>
            <a:xfrm>
              <a:off x="107297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
            <p:cNvSpPr/>
            <p:nvPr/>
          </p:nvSpPr>
          <p:spPr>
            <a:xfrm>
              <a:off x="11127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
            <p:cNvSpPr/>
            <p:nvPr/>
          </p:nvSpPr>
          <p:spPr>
            <a:xfrm>
              <a:off x="1152500"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8" y="301"/>
                    <a:pt x="388" y="193"/>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
            <p:cNvSpPr/>
            <p:nvPr/>
          </p:nvSpPr>
          <p:spPr>
            <a:xfrm>
              <a:off x="1192275" y="1209400"/>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300" y="387"/>
                    <a:pt x="387" y="301"/>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
            <p:cNvSpPr/>
            <p:nvPr/>
          </p:nvSpPr>
          <p:spPr>
            <a:xfrm>
              <a:off x="1232025" y="120940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
            <p:cNvSpPr/>
            <p:nvPr/>
          </p:nvSpPr>
          <p:spPr>
            <a:xfrm>
              <a:off x="276225" y="11753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8"/>
                    <a:pt x="259" y="388"/>
                  </a:cubicBezTo>
                  <a:cubicBezTo>
                    <a:pt x="358" y="388"/>
                    <a:pt x="454" y="310"/>
                    <a:pt x="454" y="194"/>
                  </a:cubicBezTo>
                  <a:cubicBezTo>
                    <a:pt x="454" y="88"/>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
            <p:cNvSpPr/>
            <p:nvPr/>
          </p:nvSpPr>
          <p:spPr>
            <a:xfrm>
              <a:off x="31762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
            <p:cNvSpPr/>
            <p:nvPr/>
          </p:nvSpPr>
          <p:spPr>
            <a:xfrm>
              <a:off x="355750" y="1175300"/>
              <a:ext cx="11350" cy="9700"/>
            </a:xfrm>
            <a:custGeom>
              <a:avLst/>
              <a:gdLst/>
              <a:ahLst/>
              <a:cxnLst/>
              <a:rect l="l" t="t" r="r" b="b"/>
              <a:pathLst>
                <a:path w="454" h="388" extrusionOk="0">
                  <a:moveTo>
                    <a:pt x="262" y="0"/>
                  </a:moveTo>
                  <a:cubicBezTo>
                    <a:pt x="261" y="0"/>
                    <a:pt x="260" y="0"/>
                    <a:pt x="259" y="0"/>
                  </a:cubicBezTo>
                  <a:cubicBezTo>
                    <a:pt x="87" y="0"/>
                    <a:pt x="0" y="208"/>
                    <a:pt x="123" y="331"/>
                  </a:cubicBezTo>
                  <a:cubicBezTo>
                    <a:pt x="162" y="370"/>
                    <a:pt x="210" y="388"/>
                    <a:pt x="258" y="388"/>
                  </a:cubicBezTo>
                  <a:cubicBezTo>
                    <a:pt x="357" y="388"/>
                    <a:pt x="453" y="310"/>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
            <p:cNvSpPr/>
            <p:nvPr/>
          </p:nvSpPr>
          <p:spPr>
            <a:xfrm>
              <a:off x="397125" y="1175300"/>
              <a:ext cx="9725" cy="9675"/>
            </a:xfrm>
            <a:custGeom>
              <a:avLst/>
              <a:gdLst/>
              <a:ahLst/>
              <a:cxnLst/>
              <a:rect l="l" t="t" r="r" b="b"/>
              <a:pathLst>
                <a:path w="389" h="387" extrusionOk="0">
                  <a:moveTo>
                    <a:pt x="195" y="0"/>
                  </a:moveTo>
                  <a:cubicBezTo>
                    <a:pt x="88" y="0"/>
                    <a:pt x="1" y="87"/>
                    <a:pt x="1" y="194"/>
                  </a:cubicBezTo>
                  <a:cubicBezTo>
                    <a:pt x="1" y="301"/>
                    <a:pt x="88"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
            <p:cNvSpPr/>
            <p:nvPr/>
          </p:nvSpPr>
          <p:spPr>
            <a:xfrm>
              <a:off x="435250" y="1175300"/>
              <a:ext cx="11350" cy="9725"/>
            </a:xfrm>
            <a:custGeom>
              <a:avLst/>
              <a:gdLst/>
              <a:ahLst/>
              <a:cxnLst/>
              <a:rect l="l" t="t" r="r" b="b"/>
              <a:pathLst>
                <a:path w="454" h="389" extrusionOk="0">
                  <a:moveTo>
                    <a:pt x="260" y="0"/>
                  </a:moveTo>
                  <a:cubicBezTo>
                    <a:pt x="87" y="0"/>
                    <a:pt x="0" y="208"/>
                    <a:pt x="123" y="331"/>
                  </a:cubicBezTo>
                  <a:cubicBezTo>
                    <a:pt x="163" y="371"/>
                    <a:pt x="211" y="389"/>
                    <a:pt x="259"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
            <p:cNvSpPr/>
            <p:nvPr/>
          </p:nvSpPr>
          <p:spPr>
            <a:xfrm>
              <a:off x="475025" y="11753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9"/>
                    <a:pt x="121" y="331"/>
                  </a:cubicBezTo>
                  <a:cubicBezTo>
                    <a:pt x="161" y="371"/>
                    <a:pt x="210" y="389"/>
                    <a:pt x="258" y="389"/>
                  </a:cubicBezTo>
                  <a:cubicBezTo>
                    <a:pt x="357" y="389"/>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
            <p:cNvSpPr/>
            <p:nvPr/>
          </p:nvSpPr>
          <p:spPr>
            <a:xfrm>
              <a:off x="516425" y="1175300"/>
              <a:ext cx="9675" cy="9675"/>
            </a:xfrm>
            <a:custGeom>
              <a:avLst/>
              <a:gdLst/>
              <a:ahLst/>
              <a:cxnLst/>
              <a:rect l="l" t="t" r="r" b="b"/>
              <a:pathLst>
                <a:path w="387" h="387" extrusionOk="0">
                  <a:moveTo>
                    <a:pt x="193" y="0"/>
                  </a:moveTo>
                  <a:cubicBezTo>
                    <a:pt x="87" y="0"/>
                    <a:pt x="0" y="87"/>
                    <a:pt x="0" y="194"/>
                  </a:cubicBezTo>
                  <a:cubicBezTo>
                    <a:pt x="0" y="301"/>
                    <a:pt x="87" y="387"/>
                    <a:pt x="193" y="387"/>
                  </a:cubicBezTo>
                  <a:cubicBezTo>
                    <a:pt x="301" y="387"/>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
            <p:cNvSpPr/>
            <p:nvPr/>
          </p:nvSpPr>
          <p:spPr>
            <a:xfrm>
              <a:off x="554525" y="11753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9"/>
                    <a:pt x="123" y="331"/>
                  </a:cubicBezTo>
                  <a:cubicBezTo>
                    <a:pt x="162" y="371"/>
                    <a:pt x="211" y="389"/>
                    <a:pt x="258" y="389"/>
                  </a:cubicBezTo>
                  <a:cubicBezTo>
                    <a:pt x="358" y="389"/>
                    <a:pt x="453" y="311"/>
                    <a:pt x="453" y="194"/>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
            <p:cNvSpPr/>
            <p:nvPr/>
          </p:nvSpPr>
          <p:spPr>
            <a:xfrm>
              <a:off x="595925"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
            <p:cNvSpPr/>
            <p:nvPr/>
          </p:nvSpPr>
          <p:spPr>
            <a:xfrm>
              <a:off x="634025" y="11753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9"/>
                    <a:pt x="123" y="331"/>
                  </a:cubicBezTo>
                  <a:cubicBezTo>
                    <a:pt x="163" y="371"/>
                    <a:pt x="211" y="389"/>
                    <a:pt x="259" y="389"/>
                  </a:cubicBezTo>
                  <a:cubicBezTo>
                    <a:pt x="359" y="389"/>
                    <a:pt x="454" y="311"/>
                    <a:pt x="455" y="194"/>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
            <p:cNvSpPr/>
            <p:nvPr/>
          </p:nvSpPr>
          <p:spPr>
            <a:xfrm>
              <a:off x="673775" y="1175300"/>
              <a:ext cx="11375" cy="9725"/>
            </a:xfrm>
            <a:custGeom>
              <a:avLst/>
              <a:gdLst/>
              <a:ahLst/>
              <a:cxnLst/>
              <a:rect l="l" t="t" r="r" b="b"/>
              <a:pathLst>
                <a:path w="455" h="389" extrusionOk="0">
                  <a:moveTo>
                    <a:pt x="261" y="0"/>
                  </a:moveTo>
                  <a:cubicBezTo>
                    <a:pt x="88" y="0"/>
                    <a:pt x="0" y="208"/>
                    <a:pt x="123" y="331"/>
                  </a:cubicBezTo>
                  <a:cubicBezTo>
                    <a:pt x="163" y="371"/>
                    <a:pt x="212" y="389"/>
                    <a:pt x="260"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
            <p:cNvSpPr/>
            <p:nvPr/>
          </p:nvSpPr>
          <p:spPr>
            <a:xfrm>
              <a:off x="715200" y="1175300"/>
              <a:ext cx="9725" cy="9675"/>
            </a:xfrm>
            <a:custGeom>
              <a:avLst/>
              <a:gdLst/>
              <a:ahLst/>
              <a:cxnLst/>
              <a:rect l="l" t="t" r="r" b="b"/>
              <a:pathLst>
                <a:path w="389" h="387" extrusionOk="0">
                  <a:moveTo>
                    <a:pt x="194" y="0"/>
                  </a:moveTo>
                  <a:cubicBezTo>
                    <a:pt x="86" y="0"/>
                    <a:pt x="0" y="87"/>
                    <a:pt x="0" y="194"/>
                  </a:cubicBezTo>
                  <a:cubicBezTo>
                    <a:pt x="0" y="301"/>
                    <a:pt x="86"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
            <p:cNvSpPr/>
            <p:nvPr/>
          </p:nvSpPr>
          <p:spPr>
            <a:xfrm>
              <a:off x="753300" y="11753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9"/>
                    <a:pt x="259" y="389"/>
                  </a:cubicBezTo>
                  <a:cubicBezTo>
                    <a:pt x="359" y="389"/>
                    <a:pt x="454" y="311"/>
                    <a:pt x="454" y="194"/>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
            <p:cNvSpPr/>
            <p:nvPr/>
          </p:nvSpPr>
          <p:spPr>
            <a:xfrm>
              <a:off x="794700"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
            <p:cNvSpPr/>
            <p:nvPr/>
          </p:nvSpPr>
          <p:spPr>
            <a:xfrm>
              <a:off x="832825" y="11753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9"/>
                    <a:pt x="258" y="389"/>
                  </a:cubicBezTo>
                  <a:cubicBezTo>
                    <a:pt x="358" y="389"/>
                    <a:pt x="453" y="311"/>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
            <p:cNvSpPr/>
            <p:nvPr/>
          </p:nvSpPr>
          <p:spPr>
            <a:xfrm>
              <a:off x="872575" y="11753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9"/>
                    <a:pt x="122" y="331"/>
                  </a:cubicBezTo>
                  <a:cubicBezTo>
                    <a:pt x="161" y="371"/>
                    <a:pt x="210" y="389"/>
                    <a:pt x="258" y="389"/>
                  </a:cubicBezTo>
                  <a:cubicBezTo>
                    <a:pt x="358" y="389"/>
                    <a:pt x="454" y="311"/>
                    <a:pt x="454" y="194"/>
                  </a:cubicBezTo>
                  <a:cubicBezTo>
                    <a:pt x="454"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
            <p:cNvSpPr/>
            <p:nvPr/>
          </p:nvSpPr>
          <p:spPr>
            <a:xfrm>
              <a:off x="913950"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
            <p:cNvSpPr/>
            <p:nvPr/>
          </p:nvSpPr>
          <p:spPr>
            <a:xfrm>
              <a:off x="95370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
            <p:cNvSpPr/>
            <p:nvPr/>
          </p:nvSpPr>
          <p:spPr>
            <a:xfrm>
              <a:off x="99345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3" y="387"/>
                    <a:pt x="389" y="301"/>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
            <p:cNvSpPr/>
            <p:nvPr/>
          </p:nvSpPr>
          <p:spPr>
            <a:xfrm>
              <a:off x="10332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
            <p:cNvSpPr/>
            <p:nvPr/>
          </p:nvSpPr>
          <p:spPr>
            <a:xfrm>
              <a:off x="107297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
            <p:cNvSpPr/>
            <p:nvPr/>
          </p:nvSpPr>
          <p:spPr>
            <a:xfrm>
              <a:off x="11127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
            <p:cNvSpPr/>
            <p:nvPr/>
          </p:nvSpPr>
          <p:spPr>
            <a:xfrm>
              <a:off x="1152500"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8" y="301"/>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
            <p:cNvSpPr/>
            <p:nvPr/>
          </p:nvSpPr>
          <p:spPr>
            <a:xfrm>
              <a:off x="1192275" y="1175300"/>
              <a:ext cx="9675" cy="9675"/>
            </a:xfrm>
            <a:custGeom>
              <a:avLst/>
              <a:gdLst/>
              <a:ahLst/>
              <a:cxnLst/>
              <a:rect l="l" t="t" r="r" b="b"/>
              <a:pathLst>
                <a:path w="387" h="387" extrusionOk="0">
                  <a:moveTo>
                    <a:pt x="193" y="0"/>
                  </a:moveTo>
                  <a:cubicBezTo>
                    <a:pt x="86" y="0"/>
                    <a:pt x="0" y="87"/>
                    <a:pt x="0" y="194"/>
                  </a:cubicBezTo>
                  <a:cubicBezTo>
                    <a:pt x="0" y="301"/>
                    <a:pt x="86" y="387"/>
                    <a:pt x="193" y="387"/>
                  </a:cubicBezTo>
                  <a:cubicBezTo>
                    <a:pt x="300" y="387"/>
                    <a:pt x="387" y="301"/>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
            <p:cNvSpPr/>
            <p:nvPr/>
          </p:nvSpPr>
          <p:spPr>
            <a:xfrm>
              <a:off x="1232025" y="1175300"/>
              <a:ext cx="9675" cy="9675"/>
            </a:xfrm>
            <a:custGeom>
              <a:avLst/>
              <a:gdLst/>
              <a:ahLst/>
              <a:cxnLst/>
              <a:rect l="l" t="t" r="r" b="b"/>
              <a:pathLst>
                <a:path w="387" h="387" extrusionOk="0">
                  <a:moveTo>
                    <a:pt x="194" y="0"/>
                  </a:moveTo>
                  <a:cubicBezTo>
                    <a:pt x="87" y="0"/>
                    <a:pt x="0" y="87"/>
                    <a:pt x="0" y="194"/>
                  </a:cubicBezTo>
                  <a:cubicBezTo>
                    <a:pt x="0" y="301"/>
                    <a:pt x="87" y="387"/>
                    <a:pt x="194" y="387"/>
                  </a:cubicBezTo>
                  <a:cubicBezTo>
                    <a:pt x="300" y="387"/>
                    <a:pt x="387" y="301"/>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
            <p:cNvSpPr/>
            <p:nvPr/>
          </p:nvSpPr>
          <p:spPr>
            <a:xfrm>
              <a:off x="236475"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
            <p:cNvSpPr/>
            <p:nvPr/>
          </p:nvSpPr>
          <p:spPr>
            <a:xfrm>
              <a:off x="276225" y="11412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
            <p:cNvSpPr/>
            <p:nvPr/>
          </p:nvSpPr>
          <p:spPr>
            <a:xfrm>
              <a:off x="31762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
            <p:cNvSpPr/>
            <p:nvPr/>
          </p:nvSpPr>
          <p:spPr>
            <a:xfrm>
              <a:off x="355750" y="1141200"/>
              <a:ext cx="11350" cy="9700"/>
            </a:xfrm>
            <a:custGeom>
              <a:avLst/>
              <a:gdLst/>
              <a:ahLst/>
              <a:cxnLst/>
              <a:rect l="l" t="t" r="r" b="b"/>
              <a:pathLst>
                <a:path w="454" h="388" extrusionOk="0">
                  <a:moveTo>
                    <a:pt x="259" y="0"/>
                  </a:moveTo>
                  <a:cubicBezTo>
                    <a:pt x="87" y="0"/>
                    <a:pt x="0" y="208"/>
                    <a:pt x="123" y="331"/>
                  </a:cubicBezTo>
                  <a:cubicBezTo>
                    <a:pt x="162" y="370"/>
                    <a:pt x="210" y="387"/>
                    <a:pt x="258" y="387"/>
                  </a:cubicBezTo>
                  <a:cubicBezTo>
                    <a:pt x="357" y="387"/>
                    <a:pt x="453" y="310"/>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
            <p:cNvSpPr/>
            <p:nvPr/>
          </p:nvSpPr>
          <p:spPr>
            <a:xfrm>
              <a:off x="397125" y="114120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
            <p:cNvSpPr/>
            <p:nvPr/>
          </p:nvSpPr>
          <p:spPr>
            <a:xfrm>
              <a:off x="435250" y="1141200"/>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
            <p:cNvSpPr/>
            <p:nvPr/>
          </p:nvSpPr>
          <p:spPr>
            <a:xfrm>
              <a:off x="475000" y="1141200"/>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
            <p:cNvSpPr/>
            <p:nvPr/>
          </p:nvSpPr>
          <p:spPr>
            <a:xfrm>
              <a:off x="516425" y="11412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
            <p:cNvSpPr/>
            <p:nvPr/>
          </p:nvSpPr>
          <p:spPr>
            <a:xfrm>
              <a:off x="554500" y="1141200"/>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
            <p:cNvSpPr/>
            <p:nvPr/>
          </p:nvSpPr>
          <p:spPr>
            <a:xfrm>
              <a:off x="595925"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
            <p:cNvSpPr/>
            <p:nvPr/>
          </p:nvSpPr>
          <p:spPr>
            <a:xfrm>
              <a:off x="634025" y="11412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
            <p:cNvSpPr/>
            <p:nvPr/>
          </p:nvSpPr>
          <p:spPr>
            <a:xfrm>
              <a:off x="673775" y="1141200"/>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
            <p:cNvSpPr/>
            <p:nvPr/>
          </p:nvSpPr>
          <p:spPr>
            <a:xfrm>
              <a:off x="715200" y="114120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
            <p:cNvSpPr/>
            <p:nvPr/>
          </p:nvSpPr>
          <p:spPr>
            <a:xfrm>
              <a:off x="753300"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
            <p:cNvSpPr/>
            <p:nvPr/>
          </p:nvSpPr>
          <p:spPr>
            <a:xfrm>
              <a:off x="794700"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
            <p:cNvSpPr/>
            <p:nvPr/>
          </p:nvSpPr>
          <p:spPr>
            <a:xfrm>
              <a:off x="832825" y="1141200"/>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
            <p:cNvSpPr/>
            <p:nvPr/>
          </p:nvSpPr>
          <p:spPr>
            <a:xfrm>
              <a:off x="872575" y="1141200"/>
              <a:ext cx="11350" cy="9725"/>
            </a:xfrm>
            <a:custGeom>
              <a:avLst/>
              <a:gdLst/>
              <a:ahLst/>
              <a:cxnLst/>
              <a:rect l="l" t="t" r="r" b="b"/>
              <a:pathLst>
                <a:path w="454" h="389" extrusionOk="0">
                  <a:moveTo>
                    <a:pt x="260" y="0"/>
                  </a:moveTo>
                  <a:cubicBezTo>
                    <a:pt x="87" y="0"/>
                    <a:pt x="0" y="208"/>
                    <a:pt x="122" y="331"/>
                  </a:cubicBezTo>
                  <a:cubicBezTo>
                    <a:pt x="161" y="370"/>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
            <p:cNvSpPr/>
            <p:nvPr/>
          </p:nvSpPr>
          <p:spPr>
            <a:xfrm>
              <a:off x="913950"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
            <p:cNvSpPr/>
            <p:nvPr/>
          </p:nvSpPr>
          <p:spPr>
            <a:xfrm>
              <a:off x="95370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
            <p:cNvSpPr/>
            <p:nvPr/>
          </p:nvSpPr>
          <p:spPr>
            <a:xfrm>
              <a:off x="99345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
            <p:cNvSpPr/>
            <p:nvPr/>
          </p:nvSpPr>
          <p:spPr>
            <a:xfrm>
              <a:off x="10332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
            <p:cNvSpPr/>
            <p:nvPr/>
          </p:nvSpPr>
          <p:spPr>
            <a:xfrm>
              <a:off x="107297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
            <p:cNvSpPr/>
            <p:nvPr/>
          </p:nvSpPr>
          <p:spPr>
            <a:xfrm>
              <a:off x="11127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
            <p:cNvSpPr/>
            <p:nvPr/>
          </p:nvSpPr>
          <p:spPr>
            <a:xfrm>
              <a:off x="1152500"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
            <p:cNvSpPr/>
            <p:nvPr/>
          </p:nvSpPr>
          <p:spPr>
            <a:xfrm>
              <a:off x="1192275" y="11412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
            <p:cNvSpPr/>
            <p:nvPr/>
          </p:nvSpPr>
          <p:spPr>
            <a:xfrm>
              <a:off x="1232025" y="1141200"/>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
            <p:cNvSpPr/>
            <p:nvPr/>
          </p:nvSpPr>
          <p:spPr>
            <a:xfrm>
              <a:off x="236475"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
            <p:cNvSpPr/>
            <p:nvPr/>
          </p:nvSpPr>
          <p:spPr>
            <a:xfrm>
              <a:off x="276225" y="1107075"/>
              <a:ext cx="11375" cy="9725"/>
            </a:xfrm>
            <a:custGeom>
              <a:avLst/>
              <a:gdLst/>
              <a:ahLst/>
              <a:cxnLst/>
              <a:rect l="l" t="t" r="r" b="b"/>
              <a:pathLst>
                <a:path w="455" h="389" extrusionOk="0">
                  <a:moveTo>
                    <a:pt x="260" y="1"/>
                  </a:moveTo>
                  <a:cubicBezTo>
                    <a:pt x="87" y="1"/>
                    <a:pt x="1" y="209"/>
                    <a:pt x="124" y="331"/>
                  </a:cubicBezTo>
                  <a:cubicBezTo>
                    <a:pt x="163" y="371"/>
                    <a:pt x="212" y="388"/>
                    <a:pt x="259" y="388"/>
                  </a:cubicBezTo>
                  <a:cubicBezTo>
                    <a:pt x="359" y="388"/>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
            <p:cNvSpPr/>
            <p:nvPr/>
          </p:nvSpPr>
          <p:spPr>
            <a:xfrm>
              <a:off x="31762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
            <p:cNvSpPr/>
            <p:nvPr/>
          </p:nvSpPr>
          <p:spPr>
            <a:xfrm>
              <a:off x="355750" y="1107075"/>
              <a:ext cx="11350" cy="9700"/>
            </a:xfrm>
            <a:custGeom>
              <a:avLst/>
              <a:gdLst/>
              <a:ahLst/>
              <a:cxnLst/>
              <a:rect l="l" t="t" r="r" b="b"/>
              <a:pathLst>
                <a:path w="454" h="388" extrusionOk="0">
                  <a:moveTo>
                    <a:pt x="259" y="1"/>
                  </a:moveTo>
                  <a:cubicBezTo>
                    <a:pt x="87" y="1"/>
                    <a:pt x="0" y="209"/>
                    <a:pt x="123" y="331"/>
                  </a:cubicBezTo>
                  <a:cubicBezTo>
                    <a:pt x="162" y="370"/>
                    <a:pt x="210" y="388"/>
                    <a:pt x="258" y="388"/>
                  </a:cubicBezTo>
                  <a:cubicBezTo>
                    <a:pt x="357" y="388"/>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
            <p:cNvSpPr/>
            <p:nvPr/>
          </p:nvSpPr>
          <p:spPr>
            <a:xfrm>
              <a:off x="397125" y="11070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
            <p:cNvSpPr/>
            <p:nvPr/>
          </p:nvSpPr>
          <p:spPr>
            <a:xfrm>
              <a:off x="435250" y="1107075"/>
              <a:ext cx="11350" cy="9725"/>
            </a:xfrm>
            <a:custGeom>
              <a:avLst/>
              <a:gdLst/>
              <a:ahLst/>
              <a:cxnLst/>
              <a:rect l="l" t="t" r="r" b="b"/>
              <a:pathLst>
                <a:path w="454" h="389" extrusionOk="0">
                  <a:moveTo>
                    <a:pt x="260" y="1"/>
                  </a:moveTo>
                  <a:cubicBezTo>
                    <a:pt x="87" y="1"/>
                    <a:pt x="0" y="209"/>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
            <p:cNvSpPr/>
            <p:nvPr/>
          </p:nvSpPr>
          <p:spPr>
            <a:xfrm>
              <a:off x="475000" y="11070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
            <p:cNvSpPr/>
            <p:nvPr/>
          </p:nvSpPr>
          <p:spPr>
            <a:xfrm>
              <a:off x="516425" y="11070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
            <p:cNvSpPr/>
            <p:nvPr/>
          </p:nvSpPr>
          <p:spPr>
            <a:xfrm>
              <a:off x="554500" y="1107075"/>
              <a:ext cx="11375" cy="9725"/>
            </a:xfrm>
            <a:custGeom>
              <a:avLst/>
              <a:gdLst/>
              <a:ahLst/>
              <a:cxnLst/>
              <a:rect l="l" t="t" r="r" b="b"/>
              <a:pathLst>
                <a:path w="455" h="389" extrusionOk="0">
                  <a:moveTo>
                    <a:pt x="262" y="1"/>
                  </a:moveTo>
                  <a:cubicBezTo>
                    <a:pt x="87" y="1"/>
                    <a:pt x="1" y="209"/>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
            <p:cNvSpPr/>
            <p:nvPr/>
          </p:nvSpPr>
          <p:spPr>
            <a:xfrm>
              <a:off x="595925"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
            <p:cNvSpPr/>
            <p:nvPr/>
          </p:nvSpPr>
          <p:spPr>
            <a:xfrm>
              <a:off x="634025" y="1107075"/>
              <a:ext cx="11375" cy="9725"/>
            </a:xfrm>
            <a:custGeom>
              <a:avLst/>
              <a:gdLst/>
              <a:ahLst/>
              <a:cxnLst/>
              <a:rect l="l" t="t" r="r" b="b"/>
              <a:pathLst>
                <a:path w="455" h="389" extrusionOk="0">
                  <a:moveTo>
                    <a:pt x="261" y="1"/>
                  </a:moveTo>
                  <a:cubicBezTo>
                    <a:pt x="88" y="1"/>
                    <a:pt x="0" y="209"/>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
            <p:cNvSpPr/>
            <p:nvPr/>
          </p:nvSpPr>
          <p:spPr>
            <a:xfrm>
              <a:off x="673775" y="11070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
            <p:cNvSpPr/>
            <p:nvPr/>
          </p:nvSpPr>
          <p:spPr>
            <a:xfrm>
              <a:off x="715200" y="11070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
            <p:cNvSpPr/>
            <p:nvPr/>
          </p:nvSpPr>
          <p:spPr>
            <a:xfrm>
              <a:off x="753300"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
            <p:cNvSpPr/>
            <p:nvPr/>
          </p:nvSpPr>
          <p:spPr>
            <a:xfrm>
              <a:off x="794700"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
            <p:cNvSpPr/>
            <p:nvPr/>
          </p:nvSpPr>
          <p:spPr>
            <a:xfrm>
              <a:off x="832825" y="1107075"/>
              <a:ext cx="11350" cy="9725"/>
            </a:xfrm>
            <a:custGeom>
              <a:avLst/>
              <a:gdLst/>
              <a:ahLst/>
              <a:cxnLst/>
              <a:rect l="l" t="t" r="r" b="b"/>
              <a:pathLst>
                <a:path w="454" h="389" extrusionOk="0">
                  <a:moveTo>
                    <a:pt x="259" y="1"/>
                  </a:moveTo>
                  <a:cubicBezTo>
                    <a:pt x="87" y="1"/>
                    <a:pt x="0" y="209"/>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
            <p:cNvSpPr/>
            <p:nvPr/>
          </p:nvSpPr>
          <p:spPr>
            <a:xfrm>
              <a:off x="872575" y="11070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
            <p:cNvSpPr/>
            <p:nvPr/>
          </p:nvSpPr>
          <p:spPr>
            <a:xfrm>
              <a:off x="913950"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
            <p:cNvSpPr/>
            <p:nvPr/>
          </p:nvSpPr>
          <p:spPr>
            <a:xfrm>
              <a:off x="95370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
            <p:cNvSpPr/>
            <p:nvPr/>
          </p:nvSpPr>
          <p:spPr>
            <a:xfrm>
              <a:off x="99345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
            <p:cNvSpPr/>
            <p:nvPr/>
          </p:nvSpPr>
          <p:spPr>
            <a:xfrm>
              <a:off x="10332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
            <p:cNvSpPr/>
            <p:nvPr/>
          </p:nvSpPr>
          <p:spPr>
            <a:xfrm>
              <a:off x="107297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
            <p:cNvSpPr/>
            <p:nvPr/>
          </p:nvSpPr>
          <p:spPr>
            <a:xfrm>
              <a:off x="11127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
            <p:cNvSpPr/>
            <p:nvPr/>
          </p:nvSpPr>
          <p:spPr>
            <a:xfrm>
              <a:off x="1152500"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
            <p:cNvSpPr/>
            <p:nvPr/>
          </p:nvSpPr>
          <p:spPr>
            <a:xfrm>
              <a:off x="1192275" y="11070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
            <p:cNvSpPr/>
            <p:nvPr/>
          </p:nvSpPr>
          <p:spPr>
            <a:xfrm>
              <a:off x="1232025" y="11070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
            <p:cNvSpPr/>
            <p:nvPr/>
          </p:nvSpPr>
          <p:spPr>
            <a:xfrm>
              <a:off x="236475"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
            <p:cNvSpPr/>
            <p:nvPr/>
          </p:nvSpPr>
          <p:spPr>
            <a:xfrm>
              <a:off x="276225" y="1072975"/>
              <a:ext cx="11375" cy="9725"/>
            </a:xfrm>
            <a:custGeom>
              <a:avLst/>
              <a:gdLst/>
              <a:ahLst/>
              <a:cxnLst/>
              <a:rect l="l" t="t" r="r" b="b"/>
              <a:pathLst>
                <a:path w="455" h="389" extrusionOk="0">
                  <a:moveTo>
                    <a:pt x="260" y="1"/>
                  </a:moveTo>
                  <a:cubicBezTo>
                    <a:pt x="87" y="1"/>
                    <a:pt x="1" y="208"/>
                    <a:pt x="124" y="331"/>
                  </a:cubicBezTo>
                  <a:cubicBezTo>
                    <a:pt x="163" y="371"/>
                    <a:pt x="212"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
            <p:cNvSpPr/>
            <p:nvPr/>
          </p:nvSpPr>
          <p:spPr>
            <a:xfrm>
              <a:off x="31762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
            <p:cNvSpPr/>
            <p:nvPr/>
          </p:nvSpPr>
          <p:spPr>
            <a:xfrm>
              <a:off x="355750" y="107297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
            <p:cNvSpPr/>
            <p:nvPr/>
          </p:nvSpPr>
          <p:spPr>
            <a:xfrm>
              <a:off x="397125" y="10729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
            <p:cNvSpPr/>
            <p:nvPr/>
          </p:nvSpPr>
          <p:spPr>
            <a:xfrm>
              <a:off x="435250" y="10729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
            <p:cNvSpPr/>
            <p:nvPr/>
          </p:nvSpPr>
          <p:spPr>
            <a:xfrm>
              <a:off x="475000" y="107297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
            <p:cNvSpPr/>
            <p:nvPr/>
          </p:nvSpPr>
          <p:spPr>
            <a:xfrm>
              <a:off x="516425" y="10729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
            <p:cNvSpPr/>
            <p:nvPr/>
          </p:nvSpPr>
          <p:spPr>
            <a:xfrm>
              <a:off x="554500" y="107297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
            <p:cNvSpPr/>
            <p:nvPr/>
          </p:nvSpPr>
          <p:spPr>
            <a:xfrm>
              <a:off x="595925"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
            <p:cNvSpPr/>
            <p:nvPr/>
          </p:nvSpPr>
          <p:spPr>
            <a:xfrm>
              <a:off x="63402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
            <p:cNvSpPr/>
            <p:nvPr/>
          </p:nvSpPr>
          <p:spPr>
            <a:xfrm>
              <a:off x="67377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
            <p:cNvSpPr/>
            <p:nvPr/>
          </p:nvSpPr>
          <p:spPr>
            <a:xfrm>
              <a:off x="715200" y="10729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
            <p:cNvSpPr/>
            <p:nvPr/>
          </p:nvSpPr>
          <p:spPr>
            <a:xfrm>
              <a:off x="753300"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
            <p:cNvSpPr/>
            <p:nvPr/>
          </p:nvSpPr>
          <p:spPr>
            <a:xfrm>
              <a:off x="794700"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
            <p:cNvSpPr/>
            <p:nvPr/>
          </p:nvSpPr>
          <p:spPr>
            <a:xfrm>
              <a:off x="832825" y="10729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
            <p:cNvSpPr/>
            <p:nvPr/>
          </p:nvSpPr>
          <p:spPr>
            <a:xfrm>
              <a:off x="872575" y="1072975"/>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9"/>
                    <a:pt x="259" y="389"/>
                  </a:cubicBezTo>
                  <a:cubicBezTo>
                    <a:pt x="358" y="389"/>
                    <a:pt x="454" y="311"/>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
            <p:cNvSpPr/>
            <p:nvPr/>
          </p:nvSpPr>
          <p:spPr>
            <a:xfrm>
              <a:off x="913950"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
            <p:cNvSpPr/>
            <p:nvPr/>
          </p:nvSpPr>
          <p:spPr>
            <a:xfrm>
              <a:off x="95370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
            <p:cNvSpPr/>
            <p:nvPr/>
          </p:nvSpPr>
          <p:spPr>
            <a:xfrm>
              <a:off x="99345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
            <p:cNvSpPr/>
            <p:nvPr/>
          </p:nvSpPr>
          <p:spPr>
            <a:xfrm>
              <a:off x="10332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
            <p:cNvSpPr/>
            <p:nvPr/>
          </p:nvSpPr>
          <p:spPr>
            <a:xfrm>
              <a:off x="107297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
            <p:cNvSpPr/>
            <p:nvPr/>
          </p:nvSpPr>
          <p:spPr>
            <a:xfrm>
              <a:off x="11127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
            <p:cNvSpPr/>
            <p:nvPr/>
          </p:nvSpPr>
          <p:spPr>
            <a:xfrm>
              <a:off x="1152500"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
            <p:cNvSpPr/>
            <p:nvPr/>
          </p:nvSpPr>
          <p:spPr>
            <a:xfrm>
              <a:off x="1192275" y="10729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
            <p:cNvSpPr/>
            <p:nvPr/>
          </p:nvSpPr>
          <p:spPr>
            <a:xfrm>
              <a:off x="1232025" y="10729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
            <p:cNvSpPr/>
            <p:nvPr/>
          </p:nvSpPr>
          <p:spPr>
            <a:xfrm>
              <a:off x="236475"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
            <p:cNvSpPr/>
            <p:nvPr/>
          </p:nvSpPr>
          <p:spPr>
            <a:xfrm>
              <a:off x="276225" y="1038875"/>
              <a:ext cx="11375" cy="9725"/>
            </a:xfrm>
            <a:custGeom>
              <a:avLst/>
              <a:gdLst/>
              <a:ahLst/>
              <a:cxnLst/>
              <a:rect l="l" t="t" r="r" b="b"/>
              <a:pathLst>
                <a:path w="455" h="389" extrusionOk="0">
                  <a:moveTo>
                    <a:pt x="260" y="0"/>
                  </a:moveTo>
                  <a:cubicBezTo>
                    <a:pt x="87" y="0"/>
                    <a:pt x="1" y="210"/>
                    <a:pt x="124" y="331"/>
                  </a:cubicBezTo>
                  <a:cubicBezTo>
                    <a:pt x="163" y="371"/>
                    <a:pt x="212"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
            <p:cNvSpPr/>
            <p:nvPr/>
          </p:nvSpPr>
          <p:spPr>
            <a:xfrm>
              <a:off x="31762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
            <p:cNvSpPr/>
            <p:nvPr/>
          </p:nvSpPr>
          <p:spPr>
            <a:xfrm>
              <a:off x="355750" y="1038875"/>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
            <p:cNvSpPr/>
            <p:nvPr/>
          </p:nvSpPr>
          <p:spPr>
            <a:xfrm>
              <a:off x="397125" y="1038875"/>
              <a:ext cx="9725" cy="9725"/>
            </a:xfrm>
            <a:custGeom>
              <a:avLst/>
              <a:gdLst/>
              <a:ahLst/>
              <a:cxnLst/>
              <a:rect l="l" t="t" r="r" b="b"/>
              <a:pathLst>
                <a:path w="389" h="389" extrusionOk="0">
                  <a:moveTo>
                    <a:pt x="195" y="0"/>
                  </a:moveTo>
                  <a:cubicBezTo>
                    <a:pt x="88" y="0"/>
                    <a:pt x="1" y="87"/>
                    <a:pt x="1" y="194"/>
                  </a:cubicBezTo>
                  <a:cubicBezTo>
                    <a:pt x="1" y="301"/>
                    <a:pt x="88"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
            <p:cNvSpPr/>
            <p:nvPr/>
          </p:nvSpPr>
          <p:spPr>
            <a:xfrm>
              <a:off x="435250" y="1038875"/>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
            <p:cNvSpPr/>
            <p:nvPr/>
          </p:nvSpPr>
          <p:spPr>
            <a:xfrm>
              <a:off x="475000" y="1038875"/>
              <a:ext cx="11350" cy="9725"/>
            </a:xfrm>
            <a:custGeom>
              <a:avLst/>
              <a:gdLst/>
              <a:ahLst/>
              <a:cxnLst/>
              <a:rect l="l" t="t" r="r" b="b"/>
              <a:pathLst>
                <a:path w="454" h="389" extrusionOk="0">
                  <a:moveTo>
                    <a:pt x="260" y="0"/>
                  </a:moveTo>
                  <a:cubicBezTo>
                    <a:pt x="87" y="0"/>
                    <a:pt x="1" y="210"/>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
            <p:cNvSpPr/>
            <p:nvPr/>
          </p:nvSpPr>
          <p:spPr>
            <a:xfrm>
              <a:off x="516425" y="1038875"/>
              <a:ext cx="9675" cy="9725"/>
            </a:xfrm>
            <a:custGeom>
              <a:avLst/>
              <a:gdLst/>
              <a:ahLst/>
              <a:cxnLst/>
              <a:rect l="l" t="t" r="r" b="b"/>
              <a:pathLst>
                <a:path w="387" h="389" extrusionOk="0">
                  <a:moveTo>
                    <a:pt x="193" y="0"/>
                  </a:moveTo>
                  <a:cubicBezTo>
                    <a:pt x="87" y="0"/>
                    <a:pt x="0" y="87"/>
                    <a:pt x="0" y="194"/>
                  </a:cubicBezTo>
                  <a:cubicBezTo>
                    <a:pt x="0" y="301"/>
                    <a:pt x="87" y="388"/>
                    <a:pt x="193" y="388"/>
                  </a:cubicBezTo>
                  <a:cubicBezTo>
                    <a:pt x="301" y="388"/>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
            <p:cNvSpPr/>
            <p:nvPr/>
          </p:nvSpPr>
          <p:spPr>
            <a:xfrm>
              <a:off x="554500" y="1038875"/>
              <a:ext cx="11375" cy="9725"/>
            </a:xfrm>
            <a:custGeom>
              <a:avLst/>
              <a:gdLst/>
              <a:ahLst/>
              <a:cxnLst/>
              <a:rect l="l" t="t" r="r" b="b"/>
              <a:pathLst>
                <a:path w="455" h="389" extrusionOk="0">
                  <a:moveTo>
                    <a:pt x="262" y="0"/>
                  </a:moveTo>
                  <a:cubicBezTo>
                    <a:pt x="87" y="0"/>
                    <a:pt x="1" y="210"/>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
            <p:cNvSpPr/>
            <p:nvPr/>
          </p:nvSpPr>
          <p:spPr>
            <a:xfrm>
              <a:off x="595925"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
            <p:cNvSpPr/>
            <p:nvPr/>
          </p:nvSpPr>
          <p:spPr>
            <a:xfrm>
              <a:off x="63402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
            <p:cNvSpPr/>
            <p:nvPr/>
          </p:nvSpPr>
          <p:spPr>
            <a:xfrm>
              <a:off x="67377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
            <p:cNvSpPr/>
            <p:nvPr/>
          </p:nvSpPr>
          <p:spPr>
            <a:xfrm>
              <a:off x="715200" y="1038875"/>
              <a:ext cx="9725" cy="9725"/>
            </a:xfrm>
            <a:custGeom>
              <a:avLst/>
              <a:gdLst/>
              <a:ahLst/>
              <a:cxnLst/>
              <a:rect l="l" t="t" r="r" b="b"/>
              <a:pathLst>
                <a:path w="389" h="389" extrusionOk="0">
                  <a:moveTo>
                    <a:pt x="194" y="0"/>
                  </a:moveTo>
                  <a:cubicBezTo>
                    <a:pt x="86" y="0"/>
                    <a:pt x="0" y="87"/>
                    <a:pt x="0" y="194"/>
                  </a:cubicBezTo>
                  <a:cubicBezTo>
                    <a:pt x="0" y="301"/>
                    <a:pt x="86"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
            <p:cNvSpPr/>
            <p:nvPr/>
          </p:nvSpPr>
          <p:spPr>
            <a:xfrm>
              <a:off x="753300"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
            <p:cNvSpPr/>
            <p:nvPr/>
          </p:nvSpPr>
          <p:spPr>
            <a:xfrm>
              <a:off x="794700"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
            <p:cNvSpPr/>
            <p:nvPr/>
          </p:nvSpPr>
          <p:spPr>
            <a:xfrm>
              <a:off x="832825" y="1038875"/>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
            <p:cNvSpPr/>
            <p:nvPr/>
          </p:nvSpPr>
          <p:spPr>
            <a:xfrm>
              <a:off x="872575" y="1038875"/>
              <a:ext cx="11350" cy="9725"/>
            </a:xfrm>
            <a:custGeom>
              <a:avLst/>
              <a:gdLst/>
              <a:ahLst/>
              <a:cxnLst/>
              <a:rect l="l" t="t" r="r" b="b"/>
              <a:pathLst>
                <a:path w="454" h="389" extrusionOk="0">
                  <a:moveTo>
                    <a:pt x="260" y="0"/>
                  </a:moveTo>
                  <a:cubicBezTo>
                    <a:pt x="87" y="0"/>
                    <a:pt x="0" y="210"/>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
            <p:cNvSpPr/>
            <p:nvPr/>
          </p:nvSpPr>
          <p:spPr>
            <a:xfrm>
              <a:off x="913950"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
            <p:cNvSpPr/>
            <p:nvPr/>
          </p:nvSpPr>
          <p:spPr>
            <a:xfrm>
              <a:off x="95370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
            <p:cNvSpPr/>
            <p:nvPr/>
          </p:nvSpPr>
          <p:spPr>
            <a:xfrm>
              <a:off x="99345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3" y="388"/>
                    <a:pt x="389" y="301"/>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
            <p:cNvSpPr/>
            <p:nvPr/>
          </p:nvSpPr>
          <p:spPr>
            <a:xfrm>
              <a:off x="10332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
            <p:cNvSpPr/>
            <p:nvPr/>
          </p:nvSpPr>
          <p:spPr>
            <a:xfrm>
              <a:off x="107297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
            <p:cNvSpPr/>
            <p:nvPr/>
          </p:nvSpPr>
          <p:spPr>
            <a:xfrm>
              <a:off x="11127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
            <p:cNvSpPr/>
            <p:nvPr/>
          </p:nvSpPr>
          <p:spPr>
            <a:xfrm>
              <a:off x="1152500"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8" y="301"/>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
            <p:cNvSpPr/>
            <p:nvPr/>
          </p:nvSpPr>
          <p:spPr>
            <a:xfrm>
              <a:off x="1192275" y="1038875"/>
              <a:ext cx="9675" cy="9725"/>
            </a:xfrm>
            <a:custGeom>
              <a:avLst/>
              <a:gdLst/>
              <a:ahLst/>
              <a:cxnLst/>
              <a:rect l="l" t="t" r="r" b="b"/>
              <a:pathLst>
                <a:path w="387" h="389" extrusionOk="0">
                  <a:moveTo>
                    <a:pt x="193" y="0"/>
                  </a:moveTo>
                  <a:cubicBezTo>
                    <a:pt x="86" y="0"/>
                    <a:pt x="0" y="87"/>
                    <a:pt x="0" y="194"/>
                  </a:cubicBezTo>
                  <a:cubicBezTo>
                    <a:pt x="0" y="301"/>
                    <a:pt x="86" y="388"/>
                    <a:pt x="193" y="388"/>
                  </a:cubicBezTo>
                  <a:cubicBezTo>
                    <a:pt x="300" y="388"/>
                    <a:pt x="387" y="301"/>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
            <p:cNvSpPr/>
            <p:nvPr/>
          </p:nvSpPr>
          <p:spPr>
            <a:xfrm>
              <a:off x="1232025" y="1038875"/>
              <a:ext cx="9675" cy="9725"/>
            </a:xfrm>
            <a:custGeom>
              <a:avLst/>
              <a:gdLst/>
              <a:ahLst/>
              <a:cxnLst/>
              <a:rect l="l" t="t" r="r" b="b"/>
              <a:pathLst>
                <a:path w="387" h="389" extrusionOk="0">
                  <a:moveTo>
                    <a:pt x="194" y="0"/>
                  </a:moveTo>
                  <a:cubicBezTo>
                    <a:pt x="87" y="0"/>
                    <a:pt x="0" y="87"/>
                    <a:pt x="0" y="194"/>
                  </a:cubicBezTo>
                  <a:cubicBezTo>
                    <a:pt x="0" y="301"/>
                    <a:pt x="87" y="388"/>
                    <a:pt x="194" y="388"/>
                  </a:cubicBezTo>
                  <a:cubicBezTo>
                    <a:pt x="300" y="388"/>
                    <a:pt x="387" y="301"/>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
            <p:cNvSpPr/>
            <p:nvPr/>
          </p:nvSpPr>
          <p:spPr>
            <a:xfrm>
              <a:off x="236475"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9"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
            <p:cNvSpPr/>
            <p:nvPr/>
          </p:nvSpPr>
          <p:spPr>
            <a:xfrm>
              <a:off x="276225" y="1004800"/>
              <a:ext cx="11375" cy="9700"/>
            </a:xfrm>
            <a:custGeom>
              <a:avLst/>
              <a:gdLst/>
              <a:ahLst/>
              <a:cxnLst/>
              <a:rect l="l" t="t" r="r" b="b"/>
              <a:pathLst>
                <a:path w="455" h="388" extrusionOk="0">
                  <a:moveTo>
                    <a:pt x="263" y="1"/>
                  </a:moveTo>
                  <a:cubicBezTo>
                    <a:pt x="262" y="1"/>
                    <a:pt x="261" y="1"/>
                    <a:pt x="260" y="1"/>
                  </a:cubicBezTo>
                  <a:cubicBezTo>
                    <a:pt x="87" y="1"/>
                    <a:pt x="1" y="208"/>
                    <a:pt x="124" y="331"/>
                  </a:cubicBezTo>
                  <a:cubicBezTo>
                    <a:pt x="163" y="370"/>
                    <a:pt x="211" y="388"/>
                    <a:pt x="259" y="388"/>
                  </a:cubicBezTo>
                  <a:cubicBezTo>
                    <a:pt x="358" y="388"/>
                    <a:pt x="454" y="311"/>
                    <a:pt x="454" y="195"/>
                  </a:cubicBezTo>
                  <a:cubicBezTo>
                    <a:pt x="454" y="88"/>
                    <a:pt x="369"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
            <p:cNvSpPr/>
            <p:nvPr/>
          </p:nvSpPr>
          <p:spPr>
            <a:xfrm>
              <a:off x="31762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
            <p:cNvSpPr/>
            <p:nvPr/>
          </p:nvSpPr>
          <p:spPr>
            <a:xfrm>
              <a:off x="355750" y="1004775"/>
              <a:ext cx="11350" cy="9725"/>
            </a:xfrm>
            <a:custGeom>
              <a:avLst/>
              <a:gdLst/>
              <a:ahLst/>
              <a:cxnLst/>
              <a:rect l="l" t="t" r="r" b="b"/>
              <a:pathLst>
                <a:path w="454" h="389" extrusionOk="0">
                  <a:moveTo>
                    <a:pt x="259" y="0"/>
                  </a:moveTo>
                  <a:cubicBezTo>
                    <a:pt x="87" y="0"/>
                    <a:pt x="0" y="208"/>
                    <a:pt x="121" y="331"/>
                  </a:cubicBezTo>
                  <a:cubicBezTo>
                    <a:pt x="161" y="370"/>
                    <a:pt x="210" y="388"/>
                    <a:pt x="258" y="388"/>
                  </a:cubicBezTo>
                  <a:cubicBezTo>
                    <a:pt x="357" y="388"/>
                    <a:pt x="452" y="311"/>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
            <p:cNvSpPr/>
            <p:nvPr/>
          </p:nvSpPr>
          <p:spPr>
            <a:xfrm>
              <a:off x="397125" y="1004775"/>
              <a:ext cx="9725" cy="9725"/>
            </a:xfrm>
            <a:custGeom>
              <a:avLst/>
              <a:gdLst/>
              <a:ahLst/>
              <a:cxnLst/>
              <a:rect l="l" t="t" r="r" b="b"/>
              <a:pathLst>
                <a:path w="389" h="389" extrusionOk="0">
                  <a:moveTo>
                    <a:pt x="195" y="0"/>
                  </a:moveTo>
                  <a:cubicBezTo>
                    <a:pt x="88" y="0"/>
                    <a:pt x="1" y="87"/>
                    <a:pt x="1" y="194"/>
                  </a:cubicBezTo>
                  <a:cubicBezTo>
                    <a:pt x="1" y="300"/>
                    <a:pt x="88"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
            <p:cNvSpPr/>
            <p:nvPr/>
          </p:nvSpPr>
          <p:spPr>
            <a:xfrm>
              <a:off x="435250" y="100480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
            <p:cNvSpPr/>
            <p:nvPr/>
          </p:nvSpPr>
          <p:spPr>
            <a:xfrm>
              <a:off x="475025" y="100480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
            <p:cNvSpPr/>
            <p:nvPr/>
          </p:nvSpPr>
          <p:spPr>
            <a:xfrm>
              <a:off x="516425" y="1004775"/>
              <a:ext cx="9675" cy="9725"/>
            </a:xfrm>
            <a:custGeom>
              <a:avLst/>
              <a:gdLst/>
              <a:ahLst/>
              <a:cxnLst/>
              <a:rect l="l" t="t" r="r" b="b"/>
              <a:pathLst>
                <a:path w="387" h="389" extrusionOk="0">
                  <a:moveTo>
                    <a:pt x="193" y="0"/>
                  </a:moveTo>
                  <a:cubicBezTo>
                    <a:pt x="87" y="0"/>
                    <a:pt x="0" y="87"/>
                    <a:pt x="0" y="194"/>
                  </a:cubicBezTo>
                  <a:cubicBezTo>
                    <a:pt x="0" y="300"/>
                    <a:pt x="87" y="388"/>
                    <a:pt x="193" y="388"/>
                  </a:cubicBezTo>
                  <a:cubicBezTo>
                    <a:pt x="301" y="388"/>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
            <p:cNvSpPr/>
            <p:nvPr/>
          </p:nvSpPr>
          <p:spPr>
            <a:xfrm>
              <a:off x="554525" y="100480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
            <p:cNvSpPr/>
            <p:nvPr/>
          </p:nvSpPr>
          <p:spPr>
            <a:xfrm>
              <a:off x="595925"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
            <p:cNvSpPr/>
            <p:nvPr/>
          </p:nvSpPr>
          <p:spPr>
            <a:xfrm>
              <a:off x="634025" y="100480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
            <p:cNvSpPr/>
            <p:nvPr/>
          </p:nvSpPr>
          <p:spPr>
            <a:xfrm>
              <a:off x="673775" y="100480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
            <p:cNvSpPr/>
            <p:nvPr/>
          </p:nvSpPr>
          <p:spPr>
            <a:xfrm>
              <a:off x="715200" y="1004775"/>
              <a:ext cx="9725" cy="9725"/>
            </a:xfrm>
            <a:custGeom>
              <a:avLst/>
              <a:gdLst/>
              <a:ahLst/>
              <a:cxnLst/>
              <a:rect l="l" t="t" r="r" b="b"/>
              <a:pathLst>
                <a:path w="389" h="389" extrusionOk="0">
                  <a:moveTo>
                    <a:pt x="194" y="0"/>
                  </a:moveTo>
                  <a:cubicBezTo>
                    <a:pt x="86" y="0"/>
                    <a:pt x="0" y="87"/>
                    <a:pt x="0" y="194"/>
                  </a:cubicBezTo>
                  <a:cubicBezTo>
                    <a:pt x="0" y="300"/>
                    <a:pt x="86"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
            <p:cNvSpPr/>
            <p:nvPr/>
          </p:nvSpPr>
          <p:spPr>
            <a:xfrm>
              <a:off x="753300"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
            <p:cNvSpPr/>
            <p:nvPr/>
          </p:nvSpPr>
          <p:spPr>
            <a:xfrm>
              <a:off x="794700"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
            <p:cNvSpPr/>
            <p:nvPr/>
          </p:nvSpPr>
          <p:spPr>
            <a:xfrm>
              <a:off x="832825" y="100480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
            <p:cNvSpPr/>
            <p:nvPr/>
          </p:nvSpPr>
          <p:spPr>
            <a:xfrm>
              <a:off x="872575" y="1004800"/>
              <a:ext cx="11350" cy="9725"/>
            </a:xfrm>
            <a:custGeom>
              <a:avLst/>
              <a:gdLst/>
              <a:ahLst/>
              <a:cxnLst/>
              <a:rect l="l" t="t" r="r" b="b"/>
              <a:pathLst>
                <a:path w="454" h="389" extrusionOk="0">
                  <a:moveTo>
                    <a:pt x="262" y="1"/>
                  </a:moveTo>
                  <a:cubicBezTo>
                    <a:pt x="261" y="1"/>
                    <a:pt x="261" y="1"/>
                    <a:pt x="260" y="1"/>
                  </a:cubicBezTo>
                  <a:cubicBezTo>
                    <a:pt x="259" y="1"/>
                    <a:pt x="258" y="1"/>
                    <a:pt x="258" y="1"/>
                  </a:cubicBezTo>
                  <a:cubicBezTo>
                    <a:pt x="86" y="1"/>
                    <a:pt x="1" y="209"/>
                    <a:pt x="122" y="331"/>
                  </a:cubicBezTo>
                  <a:cubicBezTo>
                    <a:pt x="161" y="371"/>
                    <a:pt x="210" y="389"/>
                    <a:pt x="258" y="389"/>
                  </a:cubicBezTo>
                  <a:cubicBezTo>
                    <a:pt x="358" y="389"/>
                    <a:pt x="454" y="311"/>
                    <a:pt x="454" y="195"/>
                  </a:cubicBezTo>
                  <a:cubicBezTo>
                    <a:pt x="454"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
            <p:cNvSpPr/>
            <p:nvPr/>
          </p:nvSpPr>
          <p:spPr>
            <a:xfrm>
              <a:off x="913950"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
            <p:cNvSpPr/>
            <p:nvPr/>
          </p:nvSpPr>
          <p:spPr>
            <a:xfrm>
              <a:off x="95370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
            <p:cNvSpPr/>
            <p:nvPr/>
          </p:nvSpPr>
          <p:spPr>
            <a:xfrm>
              <a:off x="99345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3" y="388"/>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
            <p:cNvSpPr/>
            <p:nvPr/>
          </p:nvSpPr>
          <p:spPr>
            <a:xfrm>
              <a:off x="10332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
            <p:cNvSpPr/>
            <p:nvPr/>
          </p:nvSpPr>
          <p:spPr>
            <a:xfrm>
              <a:off x="107297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
            <p:cNvSpPr/>
            <p:nvPr/>
          </p:nvSpPr>
          <p:spPr>
            <a:xfrm>
              <a:off x="11127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
            <p:cNvSpPr/>
            <p:nvPr/>
          </p:nvSpPr>
          <p:spPr>
            <a:xfrm>
              <a:off x="1152500"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
            <p:cNvSpPr/>
            <p:nvPr/>
          </p:nvSpPr>
          <p:spPr>
            <a:xfrm>
              <a:off x="1192275" y="1004775"/>
              <a:ext cx="9675" cy="9725"/>
            </a:xfrm>
            <a:custGeom>
              <a:avLst/>
              <a:gdLst/>
              <a:ahLst/>
              <a:cxnLst/>
              <a:rect l="l" t="t" r="r" b="b"/>
              <a:pathLst>
                <a:path w="387" h="389" extrusionOk="0">
                  <a:moveTo>
                    <a:pt x="193" y="0"/>
                  </a:moveTo>
                  <a:cubicBezTo>
                    <a:pt x="86" y="0"/>
                    <a:pt x="0" y="87"/>
                    <a:pt x="0" y="194"/>
                  </a:cubicBezTo>
                  <a:cubicBezTo>
                    <a:pt x="0" y="300"/>
                    <a:pt x="86" y="388"/>
                    <a:pt x="193" y="388"/>
                  </a:cubicBezTo>
                  <a:cubicBezTo>
                    <a:pt x="300" y="388"/>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
            <p:cNvSpPr/>
            <p:nvPr/>
          </p:nvSpPr>
          <p:spPr>
            <a:xfrm>
              <a:off x="1232025" y="1004775"/>
              <a:ext cx="9675" cy="9725"/>
            </a:xfrm>
            <a:custGeom>
              <a:avLst/>
              <a:gdLst/>
              <a:ahLst/>
              <a:cxnLst/>
              <a:rect l="l" t="t" r="r" b="b"/>
              <a:pathLst>
                <a:path w="387" h="389" extrusionOk="0">
                  <a:moveTo>
                    <a:pt x="194" y="0"/>
                  </a:moveTo>
                  <a:cubicBezTo>
                    <a:pt x="87" y="0"/>
                    <a:pt x="0" y="87"/>
                    <a:pt x="0" y="194"/>
                  </a:cubicBezTo>
                  <a:cubicBezTo>
                    <a:pt x="0" y="300"/>
                    <a:pt x="87" y="388"/>
                    <a:pt x="194" y="388"/>
                  </a:cubicBezTo>
                  <a:cubicBezTo>
                    <a:pt x="300" y="388"/>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
            <p:cNvSpPr/>
            <p:nvPr/>
          </p:nvSpPr>
          <p:spPr>
            <a:xfrm>
              <a:off x="276225" y="9707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
            <p:cNvSpPr/>
            <p:nvPr/>
          </p:nvSpPr>
          <p:spPr>
            <a:xfrm>
              <a:off x="31762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
            <p:cNvSpPr/>
            <p:nvPr/>
          </p:nvSpPr>
          <p:spPr>
            <a:xfrm>
              <a:off x="355750" y="970650"/>
              <a:ext cx="11350" cy="9750"/>
            </a:xfrm>
            <a:custGeom>
              <a:avLst/>
              <a:gdLst/>
              <a:ahLst/>
              <a:cxnLst/>
              <a:rect l="l" t="t" r="r" b="b"/>
              <a:pathLst>
                <a:path w="454" h="390"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
            <p:cNvSpPr/>
            <p:nvPr/>
          </p:nvSpPr>
          <p:spPr>
            <a:xfrm>
              <a:off x="397125" y="97065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
            <p:cNvSpPr/>
            <p:nvPr/>
          </p:nvSpPr>
          <p:spPr>
            <a:xfrm>
              <a:off x="435250" y="970700"/>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
            <p:cNvSpPr/>
            <p:nvPr/>
          </p:nvSpPr>
          <p:spPr>
            <a:xfrm>
              <a:off x="475000" y="97070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
            <p:cNvSpPr/>
            <p:nvPr/>
          </p:nvSpPr>
          <p:spPr>
            <a:xfrm>
              <a:off x="516425" y="97065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
            <p:cNvSpPr/>
            <p:nvPr/>
          </p:nvSpPr>
          <p:spPr>
            <a:xfrm>
              <a:off x="554500" y="97070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
            <p:cNvSpPr/>
            <p:nvPr/>
          </p:nvSpPr>
          <p:spPr>
            <a:xfrm>
              <a:off x="595925"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
            <p:cNvSpPr/>
            <p:nvPr/>
          </p:nvSpPr>
          <p:spPr>
            <a:xfrm>
              <a:off x="634025" y="97070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
            <p:cNvSpPr/>
            <p:nvPr/>
          </p:nvSpPr>
          <p:spPr>
            <a:xfrm>
              <a:off x="673775" y="970700"/>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
            <p:cNvSpPr/>
            <p:nvPr/>
          </p:nvSpPr>
          <p:spPr>
            <a:xfrm>
              <a:off x="715200" y="97065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
            <p:cNvSpPr/>
            <p:nvPr/>
          </p:nvSpPr>
          <p:spPr>
            <a:xfrm>
              <a:off x="753300" y="970700"/>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
            <p:cNvSpPr/>
            <p:nvPr/>
          </p:nvSpPr>
          <p:spPr>
            <a:xfrm>
              <a:off x="794700"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
            <p:cNvSpPr/>
            <p:nvPr/>
          </p:nvSpPr>
          <p:spPr>
            <a:xfrm>
              <a:off x="832825" y="970700"/>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
            <p:cNvSpPr/>
            <p:nvPr/>
          </p:nvSpPr>
          <p:spPr>
            <a:xfrm>
              <a:off x="872575" y="970700"/>
              <a:ext cx="11350" cy="9725"/>
            </a:xfrm>
            <a:custGeom>
              <a:avLst/>
              <a:gdLst/>
              <a:ahLst/>
              <a:cxnLst/>
              <a:rect l="l" t="t" r="r" b="b"/>
              <a:pathLst>
                <a:path w="454" h="389" extrusionOk="0">
                  <a:moveTo>
                    <a:pt x="260" y="0"/>
                  </a:moveTo>
                  <a:cubicBezTo>
                    <a:pt x="87" y="0"/>
                    <a:pt x="0" y="208"/>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
            <p:cNvSpPr/>
            <p:nvPr/>
          </p:nvSpPr>
          <p:spPr>
            <a:xfrm>
              <a:off x="913950" y="97065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
            <p:cNvSpPr/>
            <p:nvPr/>
          </p:nvSpPr>
          <p:spPr>
            <a:xfrm>
              <a:off x="95370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
            <p:cNvSpPr/>
            <p:nvPr/>
          </p:nvSpPr>
          <p:spPr>
            <a:xfrm>
              <a:off x="99345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
            <p:cNvSpPr/>
            <p:nvPr/>
          </p:nvSpPr>
          <p:spPr>
            <a:xfrm>
              <a:off x="10332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
            <p:cNvSpPr/>
            <p:nvPr/>
          </p:nvSpPr>
          <p:spPr>
            <a:xfrm>
              <a:off x="107297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
            <p:cNvSpPr/>
            <p:nvPr/>
          </p:nvSpPr>
          <p:spPr>
            <a:xfrm>
              <a:off x="11127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
            <p:cNvSpPr/>
            <p:nvPr/>
          </p:nvSpPr>
          <p:spPr>
            <a:xfrm>
              <a:off x="1152500"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
            <p:cNvSpPr/>
            <p:nvPr/>
          </p:nvSpPr>
          <p:spPr>
            <a:xfrm>
              <a:off x="1192275" y="97065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
            <p:cNvSpPr/>
            <p:nvPr/>
          </p:nvSpPr>
          <p:spPr>
            <a:xfrm>
              <a:off x="1232025" y="97065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
            <p:cNvSpPr/>
            <p:nvPr/>
          </p:nvSpPr>
          <p:spPr>
            <a:xfrm>
              <a:off x="276225" y="9366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7"/>
                    <a:pt x="259" y="387"/>
                  </a:cubicBezTo>
                  <a:cubicBezTo>
                    <a:pt x="358" y="387"/>
                    <a:pt x="454" y="310"/>
                    <a:pt x="454" y="194"/>
                  </a:cubicBezTo>
                  <a:cubicBezTo>
                    <a:pt x="454" y="87"/>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
            <p:cNvSpPr/>
            <p:nvPr/>
          </p:nvSpPr>
          <p:spPr>
            <a:xfrm>
              <a:off x="31762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
            <p:cNvSpPr/>
            <p:nvPr/>
          </p:nvSpPr>
          <p:spPr>
            <a:xfrm>
              <a:off x="355750" y="936550"/>
              <a:ext cx="11350" cy="9725"/>
            </a:xfrm>
            <a:custGeom>
              <a:avLst/>
              <a:gdLst/>
              <a:ahLst/>
              <a:cxnLst/>
              <a:rect l="l" t="t" r="r" b="b"/>
              <a:pathLst>
                <a:path w="454" h="389"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
            <p:cNvSpPr/>
            <p:nvPr/>
          </p:nvSpPr>
          <p:spPr>
            <a:xfrm>
              <a:off x="397125" y="936550"/>
              <a:ext cx="9725" cy="9725"/>
            </a:xfrm>
            <a:custGeom>
              <a:avLst/>
              <a:gdLst/>
              <a:ahLst/>
              <a:cxnLst/>
              <a:rect l="l" t="t" r="r" b="b"/>
              <a:pathLst>
                <a:path w="389" h="389" extrusionOk="0">
                  <a:moveTo>
                    <a:pt x="195" y="1"/>
                  </a:moveTo>
                  <a:cubicBezTo>
                    <a:pt x="88" y="1"/>
                    <a:pt x="1" y="87"/>
                    <a:pt x="1" y="195"/>
                  </a:cubicBezTo>
                  <a:cubicBezTo>
                    <a:pt x="1" y="302"/>
                    <a:pt x="88"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
            <p:cNvSpPr/>
            <p:nvPr/>
          </p:nvSpPr>
          <p:spPr>
            <a:xfrm>
              <a:off x="435250" y="936600"/>
              <a:ext cx="11350" cy="9725"/>
            </a:xfrm>
            <a:custGeom>
              <a:avLst/>
              <a:gdLst/>
              <a:ahLst/>
              <a:cxnLst/>
              <a:rect l="l" t="t" r="r" b="b"/>
              <a:pathLst>
                <a:path w="454" h="389" extrusionOk="0">
                  <a:moveTo>
                    <a:pt x="260" y="0"/>
                  </a:moveTo>
                  <a:cubicBezTo>
                    <a:pt x="87" y="0"/>
                    <a:pt x="0" y="208"/>
                    <a:pt x="123" y="331"/>
                  </a:cubicBezTo>
                  <a:cubicBezTo>
                    <a:pt x="163"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
            <p:cNvSpPr/>
            <p:nvPr/>
          </p:nvSpPr>
          <p:spPr>
            <a:xfrm>
              <a:off x="475025" y="9366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
            <p:cNvSpPr/>
            <p:nvPr/>
          </p:nvSpPr>
          <p:spPr>
            <a:xfrm>
              <a:off x="516425" y="936550"/>
              <a:ext cx="9675" cy="9725"/>
            </a:xfrm>
            <a:custGeom>
              <a:avLst/>
              <a:gdLst/>
              <a:ahLst/>
              <a:cxnLst/>
              <a:rect l="l" t="t" r="r" b="b"/>
              <a:pathLst>
                <a:path w="387" h="389" extrusionOk="0">
                  <a:moveTo>
                    <a:pt x="193" y="1"/>
                  </a:moveTo>
                  <a:cubicBezTo>
                    <a:pt x="87" y="1"/>
                    <a:pt x="0" y="87"/>
                    <a:pt x="0" y="195"/>
                  </a:cubicBezTo>
                  <a:cubicBezTo>
                    <a:pt x="0" y="302"/>
                    <a:pt x="87" y="389"/>
                    <a:pt x="193" y="389"/>
                  </a:cubicBezTo>
                  <a:cubicBezTo>
                    <a:pt x="301" y="389"/>
                    <a:pt x="387" y="302"/>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
            <p:cNvSpPr/>
            <p:nvPr/>
          </p:nvSpPr>
          <p:spPr>
            <a:xfrm>
              <a:off x="554525" y="9366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0"/>
                    <a:pt x="211" y="388"/>
                    <a:pt x="258" y="388"/>
                  </a:cubicBezTo>
                  <a:cubicBezTo>
                    <a:pt x="358" y="388"/>
                    <a:pt x="453" y="311"/>
                    <a:pt x="453" y="194"/>
                  </a:cubicBezTo>
                  <a:cubicBezTo>
                    <a:pt x="453"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
            <p:cNvSpPr/>
            <p:nvPr/>
          </p:nvSpPr>
          <p:spPr>
            <a:xfrm>
              <a:off x="595925"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7" y="302"/>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
            <p:cNvSpPr/>
            <p:nvPr/>
          </p:nvSpPr>
          <p:spPr>
            <a:xfrm>
              <a:off x="634025" y="9366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0"/>
                    <a:pt x="211" y="388"/>
                    <a:pt x="259" y="388"/>
                  </a:cubicBezTo>
                  <a:cubicBezTo>
                    <a:pt x="359" y="388"/>
                    <a:pt x="454" y="311"/>
                    <a:pt x="455" y="194"/>
                  </a:cubicBezTo>
                  <a:cubicBezTo>
                    <a:pt x="455" y="87"/>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
            <p:cNvSpPr/>
            <p:nvPr/>
          </p:nvSpPr>
          <p:spPr>
            <a:xfrm>
              <a:off x="673775" y="9366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
            <p:cNvSpPr/>
            <p:nvPr/>
          </p:nvSpPr>
          <p:spPr>
            <a:xfrm>
              <a:off x="715200" y="936550"/>
              <a:ext cx="9725" cy="9725"/>
            </a:xfrm>
            <a:custGeom>
              <a:avLst/>
              <a:gdLst/>
              <a:ahLst/>
              <a:cxnLst/>
              <a:rect l="l" t="t" r="r" b="b"/>
              <a:pathLst>
                <a:path w="389" h="389" extrusionOk="0">
                  <a:moveTo>
                    <a:pt x="194" y="1"/>
                  </a:moveTo>
                  <a:cubicBezTo>
                    <a:pt x="86" y="1"/>
                    <a:pt x="0" y="87"/>
                    <a:pt x="0" y="195"/>
                  </a:cubicBezTo>
                  <a:cubicBezTo>
                    <a:pt x="0" y="302"/>
                    <a:pt x="86"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
            <p:cNvSpPr/>
            <p:nvPr/>
          </p:nvSpPr>
          <p:spPr>
            <a:xfrm>
              <a:off x="753300" y="9366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0"/>
                    <a:pt x="211" y="388"/>
                    <a:pt x="259" y="388"/>
                  </a:cubicBezTo>
                  <a:cubicBezTo>
                    <a:pt x="359" y="388"/>
                    <a:pt x="454" y="311"/>
                    <a:pt x="454" y="194"/>
                  </a:cubicBezTo>
                  <a:cubicBezTo>
                    <a:pt x="454"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
            <p:cNvSpPr/>
            <p:nvPr/>
          </p:nvSpPr>
          <p:spPr>
            <a:xfrm>
              <a:off x="794700"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
            <p:cNvSpPr/>
            <p:nvPr/>
          </p:nvSpPr>
          <p:spPr>
            <a:xfrm>
              <a:off x="832825" y="9366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0"/>
                    <a:pt x="210" y="388"/>
                    <a:pt x="258" y="388"/>
                  </a:cubicBezTo>
                  <a:cubicBezTo>
                    <a:pt x="358" y="388"/>
                    <a:pt x="453" y="311"/>
                    <a:pt x="453" y="194"/>
                  </a:cubicBezTo>
                  <a:cubicBezTo>
                    <a:pt x="453"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
            <p:cNvSpPr/>
            <p:nvPr/>
          </p:nvSpPr>
          <p:spPr>
            <a:xfrm>
              <a:off x="872575" y="9366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8"/>
                    <a:pt x="122" y="331"/>
                  </a:cubicBezTo>
                  <a:cubicBezTo>
                    <a:pt x="161" y="370"/>
                    <a:pt x="210" y="388"/>
                    <a:pt x="258" y="388"/>
                  </a:cubicBezTo>
                  <a:cubicBezTo>
                    <a:pt x="358" y="388"/>
                    <a:pt x="454" y="311"/>
                    <a:pt x="454" y="194"/>
                  </a:cubicBezTo>
                  <a:cubicBezTo>
                    <a:pt x="454"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
            <p:cNvSpPr/>
            <p:nvPr/>
          </p:nvSpPr>
          <p:spPr>
            <a:xfrm>
              <a:off x="913950" y="936550"/>
              <a:ext cx="9725" cy="9725"/>
            </a:xfrm>
            <a:custGeom>
              <a:avLst/>
              <a:gdLst/>
              <a:ahLst/>
              <a:cxnLst/>
              <a:rect l="l" t="t" r="r" b="b"/>
              <a:pathLst>
                <a:path w="389" h="389" extrusionOk="0">
                  <a:moveTo>
                    <a:pt x="195" y="1"/>
                  </a:moveTo>
                  <a:cubicBezTo>
                    <a:pt x="87" y="1"/>
                    <a:pt x="1" y="87"/>
                    <a:pt x="1" y="195"/>
                  </a:cubicBezTo>
                  <a:cubicBezTo>
                    <a:pt x="1" y="302"/>
                    <a:pt x="87"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
            <p:cNvSpPr/>
            <p:nvPr/>
          </p:nvSpPr>
          <p:spPr>
            <a:xfrm>
              <a:off x="95370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
            <p:cNvSpPr/>
            <p:nvPr/>
          </p:nvSpPr>
          <p:spPr>
            <a:xfrm>
              <a:off x="99345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3" y="389"/>
                    <a:pt x="389" y="302"/>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
            <p:cNvSpPr/>
            <p:nvPr/>
          </p:nvSpPr>
          <p:spPr>
            <a:xfrm>
              <a:off x="10332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
            <p:cNvSpPr/>
            <p:nvPr/>
          </p:nvSpPr>
          <p:spPr>
            <a:xfrm>
              <a:off x="107297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
            <p:cNvSpPr/>
            <p:nvPr/>
          </p:nvSpPr>
          <p:spPr>
            <a:xfrm>
              <a:off x="11127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
            <p:cNvSpPr/>
            <p:nvPr/>
          </p:nvSpPr>
          <p:spPr>
            <a:xfrm>
              <a:off x="1152500"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8" y="302"/>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
            <p:cNvSpPr/>
            <p:nvPr/>
          </p:nvSpPr>
          <p:spPr>
            <a:xfrm>
              <a:off x="1192275" y="936550"/>
              <a:ext cx="9675" cy="9725"/>
            </a:xfrm>
            <a:custGeom>
              <a:avLst/>
              <a:gdLst/>
              <a:ahLst/>
              <a:cxnLst/>
              <a:rect l="l" t="t" r="r" b="b"/>
              <a:pathLst>
                <a:path w="387" h="389" extrusionOk="0">
                  <a:moveTo>
                    <a:pt x="193" y="1"/>
                  </a:moveTo>
                  <a:cubicBezTo>
                    <a:pt x="86" y="1"/>
                    <a:pt x="0" y="87"/>
                    <a:pt x="0" y="195"/>
                  </a:cubicBezTo>
                  <a:cubicBezTo>
                    <a:pt x="0" y="302"/>
                    <a:pt x="86" y="389"/>
                    <a:pt x="193" y="389"/>
                  </a:cubicBezTo>
                  <a:cubicBezTo>
                    <a:pt x="300" y="389"/>
                    <a:pt x="387" y="302"/>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
            <p:cNvSpPr/>
            <p:nvPr/>
          </p:nvSpPr>
          <p:spPr>
            <a:xfrm>
              <a:off x="1232025" y="936550"/>
              <a:ext cx="9675" cy="9725"/>
            </a:xfrm>
            <a:custGeom>
              <a:avLst/>
              <a:gdLst/>
              <a:ahLst/>
              <a:cxnLst/>
              <a:rect l="l" t="t" r="r" b="b"/>
              <a:pathLst>
                <a:path w="387" h="389" extrusionOk="0">
                  <a:moveTo>
                    <a:pt x="194" y="1"/>
                  </a:moveTo>
                  <a:cubicBezTo>
                    <a:pt x="87" y="1"/>
                    <a:pt x="0" y="87"/>
                    <a:pt x="0" y="195"/>
                  </a:cubicBezTo>
                  <a:cubicBezTo>
                    <a:pt x="0" y="302"/>
                    <a:pt x="87" y="389"/>
                    <a:pt x="194" y="389"/>
                  </a:cubicBezTo>
                  <a:cubicBezTo>
                    <a:pt x="300" y="389"/>
                    <a:pt x="387" y="302"/>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
            <p:cNvSpPr/>
            <p:nvPr/>
          </p:nvSpPr>
          <p:spPr>
            <a:xfrm>
              <a:off x="276225" y="902475"/>
              <a:ext cx="11375" cy="9700"/>
            </a:xfrm>
            <a:custGeom>
              <a:avLst/>
              <a:gdLst/>
              <a:ahLst/>
              <a:cxnLst/>
              <a:rect l="l" t="t" r="r" b="b"/>
              <a:pathLst>
                <a:path w="455" h="388" extrusionOk="0">
                  <a:moveTo>
                    <a:pt x="260" y="1"/>
                  </a:moveTo>
                  <a:cubicBezTo>
                    <a:pt x="87" y="1"/>
                    <a:pt x="1" y="209"/>
                    <a:pt x="124" y="331"/>
                  </a:cubicBezTo>
                  <a:cubicBezTo>
                    <a:pt x="163" y="370"/>
                    <a:pt x="211" y="388"/>
                    <a:pt x="259" y="388"/>
                  </a:cubicBezTo>
                  <a:cubicBezTo>
                    <a:pt x="358"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
            <p:cNvSpPr/>
            <p:nvPr/>
          </p:nvSpPr>
          <p:spPr>
            <a:xfrm>
              <a:off x="31762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
            <p:cNvSpPr/>
            <p:nvPr/>
          </p:nvSpPr>
          <p:spPr>
            <a:xfrm>
              <a:off x="355750" y="902450"/>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2"/>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
            <p:cNvSpPr/>
            <p:nvPr/>
          </p:nvSpPr>
          <p:spPr>
            <a:xfrm>
              <a:off x="397125" y="90245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
            <p:cNvSpPr/>
            <p:nvPr/>
          </p:nvSpPr>
          <p:spPr>
            <a:xfrm>
              <a:off x="435250" y="9024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
            <p:cNvSpPr/>
            <p:nvPr/>
          </p:nvSpPr>
          <p:spPr>
            <a:xfrm>
              <a:off x="475000" y="9024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
            <p:cNvSpPr/>
            <p:nvPr/>
          </p:nvSpPr>
          <p:spPr>
            <a:xfrm>
              <a:off x="516425" y="90245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
            <p:cNvSpPr/>
            <p:nvPr/>
          </p:nvSpPr>
          <p:spPr>
            <a:xfrm>
              <a:off x="554500" y="902475"/>
              <a:ext cx="11375" cy="9725"/>
            </a:xfrm>
            <a:custGeom>
              <a:avLst/>
              <a:gdLst/>
              <a:ahLst/>
              <a:cxnLst/>
              <a:rect l="l" t="t" r="r" b="b"/>
              <a:pathLst>
                <a:path w="455" h="389" extrusionOk="0">
                  <a:moveTo>
                    <a:pt x="262" y="1"/>
                  </a:moveTo>
                  <a:cubicBezTo>
                    <a:pt x="87" y="1"/>
                    <a:pt x="1" y="209"/>
                    <a:pt x="124" y="331"/>
                  </a:cubicBezTo>
                  <a:cubicBezTo>
                    <a:pt x="163" y="371"/>
                    <a:pt x="212" y="389"/>
                    <a:pt x="260"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
            <p:cNvSpPr/>
            <p:nvPr/>
          </p:nvSpPr>
          <p:spPr>
            <a:xfrm>
              <a:off x="595925"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
            <p:cNvSpPr/>
            <p:nvPr/>
          </p:nvSpPr>
          <p:spPr>
            <a:xfrm>
              <a:off x="634025" y="9024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
            <p:cNvSpPr/>
            <p:nvPr/>
          </p:nvSpPr>
          <p:spPr>
            <a:xfrm>
              <a:off x="673775" y="9024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
            <p:cNvSpPr/>
            <p:nvPr/>
          </p:nvSpPr>
          <p:spPr>
            <a:xfrm>
              <a:off x="715200" y="90245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
            <p:cNvSpPr/>
            <p:nvPr/>
          </p:nvSpPr>
          <p:spPr>
            <a:xfrm>
              <a:off x="753300" y="9024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
            <p:cNvSpPr/>
            <p:nvPr/>
          </p:nvSpPr>
          <p:spPr>
            <a:xfrm>
              <a:off x="794700"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
            <p:cNvSpPr/>
            <p:nvPr/>
          </p:nvSpPr>
          <p:spPr>
            <a:xfrm>
              <a:off x="832825" y="9024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
            <p:cNvSpPr/>
            <p:nvPr/>
          </p:nvSpPr>
          <p:spPr>
            <a:xfrm>
              <a:off x="872575" y="9024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
            <p:cNvSpPr/>
            <p:nvPr/>
          </p:nvSpPr>
          <p:spPr>
            <a:xfrm>
              <a:off x="913950" y="90245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
            <p:cNvSpPr/>
            <p:nvPr/>
          </p:nvSpPr>
          <p:spPr>
            <a:xfrm>
              <a:off x="95370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
            <p:cNvSpPr/>
            <p:nvPr/>
          </p:nvSpPr>
          <p:spPr>
            <a:xfrm>
              <a:off x="99345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
            <p:cNvSpPr/>
            <p:nvPr/>
          </p:nvSpPr>
          <p:spPr>
            <a:xfrm>
              <a:off x="10332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
            <p:cNvSpPr/>
            <p:nvPr/>
          </p:nvSpPr>
          <p:spPr>
            <a:xfrm>
              <a:off x="107297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
            <p:cNvSpPr/>
            <p:nvPr/>
          </p:nvSpPr>
          <p:spPr>
            <a:xfrm>
              <a:off x="11127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
            <p:cNvSpPr/>
            <p:nvPr/>
          </p:nvSpPr>
          <p:spPr>
            <a:xfrm>
              <a:off x="1152500"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
            <p:cNvSpPr/>
            <p:nvPr/>
          </p:nvSpPr>
          <p:spPr>
            <a:xfrm>
              <a:off x="1192275" y="90245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
            <p:cNvSpPr/>
            <p:nvPr/>
          </p:nvSpPr>
          <p:spPr>
            <a:xfrm>
              <a:off x="1232025" y="90245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
            <p:cNvSpPr/>
            <p:nvPr/>
          </p:nvSpPr>
          <p:spPr>
            <a:xfrm>
              <a:off x="276225" y="868375"/>
              <a:ext cx="11375" cy="9700"/>
            </a:xfrm>
            <a:custGeom>
              <a:avLst/>
              <a:gdLst/>
              <a:ahLst/>
              <a:cxnLst/>
              <a:rect l="l" t="t" r="r" b="b"/>
              <a:pathLst>
                <a:path w="455" h="388" extrusionOk="0">
                  <a:moveTo>
                    <a:pt x="260" y="1"/>
                  </a:moveTo>
                  <a:cubicBezTo>
                    <a:pt x="87" y="1"/>
                    <a:pt x="1" y="208"/>
                    <a:pt x="124" y="331"/>
                  </a:cubicBezTo>
                  <a:cubicBezTo>
                    <a:pt x="163" y="370"/>
                    <a:pt x="211" y="388"/>
                    <a:pt x="259" y="388"/>
                  </a:cubicBezTo>
                  <a:cubicBezTo>
                    <a:pt x="358"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
            <p:cNvSpPr/>
            <p:nvPr/>
          </p:nvSpPr>
          <p:spPr>
            <a:xfrm>
              <a:off x="31762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
            <p:cNvSpPr/>
            <p:nvPr/>
          </p:nvSpPr>
          <p:spPr>
            <a:xfrm>
              <a:off x="355750" y="86835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
            <p:cNvSpPr/>
            <p:nvPr/>
          </p:nvSpPr>
          <p:spPr>
            <a:xfrm>
              <a:off x="397125" y="868350"/>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
            <p:cNvSpPr/>
            <p:nvPr/>
          </p:nvSpPr>
          <p:spPr>
            <a:xfrm>
              <a:off x="435250" y="8683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
            <p:cNvSpPr/>
            <p:nvPr/>
          </p:nvSpPr>
          <p:spPr>
            <a:xfrm>
              <a:off x="475000" y="86837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
            <p:cNvSpPr/>
            <p:nvPr/>
          </p:nvSpPr>
          <p:spPr>
            <a:xfrm>
              <a:off x="516425" y="868350"/>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
            <p:cNvSpPr/>
            <p:nvPr/>
          </p:nvSpPr>
          <p:spPr>
            <a:xfrm>
              <a:off x="554500" y="86837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
            <p:cNvSpPr/>
            <p:nvPr/>
          </p:nvSpPr>
          <p:spPr>
            <a:xfrm>
              <a:off x="595925"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
            <p:cNvSpPr/>
            <p:nvPr/>
          </p:nvSpPr>
          <p:spPr>
            <a:xfrm>
              <a:off x="634025" y="86837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
            <p:cNvSpPr/>
            <p:nvPr/>
          </p:nvSpPr>
          <p:spPr>
            <a:xfrm>
              <a:off x="673775" y="8683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
            <p:cNvSpPr/>
            <p:nvPr/>
          </p:nvSpPr>
          <p:spPr>
            <a:xfrm>
              <a:off x="715200" y="868350"/>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
            <p:cNvSpPr/>
            <p:nvPr/>
          </p:nvSpPr>
          <p:spPr>
            <a:xfrm>
              <a:off x="753300" y="8683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
            <p:cNvSpPr/>
            <p:nvPr/>
          </p:nvSpPr>
          <p:spPr>
            <a:xfrm>
              <a:off x="794700"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
            <p:cNvSpPr/>
            <p:nvPr/>
          </p:nvSpPr>
          <p:spPr>
            <a:xfrm>
              <a:off x="832825" y="8683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
            <p:cNvSpPr/>
            <p:nvPr/>
          </p:nvSpPr>
          <p:spPr>
            <a:xfrm>
              <a:off x="872575" y="86837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
            <p:cNvSpPr/>
            <p:nvPr/>
          </p:nvSpPr>
          <p:spPr>
            <a:xfrm>
              <a:off x="913950" y="868350"/>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
            <p:cNvSpPr/>
            <p:nvPr/>
          </p:nvSpPr>
          <p:spPr>
            <a:xfrm>
              <a:off x="95370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
            <p:cNvSpPr/>
            <p:nvPr/>
          </p:nvSpPr>
          <p:spPr>
            <a:xfrm>
              <a:off x="99345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
            <p:cNvSpPr/>
            <p:nvPr/>
          </p:nvSpPr>
          <p:spPr>
            <a:xfrm>
              <a:off x="10332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
            <p:cNvSpPr/>
            <p:nvPr/>
          </p:nvSpPr>
          <p:spPr>
            <a:xfrm>
              <a:off x="107297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
            <p:cNvSpPr/>
            <p:nvPr/>
          </p:nvSpPr>
          <p:spPr>
            <a:xfrm>
              <a:off x="11127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
            <p:cNvSpPr/>
            <p:nvPr/>
          </p:nvSpPr>
          <p:spPr>
            <a:xfrm>
              <a:off x="1152500"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
            <p:cNvSpPr/>
            <p:nvPr/>
          </p:nvSpPr>
          <p:spPr>
            <a:xfrm>
              <a:off x="1192275" y="868350"/>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
            <p:cNvSpPr/>
            <p:nvPr/>
          </p:nvSpPr>
          <p:spPr>
            <a:xfrm>
              <a:off x="1232025" y="868350"/>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
            <p:cNvSpPr/>
            <p:nvPr/>
          </p:nvSpPr>
          <p:spPr>
            <a:xfrm>
              <a:off x="31762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
            <p:cNvSpPr/>
            <p:nvPr/>
          </p:nvSpPr>
          <p:spPr>
            <a:xfrm>
              <a:off x="355750" y="8342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
            <p:cNvSpPr/>
            <p:nvPr/>
          </p:nvSpPr>
          <p:spPr>
            <a:xfrm>
              <a:off x="397125" y="83422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
            <p:cNvSpPr/>
            <p:nvPr/>
          </p:nvSpPr>
          <p:spPr>
            <a:xfrm>
              <a:off x="435250" y="834275"/>
              <a:ext cx="11350" cy="9725"/>
            </a:xfrm>
            <a:custGeom>
              <a:avLst/>
              <a:gdLst/>
              <a:ahLst/>
              <a:cxnLst/>
              <a:rect l="l" t="t" r="r" b="b"/>
              <a:pathLst>
                <a:path w="454" h="389" extrusionOk="0">
                  <a:moveTo>
                    <a:pt x="260" y="0"/>
                  </a:moveTo>
                  <a:cubicBezTo>
                    <a:pt x="87" y="0"/>
                    <a:pt x="0" y="208"/>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
            <p:cNvSpPr/>
            <p:nvPr/>
          </p:nvSpPr>
          <p:spPr>
            <a:xfrm>
              <a:off x="475025" y="834275"/>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1"/>
                    <a:pt x="210" y="388"/>
                    <a:pt x="258" y="388"/>
                  </a:cubicBezTo>
                  <a:cubicBezTo>
                    <a:pt x="357" y="388"/>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
            <p:cNvSpPr/>
            <p:nvPr/>
          </p:nvSpPr>
          <p:spPr>
            <a:xfrm>
              <a:off x="516425" y="83422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
            <p:cNvSpPr/>
            <p:nvPr/>
          </p:nvSpPr>
          <p:spPr>
            <a:xfrm>
              <a:off x="554525" y="834275"/>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1"/>
                    <a:pt x="211" y="388"/>
                    <a:pt x="258" y="388"/>
                  </a:cubicBezTo>
                  <a:cubicBezTo>
                    <a:pt x="358" y="388"/>
                    <a:pt x="453" y="311"/>
                    <a:pt x="453" y="194"/>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
            <p:cNvSpPr/>
            <p:nvPr/>
          </p:nvSpPr>
          <p:spPr>
            <a:xfrm>
              <a:off x="595925"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
            <p:cNvSpPr/>
            <p:nvPr/>
          </p:nvSpPr>
          <p:spPr>
            <a:xfrm>
              <a:off x="634025" y="834275"/>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1"/>
                    <a:pt x="211" y="388"/>
                    <a:pt x="259" y="388"/>
                  </a:cubicBezTo>
                  <a:cubicBezTo>
                    <a:pt x="359" y="388"/>
                    <a:pt x="454" y="311"/>
                    <a:pt x="455" y="194"/>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
            <p:cNvSpPr/>
            <p:nvPr/>
          </p:nvSpPr>
          <p:spPr>
            <a:xfrm>
              <a:off x="673775" y="83427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
            <p:cNvSpPr/>
            <p:nvPr/>
          </p:nvSpPr>
          <p:spPr>
            <a:xfrm>
              <a:off x="715200" y="83422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
            <p:cNvSpPr/>
            <p:nvPr/>
          </p:nvSpPr>
          <p:spPr>
            <a:xfrm>
              <a:off x="753300" y="834275"/>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8"/>
                    <a:pt x="259" y="388"/>
                  </a:cubicBezTo>
                  <a:cubicBezTo>
                    <a:pt x="359" y="388"/>
                    <a:pt x="454" y="311"/>
                    <a:pt x="454" y="194"/>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
            <p:cNvSpPr/>
            <p:nvPr/>
          </p:nvSpPr>
          <p:spPr>
            <a:xfrm>
              <a:off x="794700"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
            <p:cNvSpPr/>
            <p:nvPr/>
          </p:nvSpPr>
          <p:spPr>
            <a:xfrm>
              <a:off x="832825" y="834275"/>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8"/>
                    <a:pt x="258" y="388"/>
                  </a:cubicBezTo>
                  <a:cubicBezTo>
                    <a:pt x="358" y="388"/>
                    <a:pt x="453" y="311"/>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
            <p:cNvSpPr/>
            <p:nvPr/>
          </p:nvSpPr>
          <p:spPr>
            <a:xfrm>
              <a:off x="872575" y="834225"/>
              <a:ext cx="11350" cy="9750"/>
            </a:xfrm>
            <a:custGeom>
              <a:avLst/>
              <a:gdLst/>
              <a:ahLst/>
              <a:cxnLst/>
              <a:rect l="l" t="t" r="r" b="b"/>
              <a:pathLst>
                <a:path w="454" h="390" extrusionOk="0">
                  <a:moveTo>
                    <a:pt x="260" y="1"/>
                  </a:moveTo>
                  <a:cubicBezTo>
                    <a:pt x="87" y="2"/>
                    <a:pt x="0" y="210"/>
                    <a:pt x="122" y="333"/>
                  </a:cubicBezTo>
                  <a:cubicBezTo>
                    <a:pt x="161" y="372"/>
                    <a:pt x="210" y="389"/>
                    <a:pt x="258" y="389"/>
                  </a:cubicBezTo>
                  <a:cubicBezTo>
                    <a:pt x="358" y="389"/>
                    <a:pt x="454" y="312"/>
                    <a:pt x="454" y="196"/>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
            <p:cNvSpPr/>
            <p:nvPr/>
          </p:nvSpPr>
          <p:spPr>
            <a:xfrm>
              <a:off x="913950" y="83422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
            <p:cNvSpPr/>
            <p:nvPr/>
          </p:nvSpPr>
          <p:spPr>
            <a:xfrm>
              <a:off x="95370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
            <p:cNvSpPr/>
            <p:nvPr/>
          </p:nvSpPr>
          <p:spPr>
            <a:xfrm>
              <a:off x="99345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
            <p:cNvSpPr/>
            <p:nvPr/>
          </p:nvSpPr>
          <p:spPr>
            <a:xfrm>
              <a:off x="10332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
            <p:cNvSpPr/>
            <p:nvPr/>
          </p:nvSpPr>
          <p:spPr>
            <a:xfrm>
              <a:off x="107297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
            <p:cNvSpPr/>
            <p:nvPr/>
          </p:nvSpPr>
          <p:spPr>
            <a:xfrm>
              <a:off x="11127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
            <p:cNvSpPr/>
            <p:nvPr/>
          </p:nvSpPr>
          <p:spPr>
            <a:xfrm>
              <a:off x="1152500"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
            <p:cNvSpPr/>
            <p:nvPr/>
          </p:nvSpPr>
          <p:spPr>
            <a:xfrm>
              <a:off x="1192275" y="83422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
            <p:cNvSpPr/>
            <p:nvPr/>
          </p:nvSpPr>
          <p:spPr>
            <a:xfrm>
              <a:off x="1232025" y="83422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
            <p:cNvSpPr/>
            <p:nvPr/>
          </p:nvSpPr>
          <p:spPr>
            <a:xfrm>
              <a:off x="31762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
            <p:cNvSpPr/>
            <p:nvPr/>
          </p:nvSpPr>
          <p:spPr>
            <a:xfrm>
              <a:off x="355750" y="80012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6"/>
                  </a:cubicBezTo>
                  <a:cubicBezTo>
                    <a:pt x="453" y="88"/>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
            <p:cNvSpPr/>
            <p:nvPr/>
          </p:nvSpPr>
          <p:spPr>
            <a:xfrm>
              <a:off x="397125" y="800125"/>
              <a:ext cx="9725" cy="9725"/>
            </a:xfrm>
            <a:custGeom>
              <a:avLst/>
              <a:gdLst/>
              <a:ahLst/>
              <a:cxnLst/>
              <a:rect l="l" t="t" r="r" b="b"/>
              <a:pathLst>
                <a:path w="389" h="389" extrusionOk="0">
                  <a:moveTo>
                    <a:pt x="195" y="1"/>
                  </a:moveTo>
                  <a:cubicBezTo>
                    <a:pt x="88" y="1"/>
                    <a:pt x="1" y="88"/>
                    <a:pt x="1" y="195"/>
                  </a:cubicBezTo>
                  <a:cubicBezTo>
                    <a:pt x="1" y="302"/>
                    <a:pt x="88"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
            <p:cNvSpPr/>
            <p:nvPr/>
          </p:nvSpPr>
          <p:spPr>
            <a:xfrm>
              <a:off x="435250" y="800175"/>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
            <p:cNvSpPr/>
            <p:nvPr/>
          </p:nvSpPr>
          <p:spPr>
            <a:xfrm>
              <a:off x="475000" y="800175"/>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
            <p:cNvSpPr/>
            <p:nvPr/>
          </p:nvSpPr>
          <p:spPr>
            <a:xfrm>
              <a:off x="516425" y="800125"/>
              <a:ext cx="9675" cy="9725"/>
            </a:xfrm>
            <a:custGeom>
              <a:avLst/>
              <a:gdLst/>
              <a:ahLst/>
              <a:cxnLst/>
              <a:rect l="l" t="t" r="r" b="b"/>
              <a:pathLst>
                <a:path w="387" h="389" extrusionOk="0">
                  <a:moveTo>
                    <a:pt x="193" y="1"/>
                  </a:moveTo>
                  <a:cubicBezTo>
                    <a:pt x="87" y="1"/>
                    <a:pt x="0" y="88"/>
                    <a:pt x="0" y="195"/>
                  </a:cubicBezTo>
                  <a:cubicBezTo>
                    <a:pt x="0" y="302"/>
                    <a:pt x="87" y="389"/>
                    <a:pt x="193" y="389"/>
                  </a:cubicBezTo>
                  <a:cubicBezTo>
                    <a:pt x="301" y="389"/>
                    <a:pt x="387" y="302"/>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
            <p:cNvSpPr/>
            <p:nvPr/>
          </p:nvSpPr>
          <p:spPr>
            <a:xfrm>
              <a:off x="554500" y="800175"/>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
            <p:cNvSpPr/>
            <p:nvPr/>
          </p:nvSpPr>
          <p:spPr>
            <a:xfrm>
              <a:off x="595925"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7" y="302"/>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
            <p:cNvSpPr/>
            <p:nvPr/>
          </p:nvSpPr>
          <p:spPr>
            <a:xfrm>
              <a:off x="634025" y="800175"/>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
            <p:cNvSpPr/>
            <p:nvPr/>
          </p:nvSpPr>
          <p:spPr>
            <a:xfrm>
              <a:off x="673775" y="800175"/>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
            <p:cNvSpPr/>
            <p:nvPr/>
          </p:nvSpPr>
          <p:spPr>
            <a:xfrm>
              <a:off x="715200" y="800125"/>
              <a:ext cx="9725" cy="9725"/>
            </a:xfrm>
            <a:custGeom>
              <a:avLst/>
              <a:gdLst/>
              <a:ahLst/>
              <a:cxnLst/>
              <a:rect l="l" t="t" r="r" b="b"/>
              <a:pathLst>
                <a:path w="389" h="389" extrusionOk="0">
                  <a:moveTo>
                    <a:pt x="194" y="1"/>
                  </a:moveTo>
                  <a:cubicBezTo>
                    <a:pt x="86" y="1"/>
                    <a:pt x="0" y="88"/>
                    <a:pt x="0" y="195"/>
                  </a:cubicBezTo>
                  <a:cubicBezTo>
                    <a:pt x="0" y="302"/>
                    <a:pt x="86"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
            <p:cNvSpPr/>
            <p:nvPr/>
          </p:nvSpPr>
          <p:spPr>
            <a:xfrm>
              <a:off x="753300" y="800175"/>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6"/>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
            <p:cNvSpPr/>
            <p:nvPr/>
          </p:nvSpPr>
          <p:spPr>
            <a:xfrm>
              <a:off x="794700"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
            <p:cNvSpPr/>
            <p:nvPr/>
          </p:nvSpPr>
          <p:spPr>
            <a:xfrm>
              <a:off x="832825" y="800175"/>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6"/>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
            <p:cNvSpPr/>
            <p:nvPr/>
          </p:nvSpPr>
          <p:spPr>
            <a:xfrm>
              <a:off x="872575" y="800125"/>
              <a:ext cx="11350" cy="9750"/>
            </a:xfrm>
            <a:custGeom>
              <a:avLst/>
              <a:gdLst/>
              <a:ahLst/>
              <a:cxnLst/>
              <a:rect l="l" t="t" r="r" b="b"/>
              <a:pathLst>
                <a:path w="454" h="390" extrusionOk="0">
                  <a:moveTo>
                    <a:pt x="260" y="1"/>
                  </a:moveTo>
                  <a:cubicBezTo>
                    <a:pt x="87" y="2"/>
                    <a:pt x="0" y="211"/>
                    <a:pt x="122" y="333"/>
                  </a:cubicBezTo>
                  <a:cubicBezTo>
                    <a:pt x="161" y="372"/>
                    <a:pt x="210" y="389"/>
                    <a:pt x="258" y="389"/>
                  </a:cubicBezTo>
                  <a:cubicBezTo>
                    <a:pt x="358" y="389"/>
                    <a:pt x="454" y="312"/>
                    <a:pt x="454" y="196"/>
                  </a:cubicBezTo>
                  <a:cubicBezTo>
                    <a:pt x="454" y="88"/>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
            <p:cNvSpPr/>
            <p:nvPr/>
          </p:nvSpPr>
          <p:spPr>
            <a:xfrm>
              <a:off x="913950" y="800125"/>
              <a:ext cx="9725" cy="9725"/>
            </a:xfrm>
            <a:custGeom>
              <a:avLst/>
              <a:gdLst/>
              <a:ahLst/>
              <a:cxnLst/>
              <a:rect l="l" t="t" r="r" b="b"/>
              <a:pathLst>
                <a:path w="389" h="389" extrusionOk="0">
                  <a:moveTo>
                    <a:pt x="195" y="1"/>
                  </a:moveTo>
                  <a:cubicBezTo>
                    <a:pt x="87" y="1"/>
                    <a:pt x="1" y="88"/>
                    <a:pt x="1" y="195"/>
                  </a:cubicBezTo>
                  <a:cubicBezTo>
                    <a:pt x="1" y="302"/>
                    <a:pt x="87"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
            <p:cNvSpPr/>
            <p:nvPr/>
          </p:nvSpPr>
          <p:spPr>
            <a:xfrm>
              <a:off x="95370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
            <p:cNvSpPr/>
            <p:nvPr/>
          </p:nvSpPr>
          <p:spPr>
            <a:xfrm>
              <a:off x="99345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3" y="389"/>
                    <a:pt x="389" y="302"/>
                    <a:pt x="389" y="195"/>
                  </a:cubicBezTo>
                  <a:cubicBezTo>
                    <a:pt x="389" y="88"/>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
            <p:cNvSpPr/>
            <p:nvPr/>
          </p:nvSpPr>
          <p:spPr>
            <a:xfrm>
              <a:off x="10332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
            <p:cNvSpPr/>
            <p:nvPr/>
          </p:nvSpPr>
          <p:spPr>
            <a:xfrm>
              <a:off x="107297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
            <p:cNvSpPr/>
            <p:nvPr/>
          </p:nvSpPr>
          <p:spPr>
            <a:xfrm>
              <a:off x="11127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
            <p:cNvSpPr/>
            <p:nvPr/>
          </p:nvSpPr>
          <p:spPr>
            <a:xfrm>
              <a:off x="1152500"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8" y="302"/>
                    <a:pt x="388" y="195"/>
                  </a:cubicBezTo>
                  <a:cubicBezTo>
                    <a:pt x="388"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
            <p:cNvSpPr/>
            <p:nvPr/>
          </p:nvSpPr>
          <p:spPr>
            <a:xfrm>
              <a:off x="1192275" y="800125"/>
              <a:ext cx="9675" cy="9725"/>
            </a:xfrm>
            <a:custGeom>
              <a:avLst/>
              <a:gdLst/>
              <a:ahLst/>
              <a:cxnLst/>
              <a:rect l="l" t="t" r="r" b="b"/>
              <a:pathLst>
                <a:path w="387" h="389" extrusionOk="0">
                  <a:moveTo>
                    <a:pt x="193" y="1"/>
                  </a:moveTo>
                  <a:cubicBezTo>
                    <a:pt x="86" y="1"/>
                    <a:pt x="0" y="88"/>
                    <a:pt x="0" y="195"/>
                  </a:cubicBezTo>
                  <a:cubicBezTo>
                    <a:pt x="0" y="302"/>
                    <a:pt x="86" y="389"/>
                    <a:pt x="193" y="389"/>
                  </a:cubicBezTo>
                  <a:cubicBezTo>
                    <a:pt x="300" y="389"/>
                    <a:pt x="387" y="302"/>
                    <a:pt x="387" y="195"/>
                  </a:cubicBezTo>
                  <a:cubicBezTo>
                    <a:pt x="387" y="88"/>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
            <p:cNvSpPr/>
            <p:nvPr/>
          </p:nvSpPr>
          <p:spPr>
            <a:xfrm>
              <a:off x="1232025" y="800125"/>
              <a:ext cx="9675" cy="9725"/>
            </a:xfrm>
            <a:custGeom>
              <a:avLst/>
              <a:gdLst/>
              <a:ahLst/>
              <a:cxnLst/>
              <a:rect l="l" t="t" r="r" b="b"/>
              <a:pathLst>
                <a:path w="387" h="389" extrusionOk="0">
                  <a:moveTo>
                    <a:pt x="194" y="1"/>
                  </a:moveTo>
                  <a:cubicBezTo>
                    <a:pt x="87" y="1"/>
                    <a:pt x="0" y="88"/>
                    <a:pt x="0" y="195"/>
                  </a:cubicBezTo>
                  <a:cubicBezTo>
                    <a:pt x="0" y="302"/>
                    <a:pt x="87" y="389"/>
                    <a:pt x="194" y="389"/>
                  </a:cubicBezTo>
                  <a:cubicBezTo>
                    <a:pt x="300" y="389"/>
                    <a:pt x="387" y="302"/>
                    <a:pt x="387" y="195"/>
                  </a:cubicBezTo>
                  <a:cubicBezTo>
                    <a:pt x="387"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
            <p:cNvSpPr/>
            <p:nvPr/>
          </p:nvSpPr>
          <p:spPr>
            <a:xfrm>
              <a:off x="355750" y="76602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2"/>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
            <p:cNvSpPr/>
            <p:nvPr/>
          </p:nvSpPr>
          <p:spPr>
            <a:xfrm>
              <a:off x="397125" y="76602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
            <p:cNvSpPr/>
            <p:nvPr/>
          </p:nvSpPr>
          <p:spPr>
            <a:xfrm>
              <a:off x="435250" y="7660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
            <p:cNvSpPr/>
            <p:nvPr/>
          </p:nvSpPr>
          <p:spPr>
            <a:xfrm>
              <a:off x="475025" y="7660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2"/>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
            <p:cNvSpPr/>
            <p:nvPr/>
          </p:nvSpPr>
          <p:spPr>
            <a:xfrm>
              <a:off x="516425" y="76602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
            <p:cNvSpPr/>
            <p:nvPr/>
          </p:nvSpPr>
          <p:spPr>
            <a:xfrm>
              <a:off x="554525" y="7660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2"/>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
            <p:cNvSpPr/>
            <p:nvPr/>
          </p:nvSpPr>
          <p:spPr>
            <a:xfrm>
              <a:off x="595925"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
            <p:cNvSpPr/>
            <p:nvPr/>
          </p:nvSpPr>
          <p:spPr>
            <a:xfrm>
              <a:off x="634025" y="7660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2"/>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
            <p:cNvSpPr/>
            <p:nvPr/>
          </p:nvSpPr>
          <p:spPr>
            <a:xfrm>
              <a:off x="673775" y="7660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
            <p:cNvSpPr/>
            <p:nvPr/>
          </p:nvSpPr>
          <p:spPr>
            <a:xfrm>
              <a:off x="715200" y="76602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
            <p:cNvSpPr/>
            <p:nvPr/>
          </p:nvSpPr>
          <p:spPr>
            <a:xfrm>
              <a:off x="753300" y="7660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2"/>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
            <p:cNvSpPr/>
            <p:nvPr/>
          </p:nvSpPr>
          <p:spPr>
            <a:xfrm>
              <a:off x="794700" y="76602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
            <p:cNvSpPr/>
            <p:nvPr/>
          </p:nvSpPr>
          <p:spPr>
            <a:xfrm>
              <a:off x="832825" y="7660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2"/>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
            <p:cNvSpPr/>
            <p:nvPr/>
          </p:nvSpPr>
          <p:spPr>
            <a:xfrm>
              <a:off x="872575" y="766025"/>
              <a:ext cx="11350" cy="9725"/>
            </a:xfrm>
            <a:custGeom>
              <a:avLst/>
              <a:gdLst/>
              <a:ahLst/>
              <a:cxnLst/>
              <a:rect l="l" t="t" r="r" b="b"/>
              <a:pathLst>
                <a:path w="454" h="389" extrusionOk="0">
                  <a:moveTo>
                    <a:pt x="260" y="0"/>
                  </a:moveTo>
                  <a:cubicBezTo>
                    <a:pt x="87" y="2"/>
                    <a:pt x="0" y="211"/>
                    <a:pt x="122" y="332"/>
                  </a:cubicBezTo>
                  <a:cubicBezTo>
                    <a:pt x="161" y="371"/>
                    <a:pt x="210" y="389"/>
                    <a:pt x="258" y="389"/>
                  </a:cubicBezTo>
                  <a:cubicBezTo>
                    <a:pt x="358" y="389"/>
                    <a:pt x="454" y="312"/>
                    <a:pt x="454" y="196"/>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
            <p:cNvSpPr/>
            <p:nvPr/>
          </p:nvSpPr>
          <p:spPr>
            <a:xfrm>
              <a:off x="913950" y="76602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
            <p:cNvSpPr/>
            <p:nvPr/>
          </p:nvSpPr>
          <p:spPr>
            <a:xfrm>
              <a:off x="95370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
            <p:cNvSpPr/>
            <p:nvPr/>
          </p:nvSpPr>
          <p:spPr>
            <a:xfrm>
              <a:off x="99345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
            <p:cNvSpPr/>
            <p:nvPr/>
          </p:nvSpPr>
          <p:spPr>
            <a:xfrm>
              <a:off x="10332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
            <p:cNvSpPr/>
            <p:nvPr/>
          </p:nvSpPr>
          <p:spPr>
            <a:xfrm>
              <a:off x="107297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
            <p:cNvSpPr/>
            <p:nvPr/>
          </p:nvSpPr>
          <p:spPr>
            <a:xfrm>
              <a:off x="11127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
            <p:cNvSpPr/>
            <p:nvPr/>
          </p:nvSpPr>
          <p:spPr>
            <a:xfrm>
              <a:off x="1152500"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
            <p:cNvSpPr/>
            <p:nvPr/>
          </p:nvSpPr>
          <p:spPr>
            <a:xfrm>
              <a:off x="1192275" y="76602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
            <p:cNvSpPr/>
            <p:nvPr/>
          </p:nvSpPr>
          <p:spPr>
            <a:xfrm>
              <a:off x="1232025" y="76602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
            <p:cNvSpPr/>
            <p:nvPr/>
          </p:nvSpPr>
          <p:spPr>
            <a:xfrm>
              <a:off x="355750" y="731950"/>
              <a:ext cx="11350" cy="9700"/>
            </a:xfrm>
            <a:custGeom>
              <a:avLst/>
              <a:gdLst/>
              <a:ahLst/>
              <a:cxnLst/>
              <a:rect l="l" t="t" r="r" b="b"/>
              <a:pathLst>
                <a:path w="454" h="388" extrusionOk="0">
                  <a:moveTo>
                    <a:pt x="262" y="1"/>
                  </a:moveTo>
                  <a:cubicBezTo>
                    <a:pt x="261" y="1"/>
                    <a:pt x="260" y="1"/>
                    <a:pt x="259" y="1"/>
                  </a:cubicBezTo>
                  <a:cubicBezTo>
                    <a:pt x="87" y="1"/>
                    <a:pt x="0" y="208"/>
                    <a:pt x="123" y="331"/>
                  </a:cubicBezTo>
                  <a:cubicBezTo>
                    <a:pt x="162" y="370"/>
                    <a:pt x="210" y="388"/>
                    <a:pt x="258" y="388"/>
                  </a:cubicBezTo>
                  <a:cubicBezTo>
                    <a:pt x="357" y="388"/>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
            <p:cNvSpPr/>
            <p:nvPr/>
          </p:nvSpPr>
          <p:spPr>
            <a:xfrm>
              <a:off x="397125" y="731950"/>
              <a:ext cx="9725" cy="9700"/>
            </a:xfrm>
            <a:custGeom>
              <a:avLst/>
              <a:gdLst/>
              <a:ahLst/>
              <a:cxnLst/>
              <a:rect l="l" t="t" r="r" b="b"/>
              <a:pathLst>
                <a:path w="389" h="388" extrusionOk="0">
                  <a:moveTo>
                    <a:pt x="195" y="1"/>
                  </a:moveTo>
                  <a:cubicBezTo>
                    <a:pt x="88" y="1"/>
                    <a:pt x="1" y="87"/>
                    <a:pt x="1" y="195"/>
                  </a:cubicBezTo>
                  <a:cubicBezTo>
                    <a:pt x="1" y="301"/>
                    <a:pt x="88"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
            <p:cNvSpPr/>
            <p:nvPr/>
          </p:nvSpPr>
          <p:spPr>
            <a:xfrm>
              <a:off x="435250" y="7319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
            <p:cNvSpPr/>
            <p:nvPr/>
          </p:nvSpPr>
          <p:spPr>
            <a:xfrm>
              <a:off x="475025" y="7319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
            <p:cNvSpPr/>
            <p:nvPr/>
          </p:nvSpPr>
          <p:spPr>
            <a:xfrm>
              <a:off x="516425" y="7319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
            <p:cNvSpPr/>
            <p:nvPr/>
          </p:nvSpPr>
          <p:spPr>
            <a:xfrm>
              <a:off x="554525" y="7319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
            <p:cNvSpPr/>
            <p:nvPr/>
          </p:nvSpPr>
          <p:spPr>
            <a:xfrm>
              <a:off x="595925"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
            <p:cNvSpPr/>
            <p:nvPr/>
          </p:nvSpPr>
          <p:spPr>
            <a:xfrm>
              <a:off x="634025" y="7319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
            <p:cNvSpPr/>
            <p:nvPr/>
          </p:nvSpPr>
          <p:spPr>
            <a:xfrm>
              <a:off x="673775" y="7319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
            <p:cNvSpPr/>
            <p:nvPr/>
          </p:nvSpPr>
          <p:spPr>
            <a:xfrm>
              <a:off x="715200" y="731950"/>
              <a:ext cx="9725" cy="9700"/>
            </a:xfrm>
            <a:custGeom>
              <a:avLst/>
              <a:gdLst/>
              <a:ahLst/>
              <a:cxnLst/>
              <a:rect l="l" t="t" r="r" b="b"/>
              <a:pathLst>
                <a:path w="389" h="388" extrusionOk="0">
                  <a:moveTo>
                    <a:pt x="194" y="1"/>
                  </a:moveTo>
                  <a:cubicBezTo>
                    <a:pt x="86" y="1"/>
                    <a:pt x="0" y="87"/>
                    <a:pt x="0" y="195"/>
                  </a:cubicBezTo>
                  <a:cubicBezTo>
                    <a:pt x="0" y="301"/>
                    <a:pt x="86" y="387"/>
                    <a:pt x="194" y="387"/>
                  </a:cubicBezTo>
                  <a:cubicBezTo>
                    <a:pt x="300" y="387"/>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
            <p:cNvSpPr/>
            <p:nvPr/>
          </p:nvSpPr>
          <p:spPr>
            <a:xfrm>
              <a:off x="753300" y="7319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
            <p:cNvSpPr/>
            <p:nvPr/>
          </p:nvSpPr>
          <p:spPr>
            <a:xfrm>
              <a:off x="794700" y="731950"/>
              <a:ext cx="9725" cy="9700"/>
            </a:xfrm>
            <a:custGeom>
              <a:avLst/>
              <a:gdLst/>
              <a:ahLst/>
              <a:cxnLst/>
              <a:rect l="l" t="t" r="r" b="b"/>
              <a:pathLst>
                <a:path w="389" h="388" extrusionOk="0">
                  <a:moveTo>
                    <a:pt x="194" y="1"/>
                  </a:moveTo>
                  <a:cubicBezTo>
                    <a:pt x="87" y="1"/>
                    <a:pt x="0" y="87"/>
                    <a:pt x="0" y="195"/>
                  </a:cubicBezTo>
                  <a:cubicBezTo>
                    <a:pt x="0" y="301"/>
                    <a:pt x="87" y="387"/>
                    <a:pt x="194" y="387"/>
                  </a:cubicBezTo>
                  <a:cubicBezTo>
                    <a:pt x="300" y="387"/>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
            <p:cNvSpPr/>
            <p:nvPr/>
          </p:nvSpPr>
          <p:spPr>
            <a:xfrm>
              <a:off x="832825" y="7319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
            <p:cNvSpPr/>
            <p:nvPr/>
          </p:nvSpPr>
          <p:spPr>
            <a:xfrm>
              <a:off x="872575" y="731950"/>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8"/>
                    <a:pt x="258" y="388"/>
                  </a:cubicBezTo>
                  <a:cubicBezTo>
                    <a:pt x="358" y="388"/>
                    <a:pt x="454" y="311"/>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
            <p:cNvSpPr/>
            <p:nvPr/>
          </p:nvSpPr>
          <p:spPr>
            <a:xfrm>
              <a:off x="913950" y="731950"/>
              <a:ext cx="9725" cy="9700"/>
            </a:xfrm>
            <a:custGeom>
              <a:avLst/>
              <a:gdLst/>
              <a:ahLst/>
              <a:cxnLst/>
              <a:rect l="l" t="t" r="r" b="b"/>
              <a:pathLst>
                <a:path w="389" h="388" extrusionOk="0">
                  <a:moveTo>
                    <a:pt x="195" y="1"/>
                  </a:moveTo>
                  <a:cubicBezTo>
                    <a:pt x="87" y="1"/>
                    <a:pt x="1" y="87"/>
                    <a:pt x="1" y="195"/>
                  </a:cubicBezTo>
                  <a:cubicBezTo>
                    <a:pt x="1" y="301"/>
                    <a:pt x="87"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
            <p:cNvSpPr/>
            <p:nvPr/>
          </p:nvSpPr>
          <p:spPr>
            <a:xfrm>
              <a:off x="95370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
            <p:cNvSpPr/>
            <p:nvPr/>
          </p:nvSpPr>
          <p:spPr>
            <a:xfrm>
              <a:off x="99345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3" y="387"/>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
            <p:cNvSpPr/>
            <p:nvPr/>
          </p:nvSpPr>
          <p:spPr>
            <a:xfrm>
              <a:off x="10332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
            <p:cNvSpPr/>
            <p:nvPr/>
          </p:nvSpPr>
          <p:spPr>
            <a:xfrm>
              <a:off x="107297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
            <p:cNvSpPr/>
            <p:nvPr/>
          </p:nvSpPr>
          <p:spPr>
            <a:xfrm>
              <a:off x="11127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
            <p:cNvSpPr/>
            <p:nvPr/>
          </p:nvSpPr>
          <p:spPr>
            <a:xfrm>
              <a:off x="1152500"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
            <p:cNvSpPr/>
            <p:nvPr/>
          </p:nvSpPr>
          <p:spPr>
            <a:xfrm>
              <a:off x="1192275" y="731950"/>
              <a:ext cx="9675" cy="9700"/>
            </a:xfrm>
            <a:custGeom>
              <a:avLst/>
              <a:gdLst/>
              <a:ahLst/>
              <a:cxnLst/>
              <a:rect l="l" t="t" r="r" b="b"/>
              <a:pathLst>
                <a:path w="387" h="388" extrusionOk="0">
                  <a:moveTo>
                    <a:pt x="193" y="1"/>
                  </a:moveTo>
                  <a:cubicBezTo>
                    <a:pt x="86" y="1"/>
                    <a:pt x="0" y="87"/>
                    <a:pt x="0" y="195"/>
                  </a:cubicBezTo>
                  <a:cubicBezTo>
                    <a:pt x="0" y="301"/>
                    <a:pt x="86" y="387"/>
                    <a:pt x="193" y="387"/>
                  </a:cubicBezTo>
                  <a:cubicBezTo>
                    <a:pt x="300" y="387"/>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
            <p:cNvSpPr/>
            <p:nvPr/>
          </p:nvSpPr>
          <p:spPr>
            <a:xfrm>
              <a:off x="1232025" y="7319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
            <p:cNvSpPr/>
            <p:nvPr/>
          </p:nvSpPr>
          <p:spPr>
            <a:xfrm>
              <a:off x="397125" y="69785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
            <p:cNvSpPr/>
            <p:nvPr/>
          </p:nvSpPr>
          <p:spPr>
            <a:xfrm>
              <a:off x="435250" y="697850"/>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
            <p:cNvSpPr/>
            <p:nvPr/>
          </p:nvSpPr>
          <p:spPr>
            <a:xfrm>
              <a:off x="475000" y="69785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
            <p:cNvSpPr/>
            <p:nvPr/>
          </p:nvSpPr>
          <p:spPr>
            <a:xfrm>
              <a:off x="516425" y="69785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
            <p:cNvSpPr/>
            <p:nvPr/>
          </p:nvSpPr>
          <p:spPr>
            <a:xfrm>
              <a:off x="554500" y="69785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
            <p:cNvSpPr/>
            <p:nvPr/>
          </p:nvSpPr>
          <p:spPr>
            <a:xfrm>
              <a:off x="595925"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
            <p:cNvSpPr/>
            <p:nvPr/>
          </p:nvSpPr>
          <p:spPr>
            <a:xfrm>
              <a:off x="634025" y="6978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
            <p:cNvSpPr/>
            <p:nvPr/>
          </p:nvSpPr>
          <p:spPr>
            <a:xfrm>
              <a:off x="673775" y="697850"/>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
            <p:cNvSpPr/>
            <p:nvPr/>
          </p:nvSpPr>
          <p:spPr>
            <a:xfrm>
              <a:off x="715200" y="69785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
            <p:cNvSpPr/>
            <p:nvPr/>
          </p:nvSpPr>
          <p:spPr>
            <a:xfrm>
              <a:off x="753300" y="697850"/>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
            <p:cNvSpPr/>
            <p:nvPr/>
          </p:nvSpPr>
          <p:spPr>
            <a:xfrm>
              <a:off x="794700" y="69785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
            <p:cNvSpPr/>
            <p:nvPr/>
          </p:nvSpPr>
          <p:spPr>
            <a:xfrm>
              <a:off x="832825" y="697850"/>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
            <p:cNvSpPr/>
            <p:nvPr/>
          </p:nvSpPr>
          <p:spPr>
            <a:xfrm>
              <a:off x="872575" y="6978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
            <p:cNvSpPr/>
            <p:nvPr/>
          </p:nvSpPr>
          <p:spPr>
            <a:xfrm>
              <a:off x="913950" y="69785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
            <p:cNvSpPr/>
            <p:nvPr/>
          </p:nvSpPr>
          <p:spPr>
            <a:xfrm>
              <a:off x="95370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
            <p:cNvSpPr/>
            <p:nvPr/>
          </p:nvSpPr>
          <p:spPr>
            <a:xfrm>
              <a:off x="99345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
            <p:cNvSpPr/>
            <p:nvPr/>
          </p:nvSpPr>
          <p:spPr>
            <a:xfrm>
              <a:off x="10332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
            <p:cNvSpPr/>
            <p:nvPr/>
          </p:nvSpPr>
          <p:spPr>
            <a:xfrm>
              <a:off x="107297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
            <p:cNvSpPr/>
            <p:nvPr/>
          </p:nvSpPr>
          <p:spPr>
            <a:xfrm>
              <a:off x="11127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
            <p:cNvSpPr/>
            <p:nvPr/>
          </p:nvSpPr>
          <p:spPr>
            <a:xfrm>
              <a:off x="1152500"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
            <p:cNvSpPr/>
            <p:nvPr/>
          </p:nvSpPr>
          <p:spPr>
            <a:xfrm>
              <a:off x="1192275" y="69785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
            <p:cNvSpPr/>
            <p:nvPr/>
          </p:nvSpPr>
          <p:spPr>
            <a:xfrm>
              <a:off x="435250" y="663750"/>
              <a:ext cx="11350" cy="9725"/>
            </a:xfrm>
            <a:custGeom>
              <a:avLst/>
              <a:gdLst/>
              <a:ahLst/>
              <a:cxnLst/>
              <a:rect l="l" t="t" r="r" b="b"/>
              <a:pathLst>
                <a:path w="454" h="389" extrusionOk="0">
                  <a:moveTo>
                    <a:pt x="260" y="0"/>
                  </a:moveTo>
                  <a:cubicBezTo>
                    <a:pt x="87" y="0"/>
                    <a:pt x="0" y="208"/>
                    <a:pt x="123" y="330"/>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
            <p:cNvSpPr/>
            <p:nvPr/>
          </p:nvSpPr>
          <p:spPr>
            <a:xfrm>
              <a:off x="475025"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
            <p:cNvSpPr/>
            <p:nvPr/>
          </p:nvSpPr>
          <p:spPr>
            <a:xfrm>
              <a:off x="514750" y="663750"/>
              <a:ext cx="11350" cy="9700"/>
            </a:xfrm>
            <a:custGeom>
              <a:avLst/>
              <a:gdLst/>
              <a:ahLst/>
              <a:cxnLst/>
              <a:rect l="l" t="t" r="r" b="b"/>
              <a:pathLst>
                <a:path w="454" h="388" extrusionOk="0">
                  <a:moveTo>
                    <a:pt x="263" y="0"/>
                  </a:moveTo>
                  <a:cubicBezTo>
                    <a:pt x="262" y="0"/>
                    <a:pt x="261" y="0"/>
                    <a:pt x="260" y="0"/>
                  </a:cubicBezTo>
                  <a:cubicBezTo>
                    <a:pt x="87" y="0"/>
                    <a:pt x="1" y="208"/>
                    <a:pt x="123" y="330"/>
                  </a:cubicBezTo>
                  <a:cubicBezTo>
                    <a:pt x="163" y="370"/>
                    <a:pt x="211" y="387"/>
                    <a:pt x="258" y="387"/>
                  </a:cubicBezTo>
                  <a:cubicBezTo>
                    <a:pt x="358" y="387"/>
                    <a:pt x="454" y="310"/>
                    <a:pt x="454" y="194"/>
                  </a:cubicBezTo>
                  <a:cubicBezTo>
                    <a:pt x="454" y="87"/>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
            <p:cNvSpPr/>
            <p:nvPr/>
          </p:nvSpPr>
          <p:spPr>
            <a:xfrm>
              <a:off x="554525" y="66375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0"/>
                  </a:cubicBezTo>
                  <a:cubicBezTo>
                    <a:pt x="162" y="370"/>
                    <a:pt x="211" y="388"/>
                    <a:pt x="258" y="388"/>
                  </a:cubicBezTo>
                  <a:cubicBezTo>
                    <a:pt x="358" y="388"/>
                    <a:pt x="453" y="311"/>
                    <a:pt x="453" y="194"/>
                  </a:cubicBezTo>
                  <a:cubicBezTo>
                    <a:pt x="453"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
            <p:cNvSpPr/>
            <p:nvPr/>
          </p:nvSpPr>
          <p:spPr>
            <a:xfrm>
              <a:off x="594250" y="663750"/>
              <a:ext cx="11400" cy="9725"/>
            </a:xfrm>
            <a:custGeom>
              <a:avLst/>
              <a:gdLst/>
              <a:ahLst/>
              <a:cxnLst/>
              <a:rect l="l" t="t" r="r" b="b"/>
              <a:pathLst>
                <a:path w="456" h="389" extrusionOk="0">
                  <a:moveTo>
                    <a:pt x="262" y="0"/>
                  </a:moveTo>
                  <a:cubicBezTo>
                    <a:pt x="87" y="0"/>
                    <a:pt x="1" y="208"/>
                    <a:pt x="124" y="330"/>
                  </a:cubicBezTo>
                  <a:cubicBezTo>
                    <a:pt x="164" y="370"/>
                    <a:pt x="212" y="388"/>
                    <a:pt x="260" y="388"/>
                  </a:cubicBezTo>
                  <a:cubicBezTo>
                    <a:pt x="360" y="388"/>
                    <a:pt x="456" y="311"/>
                    <a:pt x="456" y="194"/>
                  </a:cubicBezTo>
                  <a:cubicBezTo>
                    <a:pt x="456"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
            <p:cNvSpPr/>
            <p:nvPr/>
          </p:nvSpPr>
          <p:spPr>
            <a:xfrm>
              <a:off x="634025" y="66375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0"/>
                  </a:cubicBezTo>
                  <a:cubicBezTo>
                    <a:pt x="163" y="370"/>
                    <a:pt x="211" y="388"/>
                    <a:pt x="259" y="388"/>
                  </a:cubicBezTo>
                  <a:cubicBezTo>
                    <a:pt x="359" y="388"/>
                    <a:pt x="454" y="311"/>
                    <a:pt x="455" y="194"/>
                  </a:cubicBezTo>
                  <a:cubicBezTo>
                    <a:pt x="455" y="87"/>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
            <p:cNvSpPr/>
            <p:nvPr/>
          </p:nvSpPr>
          <p:spPr>
            <a:xfrm>
              <a:off x="673775" y="6637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5"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
            <p:cNvSpPr/>
            <p:nvPr/>
          </p:nvSpPr>
          <p:spPr>
            <a:xfrm>
              <a:off x="713525" y="6637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0"/>
                  </a:cubicBezTo>
                  <a:cubicBezTo>
                    <a:pt x="163" y="370"/>
                    <a:pt x="212" y="388"/>
                    <a:pt x="260" y="388"/>
                  </a:cubicBezTo>
                  <a:cubicBezTo>
                    <a:pt x="360" y="388"/>
                    <a:pt x="455" y="311"/>
                    <a:pt x="455" y="194"/>
                  </a:cubicBezTo>
                  <a:cubicBezTo>
                    <a:pt x="455" y="87"/>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
            <p:cNvSpPr/>
            <p:nvPr/>
          </p:nvSpPr>
          <p:spPr>
            <a:xfrm>
              <a:off x="753300" y="663750"/>
              <a:ext cx="11375" cy="9725"/>
            </a:xfrm>
            <a:custGeom>
              <a:avLst/>
              <a:gdLst/>
              <a:ahLst/>
              <a:cxnLst/>
              <a:rect l="l" t="t" r="r" b="b"/>
              <a:pathLst>
                <a:path w="455" h="389" extrusionOk="0">
                  <a:moveTo>
                    <a:pt x="263" y="0"/>
                  </a:moveTo>
                  <a:cubicBezTo>
                    <a:pt x="262" y="0"/>
                    <a:pt x="261" y="0"/>
                    <a:pt x="260" y="0"/>
                  </a:cubicBezTo>
                  <a:cubicBezTo>
                    <a:pt x="87" y="0"/>
                    <a:pt x="1" y="208"/>
                    <a:pt x="122" y="330"/>
                  </a:cubicBezTo>
                  <a:cubicBezTo>
                    <a:pt x="162" y="370"/>
                    <a:pt x="211" y="388"/>
                    <a:pt x="259" y="388"/>
                  </a:cubicBezTo>
                  <a:cubicBezTo>
                    <a:pt x="359" y="388"/>
                    <a:pt x="454" y="311"/>
                    <a:pt x="454" y="194"/>
                  </a:cubicBezTo>
                  <a:cubicBezTo>
                    <a:pt x="454"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
            <p:cNvSpPr/>
            <p:nvPr/>
          </p:nvSpPr>
          <p:spPr>
            <a:xfrm>
              <a:off x="793075"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0"/>
                  </a:cubicBezTo>
                  <a:cubicBezTo>
                    <a:pt x="161" y="370"/>
                    <a:pt x="210" y="388"/>
                    <a:pt x="258"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
            <p:cNvSpPr/>
            <p:nvPr/>
          </p:nvSpPr>
          <p:spPr>
            <a:xfrm>
              <a:off x="832825" y="663750"/>
              <a:ext cx="11350" cy="9725"/>
            </a:xfrm>
            <a:custGeom>
              <a:avLst/>
              <a:gdLst/>
              <a:ahLst/>
              <a:cxnLst/>
              <a:rect l="l" t="t" r="r" b="b"/>
              <a:pathLst>
                <a:path w="454" h="389" extrusionOk="0">
                  <a:moveTo>
                    <a:pt x="262" y="0"/>
                  </a:moveTo>
                  <a:cubicBezTo>
                    <a:pt x="261" y="0"/>
                    <a:pt x="260" y="0"/>
                    <a:pt x="259" y="0"/>
                  </a:cubicBezTo>
                  <a:cubicBezTo>
                    <a:pt x="87" y="0"/>
                    <a:pt x="0" y="208"/>
                    <a:pt x="122" y="330"/>
                  </a:cubicBezTo>
                  <a:cubicBezTo>
                    <a:pt x="161" y="370"/>
                    <a:pt x="210" y="388"/>
                    <a:pt x="258" y="388"/>
                  </a:cubicBezTo>
                  <a:cubicBezTo>
                    <a:pt x="358" y="388"/>
                    <a:pt x="453" y="311"/>
                    <a:pt x="453" y="194"/>
                  </a:cubicBezTo>
                  <a:cubicBezTo>
                    <a:pt x="453"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
            <p:cNvSpPr/>
            <p:nvPr/>
          </p:nvSpPr>
          <p:spPr>
            <a:xfrm>
              <a:off x="872575" y="663750"/>
              <a:ext cx="11350" cy="9700"/>
            </a:xfrm>
            <a:custGeom>
              <a:avLst/>
              <a:gdLst/>
              <a:ahLst/>
              <a:cxnLst/>
              <a:rect l="l" t="t" r="r" b="b"/>
              <a:pathLst>
                <a:path w="454" h="388" extrusionOk="0">
                  <a:moveTo>
                    <a:pt x="262" y="0"/>
                  </a:moveTo>
                  <a:cubicBezTo>
                    <a:pt x="261" y="0"/>
                    <a:pt x="260" y="0"/>
                    <a:pt x="260" y="0"/>
                  </a:cubicBezTo>
                  <a:cubicBezTo>
                    <a:pt x="87" y="0"/>
                    <a:pt x="0" y="209"/>
                    <a:pt x="123" y="330"/>
                  </a:cubicBezTo>
                  <a:cubicBezTo>
                    <a:pt x="162" y="370"/>
                    <a:pt x="211" y="388"/>
                    <a:pt x="258" y="388"/>
                  </a:cubicBezTo>
                  <a:cubicBezTo>
                    <a:pt x="358" y="388"/>
                    <a:pt x="454" y="310"/>
                    <a:pt x="454" y="194"/>
                  </a:cubicBezTo>
                  <a:cubicBezTo>
                    <a:pt x="454" y="87"/>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
            <p:cNvSpPr/>
            <p:nvPr/>
          </p:nvSpPr>
          <p:spPr>
            <a:xfrm>
              <a:off x="912325" y="663750"/>
              <a:ext cx="11350" cy="9725"/>
            </a:xfrm>
            <a:custGeom>
              <a:avLst/>
              <a:gdLst/>
              <a:ahLst/>
              <a:cxnLst/>
              <a:rect l="l" t="t" r="r" b="b"/>
              <a:pathLst>
                <a:path w="454" h="389" extrusionOk="0">
                  <a:moveTo>
                    <a:pt x="259" y="0"/>
                  </a:moveTo>
                  <a:cubicBezTo>
                    <a:pt x="86" y="0"/>
                    <a:pt x="1" y="208"/>
                    <a:pt x="122" y="330"/>
                  </a:cubicBezTo>
                  <a:cubicBezTo>
                    <a:pt x="162" y="370"/>
                    <a:pt x="211" y="388"/>
                    <a:pt x="258" y="388"/>
                  </a:cubicBezTo>
                  <a:cubicBezTo>
                    <a:pt x="358" y="388"/>
                    <a:pt x="454" y="311"/>
                    <a:pt x="454" y="194"/>
                  </a:cubicBezTo>
                  <a:cubicBezTo>
                    <a:pt x="454" y="86"/>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
            <p:cNvSpPr/>
            <p:nvPr/>
          </p:nvSpPr>
          <p:spPr>
            <a:xfrm>
              <a:off x="952100"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
            <p:cNvSpPr/>
            <p:nvPr/>
          </p:nvSpPr>
          <p:spPr>
            <a:xfrm>
              <a:off x="991825" y="663750"/>
              <a:ext cx="11350" cy="9725"/>
            </a:xfrm>
            <a:custGeom>
              <a:avLst/>
              <a:gdLst/>
              <a:ahLst/>
              <a:cxnLst/>
              <a:rect l="l" t="t" r="r" b="b"/>
              <a:pathLst>
                <a:path w="454" h="389" extrusionOk="0">
                  <a:moveTo>
                    <a:pt x="260" y="0"/>
                  </a:moveTo>
                  <a:cubicBezTo>
                    <a:pt x="87" y="0"/>
                    <a:pt x="1" y="208"/>
                    <a:pt x="124" y="330"/>
                  </a:cubicBezTo>
                  <a:cubicBezTo>
                    <a:pt x="163" y="370"/>
                    <a:pt x="211" y="388"/>
                    <a:pt x="259" y="388"/>
                  </a:cubicBezTo>
                  <a:cubicBezTo>
                    <a:pt x="359" y="388"/>
                    <a:pt x="454" y="311"/>
                    <a:pt x="454" y="194"/>
                  </a:cubicBezTo>
                  <a:cubicBezTo>
                    <a:pt x="454" y="86"/>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
            <p:cNvSpPr/>
            <p:nvPr/>
          </p:nvSpPr>
          <p:spPr>
            <a:xfrm>
              <a:off x="1031600" y="663750"/>
              <a:ext cx="11375" cy="9725"/>
            </a:xfrm>
            <a:custGeom>
              <a:avLst/>
              <a:gdLst/>
              <a:ahLst/>
              <a:cxnLst/>
              <a:rect l="l" t="t" r="r" b="b"/>
              <a:pathLst>
                <a:path w="455" h="389" extrusionOk="0">
                  <a:moveTo>
                    <a:pt x="263" y="0"/>
                  </a:moveTo>
                  <a:cubicBezTo>
                    <a:pt x="262" y="0"/>
                    <a:pt x="262" y="0"/>
                    <a:pt x="261" y="0"/>
                  </a:cubicBezTo>
                  <a:cubicBezTo>
                    <a:pt x="260" y="0"/>
                    <a:pt x="259" y="0"/>
                    <a:pt x="259" y="0"/>
                  </a:cubicBezTo>
                  <a:cubicBezTo>
                    <a:pt x="87" y="0"/>
                    <a:pt x="0" y="208"/>
                    <a:pt x="123" y="330"/>
                  </a:cubicBezTo>
                  <a:cubicBezTo>
                    <a:pt x="162" y="370"/>
                    <a:pt x="211" y="388"/>
                    <a:pt x="259" y="388"/>
                  </a:cubicBezTo>
                  <a:cubicBezTo>
                    <a:pt x="358" y="388"/>
                    <a:pt x="454" y="311"/>
                    <a:pt x="455" y="194"/>
                  </a:cubicBezTo>
                  <a:cubicBezTo>
                    <a:pt x="455"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
            <p:cNvSpPr/>
            <p:nvPr/>
          </p:nvSpPr>
          <p:spPr>
            <a:xfrm>
              <a:off x="1071350" y="663750"/>
              <a:ext cx="11350" cy="9725"/>
            </a:xfrm>
            <a:custGeom>
              <a:avLst/>
              <a:gdLst/>
              <a:ahLst/>
              <a:cxnLst/>
              <a:rect l="l" t="t" r="r" b="b"/>
              <a:pathLst>
                <a:path w="454" h="389" extrusionOk="0">
                  <a:moveTo>
                    <a:pt x="262" y="0"/>
                  </a:moveTo>
                  <a:cubicBezTo>
                    <a:pt x="261" y="0"/>
                    <a:pt x="260" y="0"/>
                    <a:pt x="259" y="0"/>
                  </a:cubicBezTo>
                  <a:cubicBezTo>
                    <a:pt x="86" y="0"/>
                    <a:pt x="0" y="208"/>
                    <a:pt x="123" y="330"/>
                  </a:cubicBezTo>
                  <a:cubicBezTo>
                    <a:pt x="162" y="370"/>
                    <a:pt x="211" y="388"/>
                    <a:pt x="258"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
            <p:cNvSpPr/>
            <p:nvPr/>
          </p:nvSpPr>
          <p:spPr>
            <a:xfrm>
              <a:off x="1111100"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3" y="330"/>
                  </a:cubicBezTo>
                  <a:cubicBezTo>
                    <a:pt x="162" y="370"/>
                    <a:pt x="211" y="388"/>
                    <a:pt x="259"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
            <p:cNvSpPr/>
            <p:nvPr/>
          </p:nvSpPr>
          <p:spPr>
            <a:xfrm>
              <a:off x="1150850" y="663750"/>
              <a:ext cx="11350" cy="9725"/>
            </a:xfrm>
            <a:custGeom>
              <a:avLst/>
              <a:gdLst/>
              <a:ahLst/>
              <a:cxnLst/>
              <a:rect l="l" t="t" r="r" b="b"/>
              <a:pathLst>
                <a:path w="454" h="389" extrusionOk="0">
                  <a:moveTo>
                    <a:pt x="262" y="0"/>
                  </a:moveTo>
                  <a:cubicBezTo>
                    <a:pt x="261" y="0"/>
                    <a:pt x="260" y="0"/>
                    <a:pt x="259" y="0"/>
                  </a:cubicBezTo>
                  <a:cubicBezTo>
                    <a:pt x="87" y="0"/>
                    <a:pt x="0" y="208"/>
                    <a:pt x="123" y="330"/>
                  </a:cubicBezTo>
                  <a:cubicBezTo>
                    <a:pt x="163" y="370"/>
                    <a:pt x="212" y="388"/>
                    <a:pt x="259" y="388"/>
                  </a:cubicBezTo>
                  <a:cubicBezTo>
                    <a:pt x="359" y="388"/>
                    <a:pt x="454" y="311"/>
                    <a:pt x="454" y="194"/>
                  </a:cubicBezTo>
                  <a:cubicBezTo>
                    <a:pt x="454"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
            <p:cNvSpPr/>
            <p:nvPr/>
          </p:nvSpPr>
          <p:spPr>
            <a:xfrm>
              <a:off x="475000"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
            <p:cNvSpPr/>
            <p:nvPr/>
          </p:nvSpPr>
          <p:spPr>
            <a:xfrm>
              <a:off x="514750" y="629625"/>
              <a:ext cx="11350" cy="9700"/>
            </a:xfrm>
            <a:custGeom>
              <a:avLst/>
              <a:gdLst/>
              <a:ahLst/>
              <a:cxnLst/>
              <a:rect l="l" t="t" r="r" b="b"/>
              <a:pathLst>
                <a:path w="454" h="388" extrusionOk="0">
                  <a:moveTo>
                    <a:pt x="260" y="1"/>
                  </a:moveTo>
                  <a:cubicBezTo>
                    <a:pt x="87" y="1"/>
                    <a:pt x="1" y="208"/>
                    <a:pt x="123" y="331"/>
                  </a:cubicBezTo>
                  <a:cubicBezTo>
                    <a:pt x="163" y="370"/>
                    <a:pt x="212" y="388"/>
                    <a:pt x="259" y="388"/>
                  </a:cubicBezTo>
                  <a:cubicBezTo>
                    <a:pt x="359"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
            <p:cNvSpPr/>
            <p:nvPr/>
          </p:nvSpPr>
          <p:spPr>
            <a:xfrm>
              <a:off x="554500" y="62962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
            <p:cNvSpPr/>
            <p:nvPr/>
          </p:nvSpPr>
          <p:spPr>
            <a:xfrm>
              <a:off x="594250" y="6296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2"/>
                    <a:pt x="456"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
            <p:cNvSpPr/>
            <p:nvPr/>
          </p:nvSpPr>
          <p:spPr>
            <a:xfrm>
              <a:off x="634025" y="6296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
            <p:cNvSpPr/>
            <p:nvPr/>
          </p:nvSpPr>
          <p:spPr>
            <a:xfrm>
              <a:off x="673775" y="6296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
            <p:cNvSpPr/>
            <p:nvPr/>
          </p:nvSpPr>
          <p:spPr>
            <a:xfrm>
              <a:off x="713525" y="6296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
            <p:cNvSpPr/>
            <p:nvPr/>
          </p:nvSpPr>
          <p:spPr>
            <a:xfrm>
              <a:off x="753300" y="6296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
            <p:cNvSpPr/>
            <p:nvPr/>
          </p:nvSpPr>
          <p:spPr>
            <a:xfrm>
              <a:off x="793075" y="6296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
            <p:cNvSpPr/>
            <p:nvPr/>
          </p:nvSpPr>
          <p:spPr>
            <a:xfrm>
              <a:off x="832825" y="6296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
            <p:cNvSpPr/>
            <p:nvPr/>
          </p:nvSpPr>
          <p:spPr>
            <a:xfrm>
              <a:off x="872575" y="629625"/>
              <a:ext cx="11350" cy="9725"/>
            </a:xfrm>
            <a:custGeom>
              <a:avLst/>
              <a:gdLst/>
              <a:ahLst/>
              <a:cxnLst/>
              <a:rect l="l" t="t" r="r" b="b"/>
              <a:pathLst>
                <a:path w="454" h="389" extrusionOk="0">
                  <a:moveTo>
                    <a:pt x="262" y="1"/>
                  </a:moveTo>
                  <a:cubicBezTo>
                    <a:pt x="261" y="1"/>
                    <a:pt x="260" y="1"/>
                    <a:pt x="260" y="1"/>
                  </a:cubicBezTo>
                  <a:cubicBezTo>
                    <a:pt x="85" y="1"/>
                    <a:pt x="0" y="210"/>
                    <a:pt x="123" y="331"/>
                  </a:cubicBezTo>
                  <a:cubicBezTo>
                    <a:pt x="162" y="371"/>
                    <a:pt x="211" y="389"/>
                    <a:pt x="259" y="389"/>
                  </a:cubicBezTo>
                  <a:cubicBezTo>
                    <a:pt x="358" y="389"/>
                    <a:pt x="454" y="312"/>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
            <p:cNvSpPr/>
            <p:nvPr/>
          </p:nvSpPr>
          <p:spPr>
            <a:xfrm>
              <a:off x="912325" y="6296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2"/>
                    <a:pt x="454" y="195"/>
                  </a:cubicBezTo>
                  <a:cubicBezTo>
                    <a:pt x="454" y="87"/>
                    <a:pt x="367" y="1"/>
                    <a:pt x="261" y="1"/>
                  </a:cubicBezTo>
                  <a:cubicBezTo>
                    <a:pt x="261" y="1"/>
                    <a:pt x="260"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
            <p:cNvSpPr/>
            <p:nvPr/>
          </p:nvSpPr>
          <p:spPr>
            <a:xfrm>
              <a:off x="952075"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
            <p:cNvSpPr/>
            <p:nvPr/>
          </p:nvSpPr>
          <p:spPr>
            <a:xfrm>
              <a:off x="991825" y="6296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
            <p:cNvSpPr/>
            <p:nvPr/>
          </p:nvSpPr>
          <p:spPr>
            <a:xfrm>
              <a:off x="1031575" y="6296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60" y="389"/>
                    <a:pt x="456"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
            <p:cNvSpPr/>
            <p:nvPr/>
          </p:nvSpPr>
          <p:spPr>
            <a:xfrm>
              <a:off x="1071350" y="6296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
            <p:cNvSpPr/>
            <p:nvPr/>
          </p:nvSpPr>
          <p:spPr>
            <a:xfrm>
              <a:off x="1111100" y="629625"/>
              <a:ext cx="11350" cy="9725"/>
            </a:xfrm>
            <a:custGeom>
              <a:avLst/>
              <a:gdLst/>
              <a:ahLst/>
              <a:cxnLst/>
              <a:rect l="l" t="t" r="r" b="b"/>
              <a:pathLst>
                <a:path w="454" h="389" extrusionOk="0">
                  <a:moveTo>
                    <a:pt x="259" y="1"/>
                  </a:moveTo>
                  <a:cubicBezTo>
                    <a:pt x="87" y="1"/>
                    <a:pt x="0" y="208"/>
                    <a:pt x="123" y="331"/>
                  </a:cubicBezTo>
                  <a:cubicBezTo>
                    <a:pt x="162" y="371"/>
                    <a:pt x="211" y="389"/>
                    <a:pt x="259"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
            <p:cNvSpPr/>
            <p:nvPr/>
          </p:nvSpPr>
          <p:spPr>
            <a:xfrm>
              <a:off x="514750" y="595525"/>
              <a:ext cx="11350" cy="9700"/>
            </a:xfrm>
            <a:custGeom>
              <a:avLst/>
              <a:gdLst/>
              <a:ahLst/>
              <a:cxnLst/>
              <a:rect l="l" t="t" r="r" b="b"/>
              <a:pathLst>
                <a:path w="454" h="388" extrusionOk="0">
                  <a:moveTo>
                    <a:pt x="263" y="0"/>
                  </a:moveTo>
                  <a:cubicBezTo>
                    <a:pt x="262" y="0"/>
                    <a:pt x="261" y="0"/>
                    <a:pt x="260" y="1"/>
                  </a:cubicBezTo>
                  <a:cubicBezTo>
                    <a:pt x="87" y="1"/>
                    <a:pt x="1" y="208"/>
                    <a:pt x="123" y="331"/>
                  </a:cubicBezTo>
                  <a:cubicBezTo>
                    <a:pt x="163" y="370"/>
                    <a:pt x="211" y="388"/>
                    <a:pt x="258" y="388"/>
                  </a:cubicBezTo>
                  <a:cubicBezTo>
                    <a:pt x="358" y="388"/>
                    <a:pt x="454" y="311"/>
                    <a:pt x="454" y="195"/>
                  </a:cubicBezTo>
                  <a:cubicBezTo>
                    <a:pt x="454" y="88"/>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
            <p:cNvSpPr/>
            <p:nvPr/>
          </p:nvSpPr>
          <p:spPr>
            <a:xfrm>
              <a:off x="554525" y="595525"/>
              <a:ext cx="11350" cy="9725"/>
            </a:xfrm>
            <a:custGeom>
              <a:avLst/>
              <a:gdLst/>
              <a:ahLst/>
              <a:cxnLst/>
              <a:rect l="l" t="t" r="r" b="b"/>
              <a:pathLst>
                <a:path w="454" h="389" extrusionOk="0">
                  <a:moveTo>
                    <a:pt x="263" y="0"/>
                  </a:moveTo>
                  <a:cubicBezTo>
                    <a:pt x="262" y="0"/>
                    <a:pt x="261" y="0"/>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
            <p:cNvSpPr/>
            <p:nvPr/>
          </p:nvSpPr>
          <p:spPr>
            <a:xfrm>
              <a:off x="594250" y="5955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1"/>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
            <p:cNvSpPr/>
            <p:nvPr/>
          </p:nvSpPr>
          <p:spPr>
            <a:xfrm>
              <a:off x="634025" y="595525"/>
              <a:ext cx="11375" cy="9725"/>
            </a:xfrm>
            <a:custGeom>
              <a:avLst/>
              <a:gdLst/>
              <a:ahLst/>
              <a:cxnLst/>
              <a:rect l="l" t="t" r="r" b="b"/>
              <a:pathLst>
                <a:path w="455" h="389" extrusionOk="0">
                  <a:moveTo>
                    <a:pt x="264" y="0"/>
                  </a:moveTo>
                  <a:cubicBezTo>
                    <a:pt x="263" y="0"/>
                    <a:pt x="262" y="0"/>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
            <p:cNvSpPr/>
            <p:nvPr/>
          </p:nvSpPr>
          <p:spPr>
            <a:xfrm>
              <a:off x="673775" y="5955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
            <p:cNvSpPr/>
            <p:nvPr/>
          </p:nvSpPr>
          <p:spPr>
            <a:xfrm>
              <a:off x="713525" y="595525"/>
              <a:ext cx="11400" cy="9725"/>
            </a:xfrm>
            <a:custGeom>
              <a:avLst/>
              <a:gdLst/>
              <a:ahLst/>
              <a:cxnLst/>
              <a:rect l="l" t="t" r="r" b="b"/>
              <a:pathLst>
                <a:path w="456" h="389" extrusionOk="0">
                  <a:moveTo>
                    <a:pt x="264" y="0"/>
                  </a:moveTo>
                  <a:cubicBezTo>
                    <a:pt x="263" y="0"/>
                    <a:pt x="262" y="0"/>
                    <a:pt x="261" y="1"/>
                  </a:cubicBezTo>
                  <a:cubicBezTo>
                    <a:pt x="260" y="1"/>
                    <a:pt x="260" y="1"/>
                    <a:pt x="259" y="1"/>
                  </a:cubicBezTo>
                  <a:cubicBezTo>
                    <a:pt x="88" y="1"/>
                    <a:pt x="1" y="209"/>
                    <a:pt x="123" y="331"/>
                  </a:cubicBezTo>
                  <a:cubicBezTo>
                    <a:pt x="163" y="371"/>
                    <a:pt x="212" y="389"/>
                    <a:pt x="260" y="389"/>
                  </a:cubicBezTo>
                  <a:cubicBezTo>
                    <a:pt x="360" y="389"/>
                    <a:pt x="455" y="311"/>
                    <a:pt x="455" y="195"/>
                  </a:cubicBezTo>
                  <a:cubicBezTo>
                    <a:pt x="455" y="88"/>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
            <p:cNvSpPr/>
            <p:nvPr/>
          </p:nvSpPr>
          <p:spPr>
            <a:xfrm>
              <a:off x="753300" y="595525"/>
              <a:ext cx="11375" cy="9725"/>
            </a:xfrm>
            <a:custGeom>
              <a:avLst/>
              <a:gdLst/>
              <a:ahLst/>
              <a:cxnLst/>
              <a:rect l="l" t="t" r="r" b="b"/>
              <a:pathLst>
                <a:path w="455" h="389" extrusionOk="0">
                  <a:moveTo>
                    <a:pt x="263" y="0"/>
                  </a:moveTo>
                  <a:cubicBezTo>
                    <a:pt x="262" y="0"/>
                    <a:pt x="261" y="0"/>
                    <a:pt x="260" y="1"/>
                  </a:cubicBezTo>
                  <a:cubicBezTo>
                    <a:pt x="87" y="1"/>
                    <a:pt x="1" y="208"/>
                    <a:pt x="122" y="331"/>
                  </a:cubicBezTo>
                  <a:cubicBezTo>
                    <a:pt x="162" y="371"/>
                    <a:pt x="211" y="389"/>
                    <a:pt x="259" y="389"/>
                  </a:cubicBezTo>
                  <a:cubicBezTo>
                    <a:pt x="359" y="389"/>
                    <a:pt x="454" y="311"/>
                    <a:pt x="454" y="195"/>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
            <p:cNvSpPr/>
            <p:nvPr/>
          </p:nvSpPr>
          <p:spPr>
            <a:xfrm>
              <a:off x="793075" y="595525"/>
              <a:ext cx="11350" cy="9725"/>
            </a:xfrm>
            <a:custGeom>
              <a:avLst/>
              <a:gdLst/>
              <a:ahLst/>
              <a:cxnLst/>
              <a:rect l="l" t="t" r="r" b="b"/>
              <a:pathLst>
                <a:path w="454" h="389" extrusionOk="0">
                  <a:moveTo>
                    <a:pt x="262" y="0"/>
                  </a:moveTo>
                  <a:cubicBezTo>
                    <a:pt x="261" y="0"/>
                    <a:pt x="260" y="0"/>
                    <a:pt x="259" y="1"/>
                  </a:cubicBezTo>
                  <a:cubicBezTo>
                    <a:pt x="259" y="1"/>
                    <a:pt x="258" y="1"/>
                    <a:pt x="257" y="1"/>
                  </a:cubicBezTo>
                  <a:cubicBezTo>
                    <a:pt x="86" y="1"/>
                    <a:pt x="1" y="209"/>
                    <a:pt x="121" y="331"/>
                  </a:cubicBezTo>
                  <a:cubicBezTo>
                    <a:pt x="161" y="371"/>
                    <a:pt x="210" y="389"/>
                    <a:pt x="258" y="389"/>
                  </a:cubicBezTo>
                  <a:cubicBezTo>
                    <a:pt x="358"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
            <p:cNvSpPr/>
            <p:nvPr/>
          </p:nvSpPr>
          <p:spPr>
            <a:xfrm>
              <a:off x="832825" y="595525"/>
              <a:ext cx="11350" cy="9725"/>
            </a:xfrm>
            <a:custGeom>
              <a:avLst/>
              <a:gdLst/>
              <a:ahLst/>
              <a:cxnLst/>
              <a:rect l="l" t="t" r="r" b="b"/>
              <a:pathLst>
                <a:path w="454" h="389" extrusionOk="0">
                  <a:moveTo>
                    <a:pt x="262" y="0"/>
                  </a:moveTo>
                  <a:cubicBezTo>
                    <a:pt x="261" y="0"/>
                    <a:pt x="260" y="0"/>
                    <a:pt x="259" y="1"/>
                  </a:cubicBezTo>
                  <a:cubicBezTo>
                    <a:pt x="87" y="1"/>
                    <a:pt x="0" y="208"/>
                    <a:pt x="122" y="331"/>
                  </a:cubicBezTo>
                  <a:cubicBezTo>
                    <a:pt x="161" y="371"/>
                    <a:pt x="210" y="389"/>
                    <a:pt x="258" y="389"/>
                  </a:cubicBezTo>
                  <a:cubicBezTo>
                    <a:pt x="358" y="389"/>
                    <a:pt x="453" y="311"/>
                    <a:pt x="453" y="195"/>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
            <p:cNvSpPr/>
            <p:nvPr/>
          </p:nvSpPr>
          <p:spPr>
            <a:xfrm>
              <a:off x="872575" y="595525"/>
              <a:ext cx="11350" cy="9725"/>
            </a:xfrm>
            <a:custGeom>
              <a:avLst/>
              <a:gdLst/>
              <a:ahLst/>
              <a:cxnLst/>
              <a:rect l="l" t="t" r="r" b="b"/>
              <a:pathLst>
                <a:path w="454" h="389" extrusionOk="0">
                  <a:moveTo>
                    <a:pt x="262" y="0"/>
                  </a:moveTo>
                  <a:cubicBezTo>
                    <a:pt x="261" y="0"/>
                    <a:pt x="260" y="0"/>
                    <a:pt x="260" y="1"/>
                  </a:cubicBezTo>
                  <a:cubicBezTo>
                    <a:pt x="85" y="1"/>
                    <a:pt x="0" y="210"/>
                    <a:pt x="123" y="331"/>
                  </a:cubicBezTo>
                  <a:cubicBezTo>
                    <a:pt x="162" y="371"/>
                    <a:pt x="211" y="389"/>
                    <a:pt x="259" y="389"/>
                  </a:cubicBezTo>
                  <a:cubicBezTo>
                    <a:pt x="358" y="389"/>
                    <a:pt x="454" y="311"/>
                    <a:pt x="454" y="195"/>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
            <p:cNvSpPr/>
            <p:nvPr/>
          </p:nvSpPr>
          <p:spPr>
            <a:xfrm>
              <a:off x="912325" y="5955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1"/>
                    <a:pt x="454" y="195"/>
                  </a:cubicBezTo>
                  <a:cubicBezTo>
                    <a:pt x="454" y="87"/>
                    <a:pt x="367" y="1"/>
                    <a:pt x="261" y="1"/>
                  </a:cubicBezTo>
                  <a:cubicBezTo>
                    <a:pt x="261" y="1"/>
                    <a:pt x="260"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
            <p:cNvSpPr/>
            <p:nvPr/>
          </p:nvSpPr>
          <p:spPr>
            <a:xfrm>
              <a:off x="952100" y="595525"/>
              <a:ext cx="11325" cy="9725"/>
            </a:xfrm>
            <a:custGeom>
              <a:avLst/>
              <a:gdLst/>
              <a:ahLst/>
              <a:cxnLst/>
              <a:rect l="l" t="t" r="r" b="b"/>
              <a:pathLst>
                <a:path w="453" h="389" extrusionOk="0">
                  <a:moveTo>
                    <a:pt x="262" y="0"/>
                  </a:moveTo>
                  <a:cubicBezTo>
                    <a:pt x="261" y="0"/>
                    <a:pt x="260" y="0"/>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
            <p:cNvSpPr/>
            <p:nvPr/>
          </p:nvSpPr>
          <p:spPr>
            <a:xfrm>
              <a:off x="991825" y="5955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
            <p:cNvSpPr/>
            <p:nvPr/>
          </p:nvSpPr>
          <p:spPr>
            <a:xfrm>
              <a:off x="1031600" y="595525"/>
              <a:ext cx="11375" cy="9725"/>
            </a:xfrm>
            <a:custGeom>
              <a:avLst/>
              <a:gdLst/>
              <a:ahLst/>
              <a:cxnLst/>
              <a:rect l="l" t="t" r="r" b="b"/>
              <a:pathLst>
                <a:path w="455" h="389" extrusionOk="0">
                  <a:moveTo>
                    <a:pt x="263" y="0"/>
                  </a:moveTo>
                  <a:cubicBezTo>
                    <a:pt x="262" y="0"/>
                    <a:pt x="262" y="0"/>
                    <a:pt x="261" y="1"/>
                  </a:cubicBezTo>
                  <a:cubicBezTo>
                    <a:pt x="260" y="1"/>
                    <a:pt x="259" y="1"/>
                    <a:pt x="259" y="1"/>
                  </a:cubicBezTo>
                  <a:cubicBezTo>
                    <a:pt x="87" y="1"/>
                    <a:pt x="0" y="209"/>
                    <a:pt x="123" y="331"/>
                  </a:cubicBezTo>
                  <a:cubicBezTo>
                    <a:pt x="162" y="371"/>
                    <a:pt x="211" y="389"/>
                    <a:pt x="259" y="389"/>
                  </a:cubicBezTo>
                  <a:cubicBezTo>
                    <a:pt x="358" y="389"/>
                    <a:pt x="454" y="311"/>
                    <a:pt x="455" y="195"/>
                  </a:cubicBezTo>
                  <a:cubicBezTo>
                    <a:pt x="455"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
            <p:cNvSpPr/>
            <p:nvPr/>
          </p:nvSpPr>
          <p:spPr>
            <a:xfrm>
              <a:off x="1071350" y="595525"/>
              <a:ext cx="11350" cy="9725"/>
            </a:xfrm>
            <a:custGeom>
              <a:avLst/>
              <a:gdLst/>
              <a:ahLst/>
              <a:cxnLst/>
              <a:rect l="l" t="t" r="r" b="b"/>
              <a:pathLst>
                <a:path w="454" h="389" extrusionOk="0">
                  <a:moveTo>
                    <a:pt x="262" y="0"/>
                  </a:moveTo>
                  <a:cubicBezTo>
                    <a:pt x="261" y="0"/>
                    <a:pt x="260" y="0"/>
                    <a:pt x="259" y="1"/>
                  </a:cubicBezTo>
                  <a:cubicBezTo>
                    <a:pt x="86" y="1"/>
                    <a:pt x="0" y="208"/>
                    <a:pt x="123" y="331"/>
                  </a:cubicBezTo>
                  <a:cubicBezTo>
                    <a:pt x="162" y="371"/>
                    <a:pt x="211" y="389"/>
                    <a:pt x="258" y="389"/>
                  </a:cubicBezTo>
                  <a:cubicBezTo>
                    <a:pt x="358"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
            <p:cNvSpPr/>
            <p:nvPr/>
          </p:nvSpPr>
          <p:spPr>
            <a:xfrm>
              <a:off x="594250" y="5614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
            <p:cNvSpPr/>
            <p:nvPr/>
          </p:nvSpPr>
          <p:spPr>
            <a:xfrm>
              <a:off x="634025" y="56142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
            <p:cNvSpPr/>
            <p:nvPr/>
          </p:nvSpPr>
          <p:spPr>
            <a:xfrm>
              <a:off x="673775" y="5614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
            <p:cNvSpPr/>
            <p:nvPr/>
          </p:nvSpPr>
          <p:spPr>
            <a:xfrm>
              <a:off x="713525" y="561425"/>
              <a:ext cx="11400" cy="9725"/>
            </a:xfrm>
            <a:custGeom>
              <a:avLst/>
              <a:gdLst/>
              <a:ahLst/>
              <a:cxnLst/>
              <a:rect l="l" t="t" r="r" b="b"/>
              <a:pathLst>
                <a:path w="456" h="389" extrusionOk="0">
                  <a:moveTo>
                    <a:pt x="261" y="0"/>
                  </a:moveTo>
                  <a:cubicBezTo>
                    <a:pt x="88" y="0"/>
                    <a:pt x="0" y="208"/>
                    <a:pt x="123" y="331"/>
                  </a:cubicBezTo>
                  <a:cubicBezTo>
                    <a:pt x="163" y="371"/>
                    <a:pt x="212" y="388"/>
                    <a:pt x="260" y="388"/>
                  </a:cubicBezTo>
                  <a:cubicBezTo>
                    <a:pt x="360"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
            <p:cNvSpPr/>
            <p:nvPr/>
          </p:nvSpPr>
          <p:spPr>
            <a:xfrm>
              <a:off x="753300" y="5614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
            <p:cNvSpPr/>
            <p:nvPr/>
          </p:nvSpPr>
          <p:spPr>
            <a:xfrm>
              <a:off x="793075" y="561425"/>
              <a:ext cx="11350" cy="9725"/>
            </a:xfrm>
            <a:custGeom>
              <a:avLst/>
              <a:gdLst/>
              <a:ahLst/>
              <a:cxnLst/>
              <a:rect l="l" t="t" r="r" b="b"/>
              <a:pathLst>
                <a:path w="454" h="389" extrusionOk="0">
                  <a:moveTo>
                    <a:pt x="259" y="0"/>
                  </a:moveTo>
                  <a:cubicBezTo>
                    <a:pt x="87" y="0"/>
                    <a:pt x="0" y="208"/>
                    <a:pt x="121" y="331"/>
                  </a:cubicBezTo>
                  <a:cubicBezTo>
                    <a:pt x="161" y="371"/>
                    <a:pt x="210" y="388"/>
                    <a:pt x="258" y="388"/>
                  </a:cubicBezTo>
                  <a:cubicBezTo>
                    <a:pt x="358" y="388"/>
                    <a:pt x="453" y="311"/>
                    <a:pt x="453" y="194"/>
                  </a:cubicBezTo>
                  <a:cubicBezTo>
                    <a:pt x="453" y="87"/>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
            <p:cNvSpPr/>
            <p:nvPr/>
          </p:nvSpPr>
          <p:spPr>
            <a:xfrm>
              <a:off x="832825" y="5614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
            <p:cNvSpPr/>
            <p:nvPr/>
          </p:nvSpPr>
          <p:spPr>
            <a:xfrm>
              <a:off x="872575" y="561425"/>
              <a:ext cx="11350" cy="9725"/>
            </a:xfrm>
            <a:custGeom>
              <a:avLst/>
              <a:gdLst/>
              <a:ahLst/>
              <a:cxnLst/>
              <a:rect l="l" t="t" r="r" b="b"/>
              <a:pathLst>
                <a:path w="454" h="389" extrusionOk="0">
                  <a:moveTo>
                    <a:pt x="260" y="0"/>
                  </a:moveTo>
                  <a:cubicBezTo>
                    <a:pt x="85" y="0"/>
                    <a:pt x="0" y="209"/>
                    <a:pt x="123" y="332"/>
                  </a:cubicBezTo>
                  <a:cubicBezTo>
                    <a:pt x="163" y="371"/>
                    <a:pt x="211" y="389"/>
                    <a:pt x="259" y="389"/>
                  </a:cubicBezTo>
                  <a:cubicBezTo>
                    <a:pt x="358" y="389"/>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
            <p:cNvSpPr/>
            <p:nvPr/>
          </p:nvSpPr>
          <p:spPr>
            <a:xfrm>
              <a:off x="912325" y="561425"/>
              <a:ext cx="11350" cy="9725"/>
            </a:xfrm>
            <a:custGeom>
              <a:avLst/>
              <a:gdLst/>
              <a:ahLst/>
              <a:cxnLst/>
              <a:rect l="l" t="t" r="r" b="b"/>
              <a:pathLst>
                <a:path w="454" h="389" extrusionOk="0">
                  <a:moveTo>
                    <a:pt x="259" y="0"/>
                  </a:moveTo>
                  <a:cubicBezTo>
                    <a:pt x="86" y="0"/>
                    <a:pt x="1" y="210"/>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
            <p:cNvSpPr/>
            <p:nvPr/>
          </p:nvSpPr>
          <p:spPr>
            <a:xfrm>
              <a:off x="952075" y="561425"/>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
            <p:cNvSpPr/>
            <p:nvPr/>
          </p:nvSpPr>
          <p:spPr>
            <a:xfrm>
              <a:off x="991825" y="5614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
            <p:cNvSpPr/>
            <p:nvPr/>
          </p:nvSpPr>
          <p:spPr>
            <a:xfrm>
              <a:off x="673775" y="5273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
            <p:cNvSpPr/>
            <p:nvPr/>
          </p:nvSpPr>
          <p:spPr>
            <a:xfrm>
              <a:off x="713525" y="527300"/>
              <a:ext cx="11400" cy="9750"/>
            </a:xfrm>
            <a:custGeom>
              <a:avLst/>
              <a:gdLst/>
              <a:ahLst/>
              <a:cxnLst/>
              <a:rect l="l" t="t" r="r" b="b"/>
              <a:pathLst>
                <a:path w="456" h="390" extrusionOk="0">
                  <a:moveTo>
                    <a:pt x="261" y="1"/>
                  </a:moveTo>
                  <a:cubicBezTo>
                    <a:pt x="88" y="1"/>
                    <a:pt x="0" y="209"/>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
            <p:cNvSpPr/>
            <p:nvPr/>
          </p:nvSpPr>
          <p:spPr>
            <a:xfrm>
              <a:off x="753300" y="5273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
            <p:cNvSpPr/>
            <p:nvPr/>
          </p:nvSpPr>
          <p:spPr>
            <a:xfrm>
              <a:off x="793075" y="527300"/>
              <a:ext cx="11350" cy="9750"/>
            </a:xfrm>
            <a:custGeom>
              <a:avLst/>
              <a:gdLst/>
              <a:ahLst/>
              <a:cxnLst/>
              <a:rect l="l" t="t" r="r" b="b"/>
              <a:pathLst>
                <a:path w="454" h="390" extrusionOk="0">
                  <a:moveTo>
                    <a:pt x="259" y="1"/>
                  </a:moveTo>
                  <a:cubicBezTo>
                    <a:pt x="87" y="1"/>
                    <a:pt x="0" y="209"/>
                    <a:pt x="121" y="331"/>
                  </a:cubicBezTo>
                  <a:cubicBezTo>
                    <a:pt x="161" y="371"/>
                    <a:pt x="210" y="389"/>
                    <a:pt x="258" y="389"/>
                  </a:cubicBezTo>
                  <a:cubicBezTo>
                    <a:pt x="358" y="389"/>
                    <a:pt x="453" y="312"/>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
            <p:cNvSpPr/>
            <p:nvPr/>
          </p:nvSpPr>
          <p:spPr>
            <a:xfrm>
              <a:off x="832825" y="5273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
            <p:cNvSpPr/>
            <p:nvPr/>
          </p:nvSpPr>
          <p:spPr>
            <a:xfrm>
              <a:off x="872575" y="527300"/>
              <a:ext cx="11350" cy="9750"/>
            </a:xfrm>
            <a:custGeom>
              <a:avLst/>
              <a:gdLst/>
              <a:ahLst/>
              <a:cxnLst/>
              <a:rect l="l" t="t" r="r" b="b"/>
              <a:pathLst>
                <a:path w="454" h="390" extrusionOk="0">
                  <a:moveTo>
                    <a:pt x="260" y="1"/>
                  </a:moveTo>
                  <a:cubicBezTo>
                    <a:pt x="85" y="1"/>
                    <a:pt x="0" y="210"/>
                    <a:pt x="123" y="333"/>
                  </a:cubicBezTo>
                  <a:cubicBezTo>
                    <a:pt x="163" y="372"/>
                    <a:pt x="211" y="390"/>
                    <a:pt x="259" y="390"/>
                  </a:cubicBezTo>
                  <a:cubicBezTo>
                    <a:pt x="358" y="390"/>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
            <p:cNvSpPr/>
            <p:nvPr/>
          </p:nvSpPr>
          <p:spPr>
            <a:xfrm>
              <a:off x="912325" y="527300"/>
              <a:ext cx="11350" cy="9750"/>
            </a:xfrm>
            <a:custGeom>
              <a:avLst/>
              <a:gdLst/>
              <a:ahLst/>
              <a:cxnLst/>
              <a:rect l="l" t="t" r="r" b="b"/>
              <a:pathLst>
                <a:path w="454" h="390" extrusionOk="0">
                  <a:moveTo>
                    <a:pt x="261" y="1"/>
                  </a:moveTo>
                  <a:cubicBezTo>
                    <a:pt x="87" y="1"/>
                    <a:pt x="1" y="210"/>
                    <a:pt x="122" y="333"/>
                  </a:cubicBezTo>
                  <a:cubicBezTo>
                    <a:pt x="161" y="372"/>
                    <a:pt x="210" y="390"/>
                    <a:pt x="258" y="390"/>
                  </a:cubicBezTo>
                  <a:cubicBezTo>
                    <a:pt x="358" y="390"/>
                    <a:pt x="454" y="312"/>
                    <a:pt x="454" y="195"/>
                  </a:cubicBezTo>
                  <a:cubicBezTo>
                    <a:pt x="454"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
            <p:cNvSpPr/>
            <p:nvPr/>
          </p:nvSpPr>
          <p:spPr>
            <a:xfrm>
              <a:off x="594250" y="1584550"/>
              <a:ext cx="11400" cy="9725"/>
            </a:xfrm>
            <a:custGeom>
              <a:avLst/>
              <a:gdLst/>
              <a:ahLst/>
              <a:cxnLst/>
              <a:rect l="l" t="t" r="r" b="b"/>
              <a:pathLst>
                <a:path w="456" h="389" extrusionOk="0">
                  <a:moveTo>
                    <a:pt x="262" y="0"/>
                  </a:moveTo>
                  <a:cubicBezTo>
                    <a:pt x="87" y="0"/>
                    <a:pt x="1" y="209"/>
                    <a:pt x="124" y="330"/>
                  </a:cubicBezTo>
                  <a:cubicBezTo>
                    <a:pt x="164" y="370"/>
                    <a:pt x="212" y="388"/>
                    <a:pt x="260" y="388"/>
                  </a:cubicBezTo>
                  <a:cubicBezTo>
                    <a:pt x="360" y="388"/>
                    <a:pt x="456" y="311"/>
                    <a:pt x="456" y="194"/>
                  </a:cubicBezTo>
                  <a:cubicBezTo>
                    <a:pt x="454"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
            <p:cNvSpPr/>
            <p:nvPr/>
          </p:nvSpPr>
          <p:spPr>
            <a:xfrm>
              <a:off x="634025" y="15845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
            <p:cNvSpPr/>
            <p:nvPr/>
          </p:nvSpPr>
          <p:spPr>
            <a:xfrm>
              <a:off x="673775" y="1584550"/>
              <a:ext cx="11375" cy="9725"/>
            </a:xfrm>
            <a:custGeom>
              <a:avLst/>
              <a:gdLst/>
              <a:ahLst/>
              <a:cxnLst/>
              <a:rect l="l" t="t" r="r" b="b"/>
              <a:pathLst>
                <a:path w="455" h="389" extrusionOk="0">
                  <a:moveTo>
                    <a:pt x="261" y="0"/>
                  </a:moveTo>
                  <a:cubicBezTo>
                    <a:pt x="88" y="0"/>
                    <a:pt x="0" y="209"/>
                    <a:pt x="123" y="330"/>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
            <p:cNvSpPr/>
            <p:nvPr/>
          </p:nvSpPr>
          <p:spPr>
            <a:xfrm>
              <a:off x="713525" y="1584550"/>
              <a:ext cx="11400" cy="9725"/>
            </a:xfrm>
            <a:custGeom>
              <a:avLst/>
              <a:gdLst/>
              <a:ahLst/>
              <a:cxnLst/>
              <a:rect l="l" t="t" r="r" b="b"/>
              <a:pathLst>
                <a:path w="456" h="389" extrusionOk="0">
                  <a:moveTo>
                    <a:pt x="261" y="0"/>
                  </a:moveTo>
                  <a:cubicBezTo>
                    <a:pt x="88" y="0"/>
                    <a:pt x="0" y="208"/>
                    <a:pt x="123" y="330"/>
                  </a:cubicBezTo>
                  <a:cubicBezTo>
                    <a:pt x="163" y="370"/>
                    <a:pt x="212" y="388"/>
                    <a:pt x="260" y="388"/>
                  </a:cubicBezTo>
                  <a:cubicBezTo>
                    <a:pt x="360" y="388"/>
                    <a:pt x="455" y="311"/>
                    <a:pt x="455" y="194"/>
                  </a:cubicBezTo>
                  <a:cubicBezTo>
                    <a:pt x="455"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
            <p:cNvSpPr/>
            <p:nvPr/>
          </p:nvSpPr>
          <p:spPr>
            <a:xfrm>
              <a:off x="753300" y="1584550"/>
              <a:ext cx="11375" cy="9725"/>
            </a:xfrm>
            <a:custGeom>
              <a:avLst/>
              <a:gdLst/>
              <a:ahLst/>
              <a:cxnLst/>
              <a:rect l="l" t="t" r="r" b="b"/>
              <a:pathLst>
                <a:path w="455" h="389" extrusionOk="0">
                  <a:moveTo>
                    <a:pt x="260" y="0"/>
                  </a:moveTo>
                  <a:cubicBezTo>
                    <a:pt x="87" y="0"/>
                    <a:pt x="1" y="209"/>
                    <a:pt x="122" y="330"/>
                  </a:cubicBezTo>
                  <a:cubicBezTo>
                    <a:pt x="162" y="370"/>
                    <a:pt x="211" y="388"/>
                    <a:pt x="259" y="388"/>
                  </a:cubicBezTo>
                  <a:cubicBezTo>
                    <a:pt x="359" y="388"/>
                    <a:pt x="454" y="311"/>
                    <a:pt x="454" y="194"/>
                  </a:cubicBezTo>
                  <a:cubicBezTo>
                    <a:pt x="454" y="86"/>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
            <p:cNvSpPr/>
            <p:nvPr/>
          </p:nvSpPr>
          <p:spPr>
            <a:xfrm>
              <a:off x="793075" y="1584550"/>
              <a:ext cx="11350" cy="9725"/>
            </a:xfrm>
            <a:custGeom>
              <a:avLst/>
              <a:gdLst/>
              <a:ahLst/>
              <a:cxnLst/>
              <a:rect l="l" t="t" r="r" b="b"/>
              <a:pathLst>
                <a:path w="454" h="389" extrusionOk="0">
                  <a:moveTo>
                    <a:pt x="259" y="0"/>
                  </a:moveTo>
                  <a:cubicBezTo>
                    <a:pt x="87" y="0"/>
                    <a:pt x="0" y="208"/>
                    <a:pt x="121" y="330"/>
                  </a:cubicBezTo>
                  <a:cubicBezTo>
                    <a:pt x="161" y="370"/>
                    <a:pt x="210" y="388"/>
                    <a:pt x="258" y="388"/>
                  </a:cubicBezTo>
                  <a:cubicBezTo>
                    <a:pt x="358" y="388"/>
                    <a:pt x="453" y="311"/>
                    <a:pt x="453" y="194"/>
                  </a:cubicBezTo>
                  <a:cubicBezTo>
                    <a:pt x="453" y="86"/>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
            <p:cNvSpPr/>
            <p:nvPr/>
          </p:nvSpPr>
          <p:spPr>
            <a:xfrm>
              <a:off x="832825" y="1584550"/>
              <a:ext cx="11350" cy="9725"/>
            </a:xfrm>
            <a:custGeom>
              <a:avLst/>
              <a:gdLst/>
              <a:ahLst/>
              <a:cxnLst/>
              <a:rect l="l" t="t" r="r" b="b"/>
              <a:pathLst>
                <a:path w="454" h="389" extrusionOk="0">
                  <a:moveTo>
                    <a:pt x="259" y="0"/>
                  </a:moveTo>
                  <a:cubicBezTo>
                    <a:pt x="87" y="0"/>
                    <a:pt x="0" y="209"/>
                    <a:pt x="122" y="330"/>
                  </a:cubicBezTo>
                  <a:cubicBezTo>
                    <a:pt x="161" y="370"/>
                    <a:pt x="210" y="388"/>
                    <a:pt x="258" y="388"/>
                  </a:cubicBezTo>
                  <a:cubicBezTo>
                    <a:pt x="358" y="388"/>
                    <a:pt x="453" y="311"/>
                    <a:pt x="453" y="194"/>
                  </a:cubicBezTo>
                  <a:cubicBezTo>
                    <a:pt x="453" y="86"/>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
            <p:cNvSpPr/>
            <p:nvPr/>
          </p:nvSpPr>
          <p:spPr>
            <a:xfrm>
              <a:off x="872575" y="1584550"/>
              <a:ext cx="11350" cy="9725"/>
            </a:xfrm>
            <a:custGeom>
              <a:avLst/>
              <a:gdLst/>
              <a:ahLst/>
              <a:cxnLst/>
              <a:rect l="l" t="t" r="r" b="b"/>
              <a:pathLst>
                <a:path w="454" h="389" extrusionOk="0">
                  <a:moveTo>
                    <a:pt x="260" y="0"/>
                  </a:moveTo>
                  <a:cubicBezTo>
                    <a:pt x="87" y="0"/>
                    <a:pt x="0" y="208"/>
                    <a:pt x="122" y="330"/>
                  </a:cubicBezTo>
                  <a:cubicBezTo>
                    <a:pt x="161" y="370"/>
                    <a:pt x="210" y="388"/>
                    <a:pt x="258"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
            <p:cNvSpPr/>
            <p:nvPr/>
          </p:nvSpPr>
          <p:spPr>
            <a:xfrm>
              <a:off x="912325" y="1584550"/>
              <a:ext cx="11350" cy="9725"/>
            </a:xfrm>
            <a:custGeom>
              <a:avLst/>
              <a:gdLst/>
              <a:ahLst/>
              <a:cxnLst/>
              <a:rect l="l" t="t" r="r" b="b"/>
              <a:pathLst>
                <a:path w="454" h="389" extrusionOk="0">
                  <a:moveTo>
                    <a:pt x="260" y="0"/>
                  </a:moveTo>
                  <a:cubicBezTo>
                    <a:pt x="87" y="0"/>
                    <a:pt x="1" y="209"/>
                    <a:pt x="123" y="330"/>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
            <p:cNvSpPr/>
            <p:nvPr/>
          </p:nvSpPr>
          <p:spPr>
            <a:xfrm>
              <a:off x="952075" y="1584550"/>
              <a:ext cx="11350" cy="9725"/>
            </a:xfrm>
            <a:custGeom>
              <a:avLst/>
              <a:gdLst/>
              <a:ahLst/>
              <a:cxnLst/>
              <a:rect l="l" t="t" r="r" b="b"/>
              <a:pathLst>
                <a:path w="454" h="389" extrusionOk="0">
                  <a:moveTo>
                    <a:pt x="260" y="0"/>
                  </a:moveTo>
                  <a:cubicBezTo>
                    <a:pt x="87" y="0"/>
                    <a:pt x="1" y="208"/>
                    <a:pt x="122" y="330"/>
                  </a:cubicBezTo>
                  <a:cubicBezTo>
                    <a:pt x="162"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
            <p:cNvSpPr/>
            <p:nvPr/>
          </p:nvSpPr>
          <p:spPr>
            <a:xfrm>
              <a:off x="991825" y="1584550"/>
              <a:ext cx="11350" cy="9725"/>
            </a:xfrm>
            <a:custGeom>
              <a:avLst/>
              <a:gdLst/>
              <a:ahLst/>
              <a:cxnLst/>
              <a:rect l="l" t="t" r="r" b="b"/>
              <a:pathLst>
                <a:path w="454" h="389" extrusionOk="0">
                  <a:moveTo>
                    <a:pt x="260" y="0"/>
                  </a:moveTo>
                  <a:cubicBezTo>
                    <a:pt x="87" y="0"/>
                    <a:pt x="1" y="209"/>
                    <a:pt x="124" y="330"/>
                  </a:cubicBezTo>
                  <a:cubicBezTo>
                    <a:pt x="163" y="370"/>
                    <a:pt x="211" y="388"/>
                    <a:pt x="259" y="388"/>
                  </a:cubicBezTo>
                  <a:cubicBezTo>
                    <a:pt x="359" y="388"/>
                    <a:pt x="454" y="311"/>
                    <a:pt x="454" y="194"/>
                  </a:cubicBezTo>
                  <a:cubicBezTo>
                    <a:pt x="454" y="86"/>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
            <p:cNvSpPr/>
            <p:nvPr/>
          </p:nvSpPr>
          <p:spPr>
            <a:xfrm>
              <a:off x="514750" y="1550425"/>
              <a:ext cx="11350" cy="9725"/>
            </a:xfrm>
            <a:custGeom>
              <a:avLst/>
              <a:gdLst/>
              <a:ahLst/>
              <a:cxnLst/>
              <a:rect l="l" t="t" r="r" b="b"/>
              <a:pathLst>
                <a:path w="454" h="389" extrusionOk="0">
                  <a:moveTo>
                    <a:pt x="260" y="1"/>
                  </a:moveTo>
                  <a:cubicBezTo>
                    <a:pt x="87" y="1"/>
                    <a:pt x="1" y="208"/>
                    <a:pt x="123" y="331"/>
                  </a:cubicBezTo>
                  <a:cubicBezTo>
                    <a:pt x="163" y="371"/>
                    <a:pt x="211" y="388"/>
                    <a:pt x="259" y="388"/>
                  </a:cubicBezTo>
                  <a:cubicBezTo>
                    <a:pt x="358" y="388"/>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
            <p:cNvSpPr/>
            <p:nvPr/>
          </p:nvSpPr>
          <p:spPr>
            <a:xfrm>
              <a:off x="554500" y="1550425"/>
              <a:ext cx="11375" cy="9725"/>
            </a:xfrm>
            <a:custGeom>
              <a:avLst/>
              <a:gdLst/>
              <a:ahLst/>
              <a:cxnLst/>
              <a:rect l="l" t="t" r="r" b="b"/>
              <a:pathLst>
                <a:path w="455" h="389" extrusionOk="0">
                  <a:moveTo>
                    <a:pt x="262" y="1"/>
                  </a:moveTo>
                  <a:cubicBezTo>
                    <a:pt x="87" y="1"/>
                    <a:pt x="1" y="208"/>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
            <p:cNvSpPr/>
            <p:nvPr/>
          </p:nvSpPr>
          <p:spPr>
            <a:xfrm>
              <a:off x="594250" y="15504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
            <p:cNvSpPr/>
            <p:nvPr/>
          </p:nvSpPr>
          <p:spPr>
            <a:xfrm>
              <a:off x="634025" y="1550425"/>
              <a:ext cx="11375" cy="9725"/>
            </a:xfrm>
            <a:custGeom>
              <a:avLst/>
              <a:gdLst/>
              <a:ahLst/>
              <a:cxnLst/>
              <a:rect l="l" t="t" r="r" b="b"/>
              <a:pathLst>
                <a:path w="455" h="389" extrusionOk="0">
                  <a:moveTo>
                    <a:pt x="261" y="1"/>
                  </a:moveTo>
                  <a:cubicBezTo>
                    <a:pt x="88" y="1"/>
                    <a:pt x="0" y="208"/>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
            <p:cNvSpPr/>
            <p:nvPr/>
          </p:nvSpPr>
          <p:spPr>
            <a:xfrm>
              <a:off x="673775" y="15504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
            <p:cNvSpPr/>
            <p:nvPr/>
          </p:nvSpPr>
          <p:spPr>
            <a:xfrm>
              <a:off x="673775" y="16186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
            <p:cNvSpPr/>
            <p:nvPr/>
          </p:nvSpPr>
          <p:spPr>
            <a:xfrm>
              <a:off x="713525" y="16186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1"/>
                  </a:cubicBezTo>
                  <a:cubicBezTo>
                    <a:pt x="163" y="371"/>
                    <a:pt x="212" y="388"/>
                    <a:pt x="260" y="388"/>
                  </a:cubicBezTo>
                  <a:cubicBezTo>
                    <a:pt x="360" y="388"/>
                    <a:pt x="455" y="311"/>
                    <a:pt x="455" y="194"/>
                  </a:cubicBezTo>
                  <a:cubicBezTo>
                    <a:pt x="455" y="88"/>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
            <p:cNvSpPr/>
            <p:nvPr/>
          </p:nvSpPr>
          <p:spPr>
            <a:xfrm>
              <a:off x="753300" y="1618650"/>
              <a:ext cx="11375" cy="9725"/>
            </a:xfrm>
            <a:custGeom>
              <a:avLst/>
              <a:gdLst/>
              <a:ahLst/>
              <a:cxnLst/>
              <a:rect l="l" t="t" r="r" b="b"/>
              <a:pathLst>
                <a:path w="455" h="389" extrusionOk="0">
                  <a:moveTo>
                    <a:pt x="260" y="0"/>
                  </a:moveTo>
                  <a:cubicBezTo>
                    <a:pt x="87" y="0"/>
                    <a:pt x="1" y="208"/>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
            <p:cNvSpPr/>
            <p:nvPr/>
          </p:nvSpPr>
          <p:spPr>
            <a:xfrm>
              <a:off x="793075" y="16186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1"/>
                  </a:cubicBezTo>
                  <a:cubicBezTo>
                    <a:pt x="161" y="371"/>
                    <a:pt x="210" y="388"/>
                    <a:pt x="258" y="388"/>
                  </a:cubicBezTo>
                  <a:cubicBezTo>
                    <a:pt x="358" y="388"/>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
            <p:cNvSpPr/>
            <p:nvPr/>
          </p:nvSpPr>
          <p:spPr>
            <a:xfrm>
              <a:off x="832825" y="1618650"/>
              <a:ext cx="11350" cy="9725"/>
            </a:xfrm>
            <a:custGeom>
              <a:avLst/>
              <a:gdLst/>
              <a:ahLst/>
              <a:cxnLst/>
              <a:rect l="l" t="t" r="r" b="b"/>
              <a:pathLst>
                <a:path w="454" h="389" extrusionOk="0">
                  <a:moveTo>
                    <a:pt x="259" y="0"/>
                  </a:moveTo>
                  <a:cubicBezTo>
                    <a:pt x="87" y="0"/>
                    <a:pt x="0" y="208"/>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
            <p:cNvSpPr/>
            <p:nvPr/>
          </p:nvSpPr>
          <p:spPr>
            <a:xfrm>
              <a:off x="872575" y="16186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
            <p:cNvSpPr/>
            <p:nvPr/>
          </p:nvSpPr>
          <p:spPr>
            <a:xfrm>
              <a:off x="912325" y="1618650"/>
              <a:ext cx="11350" cy="9725"/>
            </a:xfrm>
            <a:custGeom>
              <a:avLst/>
              <a:gdLst/>
              <a:ahLst/>
              <a:cxnLst/>
              <a:rect l="l" t="t" r="r" b="b"/>
              <a:pathLst>
                <a:path w="454" h="389" extrusionOk="0">
                  <a:moveTo>
                    <a:pt x="259" y="0"/>
                  </a:moveTo>
                  <a:cubicBezTo>
                    <a:pt x="86" y="0"/>
                    <a:pt x="1" y="208"/>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
            <p:cNvSpPr/>
            <p:nvPr/>
          </p:nvSpPr>
          <p:spPr>
            <a:xfrm>
              <a:off x="713525" y="15504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
            <p:cNvSpPr/>
            <p:nvPr/>
          </p:nvSpPr>
          <p:spPr>
            <a:xfrm>
              <a:off x="753300" y="1550425"/>
              <a:ext cx="11375" cy="9725"/>
            </a:xfrm>
            <a:custGeom>
              <a:avLst/>
              <a:gdLst/>
              <a:ahLst/>
              <a:cxnLst/>
              <a:rect l="l" t="t" r="r" b="b"/>
              <a:pathLst>
                <a:path w="455" h="389" extrusionOk="0">
                  <a:moveTo>
                    <a:pt x="260" y="1"/>
                  </a:moveTo>
                  <a:cubicBezTo>
                    <a:pt x="87" y="1"/>
                    <a:pt x="1" y="208"/>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
            <p:cNvSpPr/>
            <p:nvPr/>
          </p:nvSpPr>
          <p:spPr>
            <a:xfrm>
              <a:off x="793075" y="15504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
            <p:cNvSpPr/>
            <p:nvPr/>
          </p:nvSpPr>
          <p:spPr>
            <a:xfrm>
              <a:off x="832825" y="1550425"/>
              <a:ext cx="11350" cy="9725"/>
            </a:xfrm>
            <a:custGeom>
              <a:avLst/>
              <a:gdLst/>
              <a:ahLst/>
              <a:cxnLst/>
              <a:rect l="l" t="t" r="r" b="b"/>
              <a:pathLst>
                <a:path w="454" h="389" extrusionOk="0">
                  <a:moveTo>
                    <a:pt x="259" y="1"/>
                  </a:moveTo>
                  <a:cubicBezTo>
                    <a:pt x="87" y="1"/>
                    <a:pt x="0" y="208"/>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
            <p:cNvSpPr/>
            <p:nvPr/>
          </p:nvSpPr>
          <p:spPr>
            <a:xfrm>
              <a:off x="872575" y="155042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
            <p:cNvSpPr/>
            <p:nvPr/>
          </p:nvSpPr>
          <p:spPr>
            <a:xfrm>
              <a:off x="912325" y="1550425"/>
              <a:ext cx="11350" cy="9725"/>
            </a:xfrm>
            <a:custGeom>
              <a:avLst/>
              <a:gdLst/>
              <a:ahLst/>
              <a:cxnLst/>
              <a:rect l="l" t="t" r="r" b="b"/>
              <a:pathLst>
                <a:path w="454" h="389" extrusionOk="0">
                  <a:moveTo>
                    <a:pt x="260" y="1"/>
                  </a:moveTo>
                  <a:cubicBezTo>
                    <a:pt x="87" y="1"/>
                    <a:pt x="1" y="208"/>
                    <a:pt x="122" y="331"/>
                  </a:cubicBezTo>
                  <a:cubicBezTo>
                    <a:pt x="162" y="371"/>
                    <a:pt x="211"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
            <p:cNvSpPr/>
            <p:nvPr/>
          </p:nvSpPr>
          <p:spPr>
            <a:xfrm>
              <a:off x="952075" y="15504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
            <p:cNvSpPr/>
            <p:nvPr/>
          </p:nvSpPr>
          <p:spPr>
            <a:xfrm>
              <a:off x="991825" y="15504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
            <p:cNvSpPr/>
            <p:nvPr/>
          </p:nvSpPr>
          <p:spPr>
            <a:xfrm>
              <a:off x="1031575" y="15504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59" y="389"/>
                    <a:pt x="455"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
            <p:cNvSpPr/>
            <p:nvPr/>
          </p:nvSpPr>
          <p:spPr>
            <a:xfrm>
              <a:off x="1071350" y="1550425"/>
              <a:ext cx="11350" cy="9725"/>
            </a:xfrm>
            <a:custGeom>
              <a:avLst/>
              <a:gdLst/>
              <a:ahLst/>
              <a:cxnLst/>
              <a:rect l="l" t="t" r="r" b="b"/>
              <a:pathLst>
                <a:path w="454" h="389" extrusionOk="0">
                  <a:moveTo>
                    <a:pt x="259" y="1"/>
                  </a:moveTo>
                  <a:cubicBezTo>
                    <a:pt x="86" y="1"/>
                    <a:pt x="0" y="208"/>
                    <a:pt x="123" y="331"/>
                  </a:cubicBezTo>
                  <a:cubicBezTo>
                    <a:pt x="162" y="371"/>
                    <a:pt x="211"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
            <p:cNvSpPr/>
            <p:nvPr/>
          </p:nvSpPr>
          <p:spPr>
            <a:xfrm>
              <a:off x="127177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
            <p:cNvSpPr/>
            <p:nvPr/>
          </p:nvSpPr>
          <p:spPr>
            <a:xfrm>
              <a:off x="127177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
            <p:cNvSpPr/>
            <p:nvPr/>
          </p:nvSpPr>
          <p:spPr>
            <a:xfrm>
              <a:off x="127177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
            <p:cNvSpPr/>
            <p:nvPr/>
          </p:nvSpPr>
          <p:spPr>
            <a:xfrm>
              <a:off x="1311525" y="1277575"/>
              <a:ext cx="9700" cy="9725"/>
            </a:xfrm>
            <a:custGeom>
              <a:avLst/>
              <a:gdLst/>
              <a:ahLst/>
              <a:cxnLst/>
              <a:rect l="l" t="t" r="r" b="b"/>
              <a:pathLst>
                <a:path w="388" h="389" extrusionOk="0">
                  <a:moveTo>
                    <a:pt x="195" y="1"/>
                  </a:moveTo>
                  <a:cubicBezTo>
                    <a:pt x="87" y="1"/>
                    <a:pt x="0" y="89"/>
                    <a:pt x="0" y="195"/>
                  </a:cubicBezTo>
                  <a:cubicBezTo>
                    <a:pt x="0" y="302"/>
                    <a:pt x="87" y="389"/>
                    <a:pt x="195" y="389"/>
                  </a:cubicBezTo>
                  <a:cubicBezTo>
                    <a:pt x="301" y="389"/>
                    <a:pt x="387" y="302"/>
                    <a:pt x="387" y="195"/>
                  </a:cubicBezTo>
                  <a:cubicBezTo>
                    <a:pt x="387" y="89"/>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
            <p:cNvSpPr/>
            <p:nvPr/>
          </p:nvSpPr>
          <p:spPr>
            <a:xfrm>
              <a:off x="127177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
            <p:cNvSpPr/>
            <p:nvPr/>
          </p:nvSpPr>
          <p:spPr>
            <a:xfrm>
              <a:off x="1311525" y="1243475"/>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
            <p:cNvSpPr/>
            <p:nvPr/>
          </p:nvSpPr>
          <p:spPr>
            <a:xfrm>
              <a:off x="127177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
            <p:cNvSpPr/>
            <p:nvPr/>
          </p:nvSpPr>
          <p:spPr>
            <a:xfrm>
              <a:off x="1311525" y="1209400"/>
              <a:ext cx="9700" cy="9700"/>
            </a:xfrm>
            <a:custGeom>
              <a:avLst/>
              <a:gdLst/>
              <a:ahLst/>
              <a:cxnLst/>
              <a:rect l="l" t="t" r="r" b="b"/>
              <a:pathLst>
                <a:path w="388" h="388" extrusionOk="0">
                  <a:moveTo>
                    <a:pt x="195" y="1"/>
                  </a:moveTo>
                  <a:cubicBezTo>
                    <a:pt x="87" y="1"/>
                    <a:pt x="0" y="87"/>
                    <a:pt x="0" y="193"/>
                  </a:cubicBezTo>
                  <a:cubicBezTo>
                    <a:pt x="0" y="301"/>
                    <a:pt x="87" y="387"/>
                    <a:pt x="195" y="387"/>
                  </a:cubicBezTo>
                  <a:cubicBezTo>
                    <a:pt x="301" y="387"/>
                    <a:pt x="387" y="301"/>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
            <p:cNvSpPr/>
            <p:nvPr/>
          </p:nvSpPr>
          <p:spPr>
            <a:xfrm>
              <a:off x="127177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
            <p:cNvSpPr/>
            <p:nvPr/>
          </p:nvSpPr>
          <p:spPr>
            <a:xfrm>
              <a:off x="1311525" y="1175300"/>
              <a:ext cx="9700" cy="9675"/>
            </a:xfrm>
            <a:custGeom>
              <a:avLst/>
              <a:gdLst/>
              <a:ahLst/>
              <a:cxnLst/>
              <a:rect l="l" t="t" r="r" b="b"/>
              <a:pathLst>
                <a:path w="388" h="387" extrusionOk="0">
                  <a:moveTo>
                    <a:pt x="195" y="0"/>
                  </a:moveTo>
                  <a:cubicBezTo>
                    <a:pt x="87" y="0"/>
                    <a:pt x="0" y="87"/>
                    <a:pt x="0" y="194"/>
                  </a:cubicBezTo>
                  <a:cubicBezTo>
                    <a:pt x="0" y="301"/>
                    <a:pt x="87" y="387"/>
                    <a:pt x="195" y="387"/>
                  </a:cubicBezTo>
                  <a:cubicBezTo>
                    <a:pt x="301" y="387"/>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
            <p:cNvSpPr/>
            <p:nvPr/>
          </p:nvSpPr>
          <p:spPr>
            <a:xfrm>
              <a:off x="1351275"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1" y="387"/>
                    <a:pt x="389" y="301"/>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
            <p:cNvSpPr/>
            <p:nvPr/>
          </p:nvSpPr>
          <p:spPr>
            <a:xfrm>
              <a:off x="127177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
            <p:cNvSpPr/>
            <p:nvPr/>
          </p:nvSpPr>
          <p:spPr>
            <a:xfrm>
              <a:off x="1311525" y="1141200"/>
              <a:ext cx="9700" cy="9675"/>
            </a:xfrm>
            <a:custGeom>
              <a:avLst/>
              <a:gdLst/>
              <a:ahLst/>
              <a:cxnLst/>
              <a:rect l="l" t="t" r="r" b="b"/>
              <a:pathLst>
                <a:path w="388"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
            <p:cNvSpPr/>
            <p:nvPr/>
          </p:nvSpPr>
          <p:spPr>
            <a:xfrm>
              <a:off x="1351275"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1" y="387"/>
                    <a:pt x="389" y="300"/>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
            <p:cNvSpPr/>
            <p:nvPr/>
          </p:nvSpPr>
          <p:spPr>
            <a:xfrm>
              <a:off x="127177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
            <p:cNvSpPr/>
            <p:nvPr/>
          </p:nvSpPr>
          <p:spPr>
            <a:xfrm>
              <a:off x="1311525" y="11070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
            <p:cNvSpPr/>
            <p:nvPr/>
          </p:nvSpPr>
          <p:spPr>
            <a:xfrm>
              <a:off x="1351275"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
            <p:cNvSpPr/>
            <p:nvPr/>
          </p:nvSpPr>
          <p:spPr>
            <a:xfrm>
              <a:off x="127177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
            <p:cNvSpPr/>
            <p:nvPr/>
          </p:nvSpPr>
          <p:spPr>
            <a:xfrm>
              <a:off x="1311525" y="10729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
            <p:cNvSpPr/>
            <p:nvPr/>
          </p:nvSpPr>
          <p:spPr>
            <a:xfrm>
              <a:off x="1351275"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
            <p:cNvSpPr/>
            <p:nvPr/>
          </p:nvSpPr>
          <p:spPr>
            <a:xfrm>
              <a:off x="127177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
            <p:cNvSpPr/>
            <p:nvPr/>
          </p:nvSpPr>
          <p:spPr>
            <a:xfrm>
              <a:off x="1311525" y="1038875"/>
              <a:ext cx="9700" cy="9725"/>
            </a:xfrm>
            <a:custGeom>
              <a:avLst/>
              <a:gdLst/>
              <a:ahLst/>
              <a:cxnLst/>
              <a:rect l="l" t="t" r="r" b="b"/>
              <a:pathLst>
                <a:path w="388" h="389" extrusionOk="0">
                  <a:moveTo>
                    <a:pt x="195" y="0"/>
                  </a:moveTo>
                  <a:cubicBezTo>
                    <a:pt x="87" y="0"/>
                    <a:pt x="0" y="87"/>
                    <a:pt x="0" y="194"/>
                  </a:cubicBezTo>
                  <a:cubicBezTo>
                    <a:pt x="0" y="301"/>
                    <a:pt x="87" y="388"/>
                    <a:pt x="195" y="388"/>
                  </a:cubicBezTo>
                  <a:cubicBezTo>
                    <a:pt x="301" y="388"/>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
            <p:cNvSpPr/>
            <p:nvPr/>
          </p:nvSpPr>
          <p:spPr>
            <a:xfrm>
              <a:off x="1351275"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1" y="388"/>
                    <a:pt x="389" y="301"/>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
            <p:cNvSpPr/>
            <p:nvPr/>
          </p:nvSpPr>
          <p:spPr>
            <a:xfrm>
              <a:off x="127177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
            <p:cNvSpPr/>
            <p:nvPr/>
          </p:nvSpPr>
          <p:spPr>
            <a:xfrm>
              <a:off x="1311525" y="1004775"/>
              <a:ext cx="9700" cy="9725"/>
            </a:xfrm>
            <a:custGeom>
              <a:avLst/>
              <a:gdLst/>
              <a:ahLst/>
              <a:cxnLst/>
              <a:rect l="l" t="t" r="r" b="b"/>
              <a:pathLst>
                <a:path w="388" h="389" extrusionOk="0">
                  <a:moveTo>
                    <a:pt x="195" y="0"/>
                  </a:moveTo>
                  <a:cubicBezTo>
                    <a:pt x="87" y="0"/>
                    <a:pt x="0" y="87"/>
                    <a:pt x="0" y="194"/>
                  </a:cubicBezTo>
                  <a:cubicBezTo>
                    <a:pt x="0" y="300"/>
                    <a:pt x="87" y="388"/>
                    <a:pt x="195" y="388"/>
                  </a:cubicBezTo>
                  <a:cubicBezTo>
                    <a:pt x="301" y="388"/>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
            <p:cNvSpPr/>
            <p:nvPr/>
          </p:nvSpPr>
          <p:spPr>
            <a:xfrm>
              <a:off x="1351275"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1" y="388"/>
                    <a:pt x="389" y="300"/>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
            <p:cNvSpPr/>
            <p:nvPr/>
          </p:nvSpPr>
          <p:spPr>
            <a:xfrm>
              <a:off x="127177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
            <p:cNvSpPr/>
            <p:nvPr/>
          </p:nvSpPr>
          <p:spPr>
            <a:xfrm>
              <a:off x="1311525" y="970650"/>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
            <p:cNvSpPr/>
            <p:nvPr/>
          </p:nvSpPr>
          <p:spPr>
            <a:xfrm>
              <a:off x="127177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
            <p:cNvSpPr/>
            <p:nvPr/>
          </p:nvSpPr>
          <p:spPr>
            <a:xfrm>
              <a:off x="1311525" y="936550"/>
              <a:ext cx="9700" cy="9725"/>
            </a:xfrm>
            <a:custGeom>
              <a:avLst/>
              <a:gdLst/>
              <a:ahLst/>
              <a:cxnLst/>
              <a:rect l="l" t="t" r="r" b="b"/>
              <a:pathLst>
                <a:path w="388" h="389" extrusionOk="0">
                  <a:moveTo>
                    <a:pt x="195" y="1"/>
                  </a:moveTo>
                  <a:cubicBezTo>
                    <a:pt x="87" y="1"/>
                    <a:pt x="0" y="87"/>
                    <a:pt x="0" y="195"/>
                  </a:cubicBezTo>
                  <a:cubicBezTo>
                    <a:pt x="0" y="302"/>
                    <a:pt x="87" y="389"/>
                    <a:pt x="195" y="389"/>
                  </a:cubicBezTo>
                  <a:cubicBezTo>
                    <a:pt x="301" y="389"/>
                    <a:pt x="387" y="302"/>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
            <p:cNvSpPr/>
            <p:nvPr/>
          </p:nvSpPr>
          <p:spPr>
            <a:xfrm>
              <a:off x="127177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
            <p:cNvSpPr/>
            <p:nvPr/>
          </p:nvSpPr>
          <p:spPr>
            <a:xfrm>
              <a:off x="1311525" y="902450"/>
              <a:ext cx="9700" cy="9725"/>
            </a:xfrm>
            <a:custGeom>
              <a:avLst/>
              <a:gdLst/>
              <a:ahLst/>
              <a:cxnLst/>
              <a:rect l="l" t="t" r="r" b="b"/>
              <a:pathLst>
                <a:path w="388" h="389" extrusionOk="0">
                  <a:moveTo>
                    <a:pt x="195" y="0"/>
                  </a:moveTo>
                  <a:cubicBezTo>
                    <a:pt x="87" y="0"/>
                    <a:pt x="0" y="87"/>
                    <a:pt x="0" y="194"/>
                  </a:cubicBezTo>
                  <a:cubicBezTo>
                    <a:pt x="0" y="302"/>
                    <a:pt x="87" y="388"/>
                    <a:pt x="195" y="388"/>
                  </a:cubicBezTo>
                  <a:cubicBezTo>
                    <a:pt x="301" y="388"/>
                    <a:pt x="387" y="302"/>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
            <p:cNvSpPr/>
            <p:nvPr/>
          </p:nvSpPr>
          <p:spPr>
            <a:xfrm>
              <a:off x="127177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
            <p:cNvSpPr/>
            <p:nvPr/>
          </p:nvSpPr>
          <p:spPr>
            <a:xfrm>
              <a:off x="1311525" y="868350"/>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
            <p:cNvSpPr/>
            <p:nvPr/>
          </p:nvSpPr>
          <p:spPr>
            <a:xfrm>
              <a:off x="127177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
            <p:cNvSpPr/>
            <p:nvPr/>
          </p:nvSpPr>
          <p:spPr>
            <a:xfrm>
              <a:off x="127177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8" name="Google Shape;1738;p2"/>
          <p:cNvSpPr/>
          <p:nvPr/>
        </p:nvSpPr>
        <p:spPr>
          <a:xfrm>
            <a:off x="134148" y="4324586"/>
            <a:ext cx="445241" cy="385621"/>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
          <p:cNvSpPr/>
          <p:nvPr/>
        </p:nvSpPr>
        <p:spPr>
          <a:xfrm>
            <a:off x="0" y="4190838"/>
            <a:ext cx="1247936" cy="1094228"/>
          </a:xfrm>
          <a:custGeom>
            <a:avLst/>
            <a:gdLst/>
            <a:ahLst/>
            <a:cxnLst/>
            <a:rect l="l" t="t" r="r" b="b"/>
            <a:pathLst>
              <a:path w="28132" h="24667" extrusionOk="0">
                <a:moveTo>
                  <a:pt x="14066" y="424"/>
                </a:moveTo>
                <a:lnTo>
                  <a:pt x="27770" y="24457"/>
                </a:lnTo>
                <a:lnTo>
                  <a:pt x="359" y="24457"/>
                </a:lnTo>
                <a:lnTo>
                  <a:pt x="14066" y="424"/>
                </a:lnTo>
                <a:close/>
                <a:moveTo>
                  <a:pt x="14066" y="1"/>
                </a:moveTo>
                <a:lnTo>
                  <a:pt x="88" y="24511"/>
                </a:lnTo>
                <a:lnTo>
                  <a:pt x="0" y="24667"/>
                </a:lnTo>
                <a:lnTo>
                  <a:pt x="28131" y="24667"/>
                </a:lnTo>
                <a:lnTo>
                  <a:pt x="14066" y="1"/>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
          <p:cNvSpPr/>
          <p:nvPr/>
        </p:nvSpPr>
        <p:spPr>
          <a:xfrm>
            <a:off x="652062" y="4589288"/>
            <a:ext cx="1247936" cy="1094228"/>
          </a:xfrm>
          <a:custGeom>
            <a:avLst/>
            <a:gdLst/>
            <a:ahLst/>
            <a:cxnLst/>
            <a:rect l="l" t="t" r="r" b="b"/>
            <a:pathLst>
              <a:path w="28132" h="24667" extrusionOk="0">
                <a:moveTo>
                  <a:pt x="14067" y="423"/>
                </a:moveTo>
                <a:lnTo>
                  <a:pt x="27772" y="24458"/>
                </a:lnTo>
                <a:lnTo>
                  <a:pt x="361" y="24458"/>
                </a:lnTo>
                <a:lnTo>
                  <a:pt x="14067" y="423"/>
                </a:lnTo>
                <a:close/>
                <a:moveTo>
                  <a:pt x="14067" y="0"/>
                </a:moveTo>
                <a:lnTo>
                  <a:pt x="90" y="24510"/>
                </a:lnTo>
                <a:lnTo>
                  <a:pt x="0" y="24666"/>
                </a:lnTo>
                <a:lnTo>
                  <a:pt x="28131" y="24666"/>
                </a:lnTo>
                <a:lnTo>
                  <a:pt x="14067" y="0"/>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
          <p:cNvSpPr/>
          <p:nvPr/>
        </p:nvSpPr>
        <p:spPr>
          <a:xfrm>
            <a:off x="-244675" y="1453189"/>
            <a:ext cx="895831" cy="775779"/>
          </a:xfrm>
          <a:custGeom>
            <a:avLst/>
            <a:gdLst/>
            <a:ahLst/>
            <a:cxnLst/>
            <a:rect l="l" t="t" r="r" b="b"/>
            <a:pathLst>
              <a:path w="21416" h="18546" extrusionOk="0">
                <a:moveTo>
                  <a:pt x="15940" y="210"/>
                </a:moveTo>
                <a:lnTo>
                  <a:pt x="21173" y="9273"/>
                </a:lnTo>
                <a:lnTo>
                  <a:pt x="15940" y="18336"/>
                </a:lnTo>
                <a:lnTo>
                  <a:pt x="5475" y="18336"/>
                </a:lnTo>
                <a:lnTo>
                  <a:pt x="242" y="9273"/>
                </a:lnTo>
                <a:lnTo>
                  <a:pt x="5475" y="210"/>
                </a:lnTo>
                <a:close/>
                <a:moveTo>
                  <a:pt x="5355" y="0"/>
                </a:moveTo>
                <a:lnTo>
                  <a:pt x="1" y="9273"/>
                </a:lnTo>
                <a:lnTo>
                  <a:pt x="5325" y="18494"/>
                </a:lnTo>
                <a:lnTo>
                  <a:pt x="5355" y="18545"/>
                </a:lnTo>
                <a:lnTo>
                  <a:pt x="16061" y="18545"/>
                </a:lnTo>
                <a:lnTo>
                  <a:pt x="21415" y="9273"/>
                </a:lnTo>
                <a:lnTo>
                  <a:pt x="16092" y="53"/>
                </a:lnTo>
                <a:lnTo>
                  <a:pt x="16061" y="0"/>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
          <p:cNvSpPr/>
          <p:nvPr/>
        </p:nvSpPr>
        <p:spPr>
          <a:xfrm>
            <a:off x="678022" y="2230316"/>
            <a:ext cx="277040" cy="252486"/>
          </a:xfrm>
          <a:custGeom>
            <a:avLst/>
            <a:gdLst/>
            <a:ahLst/>
            <a:cxnLst/>
            <a:rect l="l" t="t" r="r" b="b"/>
            <a:pathLst>
              <a:path w="6623" h="6036" extrusionOk="0">
                <a:moveTo>
                  <a:pt x="3311" y="1"/>
                </a:moveTo>
                <a:cubicBezTo>
                  <a:pt x="2539" y="1"/>
                  <a:pt x="1767" y="295"/>
                  <a:pt x="1178" y="884"/>
                </a:cubicBezTo>
                <a:cubicBezTo>
                  <a:pt x="0" y="2064"/>
                  <a:pt x="0" y="3974"/>
                  <a:pt x="1178" y="5151"/>
                </a:cubicBezTo>
                <a:cubicBezTo>
                  <a:pt x="1767" y="5741"/>
                  <a:pt x="2539" y="6036"/>
                  <a:pt x="3311" y="6036"/>
                </a:cubicBezTo>
                <a:cubicBezTo>
                  <a:pt x="4084" y="6036"/>
                  <a:pt x="4856" y="5741"/>
                  <a:pt x="5445" y="5151"/>
                </a:cubicBezTo>
                <a:cubicBezTo>
                  <a:pt x="6623" y="3974"/>
                  <a:pt x="6623" y="2064"/>
                  <a:pt x="5445" y="884"/>
                </a:cubicBezTo>
                <a:cubicBezTo>
                  <a:pt x="4856" y="295"/>
                  <a:pt x="4084" y="1"/>
                  <a:pt x="3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3" name="Google Shape;1743;p2"/>
          <p:cNvGrpSpPr/>
          <p:nvPr/>
        </p:nvGrpSpPr>
        <p:grpSpPr>
          <a:xfrm>
            <a:off x="635480" y="2997806"/>
            <a:ext cx="1019815" cy="944312"/>
            <a:chOff x="2113525" y="2880575"/>
            <a:chExt cx="609500" cy="564375"/>
          </a:xfrm>
        </p:grpSpPr>
        <p:sp>
          <p:nvSpPr>
            <p:cNvPr id="1744" name="Google Shape;1744;p2"/>
            <p:cNvSpPr/>
            <p:nvPr/>
          </p:nvSpPr>
          <p:spPr>
            <a:xfrm>
              <a:off x="2159100" y="3015125"/>
              <a:ext cx="58125" cy="55900"/>
            </a:xfrm>
            <a:custGeom>
              <a:avLst/>
              <a:gdLst/>
              <a:ahLst/>
              <a:cxnLst/>
              <a:rect l="l" t="t" r="r" b="b"/>
              <a:pathLst>
                <a:path w="2325" h="2236" extrusionOk="0">
                  <a:moveTo>
                    <a:pt x="1206" y="0"/>
                  </a:moveTo>
                  <a:cubicBezTo>
                    <a:pt x="754" y="0"/>
                    <a:pt x="347" y="271"/>
                    <a:pt x="174" y="690"/>
                  </a:cubicBezTo>
                  <a:cubicBezTo>
                    <a:pt x="1" y="1107"/>
                    <a:pt x="96" y="1589"/>
                    <a:pt x="416" y="1907"/>
                  </a:cubicBezTo>
                  <a:cubicBezTo>
                    <a:pt x="630" y="2121"/>
                    <a:pt x="916" y="2235"/>
                    <a:pt x="1207" y="2235"/>
                  </a:cubicBezTo>
                  <a:cubicBezTo>
                    <a:pt x="1351" y="2235"/>
                    <a:pt x="1496" y="2207"/>
                    <a:pt x="1634" y="2150"/>
                  </a:cubicBezTo>
                  <a:cubicBezTo>
                    <a:pt x="2052" y="1977"/>
                    <a:pt x="2325" y="1569"/>
                    <a:pt x="2325" y="1117"/>
                  </a:cubicBezTo>
                  <a:cubicBezTo>
                    <a:pt x="2325" y="500"/>
                    <a:pt x="1823" y="0"/>
                    <a:pt x="1206"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
            <p:cNvSpPr/>
            <p:nvPr/>
          </p:nvSpPr>
          <p:spPr>
            <a:xfrm>
              <a:off x="2113525" y="2967325"/>
              <a:ext cx="151450" cy="151450"/>
            </a:xfrm>
            <a:custGeom>
              <a:avLst/>
              <a:gdLst/>
              <a:ahLst/>
              <a:cxnLst/>
              <a:rect l="l" t="t" r="r" b="b"/>
              <a:pathLst>
                <a:path w="6058" h="6058" extrusionOk="0">
                  <a:moveTo>
                    <a:pt x="3029" y="210"/>
                  </a:moveTo>
                  <a:cubicBezTo>
                    <a:pt x="4583" y="210"/>
                    <a:pt x="5849" y="1476"/>
                    <a:pt x="5849" y="3029"/>
                  </a:cubicBezTo>
                  <a:cubicBezTo>
                    <a:pt x="5849" y="4583"/>
                    <a:pt x="4583" y="5849"/>
                    <a:pt x="3029" y="5849"/>
                  </a:cubicBezTo>
                  <a:cubicBezTo>
                    <a:pt x="1474" y="5849"/>
                    <a:pt x="210" y="4583"/>
                    <a:pt x="210" y="3029"/>
                  </a:cubicBezTo>
                  <a:cubicBezTo>
                    <a:pt x="210" y="1476"/>
                    <a:pt x="1475" y="210"/>
                    <a:pt x="3029" y="210"/>
                  </a:cubicBezTo>
                  <a:close/>
                  <a:moveTo>
                    <a:pt x="3029" y="1"/>
                  </a:moveTo>
                  <a:cubicBezTo>
                    <a:pt x="1359" y="1"/>
                    <a:pt x="0" y="1359"/>
                    <a:pt x="0" y="3029"/>
                  </a:cubicBezTo>
                  <a:cubicBezTo>
                    <a:pt x="0" y="4700"/>
                    <a:pt x="1359" y="6058"/>
                    <a:pt x="3029" y="6058"/>
                  </a:cubicBezTo>
                  <a:cubicBezTo>
                    <a:pt x="4700" y="6058"/>
                    <a:pt x="6058" y="4700"/>
                    <a:pt x="6058" y="3029"/>
                  </a:cubicBezTo>
                  <a:cubicBezTo>
                    <a:pt x="6058" y="1360"/>
                    <a:pt x="4700" y="1"/>
                    <a:pt x="302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
            <p:cNvSpPr/>
            <p:nvPr/>
          </p:nvSpPr>
          <p:spPr>
            <a:xfrm>
              <a:off x="2158650" y="2880575"/>
              <a:ext cx="564375" cy="564375"/>
            </a:xfrm>
            <a:custGeom>
              <a:avLst/>
              <a:gdLst/>
              <a:ahLst/>
              <a:cxnLst/>
              <a:rect l="l" t="t" r="r" b="b"/>
              <a:pathLst>
                <a:path w="22575" h="22575" extrusionOk="0">
                  <a:moveTo>
                    <a:pt x="11288" y="210"/>
                  </a:moveTo>
                  <a:cubicBezTo>
                    <a:pt x="17395" y="210"/>
                    <a:pt x="22366" y="5181"/>
                    <a:pt x="22366" y="11289"/>
                  </a:cubicBezTo>
                  <a:cubicBezTo>
                    <a:pt x="22366" y="17397"/>
                    <a:pt x="17397" y="22367"/>
                    <a:pt x="11288" y="22367"/>
                  </a:cubicBezTo>
                  <a:cubicBezTo>
                    <a:pt x="5179" y="22367"/>
                    <a:pt x="210" y="17397"/>
                    <a:pt x="210" y="11288"/>
                  </a:cubicBezTo>
                  <a:cubicBezTo>
                    <a:pt x="210" y="5181"/>
                    <a:pt x="5179" y="210"/>
                    <a:pt x="11288" y="210"/>
                  </a:cubicBezTo>
                  <a:close/>
                  <a:moveTo>
                    <a:pt x="11288" y="1"/>
                  </a:moveTo>
                  <a:cubicBezTo>
                    <a:pt x="5064" y="1"/>
                    <a:pt x="1" y="5064"/>
                    <a:pt x="1" y="11288"/>
                  </a:cubicBezTo>
                  <a:cubicBezTo>
                    <a:pt x="1" y="17512"/>
                    <a:pt x="5064" y="22575"/>
                    <a:pt x="11288" y="22575"/>
                  </a:cubicBezTo>
                  <a:cubicBezTo>
                    <a:pt x="17512" y="22575"/>
                    <a:pt x="22575" y="17512"/>
                    <a:pt x="22575" y="11288"/>
                  </a:cubicBezTo>
                  <a:cubicBezTo>
                    <a:pt x="22575" y="5064"/>
                    <a:pt x="17512" y="1"/>
                    <a:pt x="11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
            <p:cNvSpPr/>
            <p:nvPr/>
          </p:nvSpPr>
          <p:spPr>
            <a:xfrm>
              <a:off x="2542800" y="2882550"/>
              <a:ext cx="55925" cy="55925"/>
            </a:xfrm>
            <a:custGeom>
              <a:avLst/>
              <a:gdLst/>
              <a:ahLst/>
              <a:cxnLst/>
              <a:rect l="l" t="t" r="r" b="b"/>
              <a:pathLst>
                <a:path w="2237" h="2237" extrusionOk="0">
                  <a:moveTo>
                    <a:pt x="1118" y="1"/>
                  </a:moveTo>
                  <a:cubicBezTo>
                    <a:pt x="501" y="1"/>
                    <a:pt x="1" y="501"/>
                    <a:pt x="1" y="1118"/>
                  </a:cubicBezTo>
                  <a:cubicBezTo>
                    <a:pt x="1" y="1736"/>
                    <a:pt x="501" y="2237"/>
                    <a:pt x="1118" y="2237"/>
                  </a:cubicBezTo>
                  <a:cubicBezTo>
                    <a:pt x="1737" y="2237"/>
                    <a:pt x="2237" y="1736"/>
                    <a:pt x="2237" y="1118"/>
                  </a:cubicBezTo>
                  <a:cubicBezTo>
                    <a:pt x="2237" y="501"/>
                    <a:pt x="1737"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8" name="Google Shape;1748;p2"/>
          <p:cNvGrpSpPr/>
          <p:nvPr/>
        </p:nvGrpSpPr>
        <p:grpSpPr>
          <a:xfrm>
            <a:off x="181799" y="1836767"/>
            <a:ext cx="349968" cy="2052568"/>
            <a:chOff x="1037125" y="2236325"/>
            <a:chExt cx="149100" cy="874475"/>
          </a:xfrm>
        </p:grpSpPr>
        <p:sp>
          <p:nvSpPr>
            <p:cNvPr id="1749" name="Google Shape;1749;p2"/>
            <p:cNvSpPr/>
            <p:nvPr/>
          </p:nvSpPr>
          <p:spPr>
            <a:xfrm>
              <a:off x="1171575" y="2471400"/>
              <a:ext cx="14650" cy="12600"/>
            </a:xfrm>
            <a:custGeom>
              <a:avLst/>
              <a:gdLst/>
              <a:ahLst/>
              <a:cxnLst/>
              <a:rect l="l" t="t" r="r" b="b"/>
              <a:pathLst>
                <a:path w="586" h="504" extrusionOk="0">
                  <a:moveTo>
                    <a:pt x="333" y="0"/>
                  </a:moveTo>
                  <a:cubicBezTo>
                    <a:pt x="272" y="0"/>
                    <a:pt x="209" y="23"/>
                    <a:pt x="158" y="74"/>
                  </a:cubicBezTo>
                  <a:cubicBezTo>
                    <a:pt x="0" y="232"/>
                    <a:pt x="111" y="503"/>
                    <a:pt x="335" y="503"/>
                  </a:cubicBezTo>
                  <a:cubicBezTo>
                    <a:pt x="473" y="502"/>
                    <a:pt x="586" y="389"/>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
            <p:cNvSpPr/>
            <p:nvPr/>
          </p:nvSpPr>
          <p:spPr>
            <a:xfrm>
              <a:off x="1171575" y="2549750"/>
              <a:ext cx="14650" cy="12575"/>
            </a:xfrm>
            <a:custGeom>
              <a:avLst/>
              <a:gdLst/>
              <a:ahLst/>
              <a:cxnLst/>
              <a:rect l="l" t="t" r="r" b="b"/>
              <a:pathLst>
                <a:path w="586" h="503" extrusionOk="0">
                  <a:moveTo>
                    <a:pt x="334" y="0"/>
                  </a:moveTo>
                  <a:cubicBezTo>
                    <a:pt x="272" y="0"/>
                    <a:pt x="209" y="23"/>
                    <a:pt x="158" y="75"/>
                  </a:cubicBezTo>
                  <a:cubicBezTo>
                    <a:pt x="0" y="233"/>
                    <a:pt x="113" y="502"/>
                    <a:pt x="335" y="502"/>
                  </a:cubicBezTo>
                  <a:cubicBezTo>
                    <a:pt x="473" y="502"/>
                    <a:pt x="586" y="390"/>
                    <a:pt x="586" y="252"/>
                  </a:cubicBezTo>
                  <a:cubicBezTo>
                    <a:pt x="586" y="101"/>
                    <a:pt x="462"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
            <p:cNvSpPr/>
            <p:nvPr/>
          </p:nvSpPr>
          <p:spPr>
            <a:xfrm>
              <a:off x="1171575" y="2628100"/>
              <a:ext cx="14650" cy="12600"/>
            </a:xfrm>
            <a:custGeom>
              <a:avLst/>
              <a:gdLst/>
              <a:ahLst/>
              <a:cxnLst/>
              <a:rect l="l" t="t" r="r" b="b"/>
              <a:pathLst>
                <a:path w="586" h="504" extrusionOk="0">
                  <a:moveTo>
                    <a:pt x="333" y="0"/>
                  </a:moveTo>
                  <a:cubicBezTo>
                    <a:pt x="272" y="0"/>
                    <a:pt x="209" y="23"/>
                    <a:pt x="158" y="74"/>
                  </a:cubicBezTo>
                  <a:cubicBezTo>
                    <a:pt x="0" y="232"/>
                    <a:pt x="113" y="503"/>
                    <a:pt x="335" y="503"/>
                  </a:cubicBezTo>
                  <a:cubicBezTo>
                    <a:pt x="473" y="503"/>
                    <a:pt x="586" y="391"/>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
            <p:cNvSpPr/>
            <p:nvPr/>
          </p:nvSpPr>
          <p:spPr>
            <a:xfrm>
              <a:off x="1171575" y="2706475"/>
              <a:ext cx="14650" cy="12550"/>
            </a:xfrm>
            <a:custGeom>
              <a:avLst/>
              <a:gdLst/>
              <a:ahLst/>
              <a:cxnLst/>
              <a:rect l="l" t="t" r="r" b="b"/>
              <a:pathLst>
                <a:path w="586" h="502" extrusionOk="0">
                  <a:moveTo>
                    <a:pt x="333" y="0"/>
                  </a:moveTo>
                  <a:cubicBezTo>
                    <a:pt x="272" y="0"/>
                    <a:pt x="209" y="23"/>
                    <a:pt x="158" y="74"/>
                  </a:cubicBezTo>
                  <a:cubicBezTo>
                    <a:pt x="0" y="232"/>
                    <a:pt x="113" y="501"/>
                    <a:pt x="335" y="501"/>
                  </a:cubicBezTo>
                  <a:cubicBezTo>
                    <a:pt x="473"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
            <p:cNvSpPr/>
            <p:nvPr/>
          </p:nvSpPr>
          <p:spPr>
            <a:xfrm>
              <a:off x="1171575" y="2784825"/>
              <a:ext cx="14650" cy="12600"/>
            </a:xfrm>
            <a:custGeom>
              <a:avLst/>
              <a:gdLst/>
              <a:ahLst/>
              <a:cxnLst/>
              <a:rect l="l" t="t" r="r" b="b"/>
              <a:pathLst>
                <a:path w="586" h="504" extrusionOk="0">
                  <a:moveTo>
                    <a:pt x="333" y="1"/>
                  </a:moveTo>
                  <a:cubicBezTo>
                    <a:pt x="272" y="1"/>
                    <a:pt x="209" y="24"/>
                    <a:pt x="158" y="75"/>
                  </a:cubicBezTo>
                  <a:cubicBezTo>
                    <a:pt x="0" y="232"/>
                    <a:pt x="111" y="504"/>
                    <a:pt x="335" y="504"/>
                  </a:cubicBezTo>
                  <a:cubicBezTo>
                    <a:pt x="473" y="504"/>
                    <a:pt x="586" y="390"/>
                    <a:pt x="586" y="252"/>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
            <p:cNvSpPr/>
            <p:nvPr/>
          </p:nvSpPr>
          <p:spPr>
            <a:xfrm>
              <a:off x="1104350" y="24714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89"/>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
            <p:cNvSpPr/>
            <p:nvPr/>
          </p:nvSpPr>
          <p:spPr>
            <a:xfrm>
              <a:off x="1104350" y="2549750"/>
              <a:ext cx="14675" cy="12575"/>
            </a:xfrm>
            <a:custGeom>
              <a:avLst/>
              <a:gdLst/>
              <a:ahLst/>
              <a:cxnLst/>
              <a:rect l="l" t="t" r="r" b="b"/>
              <a:pathLst>
                <a:path w="587" h="503" extrusionOk="0">
                  <a:moveTo>
                    <a:pt x="334" y="0"/>
                  </a:moveTo>
                  <a:cubicBezTo>
                    <a:pt x="272" y="0"/>
                    <a:pt x="209" y="23"/>
                    <a:pt x="158" y="75"/>
                  </a:cubicBezTo>
                  <a:cubicBezTo>
                    <a:pt x="0" y="233"/>
                    <a:pt x="112" y="502"/>
                    <a:pt x="335" y="502"/>
                  </a:cubicBezTo>
                  <a:cubicBezTo>
                    <a:pt x="475" y="502"/>
                    <a:pt x="587" y="390"/>
                    <a:pt x="587" y="252"/>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
            <p:cNvSpPr/>
            <p:nvPr/>
          </p:nvSpPr>
          <p:spPr>
            <a:xfrm>
              <a:off x="1104350" y="26281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91"/>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
            <p:cNvSpPr/>
            <p:nvPr/>
          </p:nvSpPr>
          <p:spPr>
            <a:xfrm>
              <a:off x="1104350" y="2706475"/>
              <a:ext cx="14675" cy="12550"/>
            </a:xfrm>
            <a:custGeom>
              <a:avLst/>
              <a:gdLst/>
              <a:ahLst/>
              <a:cxnLst/>
              <a:rect l="l" t="t" r="r" b="b"/>
              <a:pathLst>
                <a:path w="587" h="502" extrusionOk="0">
                  <a:moveTo>
                    <a:pt x="334" y="0"/>
                  </a:moveTo>
                  <a:cubicBezTo>
                    <a:pt x="272" y="0"/>
                    <a:pt x="209" y="23"/>
                    <a:pt x="158" y="74"/>
                  </a:cubicBezTo>
                  <a:cubicBezTo>
                    <a:pt x="0" y="232"/>
                    <a:pt x="112" y="501"/>
                    <a:pt x="335" y="501"/>
                  </a:cubicBezTo>
                  <a:cubicBezTo>
                    <a:pt x="475" y="501"/>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
            <p:cNvSpPr/>
            <p:nvPr/>
          </p:nvSpPr>
          <p:spPr>
            <a:xfrm>
              <a:off x="1104350" y="2784825"/>
              <a:ext cx="14675" cy="12600"/>
            </a:xfrm>
            <a:custGeom>
              <a:avLst/>
              <a:gdLst/>
              <a:ahLst/>
              <a:cxnLst/>
              <a:rect l="l" t="t" r="r" b="b"/>
              <a:pathLst>
                <a:path w="587" h="504" extrusionOk="0">
                  <a:moveTo>
                    <a:pt x="334" y="1"/>
                  </a:moveTo>
                  <a:cubicBezTo>
                    <a:pt x="272" y="1"/>
                    <a:pt x="209" y="24"/>
                    <a:pt x="158" y="75"/>
                  </a:cubicBezTo>
                  <a:cubicBezTo>
                    <a:pt x="0" y="232"/>
                    <a:pt x="112" y="504"/>
                    <a:pt x="335" y="504"/>
                  </a:cubicBezTo>
                  <a:cubicBezTo>
                    <a:pt x="475" y="504"/>
                    <a:pt x="587" y="390"/>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
            <p:cNvSpPr/>
            <p:nvPr/>
          </p:nvSpPr>
          <p:spPr>
            <a:xfrm>
              <a:off x="1037125" y="2471400"/>
              <a:ext cx="14675" cy="12600"/>
            </a:xfrm>
            <a:custGeom>
              <a:avLst/>
              <a:gdLst/>
              <a:ahLst/>
              <a:cxnLst/>
              <a:rect l="l" t="t" r="r" b="b"/>
              <a:pathLst>
                <a:path w="587" h="504" extrusionOk="0">
                  <a:moveTo>
                    <a:pt x="334" y="0"/>
                  </a:moveTo>
                  <a:cubicBezTo>
                    <a:pt x="273" y="0"/>
                    <a:pt x="210" y="23"/>
                    <a:pt x="159" y="74"/>
                  </a:cubicBezTo>
                  <a:cubicBezTo>
                    <a:pt x="0" y="232"/>
                    <a:pt x="112" y="503"/>
                    <a:pt x="337" y="503"/>
                  </a:cubicBezTo>
                  <a:cubicBezTo>
                    <a:pt x="475" y="503"/>
                    <a:pt x="587" y="389"/>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
            <p:cNvSpPr/>
            <p:nvPr/>
          </p:nvSpPr>
          <p:spPr>
            <a:xfrm>
              <a:off x="1037125" y="2549750"/>
              <a:ext cx="14675" cy="12575"/>
            </a:xfrm>
            <a:custGeom>
              <a:avLst/>
              <a:gdLst/>
              <a:ahLst/>
              <a:cxnLst/>
              <a:rect l="l" t="t" r="r" b="b"/>
              <a:pathLst>
                <a:path w="587" h="503" extrusionOk="0">
                  <a:moveTo>
                    <a:pt x="335" y="0"/>
                  </a:moveTo>
                  <a:cubicBezTo>
                    <a:pt x="273" y="0"/>
                    <a:pt x="210" y="23"/>
                    <a:pt x="159" y="75"/>
                  </a:cubicBezTo>
                  <a:cubicBezTo>
                    <a:pt x="0" y="233"/>
                    <a:pt x="112" y="502"/>
                    <a:pt x="337" y="502"/>
                  </a:cubicBezTo>
                  <a:cubicBezTo>
                    <a:pt x="475" y="502"/>
                    <a:pt x="587" y="390"/>
                    <a:pt x="587" y="252"/>
                  </a:cubicBezTo>
                  <a:cubicBezTo>
                    <a:pt x="587" y="101"/>
                    <a:pt x="464"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
            <p:cNvSpPr/>
            <p:nvPr/>
          </p:nvSpPr>
          <p:spPr>
            <a:xfrm>
              <a:off x="1037150" y="2628100"/>
              <a:ext cx="14650" cy="12600"/>
            </a:xfrm>
            <a:custGeom>
              <a:avLst/>
              <a:gdLst/>
              <a:ahLst/>
              <a:cxnLst/>
              <a:rect l="l" t="t" r="r" b="b"/>
              <a:pathLst>
                <a:path w="586" h="504" extrusionOk="0">
                  <a:moveTo>
                    <a:pt x="333" y="0"/>
                  </a:moveTo>
                  <a:cubicBezTo>
                    <a:pt x="272" y="0"/>
                    <a:pt x="209" y="23"/>
                    <a:pt x="158" y="74"/>
                  </a:cubicBezTo>
                  <a:cubicBezTo>
                    <a:pt x="1" y="232"/>
                    <a:pt x="113" y="503"/>
                    <a:pt x="336" y="503"/>
                  </a:cubicBezTo>
                  <a:cubicBezTo>
                    <a:pt x="474" y="503"/>
                    <a:pt x="586" y="391"/>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
            <p:cNvSpPr/>
            <p:nvPr/>
          </p:nvSpPr>
          <p:spPr>
            <a:xfrm>
              <a:off x="1037150" y="2706475"/>
              <a:ext cx="14650" cy="12550"/>
            </a:xfrm>
            <a:custGeom>
              <a:avLst/>
              <a:gdLst/>
              <a:ahLst/>
              <a:cxnLst/>
              <a:rect l="l" t="t" r="r" b="b"/>
              <a:pathLst>
                <a:path w="586" h="502" extrusionOk="0">
                  <a:moveTo>
                    <a:pt x="333" y="0"/>
                  </a:moveTo>
                  <a:cubicBezTo>
                    <a:pt x="272" y="0"/>
                    <a:pt x="209" y="23"/>
                    <a:pt x="158" y="74"/>
                  </a:cubicBezTo>
                  <a:cubicBezTo>
                    <a:pt x="1" y="232"/>
                    <a:pt x="113" y="501"/>
                    <a:pt x="336" y="501"/>
                  </a:cubicBezTo>
                  <a:cubicBezTo>
                    <a:pt x="474"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
            <p:cNvSpPr/>
            <p:nvPr/>
          </p:nvSpPr>
          <p:spPr>
            <a:xfrm>
              <a:off x="1171575" y="2236325"/>
              <a:ext cx="14650" cy="12600"/>
            </a:xfrm>
            <a:custGeom>
              <a:avLst/>
              <a:gdLst/>
              <a:ahLst/>
              <a:cxnLst/>
              <a:rect l="l" t="t" r="r" b="b"/>
              <a:pathLst>
                <a:path w="586" h="504" extrusionOk="0">
                  <a:moveTo>
                    <a:pt x="333" y="1"/>
                  </a:moveTo>
                  <a:cubicBezTo>
                    <a:pt x="272" y="1"/>
                    <a:pt x="209" y="23"/>
                    <a:pt x="158" y="74"/>
                  </a:cubicBezTo>
                  <a:cubicBezTo>
                    <a:pt x="0" y="232"/>
                    <a:pt x="113" y="503"/>
                    <a:pt x="335" y="503"/>
                  </a:cubicBezTo>
                  <a:cubicBezTo>
                    <a:pt x="473" y="503"/>
                    <a:pt x="586" y="391"/>
                    <a:pt x="586" y="252"/>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
            <p:cNvSpPr/>
            <p:nvPr/>
          </p:nvSpPr>
          <p:spPr>
            <a:xfrm>
              <a:off x="1171575" y="2314700"/>
              <a:ext cx="14650" cy="12550"/>
            </a:xfrm>
            <a:custGeom>
              <a:avLst/>
              <a:gdLst/>
              <a:ahLst/>
              <a:cxnLst/>
              <a:rect l="l" t="t" r="r" b="b"/>
              <a:pathLst>
                <a:path w="586" h="502" extrusionOk="0">
                  <a:moveTo>
                    <a:pt x="333" y="0"/>
                  </a:moveTo>
                  <a:cubicBezTo>
                    <a:pt x="272" y="0"/>
                    <a:pt x="209" y="23"/>
                    <a:pt x="158" y="74"/>
                  </a:cubicBezTo>
                  <a:cubicBezTo>
                    <a:pt x="0" y="232"/>
                    <a:pt x="113" y="502"/>
                    <a:pt x="335" y="502"/>
                  </a:cubicBezTo>
                  <a:cubicBezTo>
                    <a:pt x="473" y="502"/>
                    <a:pt x="586" y="389"/>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
            <p:cNvSpPr/>
            <p:nvPr/>
          </p:nvSpPr>
          <p:spPr>
            <a:xfrm>
              <a:off x="1171575" y="2393025"/>
              <a:ext cx="14650" cy="12600"/>
            </a:xfrm>
            <a:custGeom>
              <a:avLst/>
              <a:gdLst/>
              <a:ahLst/>
              <a:cxnLst/>
              <a:rect l="l" t="t" r="r" b="b"/>
              <a:pathLst>
                <a:path w="586" h="504" extrusionOk="0">
                  <a:moveTo>
                    <a:pt x="333" y="1"/>
                  </a:moveTo>
                  <a:cubicBezTo>
                    <a:pt x="271" y="1"/>
                    <a:pt x="209" y="23"/>
                    <a:pt x="158" y="74"/>
                  </a:cubicBezTo>
                  <a:cubicBezTo>
                    <a:pt x="0" y="233"/>
                    <a:pt x="111" y="503"/>
                    <a:pt x="335" y="503"/>
                  </a:cubicBezTo>
                  <a:cubicBezTo>
                    <a:pt x="473" y="503"/>
                    <a:pt x="586" y="391"/>
                    <a:pt x="586" y="253"/>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
            <p:cNvSpPr/>
            <p:nvPr/>
          </p:nvSpPr>
          <p:spPr>
            <a:xfrm>
              <a:off x="1104350" y="2236325"/>
              <a:ext cx="14675" cy="12600"/>
            </a:xfrm>
            <a:custGeom>
              <a:avLst/>
              <a:gdLst/>
              <a:ahLst/>
              <a:cxnLst/>
              <a:rect l="l" t="t" r="r" b="b"/>
              <a:pathLst>
                <a:path w="587" h="504" extrusionOk="0">
                  <a:moveTo>
                    <a:pt x="334" y="1"/>
                  </a:moveTo>
                  <a:cubicBezTo>
                    <a:pt x="272" y="1"/>
                    <a:pt x="209" y="23"/>
                    <a:pt x="158" y="74"/>
                  </a:cubicBezTo>
                  <a:cubicBezTo>
                    <a:pt x="0" y="232"/>
                    <a:pt x="112" y="503"/>
                    <a:pt x="335" y="503"/>
                  </a:cubicBezTo>
                  <a:cubicBezTo>
                    <a:pt x="475" y="503"/>
                    <a:pt x="587" y="391"/>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
            <p:cNvSpPr/>
            <p:nvPr/>
          </p:nvSpPr>
          <p:spPr>
            <a:xfrm>
              <a:off x="1104350" y="2314700"/>
              <a:ext cx="14675" cy="12550"/>
            </a:xfrm>
            <a:custGeom>
              <a:avLst/>
              <a:gdLst/>
              <a:ahLst/>
              <a:cxnLst/>
              <a:rect l="l" t="t" r="r" b="b"/>
              <a:pathLst>
                <a:path w="587" h="502" extrusionOk="0">
                  <a:moveTo>
                    <a:pt x="334" y="0"/>
                  </a:moveTo>
                  <a:cubicBezTo>
                    <a:pt x="272" y="0"/>
                    <a:pt x="209" y="23"/>
                    <a:pt x="158" y="74"/>
                  </a:cubicBezTo>
                  <a:cubicBezTo>
                    <a:pt x="0" y="232"/>
                    <a:pt x="112" y="502"/>
                    <a:pt x="335" y="502"/>
                  </a:cubicBezTo>
                  <a:cubicBezTo>
                    <a:pt x="475" y="502"/>
                    <a:pt x="587" y="389"/>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
            <p:cNvSpPr/>
            <p:nvPr/>
          </p:nvSpPr>
          <p:spPr>
            <a:xfrm>
              <a:off x="1104350" y="2393025"/>
              <a:ext cx="14675" cy="12600"/>
            </a:xfrm>
            <a:custGeom>
              <a:avLst/>
              <a:gdLst/>
              <a:ahLst/>
              <a:cxnLst/>
              <a:rect l="l" t="t" r="r" b="b"/>
              <a:pathLst>
                <a:path w="587" h="504" extrusionOk="0">
                  <a:moveTo>
                    <a:pt x="334" y="1"/>
                  </a:moveTo>
                  <a:cubicBezTo>
                    <a:pt x="272" y="1"/>
                    <a:pt x="209" y="23"/>
                    <a:pt x="158" y="74"/>
                  </a:cubicBezTo>
                  <a:cubicBezTo>
                    <a:pt x="0" y="233"/>
                    <a:pt x="112" y="503"/>
                    <a:pt x="335"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
            <p:cNvSpPr/>
            <p:nvPr/>
          </p:nvSpPr>
          <p:spPr>
            <a:xfrm>
              <a:off x="1037150" y="2236325"/>
              <a:ext cx="14650" cy="12600"/>
            </a:xfrm>
            <a:custGeom>
              <a:avLst/>
              <a:gdLst/>
              <a:ahLst/>
              <a:cxnLst/>
              <a:rect l="l" t="t" r="r" b="b"/>
              <a:pathLst>
                <a:path w="586" h="504" extrusionOk="0">
                  <a:moveTo>
                    <a:pt x="333" y="1"/>
                  </a:moveTo>
                  <a:cubicBezTo>
                    <a:pt x="272" y="1"/>
                    <a:pt x="209" y="23"/>
                    <a:pt x="158" y="74"/>
                  </a:cubicBezTo>
                  <a:cubicBezTo>
                    <a:pt x="1" y="232"/>
                    <a:pt x="113" y="503"/>
                    <a:pt x="336" y="503"/>
                  </a:cubicBezTo>
                  <a:cubicBezTo>
                    <a:pt x="474" y="503"/>
                    <a:pt x="586" y="391"/>
                    <a:pt x="586" y="252"/>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
            <p:cNvSpPr/>
            <p:nvPr/>
          </p:nvSpPr>
          <p:spPr>
            <a:xfrm>
              <a:off x="1037150" y="2314700"/>
              <a:ext cx="14650" cy="12550"/>
            </a:xfrm>
            <a:custGeom>
              <a:avLst/>
              <a:gdLst/>
              <a:ahLst/>
              <a:cxnLst/>
              <a:rect l="l" t="t" r="r" b="b"/>
              <a:pathLst>
                <a:path w="586" h="502" extrusionOk="0">
                  <a:moveTo>
                    <a:pt x="333" y="0"/>
                  </a:moveTo>
                  <a:cubicBezTo>
                    <a:pt x="272" y="0"/>
                    <a:pt x="209" y="23"/>
                    <a:pt x="158" y="74"/>
                  </a:cubicBezTo>
                  <a:cubicBezTo>
                    <a:pt x="1" y="232"/>
                    <a:pt x="113" y="502"/>
                    <a:pt x="336" y="502"/>
                  </a:cubicBezTo>
                  <a:cubicBezTo>
                    <a:pt x="474" y="502"/>
                    <a:pt x="586" y="389"/>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
            <p:cNvSpPr/>
            <p:nvPr/>
          </p:nvSpPr>
          <p:spPr>
            <a:xfrm>
              <a:off x="1037125" y="239302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
            <p:cNvSpPr/>
            <p:nvPr/>
          </p:nvSpPr>
          <p:spPr>
            <a:xfrm>
              <a:off x="1037125" y="2784825"/>
              <a:ext cx="14675" cy="12600"/>
            </a:xfrm>
            <a:custGeom>
              <a:avLst/>
              <a:gdLst/>
              <a:ahLst/>
              <a:cxnLst/>
              <a:rect l="l" t="t" r="r" b="b"/>
              <a:pathLst>
                <a:path w="587" h="504" extrusionOk="0">
                  <a:moveTo>
                    <a:pt x="334" y="1"/>
                  </a:moveTo>
                  <a:cubicBezTo>
                    <a:pt x="273" y="1"/>
                    <a:pt x="210" y="24"/>
                    <a:pt x="159" y="75"/>
                  </a:cubicBezTo>
                  <a:cubicBezTo>
                    <a:pt x="0" y="232"/>
                    <a:pt x="112" y="504"/>
                    <a:pt x="337" y="504"/>
                  </a:cubicBezTo>
                  <a:cubicBezTo>
                    <a:pt x="475" y="504"/>
                    <a:pt x="587" y="390"/>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
            <p:cNvSpPr/>
            <p:nvPr/>
          </p:nvSpPr>
          <p:spPr>
            <a:xfrm>
              <a:off x="1171575" y="2863175"/>
              <a:ext cx="14650" cy="12575"/>
            </a:xfrm>
            <a:custGeom>
              <a:avLst/>
              <a:gdLst/>
              <a:ahLst/>
              <a:cxnLst/>
              <a:rect l="l" t="t" r="r" b="b"/>
              <a:pathLst>
                <a:path w="586" h="503" extrusionOk="0">
                  <a:moveTo>
                    <a:pt x="333" y="0"/>
                  </a:moveTo>
                  <a:cubicBezTo>
                    <a:pt x="272" y="0"/>
                    <a:pt x="209" y="23"/>
                    <a:pt x="158" y="74"/>
                  </a:cubicBezTo>
                  <a:cubicBezTo>
                    <a:pt x="0" y="232"/>
                    <a:pt x="111" y="503"/>
                    <a:pt x="335" y="503"/>
                  </a:cubicBezTo>
                  <a:cubicBezTo>
                    <a:pt x="473"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
            <p:cNvSpPr/>
            <p:nvPr/>
          </p:nvSpPr>
          <p:spPr>
            <a:xfrm>
              <a:off x="1171575" y="2941500"/>
              <a:ext cx="14650" cy="12600"/>
            </a:xfrm>
            <a:custGeom>
              <a:avLst/>
              <a:gdLst/>
              <a:ahLst/>
              <a:cxnLst/>
              <a:rect l="l" t="t" r="r" b="b"/>
              <a:pathLst>
                <a:path w="586" h="504" extrusionOk="0">
                  <a:moveTo>
                    <a:pt x="334" y="1"/>
                  </a:moveTo>
                  <a:cubicBezTo>
                    <a:pt x="272" y="1"/>
                    <a:pt x="209" y="24"/>
                    <a:pt x="158" y="76"/>
                  </a:cubicBezTo>
                  <a:cubicBezTo>
                    <a:pt x="0" y="233"/>
                    <a:pt x="113" y="503"/>
                    <a:pt x="335" y="503"/>
                  </a:cubicBezTo>
                  <a:cubicBezTo>
                    <a:pt x="473" y="503"/>
                    <a:pt x="586" y="391"/>
                    <a:pt x="586" y="253"/>
                  </a:cubicBezTo>
                  <a:cubicBezTo>
                    <a:pt x="586" y="101"/>
                    <a:pt x="462"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
            <p:cNvSpPr/>
            <p:nvPr/>
          </p:nvSpPr>
          <p:spPr>
            <a:xfrm>
              <a:off x="1171575" y="3019875"/>
              <a:ext cx="14650" cy="12575"/>
            </a:xfrm>
            <a:custGeom>
              <a:avLst/>
              <a:gdLst/>
              <a:ahLst/>
              <a:cxnLst/>
              <a:rect l="l" t="t" r="r" b="b"/>
              <a:pathLst>
                <a:path w="586" h="503" extrusionOk="0">
                  <a:moveTo>
                    <a:pt x="333" y="0"/>
                  </a:moveTo>
                  <a:cubicBezTo>
                    <a:pt x="272" y="0"/>
                    <a:pt x="209" y="23"/>
                    <a:pt x="158" y="74"/>
                  </a:cubicBezTo>
                  <a:cubicBezTo>
                    <a:pt x="0" y="232"/>
                    <a:pt x="113" y="503"/>
                    <a:pt x="335" y="503"/>
                  </a:cubicBezTo>
                  <a:cubicBezTo>
                    <a:pt x="473" y="503"/>
                    <a:pt x="586" y="391"/>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
            <p:cNvSpPr/>
            <p:nvPr/>
          </p:nvSpPr>
          <p:spPr>
            <a:xfrm>
              <a:off x="1171575" y="3098250"/>
              <a:ext cx="14650" cy="12550"/>
            </a:xfrm>
            <a:custGeom>
              <a:avLst/>
              <a:gdLst/>
              <a:ahLst/>
              <a:cxnLst/>
              <a:rect l="l" t="t" r="r" b="b"/>
              <a:pathLst>
                <a:path w="586" h="502" extrusionOk="0">
                  <a:moveTo>
                    <a:pt x="333" y="0"/>
                  </a:moveTo>
                  <a:cubicBezTo>
                    <a:pt x="272" y="0"/>
                    <a:pt x="209" y="23"/>
                    <a:pt x="158" y="74"/>
                  </a:cubicBezTo>
                  <a:cubicBezTo>
                    <a:pt x="0" y="231"/>
                    <a:pt x="113" y="501"/>
                    <a:pt x="335" y="501"/>
                  </a:cubicBezTo>
                  <a:cubicBezTo>
                    <a:pt x="473"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
            <p:cNvSpPr/>
            <p:nvPr/>
          </p:nvSpPr>
          <p:spPr>
            <a:xfrm>
              <a:off x="1104350" y="28631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
            <p:cNvSpPr/>
            <p:nvPr/>
          </p:nvSpPr>
          <p:spPr>
            <a:xfrm>
              <a:off x="1104350" y="2941500"/>
              <a:ext cx="14675" cy="12600"/>
            </a:xfrm>
            <a:custGeom>
              <a:avLst/>
              <a:gdLst/>
              <a:ahLst/>
              <a:cxnLst/>
              <a:rect l="l" t="t" r="r" b="b"/>
              <a:pathLst>
                <a:path w="587" h="504" extrusionOk="0">
                  <a:moveTo>
                    <a:pt x="334" y="1"/>
                  </a:moveTo>
                  <a:cubicBezTo>
                    <a:pt x="272" y="1"/>
                    <a:pt x="209" y="24"/>
                    <a:pt x="158" y="76"/>
                  </a:cubicBezTo>
                  <a:cubicBezTo>
                    <a:pt x="0" y="233"/>
                    <a:pt x="112" y="503"/>
                    <a:pt x="335"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
            <p:cNvSpPr/>
            <p:nvPr/>
          </p:nvSpPr>
          <p:spPr>
            <a:xfrm>
              <a:off x="1104350" y="30198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91"/>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
            <p:cNvSpPr/>
            <p:nvPr/>
          </p:nvSpPr>
          <p:spPr>
            <a:xfrm>
              <a:off x="1104350" y="3098250"/>
              <a:ext cx="14675" cy="12550"/>
            </a:xfrm>
            <a:custGeom>
              <a:avLst/>
              <a:gdLst/>
              <a:ahLst/>
              <a:cxnLst/>
              <a:rect l="l" t="t" r="r" b="b"/>
              <a:pathLst>
                <a:path w="587" h="502" extrusionOk="0">
                  <a:moveTo>
                    <a:pt x="334" y="0"/>
                  </a:moveTo>
                  <a:cubicBezTo>
                    <a:pt x="272" y="0"/>
                    <a:pt x="209" y="23"/>
                    <a:pt x="158" y="74"/>
                  </a:cubicBezTo>
                  <a:cubicBezTo>
                    <a:pt x="0" y="231"/>
                    <a:pt x="112" y="501"/>
                    <a:pt x="335" y="501"/>
                  </a:cubicBezTo>
                  <a:cubicBezTo>
                    <a:pt x="475" y="501"/>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
            <p:cNvSpPr/>
            <p:nvPr/>
          </p:nvSpPr>
          <p:spPr>
            <a:xfrm>
              <a:off x="1037125" y="2863175"/>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
            <p:cNvSpPr/>
            <p:nvPr/>
          </p:nvSpPr>
          <p:spPr>
            <a:xfrm>
              <a:off x="1037125" y="2941500"/>
              <a:ext cx="14675" cy="12600"/>
            </a:xfrm>
            <a:custGeom>
              <a:avLst/>
              <a:gdLst/>
              <a:ahLst/>
              <a:cxnLst/>
              <a:rect l="l" t="t" r="r" b="b"/>
              <a:pathLst>
                <a:path w="587" h="504" extrusionOk="0">
                  <a:moveTo>
                    <a:pt x="335" y="1"/>
                  </a:moveTo>
                  <a:cubicBezTo>
                    <a:pt x="273" y="1"/>
                    <a:pt x="210" y="24"/>
                    <a:pt x="159" y="76"/>
                  </a:cubicBezTo>
                  <a:cubicBezTo>
                    <a:pt x="0" y="233"/>
                    <a:pt x="112" y="503"/>
                    <a:pt x="337" y="503"/>
                  </a:cubicBezTo>
                  <a:cubicBezTo>
                    <a:pt x="475" y="503"/>
                    <a:pt x="587" y="391"/>
                    <a:pt x="587" y="253"/>
                  </a:cubicBezTo>
                  <a:cubicBezTo>
                    <a:pt x="587" y="101"/>
                    <a:pt x="464" y="1"/>
                    <a:pt x="33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
            <p:cNvSpPr/>
            <p:nvPr/>
          </p:nvSpPr>
          <p:spPr>
            <a:xfrm>
              <a:off x="1037150" y="3019875"/>
              <a:ext cx="14650" cy="12575"/>
            </a:xfrm>
            <a:custGeom>
              <a:avLst/>
              <a:gdLst/>
              <a:ahLst/>
              <a:cxnLst/>
              <a:rect l="l" t="t" r="r" b="b"/>
              <a:pathLst>
                <a:path w="586" h="503" extrusionOk="0">
                  <a:moveTo>
                    <a:pt x="333" y="0"/>
                  </a:moveTo>
                  <a:cubicBezTo>
                    <a:pt x="272" y="0"/>
                    <a:pt x="209" y="23"/>
                    <a:pt x="158" y="74"/>
                  </a:cubicBezTo>
                  <a:cubicBezTo>
                    <a:pt x="1" y="232"/>
                    <a:pt x="113" y="503"/>
                    <a:pt x="336" y="503"/>
                  </a:cubicBezTo>
                  <a:cubicBezTo>
                    <a:pt x="474" y="503"/>
                    <a:pt x="586" y="391"/>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
            <p:cNvSpPr/>
            <p:nvPr/>
          </p:nvSpPr>
          <p:spPr>
            <a:xfrm>
              <a:off x="1037150" y="3098250"/>
              <a:ext cx="14650" cy="12550"/>
            </a:xfrm>
            <a:custGeom>
              <a:avLst/>
              <a:gdLst/>
              <a:ahLst/>
              <a:cxnLst/>
              <a:rect l="l" t="t" r="r" b="b"/>
              <a:pathLst>
                <a:path w="586" h="502" extrusionOk="0">
                  <a:moveTo>
                    <a:pt x="333" y="0"/>
                  </a:moveTo>
                  <a:cubicBezTo>
                    <a:pt x="272" y="0"/>
                    <a:pt x="209" y="23"/>
                    <a:pt x="158" y="74"/>
                  </a:cubicBezTo>
                  <a:cubicBezTo>
                    <a:pt x="1" y="231"/>
                    <a:pt x="113" y="501"/>
                    <a:pt x="336" y="501"/>
                  </a:cubicBezTo>
                  <a:cubicBezTo>
                    <a:pt x="474"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5" name="Google Shape;1785;p2"/>
          <p:cNvSpPr/>
          <p:nvPr/>
        </p:nvSpPr>
        <p:spPr>
          <a:xfrm>
            <a:off x="531775" y="-489552"/>
            <a:ext cx="1891083" cy="1891083"/>
          </a:xfrm>
          <a:custGeom>
            <a:avLst/>
            <a:gdLst/>
            <a:ahLst/>
            <a:cxnLst/>
            <a:rect l="l" t="t" r="r" b="b"/>
            <a:pathLst>
              <a:path w="55702" h="55702" extrusionOk="0">
                <a:moveTo>
                  <a:pt x="27851" y="210"/>
                </a:moveTo>
                <a:cubicBezTo>
                  <a:pt x="43093" y="210"/>
                  <a:pt x="55493" y="12609"/>
                  <a:pt x="55493" y="27851"/>
                </a:cubicBezTo>
                <a:cubicBezTo>
                  <a:pt x="55493" y="43093"/>
                  <a:pt x="43093" y="55493"/>
                  <a:pt x="27851" y="55493"/>
                </a:cubicBezTo>
                <a:cubicBezTo>
                  <a:pt x="12609" y="55493"/>
                  <a:pt x="210" y="43093"/>
                  <a:pt x="210" y="27851"/>
                </a:cubicBezTo>
                <a:cubicBezTo>
                  <a:pt x="210" y="12609"/>
                  <a:pt x="12609" y="210"/>
                  <a:pt x="27851" y="210"/>
                </a:cubicBezTo>
                <a:close/>
                <a:moveTo>
                  <a:pt x="27851" y="1"/>
                </a:moveTo>
                <a:cubicBezTo>
                  <a:pt x="12494" y="1"/>
                  <a:pt x="0" y="12494"/>
                  <a:pt x="0" y="27851"/>
                </a:cubicBezTo>
                <a:cubicBezTo>
                  <a:pt x="0" y="43208"/>
                  <a:pt x="12494" y="55702"/>
                  <a:pt x="27851" y="55702"/>
                </a:cubicBezTo>
                <a:cubicBezTo>
                  <a:pt x="43208" y="55702"/>
                  <a:pt x="55702" y="43208"/>
                  <a:pt x="55702" y="27851"/>
                </a:cubicBezTo>
                <a:cubicBezTo>
                  <a:pt x="55702" y="12494"/>
                  <a:pt x="43208" y="1"/>
                  <a:pt x="27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
          <p:cNvSpPr/>
          <p:nvPr/>
        </p:nvSpPr>
        <p:spPr>
          <a:xfrm>
            <a:off x="796150" y="-506867"/>
            <a:ext cx="1737934" cy="1644029"/>
          </a:xfrm>
          <a:custGeom>
            <a:avLst/>
            <a:gdLst/>
            <a:ahLst/>
            <a:cxnLst/>
            <a:rect l="l" t="t" r="r" b="b"/>
            <a:pathLst>
              <a:path w="51191" h="48425" extrusionOk="0">
                <a:moveTo>
                  <a:pt x="20064" y="1"/>
                </a:moveTo>
                <a:cubicBezTo>
                  <a:pt x="12798" y="1"/>
                  <a:pt x="5532" y="2766"/>
                  <a:pt x="0" y="8298"/>
                </a:cubicBezTo>
                <a:lnTo>
                  <a:pt x="889" y="9186"/>
                </a:lnTo>
                <a:cubicBezTo>
                  <a:pt x="6175" y="3899"/>
                  <a:pt x="13120" y="1256"/>
                  <a:pt x="20064" y="1256"/>
                </a:cubicBezTo>
                <a:cubicBezTo>
                  <a:pt x="27009" y="1256"/>
                  <a:pt x="33953" y="3899"/>
                  <a:pt x="39240" y="9186"/>
                </a:cubicBezTo>
                <a:cubicBezTo>
                  <a:pt x="49813" y="19759"/>
                  <a:pt x="49813" y="36964"/>
                  <a:pt x="39240" y="47537"/>
                </a:cubicBezTo>
                <a:lnTo>
                  <a:pt x="40128" y="48425"/>
                </a:lnTo>
                <a:cubicBezTo>
                  <a:pt x="51191" y="37361"/>
                  <a:pt x="51191" y="19360"/>
                  <a:pt x="40128" y="8298"/>
                </a:cubicBezTo>
                <a:cubicBezTo>
                  <a:pt x="34597" y="2766"/>
                  <a:pt x="27330" y="1"/>
                  <a:pt x="20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7" name="Google Shape;1787;p2"/>
          <p:cNvGrpSpPr/>
          <p:nvPr/>
        </p:nvGrpSpPr>
        <p:grpSpPr>
          <a:xfrm>
            <a:off x="858989" y="-149437"/>
            <a:ext cx="1236640" cy="1210852"/>
            <a:chOff x="236475" y="527300"/>
            <a:chExt cx="1124525" cy="1101075"/>
          </a:xfrm>
        </p:grpSpPr>
        <p:sp>
          <p:nvSpPr>
            <p:cNvPr id="1788" name="Google Shape;1788;p2"/>
            <p:cNvSpPr/>
            <p:nvPr/>
          </p:nvSpPr>
          <p:spPr>
            <a:xfrm>
              <a:off x="435250" y="1482225"/>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
            <p:cNvSpPr/>
            <p:nvPr/>
          </p:nvSpPr>
          <p:spPr>
            <a:xfrm>
              <a:off x="475000"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
            <p:cNvSpPr/>
            <p:nvPr/>
          </p:nvSpPr>
          <p:spPr>
            <a:xfrm>
              <a:off x="514750" y="1482225"/>
              <a:ext cx="11350" cy="9725"/>
            </a:xfrm>
            <a:custGeom>
              <a:avLst/>
              <a:gdLst/>
              <a:ahLst/>
              <a:cxnLst/>
              <a:rect l="l" t="t" r="r" b="b"/>
              <a:pathLst>
                <a:path w="454" h="389" extrusionOk="0">
                  <a:moveTo>
                    <a:pt x="260" y="0"/>
                  </a:moveTo>
                  <a:cubicBezTo>
                    <a:pt x="87" y="0"/>
                    <a:pt x="1" y="209"/>
                    <a:pt x="123" y="331"/>
                  </a:cubicBezTo>
                  <a:cubicBezTo>
                    <a:pt x="163" y="371"/>
                    <a:pt x="212" y="388"/>
                    <a:pt x="260"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
            <p:cNvSpPr/>
            <p:nvPr/>
          </p:nvSpPr>
          <p:spPr>
            <a:xfrm>
              <a:off x="554500" y="1482225"/>
              <a:ext cx="11375" cy="9725"/>
            </a:xfrm>
            <a:custGeom>
              <a:avLst/>
              <a:gdLst/>
              <a:ahLst/>
              <a:cxnLst/>
              <a:rect l="l" t="t" r="r" b="b"/>
              <a:pathLst>
                <a:path w="455" h="389" extrusionOk="0">
                  <a:moveTo>
                    <a:pt x="262" y="0"/>
                  </a:moveTo>
                  <a:cubicBezTo>
                    <a:pt x="87" y="0"/>
                    <a:pt x="1" y="209"/>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
            <p:cNvSpPr/>
            <p:nvPr/>
          </p:nvSpPr>
          <p:spPr>
            <a:xfrm>
              <a:off x="594250" y="14822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
            <p:cNvSpPr/>
            <p:nvPr/>
          </p:nvSpPr>
          <p:spPr>
            <a:xfrm>
              <a:off x="63402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
            <p:cNvSpPr/>
            <p:nvPr/>
          </p:nvSpPr>
          <p:spPr>
            <a:xfrm>
              <a:off x="67377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
            <p:cNvSpPr/>
            <p:nvPr/>
          </p:nvSpPr>
          <p:spPr>
            <a:xfrm>
              <a:off x="713525" y="1482225"/>
              <a:ext cx="11400" cy="9725"/>
            </a:xfrm>
            <a:custGeom>
              <a:avLst/>
              <a:gdLst/>
              <a:ahLst/>
              <a:cxnLst/>
              <a:rect l="l" t="t" r="r" b="b"/>
              <a:pathLst>
                <a:path w="456" h="389" extrusionOk="0">
                  <a:moveTo>
                    <a:pt x="261" y="0"/>
                  </a:moveTo>
                  <a:cubicBezTo>
                    <a:pt x="88" y="0"/>
                    <a:pt x="0" y="209"/>
                    <a:pt x="123" y="331"/>
                  </a:cubicBezTo>
                  <a:cubicBezTo>
                    <a:pt x="163" y="371"/>
                    <a:pt x="212" y="388"/>
                    <a:pt x="260" y="388"/>
                  </a:cubicBezTo>
                  <a:cubicBezTo>
                    <a:pt x="360"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
            <p:cNvSpPr/>
            <p:nvPr/>
          </p:nvSpPr>
          <p:spPr>
            <a:xfrm>
              <a:off x="753300" y="14822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
            <p:cNvSpPr/>
            <p:nvPr/>
          </p:nvSpPr>
          <p:spPr>
            <a:xfrm>
              <a:off x="793075" y="1482225"/>
              <a:ext cx="11350" cy="9725"/>
            </a:xfrm>
            <a:custGeom>
              <a:avLst/>
              <a:gdLst/>
              <a:ahLst/>
              <a:cxnLst/>
              <a:rect l="l" t="t" r="r" b="b"/>
              <a:pathLst>
                <a:path w="454" h="389" extrusionOk="0">
                  <a:moveTo>
                    <a:pt x="259" y="0"/>
                  </a:moveTo>
                  <a:cubicBezTo>
                    <a:pt x="87" y="0"/>
                    <a:pt x="0" y="209"/>
                    <a:pt x="121" y="331"/>
                  </a:cubicBezTo>
                  <a:cubicBezTo>
                    <a:pt x="161" y="371"/>
                    <a:pt x="210" y="388"/>
                    <a:pt x="258" y="388"/>
                  </a:cubicBezTo>
                  <a:cubicBezTo>
                    <a:pt x="358" y="388"/>
                    <a:pt x="453" y="311"/>
                    <a:pt x="453" y="194"/>
                  </a:cubicBezTo>
                  <a:cubicBezTo>
                    <a:pt x="453" y="87"/>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
            <p:cNvSpPr/>
            <p:nvPr/>
          </p:nvSpPr>
          <p:spPr>
            <a:xfrm>
              <a:off x="832825" y="14822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
            <p:cNvSpPr/>
            <p:nvPr/>
          </p:nvSpPr>
          <p:spPr>
            <a:xfrm>
              <a:off x="872575" y="1482225"/>
              <a:ext cx="11350" cy="9725"/>
            </a:xfrm>
            <a:custGeom>
              <a:avLst/>
              <a:gdLst/>
              <a:ahLst/>
              <a:cxnLst/>
              <a:rect l="l" t="t" r="r" b="b"/>
              <a:pathLst>
                <a:path w="454" h="389" extrusionOk="0">
                  <a:moveTo>
                    <a:pt x="260" y="0"/>
                  </a:moveTo>
                  <a:cubicBezTo>
                    <a:pt x="87" y="0"/>
                    <a:pt x="0" y="209"/>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
            <p:cNvSpPr/>
            <p:nvPr/>
          </p:nvSpPr>
          <p:spPr>
            <a:xfrm>
              <a:off x="912325" y="1482225"/>
              <a:ext cx="11350" cy="9725"/>
            </a:xfrm>
            <a:custGeom>
              <a:avLst/>
              <a:gdLst/>
              <a:ahLst/>
              <a:cxnLst/>
              <a:rect l="l" t="t" r="r" b="b"/>
              <a:pathLst>
                <a:path w="454" h="389" extrusionOk="0">
                  <a:moveTo>
                    <a:pt x="260" y="0"/>
                  </a:moveTo>
                  <a:cubicBezTo>
                    <a:pt x="87" y="0"/>
                    <a:pt x="1"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
            <p:cNvSpPr/>
            <p:nvPr/>
          </p:nvSpPr>
          <p:spPr>
            <a:xfrm>
              <a:off x="952075"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
            <p:cNvSpPr/>
            <p:nvPr/>
          </p:nvSpPr>
          <p:spPr>
            <a:xfrm>
              <a:off x="991825" y="14822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
            <p:cNvSpPr/>
            <p:nvPr/>
          </p:nvSpPr>
          <p:spPr>
            <a:xfrm>
              <a:off x="1031575" y="1482225"/>
              <a:ext cx="11400" cy="9725"/>
            </a:xfrm>
            <a:custGeom>
              <a:avLst/>
              <a:gdLst/>
              <a:ahLst/>
              <a:cxnLst/>
              <a:rect l="l" t="t" r="r" b="b"/>
              <a:pathLst>
                <a:path w="456" h="389" extrusionOk="0">
                  <a:moveTo>
                    <a:pt x="262" y="0"/>
                  </a:moveTo>
                  <a:cubicBezTo>
                    <a:pt x="89" y="0"/>
                    <a:pt x="1" y="209"/>
                    <a:pt x="124" y="331"/>
                  </a:cubicBezTo>
                  <a:cubicBezTo>
                    <a:pt x="163"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
            <p:cNvSpPr/>
            <p:nvPr/>
          </p:nvSpPr>
          <p:spPr>
            <a:xfrm>
              <a:off x="1071350" y="1482225"/>
              <a:ext cx="11350" cy="9725"/>
            </a:xfrm>
            <a:custGeom>
              <a:avLst/>
              <a:gdLst/>
              <a:ahLst/>
              <a:cxnLst/>
              <a:rect l="l" t="t" r="r" b="b"/>
              <a:pathLst>
                <a:path w="454" h="389" extrusionOk="0">
                  <a:moveTo>
                    <a:pt x="259" y="0"/>
                  </a:moveTo>
                  <a:cubicBezTo>
                    <a:pt x="86" y="0"/>
                    <a:pt x="0" y="209"/>
                    <a:pt x="123" y="331"/>
                  </a:cubicBezTo>
                  <a:cubicBezTo>
                    <a:pt x="162" y="371"/>
                    <a:pt x="211"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
            <p:cNvSpPr/>
            <p:nvPr/>
          </p:nvSpPr>
          <p:spPr>
            <a:xfrm>
              <a:off x="1111100" y="1482225"/>
              <a:ext cx="11350" cy="9725"/>
            </a:xfrm>
            <a:custGeom>
              <a:avLst/>
              <a:gdLst/>
              <a:ahLst/>
              <a:cxnLst/>
              <a:rect l="l" t="t" r="r" b="b"/>
              <a:pathLst>
                <a:path w="454" h="389" extrusionOk="0">
                  <a:moveTo>
                    <a:pt x="259" y="0"/>
                  </a:moveTo>
                  <a:cubicBezTo>
                    <a:pt x="87" y="0"/>
                    <a:pt x="0" y="209"/>
                    <a:pt x="123" y="331"/>
                  </a:cubicBezTo>
                  <a:cubicBezTo>
                    <a:pt x="162" y="371"/>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
            <p:cNvSpPr/>
            <p:nvPr/>
          </p:nvSpPr>
          <p:spPr>
            <a:xfrm>
              <a:off x="1150850" y="1482225"/>
              <a:ext cx="11350" cy="9725"/>
            </a:xfrm>
            <a:custGeom>
              <a:avLst/>
              <a:gdLst/>
              <a:ahLst/>
              <a:cxnLst/>
              <a:rect l="l" t="t" r="r" b="b"/>
              <a:pathLst>
                <a:path w="454" h="389" extrusionOk="0">
                  <a:moveTo>
                    <a:pt x="259" y="0"/>
                  </a:moveTo>
                  <a:cubicBezTo>
                    <a:pt x="87" y="0"/>
                    <a:pt x="0" y="209"/>
                    <a:pt x="123" y="331"/>
                  </a:cubicBezTo>
                  <a:cubicBezTo>
                    <a:pt x="163" y="371"/>
                    <a:pt x="212" y="388"/>
                    <a:pt x="259" y="388"/>
                  </a:cubicBezTo>
                  <a:cubicBezTo>
                    <a:pt x="359" y="388"/>
                    <a:pt x="454" y="311"/>
                    <a:pt x="454" y="194"/>
                  </a:cubicBezTo>
                  <a:cubicBezTo>
                    <a:pt x="454"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
            <p:cNvSpPr/>
            <p:nvPr/>
          </p:nvSpPr>
          <p:spPr>
            <a:xfrm>
              <a:off x="397125" y="1448100"/>
              <a:ext cx="9725" cy="9750"/>
            </a:xfrm>
            <a:custGeom>
              <a:avLst/>
              <a:gdLst/>
              <a:ahLst/>
              <a:cxnLst/>
              <a:rect l="l" t="t" r="r" b="b"/>
              <a:pathLst>
                <a:path w="389" h="390"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
            <p:cNvSpPr/>
            <p:nvPr/>
          </p:nvSpPr>
          <p:spPr>
            <a:xfrm>
              <a:off x="435250" y="1448100"/>
              <a:ext cx="11350" cy="9750"/>
            </a:xfrm>
            <a:custGeom>
              <a:avLst/>
              <a:gdLst/>
              <a:ahLst/>
              <a:cxnLst/>
              <a:rect l="l" t="t" r="r" b="b"/>
              <a:pathLst>
                <a:path w="454" h="390"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
            <p:cNvSpPr/>
            <p:nvPr/>
          </p:nvSpPr>
          <p:spPr>
            <a:xfrm>
              <a:off x="475000" y="1448100"/>
              <a:ext cx="11350" cy="9750"/>
            </a:xfrm>
            <a:custGeom>
              <a:avLst/>
              <a:gdLst/>
              <a:ahLst/>
              <a:cxnLst/>
              <a:rect l="l" t="t" r="r" b="b"/>
              <a:pathLst>
                <a:path w="454" h="390" extrusionOk="0">
                  <a:moveTo>
                    <a:pt x="260" y="1"/>
                  </a:moveTo>
                  <a:cubicBezTo>
                    <a:pt x="87" y="1"/>
                    <a:pt x="1" y="210"/>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
            <p:cNvSpPr/>
            <p:nvPr/>
          </p:nvSpPr>
          <p:spPr>
            <a:xfrm>
              <a:off x="516425" y="1448100"/>
              <a:ext cx="9675" cy="9750"/>
            </a:xfrm>
            <a:custGeom>
              <a:avLst/>
              <a:gdLst/>
              <a:ahLst/>
              <a:cxnLst/>
              <a:rect l="l" t="t" r="r" b="b"/>
              <a:pathLst>
                <a:path w="387" h="390"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
            <p:cNvSpPr/>
            <p:nvPr/>
          </p:nvSpPr>
          <p:spPr>
            <a:xfrm>
              <a:off x="554500" y="1448100"/>
              <a:ext cx="11375" cy="9750"/>
            </a:xfrm>
            <a:custGeom>
              <a:avLst/>
              <a:gdLst/>
              <a:ahLst/>
              <a:cxnLst/>
              <a:rect l="l" t="t" r="r" b="b"/>
              <a:pathLst>
                <a:path w="455" h="390" extrusionOk="0">
                  <a:moveTo>
                    <a:pt x="262" y="1"/>
                  </a:moveTo>
                  <a:cubicBezTo>
                    <a:pt x="87" y="1"/>
                    <a:pt x="1" y="210"/>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
            <p:cNvSpPr/>
            <p:nvPr/>
          </p:nvSpPr>
          <p:spPr>
            <a:xfrm>
              <a:off x="595925"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
            <p:cNvSpPr/>
            <p:nvPr/>
          </p:nvSpPr>
          <p:spPr>
            <a:xfrm>
              <a:off x="634025" y="1448100"/>
              <a:ext cx="11375" cy="9750"/>
            </a:xfrm>
            <a:custGeom>
              <a:avLst/>
              <a:gdLst/>
              <a:ahLst/>
              <a:cxnLst/>
              <a:rect l="l" t="t" r="r" b="b"/>
              <a:pathLst>
                <a:path w="455" h="390" extrusionOk="0">
                  <a:moveTo>
                    <a:pt x="261" y="1"/>
                  </a:moveTo>
                  <a:cubicBezTo>
                    <a:pt x="88" y="1"/>
                    <a:pt x="0" y="210"/>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
            <p:cNvSpPr/>
            <p:nvPr/>
          </p:nvSpPr>
          <p:spPr>
            <a:xfrm>
              <a:off x="673775" y="14481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
            <p:cNvSpPr/>
            <p:nvPr/>
          </p:nvSpPr>
          <p:spPr>
            <a:xfrm>
              <a:off x="475000"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
            <p:cNvSpPr/>
            <p:nvPr/>
          </p:nvSpPr>
          <p:spPr>
            <a:xfrm>
              <a:off x="514750" y="1516325"/>
              <a:ext cx="11350" cy="9725"/>
            </a:xfrm>
            <a:custGeom>
              <a:avLst/>
              <a:gdLst/>
              <a:ahLst/>
              <a:cxnLst/>
              <a:rect l="l" t="t" r="r" b="b"/>
              <a:pathLst>
                <a:path w="454" h="389" extrusionOk="0">
                  <a:moveTo>
                    <a:pt x="260" y="1"/>
                  </a:moveTo>
                  <a:cubicBezTo>
                    <a:pt x="87" y="1"/>
                    <a:pt x="1" y="208"/>
                    <a:pt x="123" y="331"/>
                  </a:cubicBezTo>
                  <a:cubicBezTo>
                    <a:pt x="163" y="371"/>
                    <a:pt x="212" y="389"/>
                    <a:pt x="260"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
            <p:cNvSpPr/>
            <p:nvPr/>
          </p:nvSpPr>
          <p:spPr>
            <a:xfrm>
              <a:off x="554500" y="151632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
            <p:cNvSpPr/>
            <p:nvPr/>
          </p:nvSpPr>
          <p:spPr>
            <a:xfrm>
              <a:off x="594250" y="15163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1"/>
                    <a:pt x="456"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
            <p:cNvSpPr/>
            <p:nvPr/>
          </p:nvSpPr>
          <p:spPr>
            <a:xfrm>
              <a:off x="63402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
            <p:cNvSpPr/>
            <p:nvPr/>
          </p:nvSpPr>
          <p:spPr>
            <a:xfrm>
              <a:off x="67377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
            <p:cNvSpPr/>
            <p:nvPr/>
          </p:nvSpPr>
          <p:spPr>
            <a:xfrm>
              <a:off x="713525" y="1516325"/>
              <a:ext cx="11400" cy="9725"/>
            </a:xfrm>
            <a:custGeom>
              <a:avLst/>
              <a:gdLst/>
              <a:ahLst/>
              <a:cxnLst/>
              <a:rect l="l" t="t" r="r" b="b"/>
              <a:pathLst>
                <a:path w="456" h="389" extrusionOk="0">
                  <a:moveTo>
                    <a:pt x="261" y="1"/>
                  </a:moveTo>
                  <a:cubicBezTo>
                    <a:pt x="88" y="1"/>
                    <a:pt x="0" y="210"/>
                    <a:pt x="123" y="331"/>
                  </a:cubicBezTo>
                  <a:cubicBezTo>
                    <a:pt x="163" y="371"/>
                    <a:pt x="212" y="389"/>
                    <a:pt x="260" y="389"/>
                  </a:cubicBezTo>
                  <a:cubicBezTo>
                    <a:pt x="360"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
            <p:cNvSpPr/>
            <p:nvPr/>
          </p:nvSpPr>
          <p:spPr>
            <a:xfrm>
              <a:off x="753300" y="15163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
            <p:cNvSpPr/>
            <p:nvPr/>
          </p:nvSpPr>
          <p:spPr>
            <a:xfrm>
              <a:off x="793075" y="1516325"/>
              <a:ext cx="11350" cy="9725"/>
            </a:xfrm>
            <a:custGeom>
              <a:avLst/>
              <a:gdLst/>
              <a:ahLst/>
              <a:cxnLst/>
              <a:rect l="l" t="t" r="r" b="b"/>
              <a:pathLst>
                <a:path w="454" h="389" extrusionOk="0">
                  <a:moveTo>
                    <a:pt x="259" y="1"/>
                  </a:moveTo>
                  <a:cubicBezTo>
                    <a:pt x="87" y="1"/>
                    <a:pt x="0" y="210"/>
                    <a:pt x="121" y="331"/>
                  </a:cubicBezTo>
                  <a:cubicBezTo>
                    <a:pt x="161" y="371"/>
                    <a:pt x="210" y="389"/>
                    <a:pt x="258" y="389"/>
                  </a:cubicBezTo>
                  <a:cubicBezTo>
                    <a:pt x="358" y="389"/>
                    <a:pt x="453" y="311"/>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
            <p:cNvSpPr/>
            <p:nvPr/>
          </p:nvSpPr>
          <p:spPr>
            <a:xfrm>
              <a:off x="832825" y="15163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
            <p:cNvSpPr/>
            <p:nvPr/>
          </p:nvSpPr>
          <p:spPr>
            <a:xfrm>
              <a:off x="872575" y="1516325"/>
              <a:ext cx="11350" cy="9725"/>
            </a:xfrm>
            <a:custGeom>
              <a:avLst/>
              <a:gdLst/>
              <a:ahLst/>
              <a:cxnLst/>
              <a:rect l="l" t="t" r="r" b="b"/>
              <a:pathLst>
                <a:path w="454" h="389" extrusionOk="0">
                  <a:moveTo>
                    <a:pt x="260" y="1"/>
                  </a:moveTo>
                  <a:cubicBezTo>
                    <a:pt x="87" y="1"/>
                    <a:pt x="0" y="210"/>
                    <a:pt x="122" y="331"/>
                  </a:cubicBezTo>
                  <a:cubicBezTo>
                    <a:pt x="161" y="371"/>
                    <a:pt x="210" y="389"/>
                    <a:pt x="258"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
            <p:cNvSpPr/>
            <p:nvPr/>
          </p:nvSpPr>
          <p:spPr>
            <a:xfrm>
              <a:off x="912325" y="1516325"/>
              <a:ext cx="11350" cy="9725"/>
            </a:xfrm>
            <a:custGeom>
              <a:avLst/>
              <a:gdLst/>
              <a:ahLst/>
              <a:cxnLst/>
              <a:rect l="l" t="t" r="r" b="b"/>
              <a:pathLst>
                <a:path w="454" h="389" extrusionOk="0">
                  <a:moveTo>
                    <a:pt x="260" y="1"/>
                  </a:moveTo>
                  <a:cubicBezTo>
                    <a:pt x="87" y="1"/>
                    <a:pt x="1"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
            <p:cNvSpPr/>
            <p:nvPr/>
          </p:nvSpPr>
          <p:spPr>
            <a:xfrm>
              <a:off x="952075"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
            <p:cNvSpPr/>
            <p:nvPr/>
          </p:nvSpPr>
          <p:spPr>
            <a:xfrm>
              <a:off x="991825" y="15163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
            <p:cNvSpPr/>
            <p:nvPr/>
          </p:nvSpPr>
          <p:spPr>
            <a:xfrm>
              <a:off x="1031575" y="1516325"/>
              <a:ext cx="11400" cy="9725"/>
            </a:xfrm>
            <a:custGeom>
              <a:avLst/>
              <a:gdLst/>
              <a:ahLst/>
              <a:cxnLst/>
              <a:rect l="l" t="t" r="r" b="b"/>
              <a:pathLst>
                <a:path w="456" h="389" extrusionOk="0">
                  <a:moveTo>
                    <a:pt x="262" y="1"/>
                  </a:moveTo>
                  <a:cubicBezTo>
                    <a:pt x="89" y="1"/>
                    <a:pt x="1" y="210"/>
                    <a:pt x="124" y="331"/>
                  </a:cubicBezTo>
                  <a:cubicBezTo>
                    <a:pt x="163" y="371"/>
                    <a:pt x="212" y="389"/>
                    <a:pt x="260" y="389"/>
                  </a:cubicBezTo>
                  <a:cubicBezTo>
                    <a:pt x="360" y="389"/>
                    <a:pt x="456" y="311"/>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
            <p:cNvSpPr/>
            <p:nvPr/>
          </p:nvSpPr>
          <p:spPr>
            <a:xfrm>
              <a:off x="1071350" y="15163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
            <p:cNvSpPr/>
            <p:nvPr/>
          </p:nvSpPr>
          <p:spPr>
            <a:xfrm>
              <a:off x="1111100" y="15163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
            <p:cNvSpPr/>
            <p:nvPr/>
          </p:nvSpPr>
          <p:spPr>
            <a:xfrm>
              <a:off x="715200" y="1448100"/>
              <a:ext cx="9725" cy="9750"/>
            </a:xfrm>
            <a:custGeom>
              <a:avLst/>
              <a:gdLst/>
              <a:ahLst/>
              <a:cxnLst/>
              <a:rect l="l" t="t" r="r" b="b"/>
              <a:pathLst>
                <a:path w="389" h="390"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
            <p:cNvSpPr/>
            <p:nvPr/>
          </p:nvSpPr>
          <p:spPr>
            <a:xfrm>
              <a:off x="753300" y="14481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
            <p:cNvSpPr/>
            <p:nvPr/>
          </p:nvSpPr>
          <p:spPr>
            <a:xfrm>
              <a:off x="794700" y="1448100"/>
              <a:ext cx="9725" cy="9750"/>
            </a:xfrm>
            <a:custGeom>
              <a:avLst/>
              <a:gdLst/>
              <a:ahLst/>
              <a:cxnLst/>
              <a:rect l="l" t="t" r="r" b="b"/>
              <a:pathLst>
                <a:path w="389" h="390"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
            <p:cNvSpPr/>
            <p:nvPr/>
          </p:nvSpPr>
          <p:spPr>
            <a:xfrm>
              <a:off x="832825" y="14481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
            <p:cNvSpPr/>
            <p:nvPr/>
          </p:nvSpPr>
          <p:spPr>
            <a:xfrm>
              <a:off x="872575" y="1448100"/>
              <a:ext cx="11350" cy="9750"/>
            </a:xfrm>
            <a:custGeom>
              <a:avLst/>
              <a:gdLst/>
              <a:ahLst/>
              <a:cxnLst/>
              <a:rect l="l" t="t" r="r" b="b"/>
              <a:pathLst>
                <a:path w="454" h="390" extrusionOk="0">
                  <a:moveTo>
                    <a:pt x="260" y="1"/>
                  </a:moveTo>
                  <a:cubicBezTo>
                    <a:pt x="87" y="1"/>
                    <a:pt x="0" y="210"/>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
            <p:cNvSpPr/>
            <p:nvPr/>
          </p:nvSpPr>
          <p:spPr>
            <a:xfrm>
              <a:off x="913950" y="1448100"/>
              <a:ext cx="9725" cy="9750"/>
            </a:xfrm>
            <a:custGeom>
              <a:avLst/>
              <a:gdLst/>
              <a:ahLst/>
              <a:cxnLst/>
              <a:rect l="l" t="t" r="r" b="b"/>
              <a:pathLst>
                <a:path w="389" h="390"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
            <p:cNvSpPr/>
            <p:nvPr/>
          </p:nvSpPr>
          <p:spPr>
            <a:xfrm>
              <a:off x="95370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
            <p:cNvSpPr/>
            <p:nvPr/>
          </p:nvSpPr>
          <p:spPr>
            <a:xfrm>
              <a:off x="99345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
            <p:cNvSpPr/>
            <p:nvPr/>
          </p:nvSpPr>
          <p:spPr>
            <a:xfrm>
              <a:off x="10332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
            <p:cNvSpPr/>
            <p:nvPr/>
          </p:nvSpPr>
          <p:spPr>
            <a:xfrm>
              <a:off x="107297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
            <p:cNvSpPr/>
            <p:nvPr/>
          </p:nvSpPr>
          <p:spPr>
            <a:xfrm>
              <a:off x="11127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
            <p:cNvSpPr/>
            <p:nvPr/>
          </p:nvSpPr>
          <p:spPr>
            <a:xfrm>
              <a:off x="1152500"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
            <p:cNvSpPr/>
            <p:nvPr/>
          </p:nvSpPr>
          <p:spPr>
            <a:xfrm>
              <a:off x="1192275" y="1448100"/>
              <a:ext cx="9675" cy="9750"/>
            </a:xfrm>
            <a:custGeom>
              <a:avLst/>
              <a:gdLst/>
              <a:ahLst/>
              <a:cxnLst/>
              <a:rect l="l" t="t" r="r" b="b"/>
              <a:pathLst>
                <a:path w="387" h="390"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
            <p:cNvSpPr/>
            <p:nvPr/>
          </p:nvSpPr>
          <p:spPr>
            <a:xfrm>
              <a:off x="355750" y="1414000"/>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
            <p:cNvSpPr/>
            <p:nvPr/>
          </p:nvSpPr>
          <p:spPr>
            <a:xfrm>
              <a:off x="397125" y="141400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
            <p:cNvSpPr/>
            <p:nvPr/>
          </p:nvSpPr>
          <p:spPr>
            <a:xfrm>
              <a:off x="435250" y="1414000"/>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
            <p:cNvSpPr/>
            <p:nvPr/>
          </p:nvSpPr>
          <p:spPr>
            <a:xfrm>
              <a:off x="475000" y="1414000"/>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
            <p:cNvSpPr/>
            <p:nvPr/>
          </p:nvSpPr>
          <p:spPr>
            <a:xfrm>
              <a:off x="516425" y="141400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
            <p:cNvSpPr/>
            <p:nvPr/>
          </p:nvSpPr>
          <p:spPr>
            <a:xfrm>
              <a:off x="554500" y="1414000"/>
              <a:ext cx="11375" cy="9750"/>
            </a:xfrm>
            <a:custGeom>
              <a:avLst/>
              <a:gdLst/>
              <a:ahLst/>
              <a:cxnLst/>
              <a:rect l="l" t="t" r="r" b="b"/>
              <a:pathLst>
                <a:path w="455" h="390" extrusionOk="0">
                  <a:moveTo>
                    <a:pt x="262" y="1"/>
                  </a:moveTo>
                  <a:cubicBezTo>
                    <a:pt x="87" y="1"/>
                    <a:pt x="1" y="210"/>
                    <a:pt x="124" y="333"/>
                  </a:cubicBezTo>
                  <a:cubicBezTo>
                    <a:pt x="163" y="372"/>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
            <p:cNvSpPr/>
            <p:nvPr/>
          </p:nvSpPr>
          <p:spPr>
            <a:xfrm>
              <a:off x="595925"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
            <p:cNvSpPr/>
            <p:nvPr/>
          </p:nvSpPr>
          <p:spPr>
            <a:xfrm>
              <a:off x="634025" y="1414000"/>
              <a:ext cx="11375" cy="9750"/>
            </a:xfrm>
            <a:custGeom>
              <a:avLst/>
              <a:gdLst/>
              <a:ahLst/>
              <a:cxnLst/>
              <a:rect l="l" t="t" r="r" b="b"/>
              <a:pathLst>
                <a:path w="455" h="390" extrusionOk="0">
                  <a:moveTo>
                    <a:pt x="261" y="1"/>
                  </a:moveTo>
                  <a:cubicBezTo>
                    <a:pt x="88" y="1"/>
                    <a:pt x="0" y="210"/>
                    <a:pt x="123" y="333"/>
                  </a:cubicBezTo>
                  <a:cubicBezTo>
                    <a:pt x="162" y="372"/>
                    <a:pt x="211" y="389"/>
                    <a:pt x="259"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
            <p:cNvSpPr/>
            <p:nvPr/>
          </p:nvSpPr>
          <p:spPr>
            <a:xfrm>
              <a:off x="673775" y="1414000"/>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
            <p:cNvSpPr/>
            <p:nvPr/>
          </p:nvSpPr>
          <p:spPr>
            <a:xfrm>
              <a:off x="715200" y="141400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
            <p:cNvSpPr/>
            <p:nvPr/>
          </p:nvSpPr>
          <p:spPr>
            <a:xfrm>
              <a:off x="753300" y="1414000"/>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
            <p:cNvSpPr/>
            <p:nvPr/>
          </p:nvSpPr>
          <p:spPr>
            <a:xfrm>
              <a:off x="794700" y="141400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
            <p:cNvSpPr/>
            <p:nvPr/>
          </p:nvSpPr>
          <p:spPr>
            <a:xfrm>
              <a:off x="832825" y="1414000"/>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
            <p:cNvSpPr/>
            <p:nvPr/>
          </p:nvSpPr>
          <p:spPr>
            <a:xfrm>
              <a:off x="872575" y="1414000"/>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
            <p:cNvSpPr/>
            <p:nvPr/>
          </p:nvSpPr>
          <p:spPr>
            <a:xfrm>
              <a:off x="913950" y="141400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
            <p:cNvSpPr/>
            <p:nvPr/>
          </p:nvSpPr>
          <p:spPr>
            <a:xfrm>
              <a:off x="95370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
            <p:cNvSpPr/>
            <p:nvPr/>
          </p:nvSpPr>
          <p:spPr>
            <a:xfrm>
              <a:off x="99345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
            <p:cNvSpPr/>
            <p:nvPr/>
          </p:nvSpPr>
          <p:spPr>
            <a:xfrm>
              <a:off x="10332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
            <p:cNvSpPr/>
            <p:nvPr/>
          </p:nvSpPr>
          <p:spPr>
            <a:xfrm>
              <a:off x="107297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
            <p:cNvSpPr/>
            <p:nvPr/>
          </p:nvSpPr>
          <p:spPr>
            <a:xfrm>
              <a:off x="11127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
            <p:cNvSpPr/>
            <p:nvPr/>
          </p:nvSpPr>
          <p:spPr>
            <a:xfrm>
              <a:off x="1152500"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
            <p:cNvSpPr/>
            <p:nvPr/>
          </p:nvSpPr>
          <p:spPr>
            <a:xfrm>
              <a:off x="1192275" y="141400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
            <p:cNvSpPr/>
            <p:nvPr/>
          </p:nvSpPr>
          <p:spPr>
            <a:xfrm>
              <a:off x="1232025" y="141400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
            <p:cNvSpPr/>
            <p:nvPr/>
          </p:nvSpPr>
          <p:spPr>
            <a:xfrm>
              <a:off x="355750" y="1379900"/>
              <a:ext cx="11350" cy="9725"/>
            </a:xfrm>
            <a:custGeom>
              <a:avLst/>
              <a:gdLst/>
              <a:ahLst/>
              <a:cxnLst/>
              <a:rect l="l" t="t" r="r" b="b"/>
              <a:pathLst>
                <a:path w="454" h="389" extrusionOk="0">
                  <a:moveTo>
                    <a:pt x="259" y="0"/>
                  </a:moveTo>
                  <a:cubicBezTo>
                    <a:pt x="87" y="0"/>
                    <a:pt x="0" y="210"/>
                    <a:pt x="123" y="331"/>
                  </a:cubicBezTo>
                  <a:cubicBezTo>
                    <a:pt x="162" y="371"/>
                    <a:pt x="211" y="389"/>
                    <a:pt x="259" y="389"/>
                  </a:cubicBezTo>
                  <a:cubicBezTo>
                    <a:pt x="358" y="389"/>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
            <p:cNvSpPr/>
            <p:nvPr/>
          </p:nvSpPr>
          <p:spPr>
            <a:xfrm>
              <a:off x="397125" y="1379900"/>
              <a:ext cx="9725" cy="9725"/>
            </a:xfrm>
            <a:custGeom>
              <a:avLst/>
              <a:gdLst/>
              <a:ahLst/>
              <a:cxnLst/>
              <a:rect l="l" t="t" r="r" b="b"/>
              <a:pathLst>
                <a:path w="389" h="389" extrusionOk="0">
                  <a:moveTo>
                    <a:pt x="195" y="0"/>
                  </a:moveTo>
                  <a:cubicBezTo>
                    <a:pt x="88" y="0"/>
                    <a:pt x="1" y="87"/>
                    <a:pt x="1" y="194"/>
                  </a:cubicBezTo>
                  <a:cubicBezTo>
                    <a:pt x="1" y="302"/>
                    <a:pt x="88"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
            <p:cNvSpPr/>
            <p:nvPr/>
          </p:nvSpPr>
          <p:spPr>
            <a:xfrm>
              <a:off x="435250" y="1379900"/>
              <a:ext cx="11350" cy="9750"/>
            </a:xfrm>
            <a:custGeom>
              <a:avLst/>
              <a:gdLst/>
              <a:ahLst/>
              <a:cxnLst/>
              <a:rect l="l" t="t" r="r" b="b"/>
              <a:pathLst>
                <a:path w="454" h="390" extrusionOk="0">
                  <a:moveTo>
                    <a:pt x="260" y="0"/>
                  </a:moveTo>
                  <a:cubicBezTo>
                    <a:pt x="87" y="0"/>
                    <a:pt x="0" y="210"/>
                    <a:pt x="123" y="332"/>
                  </a:cubicBezTo>
                  <a:cubicBezTo>
                    <a:pt x="162" y="372"/>
                    <a:pt x="211" y="389"/>
                    <a:pt x="258" y="389"/>
                  </a:cubicBezTo>
                  <a:cubicBezTo>
                    <a:pt x="358" y="389"/>
                    <a:pt x="454" y="312"/>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
            <p:cNvSpPr/>
            <p:nvPr/>
          </p:nvSpPr>
          <p:spPr>
            <a:xfrm>
              <a:off x="475000" y="1379900"/>
              <a:ext cx="11350" cy="9725"/>
            </a:xfrm>
            <a:custGeom>
              <a:avLst/>
              <a:gdLst/>
              <a:ahLst/>
              <a:cxnLst/>
              <a:rect l="l" t="t" r="r" b="b"/>
              <a:pathLst>
                <a:path w="454" h="389" extrusionOk="0">
                  <a:moveTo>
                    <a:pt x="260" y="0"/>
                  </a:moveTo>
                  <a:cubicBezTo>
                    <a:pt x="87" y="0"/>
                    <a:pt x="1" y="210"/>
                    <a:pt x="122" y="331"/>
                  </a:cubicBezTo>
                  <a:cubicBezTo>
                    <a:pt x="162" y="371"/>
                    <a:pt x="211" y="389"/>
                    <a:pt x="259"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
            <p:cNvSpPr/>
            <p:nvPr/>
          </p:nvSpPr>
          <p:spPr>
            <a:xfrm>
              <a:off x="516425" y="1379900"/>
              <a:ext cx="9675" cy="9725"/>
            </a:xfrm>
            <a:custGeom>
              <a:avLst/>
              <a:gdLst/>
              <a:ahLst/>
              <a:cxnLst/>
              <a:rect l="l" t="t" r="r" b="b"/>
              <a:pathLst>
                <a:path w="387" h="389" extrusionOk="0">
                  <a:moveTo>
                    <a:pt x="193" y="0"/>
                  </a:moveTo>
                  <a:cubicBezTo>
                    <a:pt x="87" y="0"/>
                    <a:pt x="0" y="87"/>
                    <a:pt x="0" y="194"/>
                  </a:cubicBezTo>
                  <a:cubicBezTo>
                    <a:pt x="0" y="302"/>
                    <a:pt x="87" y="389"/>
                    <a:pt x="193" y="389"/>
                  </a:cubicBezTo>
                  <a:cubicBezTo>
                    <a:pt x="301" y="389"/>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
            <p:cNvSpPr/>
            <p:nvPr/>
          </p:nvSpPr>
          <p:spPr>
            <a:xfrm>
              <a:off x="554500" y="1379900"/>
              <a:ext cx="11375" cy="9725"/>
            </a:xfrm>
            <a:custGeom>
              <a:avLst/>
              <a:gdLst/>
              <a:ahLst/>
              <a:cxnLst/>
              <a:rect l="l" t="t" r="r" b="b"/>
              <a:pathLst>
                <a:path w="455" h="389" extrusionOk="0">
                  <a:moveTo>
                    <a:pt x="262" y="0"/>
                  </a:moveTo>
                  <a:cubicBezTo>
                    <a:pt x="87" y="0"/>
                    <a:pt x="1" y="210"/>
                    <a:pt x="124" y="331"/>
                  </a:cubicBezTo>
                  <a:cubicBezTo>
                    <a:pt x="163" y="371"/>
                    <a:pt x="212" y="389"/>
                    <a:pt x="259" y="389"/>
                  </a:cubicBezTo>
                  <a:cubicBezTo>
                    <a:pt x="359" y="389"/>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
            <p:cNvSpPr/>
            <p:nvPr/>
          </p:nvSpPr>
          <p:spPr>
            <a:xfrm>
              <a:off x="595925"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
            <p:cNvSpPr/>
            <p:nvPr/>
          </p:nvSpPr>
          <p:spPr>
            <a:xfrm>
              <a:off x="634025" y="1379900"/>
              <a:ext cx="11375" cy="9725"/>
            </a:xfrm>
            <a:custGeom>
              <a:avLst/>
              <a:gdLst/>
              <a:ahLst/>
              <a:cxnLst/>
              <a:rect l="l" t="t" r="r" b="b"/>
              <a:pathLst>
                <a:path w="455" h="389" extrusionOk="0">
                  <a:moveTo>
                    <a:pt x="261" y="0"/>
                  </a:moveTo>
                  <a:cubicBezTo>
                    <a:pt x="88" y="0"/>
                    <a:pt x="0" y="210"/>
                    <a:pt x="123" y="331"/>
                  </a:cubicBezTo>
                  <a:cubicBezTo>
                    <a:pt x="163" y="371"/>
                    <a:pt x="211" y="389"/>
                    <a:pt x="259" y="389"/>
                  </a:cubicBezTo>
                  <a:cubicBezTo>
                    <a:pt x="359" y="389"/>
                    <a:pt x="454"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
            <p:cNvSpPr/>
            <p:nvPr/>
          </p:nvSpPr>
          <p:spPr>
            <a:xfrm>
              <a:off x="673775" y="1379900"/>
              <a:ext cx="11375" cy="9750"/>
            </a:xfrm>
            <a:custGeom>
              <a:avLst/>
              <a:gdLst/>
              <a:ahLst/>
              <a:cxnLst/>
              <a:rect l="l" t="t" r="r" b="b"/>
              <a:pathLst>
                <a:path w="455" h="390" extrusionOk="0">
                  <a:moveTo>
                    <a:pt x="261" y="0"/>
                  </a:moveTo>
                  <a:cubicBezTo>
                    <a:pt x="88" y="0"/>
                    <a:pt x="0" y="210"/>
                    <a:pt x="123" y="332"/>
                  </a:cubicBezTo>
                  <a:cubicBezTo>
                    <a:pt x="163" y="372"/>
                    <a:pt x="211" y="389"/>
                    <a:pt x="259" y="389"/>
                  </a:cubicBezTo>
                  <a:cubicBezTo>
                    <a:pt x="359" y="389"/>
                    <a:pt x="455" y="312"/>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
            <p:cNvSpPr/>
            <p:nvPr/>
          </p:nvSpPr>
          <p:spPr>
            <a:xfrm>
              <a:off x="715200" y="1379900"/>
              <a:ext cx="9725" cy="9725"/>
            </a:xfrm>
            <a:custGeom>
              <a:avLst/>
              <a:gdLst/>
              <a:ahLst/>
              <a:cxnLst/>
              <a:rect l="l" t="t" r="r" b="b"/>
              <a:pathLst>
                <a:path w="389" h="389" extrusionOk="0">
                  <a:moveTo>
                    <a:pt x="194" y="0"/>
                  </a:moveTo>
                  <a:cubicBezTo>
                    <a:pt x="86" y="0"/>
                    <a:pt x="0" y="87"/>
                    <a:pt x="0" y="194"/>
                  </a:cubicBezTo>
                  <a:cubicBezTo>
                    <a:pt x="0" y="302"/>
                    <a:pt x="86" y="389"/>
                    <a:pt x="194" y="389"/>
                  </a:cubicBezTo>
                  <a:cubicBezTo>
                    <a:pt x="300" y="389"/>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
            <p:cNvSpPr/>
            <p:nvPr/>
          </p:nvSpPr>
          <p:spPr>
            <a:xfrm>
              <a:off x="753300" y="1379900"/>
              <a:ext cx="11375" cy="9750"/>
            </a:xfrm>
            <a:custGeom>
              <a:avLst/>
              <a:gdLst/>
              <a:ahLst/>
              <a:cxnLst/>
              <a:rect l="l" t="t" r="r" b="b"/>
              <a:pathLst>
                <a:path w="455" h="390" extrusionOk="0">
                  <a:moveTo>
                    <a:pt x="260" y="0"/>
                  </a:moveTo>
                  <a:cubicBezTo>
                    <a:pt x="87" y="0"/>
                    <a:pt x="1" y="210"/>
                    <a:pt x="122" y="332"/>
                  </a:cubicBezTo>
                  <a:cubicBezTo>
                    <a:pt x="162" y="372"/>
                    <a:pt x="210" y="389"/>
                    <a:pt x="258" y="389"/>
                  </a:cubicBezTo>
                  <a:cubicBezTo>
                    <a:pt x="358" y="389"/>
                    <a:pt x="454" y="312"/>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
            <p:cNvSpPr/>
            <p:nvPr/>
          </p:nvSpPr>
          <p:spPr>
            <a:xfrm>
              <a:off x="794700" y="1379900"/>
              <a:ext cx="9725" cy="9725"/>
            </a:xfrm>
            <a:custGeom>
              <a:avLst/>
              <a:gdLst/>
              <a:ahLst/>
              <a:cxnLst/>
              <a:rect l="l" t="t" r="r" b="b"/>
              <a:pathLst>
                <a:path w="389" h="389" extrusionOk="0">
                  <a:moveTo>
                    <a:pt x="194" y="0"/>
                  </a:moveTo>
                  <a:cubicBezTo>
                    <a:pt x="87" y="0"/>
                    <a:pt x="0" y="87"/>
                    <a:pt x="0" y="194"/>
                  </a:cubicBezTo>
                  <a:cubicBezTo>
                    <a:pt x="0" y="302"/>
                    <a:pt x="87" y="389"/>
                    <a:pt x="194" y="389"/>
                  </a:cubicBezTo>
                  <a:cubicBezTo>
                    <a:pt x="300" y="389"/>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
            <p:cNvSpPr/>
            <p:nvPr/>
          </p:nvSpPr>
          <p:spPr>
            <a:xfrm>
              <a:off x="832825" y="1379900"/>
              <a:ext cx="11350" cy="9750"/>
            </a:xfrm>
            <a:custGeom>
              <a:avLst/>
              <a:gdLst/>
              <a:ahLst/>
              <a:cxnLst/>
              <a:rect l="l" t="t" r="r" b="b"/>
              <a:pathLst>
                <a:path w="454" h="390" extrusionOk="0">
                  <a:moveTo>
                    <a:pt x="259" y="0"/>
                  </a:moveTo>
                  <a:cubicBezTo>
                    <a:pt x="87" y="0"/>
                    <a:pt x="0" y="210"/>
                    <a:pt x="122" y="332"/>
                  </a:cubicBezTo>
                  <a:cubicBezTo>
                    <a:pt x="161" y="372"/>
                    <a:pt x="210" y="389"/>
                    <a:pt x="257" y="389"/>
                  </a:cubicBezTo>
                  <a:cubicBezTo>
                    <a:pt x="357" y="389"/>
                    <a:pt x="453" y="312"/>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
            <p:cNvSpPr/>
            <p:nvPr/>
          </p:nvSpPr>
          <p:spPr>
            <a:xfrm>
              <a:off x="872575" y="1379900"/>
              <a:ext cx="11350" cy="9725"/>
            </a:xfrm>
            <a:custGeom>
              <a:avLst/>
              <a:gdLst/>
              <a:ahLst/>
              <a:cxnLst/>
              <a:rect l="l" t="t" r="r" b="b"/>
              <a:pathLst>
                <a:path w="454" h="389" extrusionOk="0">
                  <a:moveTo>
                    <a:pt x="260" y="0"/>
                  </a:moveTo>
                  <a:cubicBezTo>
                    <a:pt x="87" y="0"/>
                    <a:pt x="0" y="210"/>
                    <a:pt x="122" y="331"/>
                  </a:cubicBezTo>
                  <a:cubicBezTo>
                    <a:pt x="161" y="371"/>
                    <a:pt x="210"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
            <p:cNvSpPr/>
            <p:nvPr/>
          </p:nvSpPr>
          <p:spPr>
            <a:xfrm>
              <a:off x="913950" y="1379900"/>
              <a:ext cx="9725" cy="9725"/>
            </a:xfrm>
            <a:custGeom>
              <a:avLst/>
              <a:gdLst/>
              <a:ahLst/>
              <a:cxnLst/>
              <a:rect l="l" t="t" r="r" b="b"/>
              <a:pathLst>
                <a:path w="389" h="389" extrusionOk="0">
                  <a:moveTo>
                    <a:pt x="195" y="0"/>
                  </a:moveTo>
                  <a:cubicBezTo>
                    <a:pt x="87" y="0"/>
                    <a:pt x="1" y="87"/>
                    <a:pt x="1" y="194"/>
                  </a:cubicBezTo>
                  <a:cubicBezTo>
                    <a:pt x="1" y="302"/>
                    <a:pt x="87"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
            <p:cNvSpPr/>
            <p:nvPr/>
          </p:nvSpPr>
          <p:spPr>
            <a:xfrm>
              <a:off x="95370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
            <p:cNvSpPr/>
            <p:nvPr/>
          </p:nvSpPr>
          <p:spPr>
            <a:xfrm>
              <a:off x="99345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3" y="389"/>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
            <p:cNvSpPr/>
            <p:nvPr/>
          </p:nvSpPr>
          <p:spPr>
            <a:xfrm>
              <a:off x="10332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
            <p:cNvSpPr/>
            <p:nvPr/>
          </p:nvSpPr>
          <p:spPr>
            <a:xfrm>
              <a:off x="107297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
            <p:cNvSpPr/>
            <p:nvPr/>
          </p:nvSpPr>
          <p:spPr>
            <a:xfrm>
              <a:off x="11127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
            <p:cNvSpPr/>
            <p:nvPr/>
          </p:nvSpPr>
          <p:spPr>
            <a:xfrm>
              <a:off x="1152500"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
            <p:cNvSpPr/>
            <p:nvPr/>
          </p:nvSpPr>
          <p:spPr>
            <a:xfrm>
              <a:off x="1192275" y="1379900"/>
              <a:ext cx="9675" cy="9725"/>
            </a:xfrm>
            <a:custGeom>
              <a:avLst/>
              <a:gdLst/>
              <a:ahLst/>
              <a:cxnLst/>
              <a:rect l="l" t="t" r="r" b="b"/>
              <a:pathLst>
                <a:path w="387" h="389" extrusionOk="0">
                  <a:moveTo>
                    <a:pt x="193" y="0"/>
                  </a:moveTo>
                  <a:cubicBezTo>
                    <a:pt x="86" y="0"/>
                    <a:pt x="0" y="87"/>
                    <a:pt x="0" y="194"/>
                  </a:cubicBezTo>
                  <a:cubicBezTo>
                    <a:pt x="0" y="302"/>
                    <a:pt x="86" y="389"/>
                    <a:pt x="193" y="389"/>
                  </a:cubicBezTo>
                  <a:cubicBezTo>
                    <a:pt x="300" y="389"/>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
            <p:cNvSpPr/>
            <p:nvPr/>
          </p:nvSpPr>
          <p:spPr>
            <a:xfrm>
              <a:off x="1232025" y="1379900"/>
              <a:ext cx="9675" cy="9725"/>
            </a:xfrm>
            <a:custGeom>
              <a:avLst/>
              <a:gdLst/>
              <a:ahLst/>
              <a:cxnLst/>
              <a:rect l="l" t="t" r="r" b="b"/>
              <a:pathLst>
                <a:path w="387" h="389" extrusionOk="0">
                  <a:moveTo>
                    <a:pt x="194" y="0"/>
                  </a:moveTo>
                  <a:cubicBezTo>
                    <a:pt x="87" y="0"/>
                    <a:pt x="0" y="87"/>
                    <a:pt x="0" y="194"/>
                  </a:cubicBezTo>
                  <a:cubicBezTo>
                    <a:pt x="0" y="302"/>
                    <a:pt x="87" y="389"/>
                    <a:pt x="194" y="389"/>
                  </a:cubicBezTo>
                  <a:cubicBezTo>
                    <a:pt x="300" y="389"/>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
            <p:cNvSpPr/>
            <p:nvPr/>
          </p:nvSpPr>
          <p:spPr>
            <a:xfrm>
              <a:off x="31762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
            <p:cNvSpPr/>
            <p:nvPr/>
          </p:nvSpPr>
          <p:spPr>
            <a:xfrm>
              <a:off x="355750" y="134580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
            <p:cNvSpPr/>
            <p:nvPr/>
          </p:nvSpPr>
          <p:spPr>
            <a:xfrm>
              <a:off x="397125" y="134580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
            <p:cNvSpPr/>
            <p:nvPr/>
          </p:nvSpPr>
          <p:spPr>
            <a:xfrm>
              <a:off x="435250" y="1345800"/>
              <a:ext cx="11350" cy="9725"/>
            </a:xfrm>
            <a:custGeom>
              <a:avLst/>
              <a:gdLst/>
              <a:ahLst/>
              <a:cxnLst/>
              <a:rect l="l" t="t" r="r" b="b"/>
              <a:pathLst>
                <a:path w="454" h="389" extrusionOk="0">
                  <a:moveTo>
                    <a:pt x="260" y="0"/>
                  </a:moveTo>
                  <a:cubicBezTo>
                    <a:pt x="87" y="0"/>
                    <a:pt x="0" y="209"/>
                    <a:pt x="123" y="332"/>
                  </a:cubicBezTo>
                  <a:cubicBezTo>
                    <a:pt x="162" y="371"/>
                    <a:pt x="211"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
            <p:cNvSpPr/>
            <p:nvPr/>
          </p:nvSpPr>
          <p:spPr>
            <a:xfrm>
              <a:off x="475000" y="1345800"/>
              <a:ext cx="11350" cy="9725"/>
            </a:xfrm>
            <a:custGeom>
              <a:avLst/>
              <a:gdLst/>
              <a:ahLst/>
              <a:cxnLst/>
              <a:rect l="l" t="t" r="r" b="b"/>
              <a:pathLst>
                <a:path w="454" h="389" extrusionOk="0">
                  <a:moveTo>
                    <a:pt x="260" y="0"/>
                  </a:moveTo>
                  <a:cubicBezTo>
                    <a:pt x="87" y="0"/>
                    <a:pt x="1" y="209"/>
                    <a:pt x="122" y="332"/>
                  </a:cubicBezTo>
                  <a:cubicBezTo>
                    <a:pt x="161" y="371"/>
                    <a:pt x="210"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
            <p:cNvSpPr/>
            <p:nvPr/>
          </p:nvSpPr>
          <p:spPr>
            <a:xfrm>
              <a:off x="516425" y="134580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
            <p:cNvSpPr/>
            <p:nvPr/>
          </p:nvSpPr>
          <p:spPr>
            <a:xfrm>
              <a:off x="554500" y="1345800"/>
              <a:ext cx="11375" cy="9725"/>
            </a:xfrm>
            <a:custGeom>
              <a:avLst/>
              <a:gdLst/>
              <a:ahLst/>
              <a:cxnLst/>
              <a:rect l="l" t="t" r="r" b="b"/>
              <a:pathLst>
                <a:path w="455" h="389" extrusionOk="0">
                  <a:moveTo>
                    <a:pt x="262" y="0"/>
                  </a:moveTo>
                  <a:cubicBezTo>
                    <a:pt x="87" y="0"/>
                    <a:pt x="1" y="209"/>
                    <a:pt x="124" y="332"/>
                  </a:cubicBezTo>
                  <a:cubicBezTo>
                    <a:pt x="163" y="371"/>
                    <a:pt x="212" y="389"/>
                    <a:pt x="259" y="389"/>
                  </a:cubicBezTo>
                  <a:cubicBezTo>
                    <a:pt x="359" y="389"/>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
            <p:cNvSpPr/>
            <p:nvPr/>
          </p:nvSpPr>
          <p:spPr>
            <a:xfrm>
              <a:off x="595925"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
            <p:cNvSpPr/>
            <p:nvPr/>
          </p:nvSpPr>
          <p:spPr>
            <a:xfrm>
              <a:off x="634025" y="1345800"/>
              <a:ext cx="11375" cy="9725"/>
            </a:xfrm>
            <a:custGeom>
              <a:avLst/>
              <a:gdLst/>
              <a:ahLst/>
              <a:cxnLst/>
              <a:rect l="l" t="t" r="r" b="b"/>
              <a:pathLst>
                <a:path w="455" h="389" extrusionOk="0">
                  <a:moveTo>
                    <a:pt x="261" y="0"/>
                  </a:moveTo>
                  <a:cubicBezTo>
                    <a:pt x="88" y="0"/>
                    <a:pt x="0" y="209"/>
                    <a:pt x="123" y="332"/>
                  </a:cubicBezTo>
                  <a:cubicBezTo>
                    <a:pt x="162" y="371"/>
                    <a:pt x="211" y="389"/>
                    <a:pt x="259"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
            <p:cNvSpPr/>
            <p:nvPr/>
          </p:nvSpPr>
          <p:spPr>
            <a:xfrm>
              <a:off x="673775" y="1345800"/>
              <a:ext cx="11375" cy="9725"/>
            </a:xfrm>
            <a:custGeom>
              <a:avLst/>
              <a:gdLst/>
              <a:ahLst/>
              <a:cxnLst/>
              <a:rect l="l" t="t" r="r" b="b"/>
              <a:pathLst>
                <a:path w="455" h="389" extrusionOk="0">
                  <a:moveTo>
                    <a:pt x="261" y="0"/>
                  </a:moveTo>
                  <a:cubicBezTo>
                    <a:pt x="88" y="0"/>
                    <a:pt x="0" y="209"/>
                    <a:pt x="123" y="332"/>
                  </a:cubicBezTo>
                  <a:cubicBezTo>
                    <a:pt x="163" y="371"/>
                    <a:pt x="211" y="389"/>
                    <a:pt x="259"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
            <p:cNvSpPr/>
            <p:nvPr/>
          </p:nvSpPr>
          <p:spPr>
            <a:xfrm>
              <a:off x="715200" y="134580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
            <p:cNvSpPr/>
            <p:nvPr/>
          </p:nvSpPr>
          <p:spPr>
            <a:xfrm>
              <a:off x="753300" y="1345800"/>
              <a:ext cx="11375" cy="9725"/>
            </a:xfrm>
            <a:custGeom>
              <a:avLst/>
              <a:gdLst/>
              <a:ahLst/>
              <a:cxnLst/>
              <a:rect l="l" t="t" r="r" b="b"/>
              <a:pathLst>
                <a:path w="455" h="389" extrusionOk="0">
                  <a:moveTo>
                    <a:pt x="260" y="0"/>
                  </a:moveTo>
                  <a:cubicBezTo>
                    <a:pt x="87" y="0"/>
                    <a:pt x="1" y="209"/>
                    <a:pt x="122" y="332"/>
                  </a:cubicBezTo>
                  <a:cubicBezTo>
                    <a:pt x="162" y="371"/>
                    <a:pt x="210" y="389"/>
                    <a:pt x="258" y="389"/>
                  </a:cubicBezTo>
                  <a:cubicBezTo>
                    <a:pt x="358" y="389"/>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
            <p:cNvSpPr/>
            <p:nvPr/>
          </p:nvSpPr>
          <p:spPr>
            <a:xfrm>
              <a:off x="794700"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
            <p:cNvSpPr/>
            <p:nvPr/>
          </p:nvSpPr>
          <p:spPr>
            <a:xfrm>
              <a:off x="832825" y="1345800"/>
              <a:ext cx="11350" cy="9725"/>
            </a:xfrm>
            <a:custGeom>
              <a:avLst/>
              <a:gdLst/>
              <a:ahLst/>
              <a:cxnLst/>
              <a:rect l="l" t="t" r="r" b="b"/>
              <a:pathLst>
                <a:path w="454" h="389" extrusionOk="0">
                  <a:moveTo>
                    <a:pt x="259" y="0"/>
                  </a:moveTo>
                  <a:cubicBezTo>
                    <a:pt x="87" y="0"/>
                    <a:pt x="0" y="209"/>
                    <a:pt x="122" y="332"/>
                  </a:cubicBezTo>
                  <a:cubicBezTo>
                    <a:pt x="161" y="371"/>
                    <a:pt x="210" y="389"/>
                    <a:pt x="257" y="389"/>
                  </a:cubicBezTo>
                  <a:cubicBezTo>
                    <a:pt x="357" y="389"/>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
            <p:cNvSpPr/>
            <p:nvPr/>
          </p:nvSpPr>
          <p:spPr>
            <a:xfrm>
              <a:off x="872575" y="1345800"/>
              <a:ext cx="11350" cy="9725"/>
            </a:xfrm>
            <a:custGeom>
              <a:avLst/>
              <a:gdLst/>
              <a:ahLst/>
              <a:cxnLst/>
              <a:rect l="l" t="t" r="r" b="b"/>
              <a:pathLst>
                <a:path w="454" h="389" extrusionOk="0">
                  <a:moveTo>
                    <a:pt x="260" y="0"/>
                  </a:moveTo>
                  <a:cubicBezTo>
                    <a:pt x="87" y="0"/>
                    <a:pt x="0" y="209"/>
                    <a:pt x="122" y="332"/>
                  </a:cubicBezTo>
                  <a:cubicBezTo>
                    <a:pt x="161" y="371"/>
                    <a:pt x="210" y="389"/>
                    <a:pt x="257"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
            <p:cNvSpPr/>
            <p:nvPr/>
          </p:nvSpPr>
          <p:spPr>
            <a:xfrm>
              <a:off x="913950" y="134580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
            <p:cNvSpPr/>
            <p:nvPr/>
          </p:nvSpPr>
          <p:spPr>
            <a:xfrm>
              <a:off x="95370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
            <p:cNvSpPr/>
            <p:nvPr/>
          </p:nvSpPr>
          <p:spPr>
            <a:xfrm>
              <a:off x="99345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
            <p:cNvSpPr/>
            <p:nvPr/>
          </p:nvSpPr>
          <p:spPr>
            <a:xfrm>
              <a:off x="10332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
            <p:cNvSpPr/>
            <p:nvPr/>
          </p:nvSpPr>
          <p:spPr>
            <a:xfrm>
              <a:off x="107297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
            <p:cNvSpPr/>
            <p:nvPr/>
          </p:nvSpPr>
          <p:spPr>
            <a:xfrm>
              <a:off x="11127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
            <p:cNvSpPr/>
            <p:nvPr/>
          </p:nvSpPr>
          <p:spPr>
            <a:xfrm>
              <a:off x="1152500"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
            <p:cNvSpPr/>
            <p:nvPr/>
          </p:nvSpPr>
          <p:spPr>
            <a:xfrm>
              <a:off x="1192275" y="134580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
            <p:cNvSpPr/>
            <p:nvPr/>
          </p:nvSpPr>
          <p:spPr>
            <a:xfrm>
              <a:off x="1232025" y="134580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
            <p:cNvSpPr/>
            <p:nvPr/>
          </p:nvSpPr>
          <p:spPr>
            <a:xfrm>
              <a:off x="31762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
            <p:cNvSpPr/>
            <p:nvPr/>
          </p:nvSpPr>
          <p:spPr>
            <a:xfrm>
              <a:off x="355750" y="1311675"/>
              <a:ext cx="11350" cy="9750"/>
            </a:xfrm>
            <a:custGeom>
              <a:avLst/>
              <a:gdLst/>
              <a:ahLst/>
              <a:cxnLst/>
              <a:rect l="l" t="t" r="r" b="b"/>
              <a:pathLst>
                <a:path w="454" h="390" extrusionOk="0">
                  <a:moveTo>
                    <a:pt x="259" y="1"/>
                  </a:moveTo>
                  <a:cubicBezTo>
                    <a:pt x="87" y="1"/>
                    <a:pt x="0" y="210"/>
                    <a:pt x="123" y="333"/>
                  </a:cubicBezTo>
                  <a:cubicBezTo>
                    <a:pt x="162" y="372"/>
                    <a:pt x="210" y="390"/>
                    <a:pt x="258" y="390"/>
                  </a:cubicBezTo>
                  <a:cubicBezTo>
                    <a:pt x="357" y="390"/>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
            <p:cNvSpPr/>
            <p:nvPr/>
          </p:nvSpPr>
          <p:spPr>
            <a:xfrm>
              <a:off x="397125" y="1311675"/>
              <a:ext cx="9725" cy="9725"/>
            </a:xfrm>
            <a:custGeom>
              <a:avLst/>
              <a:gdLst/>
              <a:ahLst/>
              <a:cxnLst/>
              <a:rect l="l" t="t" r="r" b="b"/>
              <a:pathLst>
                <a:path w="389" h="389" extrusionOk="0">
                  <a:moveTo>
                    <a:pt x="195" y="1"/>
                  </a:moveTo>
                  <a:cubicBezTo>
                    <a:pt x="88" y="1"/>
                    <a:pt x="1" y="89"/>
                    <a:pt x="1" y="195"/>
                  </a:cubicBezTo>
                  <a:cubicBezTo>
                    <a:pt x="1" y="303"/>
                    <a:pt x="88"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
            <p:cNvSpPr/>
            <p:nvPr/>
          </p:nvSpPr>
          <p:spPr>
            <a:xfrm>
              <a:off x="435250" y="1311675"/>
              <a:ext cx="11350" cy="9750"/>
            </a:xfrm>
            <a:custGeom>
              <a:avLst/>
              <a:gdLst/>
              <a:ahLst/>
              <a:cxnLst/>
              <a:rect l="l" t="t" r="r" b="b"/>
              <a:pathLst>
                <a:path w="454" h="390" extrusionOk="0">
                  <a:moveTo>
                    <a:pt x="260" y="1"/>
                  </a:moveTo>
                  <a:cubicBezTo>
                    <a:pt x="87" y="1"/>
                    <a:pt x="0" y="210"/>
                    <a:pt x="123" y="333"/>
                  </a:cubicBezTo>
                  <a:cubicBezTo>
                    <a:pt x="162" y="372"/>
                    <a:pt x="211" y="390"/>
                    <a:pt x="258"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
            <p:cNvSpPr/>
            <p:nvPr/>
          </p:nvSpPr>
          <p:spPr>
            <a:xfrm>
              <a:off x="475000" y="1311675"/>
              <a:ext cx="11350" cy="9750"/>
            </a:xfrm>
            <a:custGeom>
              <a:avLst/>
              <a:gdLst/>
              <a:ahLst/>
              <a:cxnLst/>
              <a:rect l="l" t="t" r="r" b="b"/>
              <a:pathLst>
                <a:path w="454" h="390" extrusionOk="0">
                  <a:moveTo>
                    <a:pt x="260" y="1"/>
                  </a:moveTo>
                  <a:cubicBezTo>
                    <a:pt x="87" y="1"/>
                    <a:pt x="1" y="210"/>
                    <a:pt x="122" y="333"/>
                  </a:cubicBezTo>
                  <a:cubicBezTo>
                    <a:pt x="161" y="372"/>
                    <a:pt x="210" y="390"/>
                    <a:pt x="258"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
            <p:cNvSpPr/>
            <p:nvPr/>
          </p:nvSpPr>
          <p:spPr>
            <a:xfrm>
              <a:off x="516425" y="1311675"/>
              <a:ext cx="9675" cy="9725"/>
            </a:xfrm>
            <a:custGeom>
              <a:avLst/>
              <a:gdLst/>
              <a:ahLst/>
              <a:cxnLst/>
              <a:rect l="l" t="t" r="r" b="b"/>
              <a:pathLst>
                <a:path w="387" h="389" extrusionOk="0">
                  <a:moveTo>
                    <a:pt x="193" y="1"/>
                  </a:moveTo>
                  <a:cubicBezTo>
                    <a:pt x="87" y="1"/>
                    <a:pt x="0" y="89"/>
                    <a:pt x="0" y="195"/>
                  </a:cubicBezTo>
                  <a:cubicBezTo>
                    <a:pt x="0" y="303"/>
                    <a:pt x="87" y="389"/>
                    <a:pt x="193" y="389"/>
                  </a:cubicBezTo>
                  <a:cubicBezTo>
                    <a:pt x="301" y="389"/>
                    <a:pt x="387" y="303"/>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
            <p:cNvSpPr/>
            <p:nvPr/>
          </p:nvSpPr>
          <p:spPr>
            <a:xfrm>
              <a:off x="554500" y="1311675"/>
              <a:ext cx="11375" cy="9750"/>
            </a:xfrm>
            <a:custGeom>
              <a:avLst/>
              <a:gdLst/>
              <a:ahLst/>
              <a:cxnLst/>
              <a:rect l="l" t="t" r="r" b="b"/>
              <a:pathLst>
                <a:path w="455" h="390" extrusionOk="0">
                  <a:moveTo>
                    <a:pt x="262" y="1"/>
                  </a:moveTo>
                  <a:cubicBezTo>
                    <a:pt x="87" y="1"/>
                    <a:pt x="1" y="210"/>
                    <a:pt x="124" y="333"/>
                  </a:cubicBezTo>
                  <a:cubicBezTo>
                    <a:pt x="163" y="372"/>
                    <a:pt x="212" y="390"/>
                    <a:pt x="259" y="390"/>
                  </a:cubicBezTo>
                  <a:cubicBezTo>
                    <a:pt x="359" y="390"/>
                    <a:pt x="454" y="312"/>
                    <a:pt x="454" y="195"/>
                  </a:cubicBezTo>
                  <a:cubicBezTo>
                    <a:pt x="454" y="89"/>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
            <p:cNvSpPr/>
            <p:nvPr/>
          </p:nvSpPr>
          <p:spPr>
            <a:xfrm>
              <a:off x="595925"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7" y="303"/>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
            <p:cNvSpPr/>
            <p:nvPr/>
          </p:nvSpPr>
          <p:spPr>
            <a:xfrm>
              <a:off x="634025" y="1311675"/>
              <a:ext cx="11375" cy="9750"/>
            </a:xfrm>
            <a:custGeom>
              <a:avLst/>
              <a:gdLst/>
              <a:ahLst/>
              <a:cxnLst/>
              <a:rect l="l" t="t" r="r" b="b"/>
              <a:pathLst>
                <a:path w="455" h="390" extrusionOk="0">
                  <a:moveTo>
                    <a:pt x="261" y="1"/>
                  </a:moveTo>
                  <a:cubicBezTo>
                    <a:pt x="88" y="1"/>
                    <a:pt x="0" y="210"/>
                    <a:pt x="123" y="333"/>
                  </a:cubicBezTo>
                  <a:cubicBezTo>
                    <a:pt x="162" y="372"/>
                    <a:pt x="211" y="390"/>
                    <a:pt x="259" y="390"/>
                  </a:cubicBezTo>
                  <a:cubicBezTo>
                    <a:pt x="359" y="390"/>
                    <a:pt x="455" y="312"/>
                    <a:pt x="455" y="195"/>
                  </a:cubicBezTo>
                  <a:cubicBezTo>
                    <a:pt x="453"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
            <p:cNvSpPr/>
            <p:nvPr/>
          </p:nvSpPr>
          <p:spPr>
            <a:xfrm>
              <a:off x="673775" y="1311675"/>
              <a:ext cx="11375" cy="9750"/>
            </a:xfrm>
            <a:custGeom>
              <a:avLst/>
              <a:gdLst/>
              <a:ahLst/>
              <a:cxnLst/>
              <a:rect l="l" t="t" r="r" b="b"/>
              <a:pathLst>
                <a:path w="455" h="390" extrusionOk="0">
                  <a:moveTo>
                    <a:pt x="261" y="1"/>
                  </a:moveTo>
                  <a:cubicBezTo>
                    <a:pt x="88" y="1"/>
                    <a:pt x="0" y="210"/>
                    <a:pt x="123" y="333"/>
                  </a:cubicBezTo>
                  <a:cubicBezTo>
                    <a:pt x="163" y="372"/>
                    <a:pt x="211" y="390"/>
                    <a:pt x="259" y="390"/>
                  </a:cubicBezTo>
                  <a:cubicBezTo>
                    <a:pt x="359" y="390"/>
                    <a:pt x="455" y="312"/>
                    <a:pt x="455" y="195"/>
                  </a:cubicBezTo>
                  <a:cubicBezTo>
                    <a:pt x="453"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
            <p:cNvSpPr/>
            <p:nvPr/>
          </p:nvSpPr>
          <p:spPr>
            <a:xfrm>
              <a:off x="715200" y="1311675"/>
              <a:ext cx="9725" cy="9725"/>
            </a:xfrm>
            <a:custGeom>
              <a:avLst/>
              <a:gdLst/>
              <a:ahLst/>
              <a:cxnLst/>
              <a:rect l="l" t="t" r="r" b="b"/>
              <a:pathLst>
                <a:path w="389" h="389" extrusionOk="0">
                  <a:moveTo>
                    <a:pt x="194" y="1"/>
                  </a:moveTo>
                  <a:cubicBezTo>
                    <a:pt x="86" y="1"/>
                    <a:pt x="0" y="89"/>
                    <a:pt x="0" y="195"/>
                  </a:cubicBezTo>
                  <a:cubicBezTo>
                    <a:pt x="0" y="303"/>
                    <a:pt x="86"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
            <p:cNvSpPr/>
            <p:nvPr/>
          </p:nvSpPr>
          <p:spPr>
            <a:xfrm>
              <a:off x="753300" y="1311675"/>
              <a:ext cx="11375" cy="9750"/>
            </a:xfrm>
            <a:custGeom>
              <a:avLst/>
              <a:gdLst/>
              <a:ahLst/>
              <a:cxnLst/>
              <a:rect l="l" t="t" r="r" b="b"/>
              <a:pathLst>
                <a:path w="455" h="390" extrusionOk="0">
                  <a:moveTo>
                    <a:pt x="260" y="1"/>
                  </a:moveTo>
                  <a:cubicBezTo>
                    <a:pt x="87" y="1"/>
                    <a:pt x="1" y="210"/>
                    <a:pt x="122" y="333"/>
                  </a:cubicBezTo>
                  <a:cubicBezTo>
                    <a:pt x="162" y="372"/>
                    <a:pt x="210" y="390"/>
                    <a:pt x="258" y="390"/>
                  </a:cubicBezTo>
                  <a:cubicBezTo>
                    <a:pt x="358" y="390"/>
                    <a:pt x="454" y="312"/>
                    <a:pt x="454" y="195"/>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
            <p:cNvSpPr/>
            <p:nvPr/>
          </p:nvSpPr>
          <p:spPr>
            <a:xfrm>
              <a:off x="794700"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
            <p:cNvSpPr/>
            <p:nvPr/>
          </p:nvSpPr>
          <p:spPr>
            <a:xfrm>
              <a:off x="832825" y="1311675"/>
              <a:ext cx="11350" cy="9750"/>
            </a:xfrm>
            <a:custGeom>
              <a:avLst/>
              <a:gdLst/>
              <a:ahLst/>
              <a:cxnLst/>
              <a:rect l="l" t="t" r="r" b="b"/>
              <a:pathLst>
                <a:path w="454" h="390" extrusionOk="0">
                  <a:moveTo>
                    <a:pt x="259" y="1"/>
                  </a:moveTo>
                  <a:cubicBezTo>
                    <a:pt x="87" y="1"/>
                    <a:pt x="0" y="210"/>
                    <a:pt x="122" y="333"/>
                  </a:cubicBezTo>
                  <a:cubicBezTo>
                    <a:pt x="161" y="372"/>
                    <a:pt x="210" y="390"/>
                    <a:pt x="257" y="390"/>
                  </a:cubicBezTo>
                  <a:cubicBezTo>
                    <a:pt x="357" y="390"/>
                    <a:pt x="453" y="312"/>
                    <a:pt x="453" y="195"/>
                  </a:cubicBezTo>
                  <a:cubicBezTo>
                    <a:pt x="453" y="89"/>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
            <p:cNvSpPr/>
            <p:nvPr/>
          </p:nvSpPr>
          <p:spPr>
            <a:xfrm>
              <a:off x="872575" y="1311675"/>
              <a:ext cx="11350" cy="9750"/>
            </a:xfrm>
            <a:custGeom>
              <a:avLst/>
              <a:gdLst/>
              <a:ahLst/>
              <a:cxnLst/>
              <a:rect l="l" t="t" r="r" b="b"/>
              <a:pathLst>
                <a:path w="454" h="390" extrusionOk="0">
                  <a:moveTo>
                    <a:pt x="260" y="1"/>
                  </a:moveTo>
                  <a:cubicBezTo>
                    <a:pt x="87" y="1"/>
                    <a:pt x="0" y="210"/>
                    <a:pt x="122" y="333"/>
                  </a:cubicBezTo>
                  <a:cubicBezTo>
                    <a:pt x="161" y="372"/>
                    <a:pt x="210" y="390"/>
                    <a:pt x="257"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
            <p:cNvSpPr/>
            <p:nvPr/>
          </p:nvSpPr>
          <p:spPr>
            <a:xfrm>
              <a:off x="913950" y="1311675"/>
              <a:ext cx="9725" cy="9725"/>
            </a:xfrm>
            <a:custGeom>
              <a:avLst/>
              <a:gdLst/>
              <a:ahLst/>
              <a:cxnLst/>
              <a:rect l="l" t="t" r="r" b="b"/>
              <a:pathLst>
                <a:path w="389" h="389" extrusionOk="0">
                  <a:moveTo>
                    <a:pt x="195" y="1"/>
                  </a:moveTo>
                  <a:cubicBezTo>
                    <a:pt x="87" y="1"/>
                    <a:pt x="1" y="89"/>
                    <a:pt x="1" y="195"/>
                  </a:cubicBezTo>
                  <a:cubicBezTo>
                    <a:pt x="1" y="303"/>
                    <a:pt x="87"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
            <p:cNvSpPr/>
            <p:nvPr/>
          </p:nvSpPr>
          <p:spPr>
            <a:xfrm>
              <a:off x="95370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
            <p:cNvSpPr/>
            <p:nvPr/>
          </p:nvSpPr>
          <p:spPr>
            <a:xfrm>
              <a:off x="99345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3" y="389"/>
                    <a:pt x="389" y="303"/>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
            <p:cNvSpPr/>
            <p:nvPr/>
          </p:nvSpPr>
          <p:spPr>
            <a:xfrm>
              <a:off x="10332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
            <p:cNvSpPr/>
            <p:nvPr/>
          </p:nvSpPr>
          <p:spPr>
            <a:xfrm>
              <a:off x="107297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
            <p:cNvSpPr/>
            <p:nvPr/>
          </p:nvSpPr>
          <p:spPr>
            <a:xfrm>
              <a:off x="11127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
            <p:cNvSpPr/>
            <p:nvPr/>
          </p:nvSpPr>
          <p:spPr>
            <a:xfrm>
              <a:off x="1152500"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8" y="303"/>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
            <p:cNvSpPr/>
            <p:nvPr/>
          </p:nvSpPr>
          <p:spPr>
            <a:xfrm>
              <a:off x="1192275" y="1311675"/>
              <a:ext cx="9675" cy="9725"/>
            </a:xfrm>
            <a:custGeom>
              <a:avLst/>
              <a:gdLst/>
              <a:ahLst/>
              <a:cxnLst/>
              <a:rect l="l" t="t" r="r" b="b"/>
              <a:pathLst>
                <a:path w="387" h="389" extrusionOk="0">
                  <a:moveTo>
                    <a:pt x="193" y="1"/>
                  </a:moveTo>
                  <a:cubicBezTo>
                    <a:pt x="86" y="1"/>
                    <a:pt x="0" y="89"/>
                    <a:pt x="0" y="195"/>
                  </a:cubicBezTo>
                  <a:cubicBezTo>
                    <a:pt x="0" y="303"/>
                    <a:pt x="86" y="389"/>
                    <a:pt x="193" y="389"/>
                  </a:cubicBezTo>
                  <a:cubicBezTo>
                    <a:pt x="300" y="389"/>
                    <a:pt x="387" y="303"/>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
            <p:cNvSpPr/>
            <p:nvPr/>
          </p:nvSpPr>
          <p:spPr>
            <a:xfrm>
              <a:off x="1232025" y="1311675"/>
              <a:ext cx="9675" cy="9725"/>
            </a:xfrm>
            <a:custGeom>
              <a:avLst/>
              <a:gdLst/>
              <a:ahLst/>
              <a:cxnLst/>
              <a:rect l="l" t="t" r="r" b="b"/>
              <a:pathLst>
                <a:path w="387" h="389" extrusionOk="0">
                  <a:moveTo>
                    <a:pt x="194" y="1"/>
                  </a:moveTo>
                  <a:cubicBezTo>
                    <a:pt x="87" y="1"/>
                    <a:pt x="0" y="89"/>
                    <a:pt x="0" y="195"/>
                  </a:cubicBezTo>
                  <a:cubicBezTo>
                    <a:pt x="0" y="303"/>
                    <a:pt x="87" y="389"/>
                    <a:pt x="194" y="389"/>
                  </a:cubicBezTo>
                  <a:cubicBezTo>
                    <a:pt x="300" y="389"/>
                    <a:pt x="387" y="303"/>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
            <p:cNvSpPr/>
            <p:nvPr/>
          </p:nvSpPr>
          <p:spPr>
            <a:xfrm>
              <a:off x="276225" y="1277575"/>
              <a:ext cx="11375" cy="9725"/>
            </a:xfrm>
            <a:custGeom>
              <a:avLst/>
              <a:gdLst/>
              <a:ahLst/>
              <a:cxnLst/>
              <a:rect l="l" t="t" r="r" b="b"/>
              <a:pathLst>
                <a:path w="455" h="389" extrusionOk="0">
                  <a:moveTo>
                    <a:pt x="260" y="1"/>
                  </a:moveTo>
                  <a:cubicBezTo>
                    <a:pt x="87" y="1"/>
                    <a:pt x="1" y="210"/>
                    <a:pt x="124" y="331"/>
                  </a:cubicBezTo>
                  <a:cubicBezTo>
                    <a:pt x="163" y="371"/>
                    <a:pt x="212" y="389"/>
                    <a:pt x="259" y="389"/>
                  </a:cubicBezTo>
                  <a:cubicBezTo>
                    <a:pt x="359" y="389"/>
                    <a:pt x="454" y="311"/>
                    <a:pt x="454" y="195"/>
                  </a:cubicBezTo>
                  <a:cubicBezTo>
                    <a:pt x="454" y="89"/>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
            <p:cNvSpPr/>
            <p:nvPr/>
          </p:nvSpPr>
          <p:spPr>
            <a:xfrm>
              <a:off x="31762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
            <p:cNvSpPr/>
            <p:nvPr/>
          </p:nvSpPr>
          <p:spPr>
            <a:xfrm>
              <a:off x="355750" y="127757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5"/>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
            <p:cNvSpPr/>
            <p:nvPr/>
          </p:nvSpPr>
          <p:spPr>
            <a:xfrm>
              <a:off x="397125" y="127757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
            <p:cNvSpPr/>
            <p:nvPr/>
          </p:nvSpPr>
          <p:spPr>
            <a:xfrm>
              <a:off x="435250" y="1277575"/>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
            <p:cNvSpPr/>
            <p:nvPr/>
          </p:nvSpPr>
          <p:spPr>
            <a:xfrm>
              <a:off x="475000" y="1277575"/>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
            <p:cNvSpPr/>
            <p:nvPr/>
          </p:nvSpPr>
          <p:spPr>
            <a:xfrm>
              <a:off x="516425" y="127757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
            <p:cNvSpPr/>
            <p:nvPr/>
          </p:nvSpPr>
          <p:spPr>
            <a:xfrm>
              <a:off x="554500" y="1277575"/>
              <a:ext cx="11375" cy="9750"/>
            </a:xfrm>
            <a:custGeom>
              <a:avLst/>
              <a:gdLst/>
              <a:ahLst/>
              <a:cxnLst/>
              <a:rect l="l" t="t" r="r" b="b"/>
              <a:pathLst>
                <a:path w="455" h="390" extrusionOk="0">
                  <a:moveTo>
                    <a:pt x="262" y="1"/>
                  </a:moveTo>
                  <a:cubicBezTo>
                    <a:pt x="87" y="1"/>
                    <a:pt x="1" y="210"/>
                    <a:pt x="124" y="333"/>
                  </a:cubicBezTo>
                  <a:cubicBezTo>
                    <a:pt x="163" y="372"/>
                    <a:pt x="211" y="389"/>
                    <a:pt x="258" y="389"/>
                  </a:cubicBezTo>
                  <a:cubicBezTo>
                    <a:pt x="358" y="389"/>
                    <a:pt x="454" y="312"/>
                    <a:pt x="454" y="195"/>
                  </a:cubicBezTo>
                  <a:cubicBezTo>
                    <a:pt x="454" y="89"/>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
            <p:cNvSpPr/>
            <p:nvPr/>
          </p:nvSpPr>
          <p:spPr>
            <a:xfrm>
              <a:off x="595925"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
            <p:cNvSpPr/>
            <p:nvPr/>
          </p:nvSpPr>
          <p:spPr>
            <a:xfrm>
              <a:off x="634025" y="1277575"/>
              <a:ext cx="11375" cy="9750"/>
            </a:xfrm>
            <a:custGeom>
              <a:avLst/>
              <a:gdLst/>
              <a:ahLst/>
              <a:cxnLst/>
              <a:rect l="l" t="t" r="r" b="b"/>
              <a:pathLst>
                <a:path w="455" h="390" extrusionOk="0">
                  <a:moveTo>
                    <a:pt x="261" y="1"/>
                  </a:moveTo>
                  <a:cubicBezTo>
                    <a:pt x="88" y="1"/>
                    <a:pt x="0" y="210"/>
                    <a:pt x="123" y="333"/>
                  </a:cubicBezTo>
                  <a:cubicBezTo>
                    <a:pt x="162" y="372"/>
                    <a:pt x="211" y="389"/>
                    <a:pt x="258" y="389"/>
                  </a:cubicBezTo>
                  <a:cubicBezTo>
                    <a:pt x="358" y="389"/>
                    <a:pt x="454" y="312"/>
                    <a:pt x="455" y="195"/>
                  </a:cubicBezTo>
                  <a:cubicBezTo>
                    <a:pt x="455"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
            <p:cNvSpPr/>
            <p:nvPr/>
          </p:nvSpPr>
          <p:spPr>
            <a:xfrm>
              <a:off x="673775" y="1277575"/>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
            <p:cNvSpPr/>
            <p:nvPr/>
          </p:nvSpPr>
          <p:spPr>
            <a:xfrm>
              <a:off x="715200" y="127757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
            <p:cNvSpPr/>
            <p:nvPr/>
          </p:nvSpPr>
          <p:spPr>
            <a:xfrm>
              <a:off x="753300" y="1277575"/>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
            <p:cNvSpPr/>
            <p:nvPr/>
          </p:nvSpPr>
          <p:spPr>
            <a:xfrm>
              <a:off x="794700"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
            <p:cNvSpPr/>
            <p:nvPr/>
          </p:nvSpPr>
          <p:spPr>
            <a:xfrm>
              <a:off x="832825" y="1277575"/>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
            <p:cNvSpPr/>
            <p:nvPr/>
          </p:nvSpPr>
          <p:spPr>
            <a:xfrm>
              <a:off x="872575" y="1277575"/>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
            <p:cNvSpPr/>
            <p:nvPr/>
          </p:nvSpPr>
          <p:spPr>
            <a:xfrm>
              <a:off x="913950" y="127757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
            <p:cNvSpPr/>
            <p:nvPr/>
          </p:nvSpPr>
          <p:spPr>
            <a:xfrm>
              <a:off x="95370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
            <p:cNvSpPr/>
            <p:nvPr/>
          </p:nvSpPr>
          <p:spPr>
            <a:xfrm>
              <a:off x="99345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
            <p:cNvSpPr/>
            <p:nvPr/>
          </p:nvSpPr>
          <p:spPr>
            <a:xfrm>
              <a:off x="10332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
            <p:cNvSpPr/>
            <p:nvPr/>
          </p:nvSpPr>
          <p:spPr>
            <a:xfrm>
              <a:off x="107297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
            <p:cNvSpPr/>
            <p:nvPr/>
          </p:nvSpPr>
          <p:spPr>
            <a:xfrm>
              <a:off x="11127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
            <p:cNvSpPr/>
            <p:nvPr/>
          </p:nvSpPr>
          <p:spPr>
            <a:xfrm>
              <a:off x="1152500"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
            <p:cNvSpPr/>
            <p:nvPr/>
          </p:nvSpPr>
          <p:spPr>
            <a:xfrm>
              <a:off x="1192275" y="127757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
            <p:cNvSpPr/>
            <p:nvPr/>
          </p:nvSpPr>
          <p:spPr>
            <a:xfrm>
              <a:off x="1232025" y="127757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
            <p:cNvSpPr/>
            <p:nvPr/>
          </p:nvSpPr>
          <p:spPr>
            <a:xfrm>
              <a:off x="276225" y="1243475"/>
              <a:ext cx="11375" cy="9725"/>
            </a:xfrm>
            <a:custGeom>
              <a:avLst/>
              <a:gdLst/>
              <a:ahLst/>
              <a:cxnLst/>
              <a:rect l="l" t="t" r="r" b="b"/>
              <a:pathLst>
                <a:path w="455" h="389" extrusionOk="0">
                  <a:moveTo>
                    <a:pt x="260" y="0"/>
                  </a:moveTo>
                  <a:cubicBezTo>
                    <a:pt x="87" y="0"/>
                    <a:pt x="1" y="210"/>
                    <a:pt x="124" y="332"/>
                  </a:cubicBezTo>
                  <a:cubicBezTo>
                    <a:pt x="163" y="371"/>
                    <a:pt x="211" y="389"/>
                    <a:pt x="258" y="389"/>
                  </a:cubicBezTo>
                  <a:cubicBezTo>
                    <a:pt x="358" y="389"/>
                    <a:pt x="454" y="312"/>
                    <a:pt x="454" y="194"/>
                  </a:cubicBezTo>
                  <a:cubicBezTo>
                    <a:pt x="454" y="88"/>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
            <p:cNvSpPr/>
            <p:nvPr/>
          </p:nvSpPr>
          <p:spPr>
            <a:xfrm>
              <a:off x="31762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
            <p:cNvSpPr/>
            <p:nvPr/>
          </p:nvSpPr>
          <p:spPr>
            <a:xfrm>
              <a:off x="355750" y="1243475"/>
              <a:ext cx="11350" cy="9725"/>
            </a:xfrm>
            <a:custGeom>
              <a:avLst/>
              <a:gdLst/>
              <a:ahLst/>
              <a:cxnLst/>
              <a:rect l="l" t="t" r="r" b="b"/>
              <a:pathLst>
                <a:path w="454" h="389" extrusionOk="0">
                  <a:moveTo>
                    <a:pt x="259" y="0"/>
                  </a:moveTo>
                  <a:cubicBezTo>
                    <a:pt x="87" y="0"/>
                    <a:pt x="0" y="210"/>
                    <a:pt x="123" y="332"/>
                  </a:cubicBezTo>
                  <a:cubicBezTo>
                    <a:pt x="162" y="371"/>
                    <a:pt x="210" y="389"/>
                    <a:pt x="258" y="389"/>
                  </a:cubicBezTo>
                  <a:cubicBezTo>
                    <a:pt x="357" y="389"/>
                    <a:pt x="453" y="312"/>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
            <p:cNvSpPr/>
            <p:nvPr/>
          </p:nvSpPr>
          <p:spPr>
            <a:xfrm>
              <a:off x="397125" y="124347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
            <p:cNvSpPr/>
            <p:nvPr/>
          </p:nvSpPr>
          <p:spPr>
            <a:xfrm>
              <a:off x="435250" y="1243475"/>
              <a:ext cx="11350" cy="9750"/>
            </a:xfrm>
            <a:custGeom>
              <a:avLst/>
              <a:gdLst/>
              <a:ahLst/>
              <a:cxnLst/>
              <a:rect l="l" t="t" r="r" b="b"/>
              <a:pathLst>
                <a:path w="454" h="390" extrusionOk="0">
                  <a:moveTo>
                    <a:pt x="260" y="0"/>
                  </a:moveTo>
                  <a:cubicBezTo>
                    <a:pt x="87" y="0"/>
                    <a:pt x="0" y="210"/>
                    <a:pt x="123" y="332"/>
                  </a:cubicBezTo>
                  <a:cubicBezTo>
                    <a:pt x="162" y="372"/>
                    <a:pt x="211" y="390"/>
                    <a:pt x="258"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
            <p:cNvSpPr/>
            <p:nvPr/>
          </p:nvSpPr>
          <p:spPr>
            <a:xfrm>
              <a:off x="475000" y="1243475"/>
              <a:ext cx="11350" cy="9750"/>
            </a:xfrm>
            <a:custGeom>
              <a:avLst/>
              <a:gdLst/>
              <a:ahLst/>
              <a:cxnLst/>
              <a:rect l="l" t="t" r="r" b="b"/>
              <a:pathLst>
                <a:path w="454" h="390" extrusionOk="0">
                  <a:moveTo>
                    <a:pt x="260" y="0"/>
                  </a:moveTo>
                  <a:cubicBezTo>
                    <a:pt x="87" y="0"/>
                    <a:pt x="1" y="210"/>
                    <a:pt x="122" y="332"/>
                  </a:cubicBezTo>
                  <a:cubicBezTo>
                    <a:pt x="161" y="372"/>
                    <a:pt x="210" y="390"/>
                    <a:pt x="258"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
            <p:cNvSpPr/>
            <p:nvPr/>
          </p:nvSpPr>
          <p:spPr>
            <a:xfrm>
              <a:off x="516425" y="124347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
            <p:cNvSpPr/>
            <p:nvPr/>
          </p:nvSpPr>
          <p:spPr>
            <a:xfrm>
              <a:off x="554500" y="1243475"/>
              <a:ext cx="11375" cy="9750"/>
            </a:xfrm>
            <a:custGeom>
              <a:avLst/>
              <a:gdLst/>
              <a:ahLst/>
              <a:cxnLst/>
              <a:rect l="l" t="t" r="r" b="b"/>
              <a:pathLst>
                <a:path w="455" h="390" extrusionOk="0">
                  <a:moveTo>
                    <a:pt x="262" y="0"/>
                  </a:moveTo>
                  <a:cubicBezTo>
                    <a:pt x="87" y="0"/>
                    <a:pt x="1" y="210"/>
                    <a:pt x="124" y="332"/>
                  </a:cubicBezTo>
                  <a:cubicBezTo>
                    <a:pt x="163" y="372"/>
                    <a:pt x="212" y="390"/>
                    <a:pt x="259" y="390"/>
                  </a:cubicBezTo>
                  <a:cubicBezTo>
                    <a:pt x="359" y="390"/>
                    <a:pt x="454" y="312"/>
                    <a:pt x="454" y="194"/>
                  </a:cubicBezTo>
                  <a:cubicBezTo>
                    <a:pt x="454"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
            <p:cNvSpPr/>
            <p:nvPr/>
          </p:nvSpPr>
          <p:spPr>
            <a:xfrm>
              <a:off x="595925"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
            <p:cNvSpPr/>
            <p:nvPr/>
          </p:nvSpPr>
          <p:spPr>
            <a:xfrm>
              <a:off x="634025" y="1243475"/>
              <a:ext cx="11375" cy="9750"/>
            </a:xfrm>
            <a:custGeom>
              <a:avLst/>
              <a:gdLst/>
              <a:ahLst/>
              <a:cxnLst/>
              <a:rect l="l" t="t" r="r" b="b"/>
              <a:pathLst>
                <a:path w="455" h="390" extrusionOk="0">
                  <a:moveTo>
                    <a:pt x="261" y="0"/>
                  </a:moveTo>
                  <a:cubicBezTo>
                    <a:pt x="88" y="0"/>
                    <a:pt x="0" y="210"/>
                    <a:pt x="123" y="332"/>
                  </a:cubicBezTo>
                  <a:cubicBezTo>
                    <a:pt x="162" y="372"/>
                    <a:pt x="211" y="390"/>
                    <a:pt x="259" y="390"/>
                  </a:cubicBezTo>
                  <a:cubicBezTo>
                    <a:pt x="359" y="390"/>
                    <a:pt x="455" y="312"/>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
            <p:cNvSpPr/>
            <p:nvPr/>
          </p:nvSpPr>
          <p:spPr>
            <a:xfrm>
              <a:off x="673775" y="1243475"/>
              <a:ext cx="11375" cy="9750"/>
            </a:xfrm>
            <a:custGeom>
              <a:avLst/>
              <a:gdLst/>
              <a:ahLst/>
              <a:cxnLst/>
              <a:rect l="l" t="t" r="r" b="b"/>
              <a:pathLst>
                <a:path w="455" h="390" extrusionOk="0">
                  <a:moveTo>
                    <a:pt x="261" y="0"/>
                  </a:moveTo>
                  <a:cubicBezTo>
                    <a:pt x="88" y="0"/>
                    <a:pt x="0" y="210"/>
                    <a:pt x="123" y="332"/>
                  </a:cubicBezTo>
                  <a:cubicBezTo>
                    <a:pt x="163" y="372"/>
                    <a:pt x="211" y="390"/>
                    <a:pt x="259" y="390"/>
                  </a:cubicBezTo>
                  <a:cubicBezTo>
                    <a:pt x="359" y="390"/>
                    <a:pt x="455" y="312"/>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
            <p:cNvSpPr/>
            <p:nvPr/>
          </p:nvSpPr>
          <p:spPr>
            <a:xfrm>
              <a:off x="715200" y="124347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
            <p:cNvSpPr/>
            <p:nvPr/>
          </p:nvSpPr>
          <p:spPr>
            <a:xfrm>
              <a:off x="753300" y="1243475"/>
              <a:ext cx="11375" cy="9750"/>
            </a:xfrm>
            <a:custGeom>
              <a:avLst/>
              <a:gdLst/>
              <a:ahLst/>
              <a:cxnLst/>
              <a:rect l="l" t="t" r="r" b="b"/>
              <a:pathLst>
                <a:path w="455" h="390" extrusionOk="0">
                  <a:moveTo>
                    <a:pt x="260" y="0"/>
                  </a:moveTo>
                  <a:cubicBezTo>
                    <a:pt x="87" y="0"/>
                    <a:pt x="1" y="210"/>
                    <a:pt x="122" y="332"/>
                  </a:cubicBezTo>
                  <a:cubicBezTo>
                    <a:pt x="162" y="372"/>
                    <a:pt x="210" y="390"/>
                    <a:pt x="258" y="390"/>
                  </a:cubicBezTo>
                  <a:cubicBezTo>
                    <a:pt x="358" y="390"/>
                    <a:pt x="454" y="312"/>
                    <a:pt x="454" y="194"/>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
            <p:cNvSpPr/>
            <p:nvPr/>
          </p:nvSpPr>
          <p:spPr>
            <a:xfrm>
              <a:off x="794700"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
            <p:cNvSpPr/>
            <p:nvPr/>
          </p:nvSpPr>
          <p:spPr>
            <a:xfrm>
              <a:off x="832825" y="1243475"/>
              <a:ext cx="11350" cy="9750"/>
            </a:xfrm>
            <a:custGeom>
              <a:avLst/>
              <a:gdLst/>
              <a:ahLst/>
              <a:cxnLst/>
              <a:rect l="l" t="t" r="r" b="b"/>
              <a:pathLst>
                <a:path w="454" h="390" extrusionOk="0">
                  <a:moveTo>
                    <a:pt x="259" y="0"/>
                  </a:moveTo>
                  <a:cubicBezTo>
                    <a:pt x="87" y="0"/>
                    <a:pt x="0" y="210"/>
                    <a:pt x="122" y="332"/>
                  </a:cubicBezTo>
                  <a:cubicBezTo>
                    <a:pt x="161" y="372"/>
                    <a:pt x="210" y="390"/>
                    <a:pt x="257" y="390"/>
                  </a:cubicBezTo>
                  <a:cubicBezTo>
                    <a:pt x="357" y="390"/>
                    <a:pt x="453" y="312"/>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
            <p:cNvSpPr/>
            <p:nvPr/>
          </p:nvSpPr>
          <p:spPr>
            <a:xfrm>
              <a:off x="872575" y="1243475"/>
              <a:ext cx="11350" cy="9750"/>
            </a:xfrm>
            <a:custGeom>
              <a:avLst/>
              <a:gdLst/>
              <a:ahLst/>
              <a:cxnLst/>
              <a:rect l="l" t="t" r="r" b="b"/>
              <a:pathLst>
                <a:path w="454" h="390" extrusionOk="0">
                  <a:moveTo>
                    <a:pt x="260" y="0"/>
                  </a:moveTo>
                  <a:cubicBezTo>
                    <a:pt x="87" y="0"/>
                    <a:pt x="0" y="210"/>
                    <a:pt x="122" y="332"/>
                  </a:cubicBezTo>
                  <a:cubicBezTo>
                    <a:pt x="161" y="372"/>
                    <a:pt x="210" y="390"/>
                    <a:pt x="257"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
            <p:cNvSpPr/>
            <p:nvPr/>
          </p:nvSpPr>
          <p:spPr>
            <a:xfrm>
              <a:off x="913950" y="124347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
            <p:cNvSpPr/>
            <p:nvPr/>
          </p:nvSpPr>
          <p:spPr>
            <a:xfrm>
              <a:off x="95370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
            <p:cNvSpPr/>
            <p:nvPr/>
          </p:nvSpPr>
          <p:spPr>
            <a:xfrm>
              <a:off x="99345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
            <p:cNvSpPr/>
            <p:nvPr/>
          </p:nvSpPr>
          <p:spPr>
            <a:xfrm>
              <a:off x="10332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
            <p:cNvSpPr/>
            <p:nvPr/>
          </p:nvSpPr>
          <p:spPr>
            <a:xfrm>
              <a:off x="107297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
            <p:cNvSpPr/>
            <p:nvPr/>
          </p:nvSpPr>
          <p:spPr>
            <a:xfrm>
              <a:off x="11127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
            <p:cNvSpPr/>
            <p:nvPr/>
          </p:nvSpPr>
          <p:spPr>
            <a:xfrm>
              <a:off x="1152500"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
            <p:cNvSpPr/>
            <p:nvPr/>
          </p:nvSpPr>
          <p:spPr>
            <a:xfrm>
              <a:off x="1192275" y="124347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
            <p:cNvSpPr/>
            <p:nvPr/>
          </p:nvSpPr>
          <p:spPr>
            <a:xfrm>
              <a:off x="1232025" y="124347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
            <p:cNvSpPr/>
            <p:nvPr/>
          </p:nvSpPr>
          <p:spPr>
            <a:xfrm>
              <a:off x="276225" y="1209375"/>
              <a:ext cx="11375" cy="9725"/>
            </a:xfrm>
            <a:custGeom>
              <a:avLst/>
              <a:gdLst/>
              <a:ahLst/>
              <a:cxnLst/>
              <a:rect l="l" t="t" r="r" b="b"/>
              <a:pathLst>
                <a:path w="455" h="389" extrusionOk="0">
                  <a:moveTo>
                    <a:pt x="260" y="0"/>
                  </a:moveTo>
                  <a:cubicBezTo>
                    <a:pt x="87" y="0"/>
                    <a:pt x="1" y="209"/>
                    <a:pt x="124" y="332"/>
                  </a:cubicBezTo>
                  <a:cubicBezTo>
                    <a:pt x="163" y="371"/>
                    <a:pt x="211" y="389"/>
                    <a:pt x="258" y="389"/>
                  </a:cubicBezTo>
                  <a:cubicBezTo>
                    <a:pt x="358" y="389"/>
                    <a:pt x="454" y="311"/>
                    <a:pt x="454" y="194"/>
                  </a:cubicBezTo>
                  <a:cubicBezTo>
                    <a:pt x="454" y="88"/>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
            <p:cNvSpPr/>
            <p:nvPr/>
          </p:nvSpPr>
          <p:spPr>
            <a:xfrm>
              <a:off x="31762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
            <p:cNvSpPr/>
            <p:nvPr/>
          </p:nvSpPr>
          <p:spPr>
            <a:xfrm>
              <a:off x="355750" y="120937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1"/>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
            <p:cNvSpPr/>
            <p:nvPr/>
          </p:nvSpPr>
          <p:spPr>
            <a:xfrm>
              <a:off x="397125" y="1209400"/>
              <a:ext cx="9725" cy="9700"/>
            </a:xfrm>
            <a:custGeom>
              <a:avLst/>
              <a:gdLst/>
              <a:ahLst/>
              <a:cxnLst/>
              <a:rect l="l" t="t" r="r" b="b"/>
              <a:pathLst>
                <a:path w="389" h="388" extrusionOk="0">
                  <a:moveTo>
                    <a:pt x="195" y="1"/>
                  </a:moveTo>
                  <a:cubicBezTo>
                    <a:pt x="88" y="1"/>
                    <a:pt x="1" y="87"/>
                    <a:pt x="1" y="193"/>
                  </a:cubicBezTo>
                  <a:cubicBezTo>
                    <a:pt x="1" y="301"/>
                    <a:pt x="88"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
            <p:cNvSpPr/>
            <p:nvPr/>
          </p:nvSpPr>
          <p:spPr>
            <a:xfrm>
              <a:off x="435250" y="1209375"/>
              <a:ext cx="11350" cy="9750"/>
            </a:xfrm>
            <a:custGeom>
              <a:avLst/>
              <a:gdLst/>
              <a:ahLst/>
              <a:cxnLst/>
              <a:rect l="l" t="t" r="r" b="b"/>
              <a:pathLst>
                <a:path w="454" h="390" extrusionOk="0">
                  <a:moveTo>
                    <a:pt x="260" y="0"/>
                  </a:moveTo>
                  <a:cubicBezTo>
                    <a:pt x="87" y="0"/>
                    <a:pt x="0" y="209"/>
                    <a:pt x="123" y="332"/>
                  </a:cubicBezTo>
                  <a:cubicBezTo>
                    <a:pt x="162" y="372"/>
                    <a:pt x="211" y="389"/>
                    <a:pt x="258"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
            <p:cNvSpPr/>
            <p:nvPr/>
          </p:nvSpPr>
          <p:spPr>
            <a:xfrm>
              <a:off x="475000" y="1209375"/>
              <a:ext cx="11350" cy="9750"/>
            </a:xfrm>
            <a:custGeom>
              <a:avLst/>
              <a:gdLst/>
              <a:ahLst/>
              <a:cxnLst/>
              <a:rect l="l" t="t" r="r" b="b"/>
              <a:pathLst>
                <a:path w="454" h="390" extrusionOk="0">
                  <a:moveTo>
                    <a:pt x="260" y="0"/>
                  </a:moveTo>
                  <a:cubicBezTo>
                    <a:pt x="87" y="0"/>
                    <a:pt x="1" y="209"/>
                    <a:pt x="122" y="332"/>
                  </a:cubicBezTo>
                  <a:cubicBezTo>
                    <a:pt x="161" y="372"/>
                    <a:pt x="210" y="389"/>
                    <a:pt x="258"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
            <p:cNvSpPr/>
            <p:nvPr/>
          </p:nvSpPr>
          <p:spPr>
            <a:xfrm>
              <a:off x="516425" y="120940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
            <p:cNvSpPr/>
            <p:nvPr/>
          </p:nvSpPr>
          <p:spPr>
            <a:xfrm>
              <a:off x="554500" y="1209375"/>
              <a:ext cx="11375" cy="9750"/>
            </a:xfrm>
            <a:custGeom>
              <a:avLst/>
              <a:gdLst/>
              <a:ahLst/>
              <a:cxnLst/>
              <a:rect l="l" t="t" r="r" b="b"/>
              <a:pathLst>
                <a:path w="455" h="390" extrusionOk="0">
                  <a:moveTo>
                    <a:pt x="262" y="0"/>
                  </a:moveTo>
                  <a:cubicBezTo>
                    <a:pt x="87" y="0"/>
                    <a:pt x="1" y="209"/>
                    <a:pt x="124" y="332"/>
                  </a:cubicBezTo>
                  <a:cubicBezTo>
                    <a:pt x="163" y="372"/>
                    <a:pt x="211" y="389"/>
                    <a:pt x="258" y="389"/>
                  </a:cubicBezTo>
                  <a:cubicBezTo>
                    <a:pt x="358" y="389"/>
                    <a:pt x="454" y="311"/>
                    <a:pt x="454" y="194"/>
                  </a:cubicBezTo>
                  <a:cubicBezTo>
                    <a:pt x="454"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
            <p:cNvSpPr/>
            <p:nvPr/>
          </p:nvSpPr>
          <p:spPr>
            <a:xfrm>
              <a:off x="595925"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
            <p:cNvSpPr/>
            <p:nvPr/>
          </p:nvSpPr>
          <p:spPr>
            <a:xfrm>
              <a:off x="634025" y="1209375"/>
              <a:ext cx="11375" cy="9750"/>
            </a:xfrm>
            <a:custGeom>
              <a:avLst/>
              <a:gdLst/>
              <a:ahLst/>
              <a:cxnLst/>
              <a:rect l="l" t="t" r="r" b="b"/>
              <a:pathLst>
                <a:path w="455" h="390" extrusionOk="0">
                  <a:moveTo>
                    <a:pt x="261" y="0"/>
                  </a:moveTo>
                  <a:cubicBezTo>
                    <a:pt x="88" y="0"/>
                    <a:pt x="0" y="209"/>
                    <a:pt x="123" y="332"/>
                  </a:cubicBezTo>
                  <a:cubicBezTo>
                    <a:pt x="162" y="372"/>
                    <a:pt x="211" y="389"/>
                    <a:pt x="258" y="389"/>
                  </a:cubicBezTo>
                  <a:cubicBezTo>
                    <a:pt x="358" y="389"/>
                    <a:pt x="454" y="311"/>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
            <p:cNvSpPr/>
            <p:nvPr/>
          </p:nvSpPr>
          <p:spPr>
            <a:xfrm>
              <a:off x="673775" y="1209375"/>
              <a:ext cx="11375" cy="9750"/>
            </a:xfrm>
            <a:custGeom>
              <a:avLst/>
              <a:gdLst/>
              <a:ahLst/>
              <a:cxnLst/>
              <a:rect l="l" t="t" r="r" b="b"/>
              <a:pathLst>
                <a:path w="455" h="390" extrusionOk="0">
                  <a:moveTo>
                    <a:pt x="261" y="0"/>
                  </a:moveTo>
                  <a:cubicBezTo>
                    <a:pt x="88" y="0"/>
                    <a:pt x="0" y="209"/>
                    <a:pt x="123" y="332"/>
                  </a:cubicBezTo>
                  <a:cubicBezTo>
                    <a:pt x="163" y="372"/>
                    <a:pt x="211" y="389"/>
                    <a:pt x="259" y="389"/>
                  </a:cubicBezTo>
                  <a:cubicBezTo>
                    <a:pt x="359" y="389"/>
                    <a:pt x="455" y="311"/>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
            <p:cNvSpPr/>
            <p:nvPr/>
          </p:nvSpPr>
          <p:spPr>
            <a:xfrm>
              <a:off x="715200" y="1209400"/>
              <a:ext cx="9725" cy="9700"/>
            </a:xfrm>
            <a:custGeom>
              <a:avLst/>
              <a:gdLst/>
              <a:ahLst/>
              <a:cxnLst/>
              <a:rect l="l" t="t" r="r" b="b"/>
              <a:pathLst>
                <a:path w="389" h="388" extrusionOk="0">
                  <a:moveTo>
                    <a:pt x="194" y="1"/>
                  </a:moveTo>
                  <a:cubicBezTo>
                    <a:pt x="86" y="1"/>
                    <a:pt x="0" y="87"/>
                    <a:pt x="0" y="193"/>
                  </a:cubicBezTo>
                  <a:cubicBezTo>
                    <a:pt x="0" y="301"/>
                    <a:pt x="86"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
            <p:cNvSpPr/>
            <p:nvPr/>
          </p:nvSpPr>
          <p:spPr>
            <a:xfrm>
              <a:off x="753300" y="1209375"/>
              <a:ext cx="11375" cy="9750"/>
            </a:xfrm>
            <a:custGeom>
              <a:avLst/>
              <a:gdLst/>
              <a:ahLst/>
              <a:cxnLst/>
              <a:rect l="l" t="t" r="r" b="b"/>
              <a:pathLst>
                <a:path w="455" h="390" extrusionOk="0">
                  <a:moveTo>
                    <a:pt x="260" y="0"/>
                  </a:moveTo>
                  <a:cubicBezTo>
                    <a:pt x="87" y="0"/>
                    <a:pt x="1" y="209"/>
                    <a:pt x="122" y="332"/>
                  </a:cubicBezTo>
                  <a:cubicBezTo>
                    <a:pt x="162" y="372"/>
                    <a:pt x="210" y="389"/>
                    <a:pt x="258" y="389"/>
                  </a:cubicBezTo>
                  <a:cubicBezTo>
                    <a:pt x="358" y="389"/>
                    <a:pt x="454" y="311"/>
                    <a:pt x="454" y="194"/>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
            <p:cNvSpPr/>
            <p:nvPr/>
          </p:nvSpPr>
          <p:spPr>
            <a:xfrm>
              <a:off x="794700"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
            <p:cNvSpPr/>
            <p:nvPr/>
          </p:nvSpPr>
          <p:spPr>
            <a:xfrm>
              <a:off x="832825" y="1209375"/>
              <a:ext cx="11350" cy="9750"/>
            </a:xfrm>
            <a:custGeom>
              <a:avLst/>
              <a:gdLst/>
              <a:ahLst/>
              <a:cxnLst/>
              <a:rect l="l" t="t" r="r" b="b"/>
              <a:pathLst>
                <a:path w="454" h="390" extrusionOk="0">
                  <a:moveTo>
                    <a:pt x="259" y="0"/>
                  </a:moveTo>
                  <a:cubicBezTo>
                    <a:pt x="87" y="0"/>
                    <a:pt x="0" y="209"/>
                    <a:pt x="122" y="332"/>
                  </a:cubicBezTo>
                  <a:cubicBezTo>
                    <a:pt x="161" y="372"/>
                    <a:pt x="210" y="389"/>
                    <a:pt x="257" y="389"/>
                  </a:cubicBezTo>
                  <a:cubicBezTo>
                    <a:pt x="357" y="389"/>
                    <a:pt x="453" y="311"/>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
            <p:cNvSpPr/>
            <p:nvPr/>
          </p:nvSpPr>
          <p:spPr>
            <a:xfrm>
              <a:off x="872575" y="1209375"/>
              <a:ext cx="11350" cy="9750"/>
            </a:xfrm>
            <a:custGeom>
              <a:avLst/>
              <a:gdLst/>
              <a:ahLst/>
              <a:cxnLst/>
              <a:rect l="l" t="t" r="r" b="b"/>
              <a:pathLst>
                <a:path w="454" h="390" extrusionOk="0">
                  <a:moveTo>
                    <a:pt x="260" y="0"/>
                  </a:moveTo>
                  <a:cubicBezTo>
                    <a:pt x="87" y="0"/>
                    <a:pt x="0" y="209"/>
                    <a:pt x="122" y="332"/>
                  </a:cubicBezTo>
                  <a:cubicBezTo>
                    <a:pt x="161" y="372"/>
                    <a:pt x="210" y="389"/>
                    <a:pt x="257"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
            <p:cNvSpPr/>
            <p:nvPr/>
          </p:nvSpPr>
          <p:spPr>
            <a:xfrm>
              <a:off x="913950" y="1209400"/>
              <a:ext cx="9725" cy="9700"/>
            </a:xfrm>
            <a:custGeom>
              <a:avLst/>
              <a:gdLst/>
              <a:ahLst/>
              <a:cxnLst/>
              <a:rect l="l" t="t" r="r" b="b"/>
              <a:pathLst>
                <a:path w="389" h="388" extrusionOk="0">
                  <a:moveTo>
                    <a:pt x="195" y="1"/>
                  </a:moveTo>
                  <a:cubicBezTo>
                    <a:pt x="87" y="1"/>
                    <a:pt x="1" y="87"/>
                    <a:pt x="1" y="193"/>
                  </a:cubicBezTo>
                  <a:cubicBezTo>
                    <a:pt x="1" y="301"/>
                    <a:pt x="87"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
            <p:cNvSpPr/>
            <p:nvPr/>
          </p:nvSpPr>
          <p:spPr>
            <a:xfrm>
              <a:off x="95370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
            <p:cNvSpPr/>
            <p:nvPr/>
          </p:nvSpPr>
          <p:spPr>
            <a:xfrm>
              <a:off x="99345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3" y="387"/>
                    <a:pt x="389" y="301"/>
                    <a:pt x="389" y="193"/>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
            <p:cNvSpPr/>
            <p:nvPr/>
          </p:nvSpPr>
          <p:spPr>
            <a:xfrm>
              <a:off x="10332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
            <p:cNvSpPr/>
            <p:nvPr/>
          </p:nvSpPr>
          <p:spPr>
            <a:xfrm>
              <a:off x="107297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
            <p:cNvSpPr/>
            <p:nvPr/>
          </p:nvSpPr>
          <p:spPr>
            <a:xfrm>
              <a:off x="11127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
            <p:cNvSpPr/>
            <p:nvPr/>
          </p:nvSpPr>
          <p:spPr>
            <a:xfrm>
              <a:off x="1152500"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8" y="301"/>
                    <a:pt x="388" y="193"/>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
            <p:cNvSpPr/>
            <p:nvPr/>
          </p:nvSpPr>
          <p:spPr>
            <a:xfrm>
              <a:off x="1192275" y="1209400"/>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300" y="387"/>
                    <a:pt x="387" y="301"/>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
            <p:cNvSpPr/>
            <p:nvPr/>
          </p:nvSpPr>
          <p:spPr>
            <a:xfrm>
              <a:off x="1232025" y="120940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
            <p:cNvSpPr/>
            <p:nvPr/>
          </p:nvSpPr>
          <p:spPr>
            <a:xfrm>
              <a:off x="276225" y="11753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8"/>
                    <a:pt x="259" y="388"/>
                  </a:cubicBezTo>
                  <a:cubicBezTo>
                    <a:pt x="358" y="388"/>
                    <a:pt x="454" y="310"/>
                    <a:pt x="454" y="194"/>
                  </a:cubicBezTo>
                  <a:cubicBezTo>
                    <a:pt x="454" y="88"/>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
            <p:cNvSpPr/>
            <p:nvPr/>
          </p:nvSpPr>
          <p:spPr>
            <a:xfrm>
              <a:off x="31762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
            <p:cNvSpPr/>
            <p:nvPr/>
          </p:nvSpPr>
          <p:spPr>
            <a:xfrm>
              <a:off x="355750" y="1175300"/>
              <a:ext cx="11350" cy="9700"/>
            </a:xfrm>
            <a:custGeom>
              <a:avLst/>
              <a:gdLst/>
              <a:ahLst/>
              <a:cxnLst/>
              <a:rect l="l" t="t" r="r" b="b"/>
              <a:pathLst>
                <a:path w="454" h="388" extrusionOk="0">
                  <a:moveTo>
                    <a:pt x="262" y="0"/>
                  </a:moveTo>
                  <a:cubicBezTo>
                    <a:pt x="261" y="0"/>
                    <a:pt x="260" y="0"/>
                    <a:pt x="259" y="0"/>
                  </a:cubicBezTo>
                  <a:cubicBezTo>
                    <a:pt x="87" y="0"/>
                    <a:pt x="0" y="208"/>
                    <a:pt x="123" y="331"/>
                  </a:cubicBezTo>
                  <a:cubicBezTo>
                    <a:pt x="162" y="370"/>
                    <a:pt x="210" y="388"/>
                    <a:pt x="258" y="388"/>
                  </a:cubicBezTo>
                  <a:cubicBezTo>
                    <a:pt x="357" y="388"/>
                    <a:pt x="453" y="310"/>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
            <p:cNvSpPr/>
            <p:nvPr/>
          </p:nvSpPr>
          <p:spPr>
            <a:xfrm>
              <a:off x="397125" y="1175300"/>
              <a:ext cx="9725" cy="9675"/>
            </a:xfrm>
            <a:custGeom>
              <a:avLst/>
              <a:gdLst/>
              <a:ahLst/>
              <a:cxnLst/>
              <a:rect l="l" t="t" r="r" b="b"/>
              <a:pathLst>
                <a:path w="389" h="387" extrusionOk="0">
                  <a:moveTo>
                    <a:pt x="195" y="0"/>
                  </a:moveTo>
                  <a:cubicBezTo>
                    <a:pt x="88" y="0"/>
                    <a:pt x="1" y="87"/>
                    <a:pt x="1" y="194"/>
                  </a:cubicBezTo>
                  <a:cubicBezTo>
                    <a:pt x="1" y="301"/>
                    <a:pt x="88"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
            <p:cNvSpPr/>
            <p:nvPr/>
          </p:nvSpPr>
          <p:spPr>
            <a:xfrm>
              <a:off x="435250" y="1175300"/>
              <a:ext cx="11350" cy="9725"/>
            </a:xfrm>
            <a:custGeom>
              <a:avLst/>
              <a:gdLst/>
              <a:ahLst/>
              <a:cxnLst/>
              <a:rect l="l" t="t" r="r" b="b"/>
              <a:pathLst>
                <a:path w="454" h="389" extrusionOk="0">
                  <a:moveTo>
                    <a:pt x="260" y="0"/>
                  </a:moveTo>
                  <a:cubicBezTo>
                    <a:pt x="87" y="0"/>
                    <a:pt x="0" y="208"/>
                    <a:pt x="123" y="331"/>
                  </a:cubicBezTo>
                  <a:cubicBezTo>
                    <a:pt x="163" y="371"/>
                    <a:pt x="211" y="389"/>
                    <a:pt x="259"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
            <p:cNvSpPr/>
            <p:nvPr/>
          </p:nvSpPr>
          <p:spPr>
            <a:xfrm>
              <a:off x="475025" y="11753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9"/>
                    <a:pt x="121" y="331"/>
                  </a:cubicBezTo>
                  <a:cubicBezTo>
                    <a:pt x="161" y="371"/>
                    <a:pt x="210" y="389"/>
                    <a:pt x="258" y="389"/>
                  </a:cubicBezTo>
                  <a:cubicBezTo>
                    <a:pt x="357" y="389"/>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
            <p:cNvSpPr/>
            <p:nvPr/>
          </p:nvSpPr>
          <p:spPr>
            <a:xfrm>
              <a:off x="516425" y="1175300"/>
              <a:ext cx="9675" cy="9675"/>
            </a:xfrm>
            <a:custGeom>
              <a:avLst/>
              <a:gdLst/>
              <a:ahLst/>
              <a:cxnLst/>
              <a:rect l="l" t="t" r="r" b="b"/>
              <a:pathLst>
                <a:path w="387" h="387" extrusionOk="0">
                  <a:moveTo>
                    <a:pt x="193" y="0"/>
                  </a:moveTo>
                  <a:cubicBezTo>
                    <a:pt x="87" y="0"/>
                    <a:pt x="0" y="87"/>
                    <a:pt x="0" y="194"/>
                  </a:cubicBezTo>
                  <a:cubicBezTo>
                    <a:pt x="0" y="301"/>
                    <a:pt x="87" y="387"/>
                    <a:pt x="193" y="387"/>
                  </a:cubicBezTo>
                  <a:cubicBezTo>
                    <a:pt x="301" y="387"/>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
            <p:cNvSpPr/>
            <p:nvPr/>
          </p:nvSpPr>
          <p:spPr>
            <a:xfrm>
              <a:off x="554525" y="11753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9"/>
                    <a:pt x="123" y="331"/>
                  </a:cubicBezTo>
                  <a:cubicBezTo>
                    <a:pt x="162" y="371"/>
                    <a:pt x="211" y="389"/>
                    <a:pt x="258" y="389"/>
                  </a:cubicBezTo>
                  <a:cubicBezTo>
                    <a:pt x="358" y="389"/>
                    <a:pt x="453" y="311"/>
                    <a:pt x="453" y="194"/>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
            <p:cNvSpPr/>
            <p:nvPr/>
          </p:nvSpPr>
          <p:spPr>
            <a:xfrm>
              <a:off x="595925"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
            <p:cNvSpPr/>
            <p:nvPr/>
          </p:nvSpPr>
          <p:spPr>
            <a:xfrm>
              <a:off x="634025" y="11753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9"/>
                    <a:pt x="123" y="331"/>
                  </a:cubicBezTo>
                  <a:cubicBezTo>
                    <a:pt x="163" y="371"/>
                    <a:pt x="211" y="389"/>
                    <a:pt x="259" y="389"/>
                  </a:cubicBezTo>
                  <a:cubicBezTo>
                    <a:pt x="359" y="389"/>
                    <a:pt x="454" y="311"/>
                    <a:pt x="455" y="194"/>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
            <p:cNvSpPr/>
            <p:nvPr/>
          </p:nvSpPr>
          <p:spPr>
            <a:xfrm>
              <a:off x="673775" y="1175300"/>
              <a:ext cx="11375" cy="9725"/>
            </a:xfrm>
            <a:custGeom>
              <a:avLst/>
              <a:gdLst/>
              <a:ahLst/>
              <a:cxnLst/>
              <a:rect l="l" t="t" r="r" b="b"/>
              <a:pathLst>
                <a:path w="455" h="389" extrusionOk="0">
                  <a:moveTo>
                    <a:pt x="261" y="0"/>
                  </a:moveTo>
                  <a:cubicBezTo>
                    <a:pt x="88" y="0"/>
                    <a:pt x="0" y="208"/>
                    <a:pt x="123" y="331"/>
                  </a:cubicBezTo>
                  <a:cubicBezTo>
                    <a:pt x="163" y="371"/>
                    <a:pt x="212" y="389"/>
                    <a:pt x="260"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
            <p:cNvSpPr/>
            <p:nvPr/>
          </p:nvSpPr>
          <p:spPr>
            <a:xfrm>
              <a:off x="715200" y="1175300"/>
              <a:ext cx="9725" cy="9675"/>
            </a:xfrm>
            <a:custGeom>
              <a:avLst/>
              <a:gdLst/>
              <a:ahLst/>
              <a:cxnLst/>
              <a:rect l="l" t="t" r="r" b="b"/>
              <a:pathLst>
                <a:path w="389" h="387" extrusionOk="0">
                  <a:moveTo>
                    <a:pt x="194" y="0"/>
                  </a:moveTo>
                  <a:cubicBezTo>
                    <a:pt x="86" y="0"/>
                    <a:pt x="0" y="87"/>
                    <a:pt x="0" y="194"/>
                  </a:cubicBezTo>
                  <a:cubicBezTo>
                    <a:pt x="0" y="301"/>
                    <a:pt x="86"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
            <p:cNvSpPr/>
            <p:nvPr/>
          </p:nvSpPr>
          <p:spPr>
            <a:xfrm>
              <a:off x="753300" y="11753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9"/>
                    <a:pt x="259" y="389"/>
                  </a:cubicBezTo>
                  <a:cubicBezTo>
                    <a:pt x="359" y="389"/>
                    <a:pt x="454" y="311"/>
                    <a:pt x="454" y="194"/>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
            <p:cNvSpPr/>
            <p:nvPr/>
          </p:nvSpPr>
          <p:spPr>
            <a:xfrm>
              <a:off x="794700"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
            <p:cNvSpPr/>
            <p:nvPr/>
          </p:nvSpPr>
          <p:spPr>
            <a:xfrm>
              <a:off x="832825" y="11753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9"/>
                    <a:pt x="258" y="389"/>
                  </a:cubicBezTo>
                  <a:cubicBezTo>
                    <a:pt x="358" y="389"/>
                    <a:pt x="453" y="311"/>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
            <p:cNvSpPr/>
            <p:nvPr/>
          </p:nvSpPr>
          <p:spPr>
            <a:xfrm>
              <a:off x="872575" y="11753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9"/>
                    <a:pt x="122" y="331"/>
                  </a:cubicBezTo>
                  <a:cubicBezTo>
                    <a:pt x="161" y="371"/>
                    <a:pt x="210" y="389"/>
                    <a:pt x="258" y="389"/>
                  </a:cubicBezTo>
                  <a:cubicBezTo>
                    <a:pt x="358" y="389"/>
                    <a:pt x="454" y="311"/>
                    <a:pt x="454" y="194"/>
                  </a:cubicBezTo>
                  <a:cubicBezTo>
                    <a:pt x="454"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
            <p:cNvSpPr/>
            <p:nvPr/>
          </p:nvSpPr>
          <p:spPr>
            <a:xfrm>
              <a:off x="913950"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
            <p:cNvSpPr/>
            <p:nvPr/>
          </p:nvSpPr>
          <p:spPr>
            <a:xfrm>
              <a:off x="95370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
            <p:cNvSpPr/>
            <p:nvPr/>
          </p:nvSpPr>
          <p:spPr>
            <a:xfrm>
              <a:off x="99345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3" y="387"/>
                    <a:pt x="389" y="301"/>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
            <p:cNvSpPr/>
            <p:nvPr/>
          </p:nvSpPr>
          <p:spPr>
            <a:xfrm>
              <a:off x="10332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
            <p:cNvSpPr/>
            <p:nvPr/>
          </p:nvSpPr>
          <p:spPr>
            <a:xfrm>
              <a:off x="107297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
            <p:cNvSpPr/>
            <p:nvPr/>
          </p:nvSpPr>
          <p:spPr>
            <a:xfrm>
              <a:off x="11127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
            <p:cNvSpPr/>
            <p:nvPr/>
          </p:nvSpPr>
          <p:spPr>
            <a:xfrm>
              <a:off x="1152500"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8" y="301"/>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
            <p:cNvSpPr/>
            <p:nvPr/>
          </p:nvSpPr>
          <p:spPr>
            <a:xfrm>
              <a:off x="1192275" y="1175300"/>
              <a:ext cx="9675" cy="9675"/>
            </a:xfrm>
            <a:custGeom>
              <a:avLst/>
              <a:gdLst/>
              <a:ahLst/>
              <a:cxnLst/>
              <a:rect l="l" t="t" r="r" b="b"/>
              <a:pathLst>
                <a:path w="387" h="387" extrusionOk="0">
                  <a:moveTo>
                    <a:pt x="193" y="0"/>
                  </a:moveTo>
                  <a:cubicBezTo>
                    <a:pt x="86" y="0"/>
                    <a:pt x="0" y="87"/>
                    <a:pt x="0" y="194"/>
                  </a:cubicBezTo>
                  <a:cubicBezTo>
                    <a:pt x="0" y="301"/>
                    <a:pt x="86" y="387"/>
                    <a:pt x="193" y="387"/>
                  </a:cubicBezTo>
                  <a:cubicBezTo>
                    <a:pt x="300" y="387"/>
                    <a:pt x="387" y="301"/>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
            <p:cNvSpPr/>
            <p:nvPr/>
          </p:nvSpPr>
          <p:spPr>
            <a:xfrm>
              <a:off x="1232025" y="1175300"/>
              <a:ext cx="9675" cy="9675"/>
            </a:xfrm>
            <a:custGeom>
              <a:avLst/>
              <a:gdLst/>
              <a:ahLst/>
              <a:cxnLst/>
              <a:rect l="l" t="t" r="r" b="b"/>
              <a:pathLst>
                <a:path w="387" h="387" extrusionOk="0">
                  <a:moveTo>
                    <a:pt x="194" y="0"/>
                  </a:moveTo>
                  <a:cubicBezTo>
                    <a:pt x="87" y="0"/>
                    <a:pt x="0" y="87"/>
                    <a:pt x="0" y="194"/>
                  </a:cubicBezTo>
                  <a:cubicBezTo>
                    <a:pt x="0" y="301"/>
                    <a:pt x="87" y="387"/>
                    <a:pt x="194" y="387"/>
                  </a:cubicBezTo>
                  <a:cubicBezTo>
                    <a:pt x="300" y="387"/>
                    <a:pt x="387" y="301"/>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
            <p:cNvSpPr/>
            <p:nvPr/>
          </p:nvSpPr>
          <p:spPr>
            <a:xfrm>
              <a:off x="236475"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
            <p:cNvSpPr/>
            <p:nvPr/>
          </p:nvSpPr>
          <p:spPr>
            <a:xfrm>
              <a:off x="276225" y="11412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
            <p:cNvSpPr/>
            <p:nvPr/>
          </p:nvSpPr>
          <p:spPr>
            <a:xfrm>
              <a:off x="31762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
            <p:cNvSpPr/>
            <p:nvPr/>
          </p:nvSpPr>
          <p:spPr>
            <a:xfrm>
              <a:off x="355750" y="1141200"/>
              <a:ext cx="11350" cy="9700"/>
            </a:xfrm>
            <a:custGeom>
              <a:avLst/>
              <a:gdLst/>
              <a:ahLst/>
              <a:cxnLst/>
              <a:rect l="l" t="t" r="r" b="b"/>
              <a:pathLst>
                <a:path w="454" h="388" extrusionOk="0">
                  <a:moveTo>
                    <a:pt x="259" y="0"/>
                  </a:moveTo>
                  <a:cubicBezTo>
                    <a:pt x="87" y="0"/>
                    <a:pt x="0" y="208"/>
                    <a:pt x="123" y="331"/>
                  </a:cubicBezTo>
                  <a:cubicBezTo>
                    <a:pt x="162" y="370"/>
                    <a:pt x="210" y="387"/>
                    <a:pt x="258" y="387"/>
                  </a:cubicBezTo>
                  <a:cubicBezTo>
                    <a:pt x="357" y="387"/>
                    <a:pt x="453" y="310"/>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
            <p:cNvSpPr/>
            <p:nvPr/>
          </p:nvSpPr>
          <p:spPr>
            <a:xfrm>
              <a:off x="397125" y="114120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
            <p:cNvSpPr/>
            <p:nvPr/>
          </p:nvSpPr>
          <p:spPr>
            <a:xfrm>
              <a:off x="435250" y="1141200"/>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
            <p:cNvSpPr/>
            <p:nvPr/>
          </p:nvSpPr>
          <p:spPr>
            <a:xfrm>
              <a:off x="475000" y="1141200"/>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
            <p:cNvSpPr/>
            <p:nvPr/>
          </p:nvSpPr>
          <p:spPr>
            <a:xfrm>
              <a:off x="516425" y="11412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
            <p:cNvSpPr/>
            <p:nvPr/>
          </p:nvSpPr>
          <p:spPr>
            <a:xfrm>
              <a:off x="554500" y="1141200"/>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
            <p:cNvSpPr/>
            <p:nvPr/>
          </p:nvSpPr>
          <p:spPr>
            <a:xfrm>
              <a:off x="595925"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
            <p:cNvSpPr/>
            <p:nvPr/>
          </p:nvSpPr>
          <p:spPr>
            <a:xfrm>
              <a:off x="634025" y="11412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
            <p:cNvSpPr/>
            <p:nvPr/>
          </p:nvSpPr>
          <p:spPr>
            <a:xfrm>
              <a:off x="673775" y="1141200"/>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
            <p:cNvSpPr/>
            <p:nvPr/>
          </p:nvSpPr>
          <p:spPr>
            <a:xfrm>
              <a:off x="715200" y="114120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
            <p:cNvSpPr/>
            <p:nvPr/>
          </p:nvSpPr>
          <p:spPr>
            <a:xfrm>
              <a:off x="753300"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
            <p:cNvSpPr/>
            <p:nvPr/>
          </p:nvSpPr>
          <p:spPr>
            <a:xfrm>
              <a:off x="794700"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
            <p:cNvSpPr/>
            <p:nvPr/>
          </p:nvSpPr>
          <p:spPr>
            <a:xfrm>
              <a:off x="832825" y="1141200"/>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
            <p:cNvSpPr/>
            <p:nvPr/>
          </p:nvSpPr>
          <p:spPr>
            <a:xfrm>
              <a:off x="872575" y="1141200"/>
              <a:ext cx="11350" cy="9725"/>
            </a:xfrm>
            <a:custGeom>
              <a:avLst/>
              <a:gdLst/>
              <a:ahLst/>
              <a:cxnLst/>
              <a:rect l="l" t="t" r="r" b="b"/>
              <a:pathLst>
                <a:path w="454" h="389" extrusionOk="0">
                  <a:moveTo>
                    <a:pt x="260" y="0"/>
                  </a:moveTo>
                  <a:cubicBezTo>
                    <a:pt x="87" y="0"/>
                    <a:pt x="0" y="208"/>
                    <a:pt x="122" y="331"/>
                  </a:cubicBezTo>
                  <a:cubicBezTo>
                    <a:pt x="161" y="370"/>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
            <p:cNvSpPr/>
            <p:nvPr/>
          </p:nvSpPr>
          <p:spPr>
            <a:xfrm>
              <a:off x="913950"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
            <p:cNvSpPr/>
            <p:nvPr/>
          </p:nvSpPr>
          <p:spPr>
            <a:xfrm>
              <a:off x="95370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
            <p:cNvSpPr/>
            <p:nvPr/>
          </p:nvSpPr>
          <p:spPr>
            <a:xfrm>
              <a:off x="99345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
            <p:cNvSpPr/>
            <p:nvPr/>
          </p:nvSpPr>
          <p:spPr>
            <a:xfrm>
              <a:off x="10332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
            <p:cNvSpPr/>
            <p:nvPr/>
          </p:nvSpPr>
          <p:spPr>
            <a:xfrm>
              <a:off x="107297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
            <p:cNvSpPr/>
            <p:nvPr/>
          </p:nvSpPr>
          <p:spPr>
            <a:xfrm>
              <a:off x="11127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
            <p:cNvSpPr/>
            <p:nvPr/>
          </p:nvSpPr>
          <p:spPr>
            <a:xfrm>
              <a:off x="1152500"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
            <p:cNvSpPr/>
            <p:nvPr/>
          </p:nvSpPr>
          <p:spPr>
            <a:xfrm>
              <a:off x="1192275" y="11412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
            <p:cNvSpPr/>
            <p:nvPr/>
          </p:nvSpPr>
          <p:spPr>
            <a:xfrm>
              <a:off x="1232025" y="1141200"/>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
            <p:cNvSpPr/>
            <p:nvPr/>
          </p:nvSpPr>
          <p:spPr>
            <a:xfrm>
              <a:off x="236475"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
            <p:cNvSpPr/>
            <p:nvPr/>
          </p:nvSpPr>
          <p:spPr>
            <a:xfrm>
              <a:off x="276225" y="1107075"/>
              <a:ext cx="11375" cy="9725"/>
            </a:xfrm>
            <a:custGeom>
              <a:avLst/>
              <a:gdLst/>
              <a:ahLst/>
              <a:cxnLst/>
              <a:rect l="l" t="t" r="r" b="b"/>
              <a:pathLst>
                <a:path w="455" h="389" extrusionOk="0">
                  <a:moveTo>
                    <a:pt x="260" y="1"/>
                  </a:moveTo>
                  <a:cubicBezTo>
                    <a:pt x="87" y="1"/>
                    <a:pt x="1" y="209"/>
                    <a:pt x="124" y="331"/>
                  </a:cubicBezTo>
                  <a:cubicBezTo>
                    <a:pt x="163" y="371"/>
                    <a:pt x="212" y="388"/>
                    <a:pt x="259" y="388"/>
                  </a:cubicBezTo>
                  <a:cubicBezTo>
                    <a:pt x="359" y="388"/>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
            <p:cNvSpPr/>
            <p:nvPr/>
          </p:nvSpPr>
          <p:spPr>
            <a:xfrm>
              <a:off x="31762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
            <p:cNvSpPr/>
            <p:nvPr/>
          </p:nvSpPr>
          <p:spPr>
            <a:xfrm>
              <a:off x="355750" y="1107075"/>
              <a:ext cx="11350" cy="9700"/>
            </a:xfrm>
            <a:custGeom>
              <a:avLst/>
              <a:gdLst/>
              <a:ahLst/>
              <a:cxnLst/>
              <a:rect l="l" t="t" r="r" b="b"/>
              <a:pathLst>
                <a:path w="454" h="388" extrusionOk="0">
                  <a:moveTo>
                    <a:pt x="259" y="1"/>
                  </a:moveTo>
                  <a:cubicBezTo>
                    <a:pt x="87" y="1"/>
                    <a:pt x="0" y="209"/>
                    <a:pt x="123" y="331"/>
                  </a:cubicBezTo>
                  <a:cubicBezTo>
                    <a:pt x="162" y="370"/>
                    <a:pt x="210" y="388"/>
                    <a:pt x="258" y="388"/>
                  </a:cubicBezTo>
                  <a:cubicBezTo>
                    <a:pt x="357" y="388"/>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
            <p:cNvSpPr/>
            <p:nvPr/>
          </p:nvSpPr>
          <p:spPr>
            <a:xfrm>
              <a:off x="397125" y="11070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
            <p:cNvSpPr/>
            <p:nvPr/>
          </p:nvSpPr>
          <p:spPr>
            <a:xfrm>
              <a:off x="435250" y="1107075"/>
              <a:ext cx="11350" cy="9725"/>
            </a:xfrm>
            <a:custGeom>
              <a:avLst/>
              <a:gdLst/>
              <a:ahLst/>
              <a:cxnLst/>
              <a:rect l="l" t="t" r="r" b="b"/>
              <a:pathLst>
                <a:path w="454" h="389" extrusionOk="0">
                  <a:moveTo>
                    <a:pt x="260" y="1"/>
                  </a:moveTo>
                  <a:cubicBezTo>
                    <a:pt x="87" y="1"/>
                    <a:pt x="0" y="209"/>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
            <p:cNvSpPr/>
            <p:nvPr/>
          </p:nvSpPr>
          <p:spPr>
            <a:xfrm>
              <a:off x="475000" y="11070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
            <p:cNvSpPr/>
            <p:nvPr/>
          </p:nvSpPr>
          <p:spPr>
            <a:xfrm>
              <a:off x="516425" y="11070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
            <p:cNvSpPr/>
            <p:nvPr/>
          </p:nvSpPr>
          <p:spPr>
            <a:xfrm>
              <a:off x="554500" y="1107075"/>
              <a:ext cx="11375" cy="9725"/>
            </a:xfrm>
            <a:custGeom>
              <a:avLst/>
              <a:gdLst/>
              <a:ahLst/>
              <a:cxnLst/>
              <a:rect l="l" t="t" r="r" b="b"/>
              <a:pathLst>
                <a:path w="455" h="389" extrusionOk="0">
                  <a:moveTo>
                    <a:pt x="262" y="1"/>
                  </a:moveTo>
                  <a:cubicBezTo>
                    <a:pt x="87" y="1"/>
                    <a:pt x="1" y="209"/>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
            <p:cNvSpPr/>
            <p:nvPr/>
          </p:nvSpPr>
          <p:spPr>
            <a:xfrm>
              <a:off x="595925"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
            <p:cNvSpPr/>
            <p:nvPr/>
          </p:nvSpPr>
          <p:spPr>
            <a:xfrm>
              <a:off x="634025" y="1107075"/>
              <a:ext cx="11375" cy="9725"/>
            </a:xfrm>
            <a:custGeom>
              <a:avLst/>
              <a:gdLst/>
              <a:ahLst/>
              <a:cxnLst/>
              <a:rect l="l" t="t" r="r" b="b"/>
              <a:pathLst>
                <a:path w="455" h="389" extrusionOk="0">
                  <a:moveTo>
                    <a:pt x="261" y="1"/>
                  </a:moveTo>
                  <a:cubicBezTo>
                    <a:pt x="88" y="1"/>
                    <a:pt x="0" y="209"/>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
            <p:cNvSpPr/>
            <p:nvPr/>
          </p:nvSpPr>
          <p:spPr>
            <a:xfrm>
              <a:off x="673775" y="11070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
            <p:cNvSpPr/>
            <p:nvPr/>
          </p:nvSpPr>
          <p:spPr>
            <a:xfrm>
              <a:off x="715200" y="11070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
            <p:cNvSpPr/>
            <p:nvPr/>
          </p:nvSpPr>
          <p:spPr>
            <a:xfrm>
              <a:off x="753300"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
            <p:cNvSpPr/>
            <p:nvPr/>
          </p:nvSpPr>
          <p:spPr>
            <a:xfrm>
              <a:off x="794700"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
            <p:cNvSpPr/>
            <p:nvPr/>
          </p:nvSpPr>
          <p:spPr>
            <a:xfrm>
              <a:off x="832825" y="1107075"/>
              <a:ext cx="11350" cy="9725"/>
            </a:xfrm>
            <a:custGeom>
              <a:avLst/>
              <a:gdLst/>
              <a:ahLst/>
              <a:cxnLst/>
              <a:rect l="l" t="t" r="r" b="b"/>
              <a:pathLst>
                <a:path w="454" h="389" extrusionOk="0">
                  <a:moveTo>
                    <a:pt x="259" y="1"/>
                  </a:moveTo>
                  <a:cubicBezTo>
                    <a:pt x="87" y="1"/>
                    <a:pt x="0" y="209"/>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
            <p:cNvSpPr/>
            <p:nvPr/>
          </p:nvSpPr>
          <p:spPr>
            <a:xfrm>
              <a:off x="872575" y="11070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
            <p:cNvSpPr/>
            <p:nvPr/>
          </p:nvSpPr>
          <p:spPr>
            <a:xfrm>
              <a:off x="913950"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
            <p:cNvSpPr/>
            <p:nvPr/>
          </p:nvSpPr>
          <p:spPr>
            <a:xfrm>
              <a:off x="95370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
            <p:cNvSpPr/>
            <p:nvPr/>
          </p:nvSpPr>
          <p:spPr>
            <a:xfrm>
              <a:off x="99345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
            <p:cNvSpPr/>
            <p:nvPr/>
          </p:nvSpPr>
          <p:spPr>
            <a:xfrm>
              <a:off x="10332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
            <p:cNvSpPr/>
            <p:nvPr/>
          </p:nvSpPr>
          <p:spPr>
            <a:xfrm>
              <a:off x="107297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
            <p:cNvSpPr/>
            <p:nvPr/>
          </p:nvSpPr>
          <p:spPr>
            <a:xfrm>
              <a:off x="11127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
            <p:cNvSpPr/>
            <p:nvPr/>
          </p:nvSpPr>
          <p:spPr>
            <a:xfrm>
              <a:off x="1152500"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
            <p:cNvSpPr/>
            <p:nvPr/>
          </p:nvSpPr>
          <p:spPr>
            <a:xfrm>
              <a:off x="1192275" y="11070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
            <p:cNvSpPr/>
            <p:nvPr/>
          </p:nvSpPr>
          <p:spPr>
            <a:xfrm>
              <a:off x="1232025" y="11070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
            <p:cNvSpPr/>
            <p:nvPr/>
          </p:nvSpPr>
          <p:spPr>
            <a:xfrm>
              <a:off x="236475"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
            <p:cNvSpPr/>
            <p:nvPr/>
          </p:nvSpPr>
          <p:spPr>
            <a:xfrm>
              <a:off x="276225" y="1072975"/>
              <a:ext cx="11375" cy="9725"/>
            </a:xfrm>
            <a:custGeom>
              <a:avLst/>
              <a:gdLst/>
              <a:ahLst/>
              <a:cxnLst/>
              <a:rect l="l" t="t" r="r" b="b"/>
              <a:pathLst>
                <a:path w="455" h="389" extrusionOk="0">
                  <a:moveTo>
                    <a:pt x="260" y="1"/>
                  </a:moveTo>
                  <a:cubicBezTo>
                    <a:pt x="87" y="1"/>
                    <a:pt x="1" y="208"/>
                    <a:pt x="124" y="331"/>
                  </a:cubicBezTo>
                  <a:cubicBezTo>
                    <a:pt x="163" y="371"/>
                    <a:pt x="212"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
            <p:cNvSpPr/>
            <p:nvPr/>
          </p:nvSpPr>
          <p:spPr>
            <a:xfrm>
              <a:off x="31762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
            <p:cNvSpPr/>
            <p:nvPr/>
          </p:nvSpPr>
          <p:spPr>
            <a:xfrm>
              <a:off x="355750" y="107297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
            <p:cNvSpPr/>
            <p:nvPr/>
          </p:nvSpPr>
          <p:spPr>
            <a:xfrm>
              <a:off x="397125" y="10729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
            <p:cNvSpPr/>
            <p:nvPr/>
          </p:nvSpPr>
          <p:spPr>
            <a:xfrm>
              <a:off x="435250" y="10729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
            <p:cNvSpPr/>
            <p:nvPr/>
          </p:nvSpPr>
          <p:spPr>
            <a:xfrm>
              <a:off x="475000" y="107297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
            <p:cNvSpPr/>
            <p:nvPr/>
          </p:nvSpPr>
          <p:spPr>
            <a:xfrm>
              <a:off x="516425" y="10729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
            <p:cNvSpPr/>
            <p:nvPr/>
          </p:nvSpPr>
          <p:spPr>
            <a:xfrm>
              <a:off x="554500" y="107297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
            <p:cNvSpPr/>
            <p:nvPr/>
          </p:nvSpPr>
          <p:spPr>
            <a:xfrm>
              <a:off x="595925"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
            <p:cNvSpPr/>
            <p:nvPr/>
          </p:nvSpPr>
          <p:spPr>
            <a:xfrm>
              <a:off x="63402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
            <p:cNvSpPr/>
            <p:nvPr/>
          </p:nvSpPr>
          <p:spPr>
            <a:xfrm>
              <a:off x="67377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
            <p:cNvSpPr/>
            <p:nvPr/>
          </p:nvSpPr>
          <p:spPr>
            <a:xfrm>
              <a:off x="715200" y="10729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
            <p:cNvSpPr/>
            <p:nvPr/>
          </p:nvSpPr>
          <p:spPr>
            <a:xfrm>
              <a:off x="753300"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
            <p:cNvSpPr/>
            <p:nvPr/>
          </p:nvSpPr>
          <p:spPr>
            <a:xfrm>
              <a:off x="794700"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
            <p:cNvSpPr/>
            <p:nvPr/>
          </p:nvSpPr>
          <p:spPr>
            <a:xfrm>
              <a:off x="832825" y="10729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
            <p:cNvSpPr/>
            <p:nvPr/>
          </p:nvSpPr>
          <p:spPr>
            <a:xfrm>
              <a:off x="872575" y="1072975"/>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9"/>
                    <a:pt x="259" y="389"/>
                  </a:cubicBezTo>
                  <a:cubicBezTo>
                    <a:pt x="358" y="389"/>
                    <a:pt x="454" y="311"/>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
            <p:cNvSpPr/>
            <p:nvPr/>
          </p:nvSpPr>
          <p:spPr>
            <a:xfrm>
              <a:off x="913950"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
            <p:cNvSpPr/>
            <p:nvPr/>
          </p:nvSpPr>
          <p:spPr>
            <a:xfrm>
              <a:off x="95370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
            <p:cNvSpPr/>
            <p:nvPr/>
          </p:nvSpPr>
          <p:spPr>
            <a:xfrm>
              <a:off x="99345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
            <p:cNvSpPr/>
            <p:nvPr/>
          </p:nvSpPr>
          <p:spPr>
            <a:xfrm>
              <a:off x="10332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
            <p:cNvSpPr/>
            <p:nvPr/>
          </p:nvSpPr>
          <p:spPr>
            <a:xfrm>
              <a:off x="107297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
            <p:cNvSpPr/>
            <p:nvPr/>
          </p:nvSpPr>
          <p:spPr>
            <a:xfrm>
              <a:off x="11127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
            <p:cNvSpPr/>
            <p:nvPr/>
          </p:nvSpPr>
          <p:spPr>
            <a:xfrm>
              <a:off x="1152500"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
            <p:cNvSpPr/>
            <p:nvPr/>
          </p:nvSpPr>
          <p:spPr>
            <a:xfrm>
              <a:off x="1192275" y="10729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
            <p:cNvSpPr/>
            <p:nvPr/>
          </p:nvSpPr>
          <p:spPr>
            <a:xfrm>
              <a:off x="1232025" y="10729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
            <p:cNvSpPr/>
            <p:nvPr/>
          </p:nvSpPr>
          <p:spPr>
            <a:xfrm>
              <a:off x="236475"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
            <p:cNvSpPr/>
            <p:nvPr/>
          </p:nvSpPr>
          <p:spPr>
            <a:xfrm>
              <a:off x="276225" y="1038875"/>
              <a:ext cx="11375" cy="9725"/>
            </a:xfrm>
            <a:custGeom>
              <a:avLst/>
              <a:gdLst/>
              <a:ahLst/>
              <a:cxnLst/>
              <a:rect l="l" t="t" r="r" b="b"/>
              <a:pathLst>
                <a:path w="455" h="389" extrusionOk="0">
                  <a:moveTo>
                    <a:pt x="260" y="0"/>
                  </a:moveTo>
                  <a:cubicBezTo>
                    <a:pt x="87" y="0"/>
                    <a:pt x="1" y="210"/>
                    <a:pt x="124" y="331"/>
                  </a:cubicBezTo>
                  <a:cubicBezTo>
                    <a:pt x="163" y="371"/>
                    <a:pt x="212"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
            <p:cNvSpPr/>
            <p:nvPr/>
          </p:nvSpPr>
          <p:spPr>
            <a:xfrm>
              <a:off x="31762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
            <p:cNvSpPr/>
            <p:nvPr/>
          </p:nvSpPr>
          <p:spPr>
            <a:xfrm>
              <a:off x="355750" y="1038875"/>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
            <p:cNvSpPr/>
            <p:nvPr/>
          </p:nvSpPr>
          <p:spPr>
            <a:xfrm>
              <a:off x="397125" y="1038875"/>
              <a:ext cx="9725" cy="9725"/>
            </a:xfrm>
            <a:custGeom>
              <a:avLst/>
              <a:gdLst/>
              <a:ahLst/>
              <a:cxnLst/>
              <a:rect l="l" t="t" r="r" b="b"/>
              <a:pathLst>
                <a:path w="389" h="389" extrusionOk="0">
                  <a:moveTo>
                    <a:pt x="195" y="0"/>
                  </a:moveTo>
                  <a:cubicBezTo>
                    <a:pt x="88" y="0"/>
                    <a:pt x="1" y="87"/>
                    <a:pt x="1" y="194"/>
                  </a:cubicBezTo>
                  <a:cubicBezTo>
                    <a:pt x="1" y="301"/>
                    <a:pt x="88"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
            <p:cNvSpPr/>
            <p:nvPr/>
          </p:nvSpPr>
          <p:spPr>
            <a:xfrm>
              <a:off x="435250" y="1038875"/>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
            <p:cNvSpPr/>
            <p:nvPr/>
          </p:nvSpPr>
          <p:spPr>
            <a:xfrm>
              <a:off x="475000" y="1038875"/>
              <a:ext cx="11350" cy="9725"/>
            </a:xfrm>
            <a:custGeom>
              <a:avLst/>
              <a:gdLst/>
              <a:ahLst/>
              <a:cxnLst/>
              <a:rect l="l" t="t" r="r" b="b"/>
              <a:pathLst>
                <a:path w="454" h="389" extrusionOk="0">
                  <a:moveTo>
                    <a:pt x="260" y="0"/>
                  </a:moveTo>
                  <a:cubicBezTo>
                    <a:pt x="87" y="0"/>
                    <a:pt x="1" y="210"/>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
            <p:cNvSpPr/>
            <p:nvPr/>
          </p:nvSpPr>
          <p:spPr>
            <a:xfrm>
              <a:off x="516425" y="1038875"/>
              <a:ext cx="9675" cy="9725"/>
            </a:xfrm>
            <a:custGeom>
              <a:avLst/>
              <a:gdLst/>
              <a:ahLst/>
              <a:cxnLst/>
              <a:rect l="l" t="t" r="r" b="b"/>
              <a:pathLst>
                <a:path w="387" h="389" extrusionOk="0">
                  <a:moveTo>
                    <a:pt x="193" y="0"/>
                  </a:moveTo>
                  <a:cubicBezTo>
                    <a:pt x="87" y="0"/>
                    <a:pt x="0" y="87"/>
                    <a:pt x="0" y="194"/>
                  </a:cubicBezTo>
                  <a:cubicBezTo>
                    <a:pt x="0" y="301"/>
                    <a:pt x="87" y="388"/>
                    <a:pt x="193" y="388"/>
                  </a:cubicBezTo>
                  <a:cubicBezTo>
                    <a:pt x="301" y="388"/>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
            <p:cNvSpPr/>
            <p:nvPr/>
          </p:nvSpPr>
          <p:spPr>
            <a:xfrm>
              <a:off x="554500" y="1038875"/>
              <a:ext cx="11375" cy="9725"/>
            </a:xfrm>
            <a:custGeom>
              <a:avLst/>
              <a:gdLst/>
              <a:ahLst/>
              <a:cxnLst/>
              <a:rect l="l" t="t" r="r" b="b"/>
              <a:pathLst>
                <a:path w="455" h="389" extrusionOk="0">
                  <a:moveTo>
                    <a:pt x="262" y="0"/>
                  </a:moveTo>
                  <a:cubicBezTo>
                    <a:pt x="87" y="0"/>
                    <a:pt x="1" y="210"/>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
            <p:cNvSpPr/>
            <p:nvPr/>
          </p:nvSpPr>
          <p:spPr>
            <a:xfrm>
              <a:off x="595925"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
            <p:cNvSpPr/>
            <p:nvPr/>
          </p:nvSpPr>
          <p:spPr>
            <a:xfrm>
              <a:off x="63402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
            <p:cNvSpPr/>
            <p:nvPr/>
          </p:nvSpPr>
          <p:spPr>
            <a:xfrm>
              <a:off x="67377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
            <p:cNvSpPr/>
            <p:nvPr/>
          </p:nvSpPr>
          <p:spPr>
            <a:xfrm>
              <a:off x="715200" y="1038875"/>
              <a:ext cx="9725" cy="9725"/>
            </a:xfrm>
            <a:custGeom>
              <a:avLst/>
              <a:gdLst/>
              <a:ahLst/>
              <a:cxnLst/>
              <a:rect l="l" t="t" r="r" b="b"/>
              <a:pathLst>
                <a:path w="389" h="389" extrusionOk="0">
                  <a:moveTo>
                    <a:pt x="194" y="0"/>
                  </a:moveTo>
                  <a:cubicBezTo>
                    <a:pt x="86" y="0"/>
                    <a:pt x="0" y="87"/>
                    <a:pt x="0" y="194"/>
                  </a:cubicBezTo>
                  <a:cubicBezTo>
                    <a:pt x="0" y="301"/>
                    <a:pt x="86"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
            <p:cNvSpPr/>
            <p:nvPr/>
          </p:nvSpPr>
          <p:spPr>
            <a:xfrm>
              <a:off x="753300"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
            <p:cNvSpPr/>
            <p:nvPr/>
          </p:nvSpPr>
          <p:spPr>
            <a:xfrm>
              <a:off x="794700"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
            <p:cNvSpPr/>
            <p:nvPr/>
          </p:nvSpPr>
          <p:spPr>
            <a:xfrm>
              <a:off x="832825" y="1038875"/>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
            <p:cNvSpPr/>
            <p:nvPr/>
          </p:nvSpPr>
          <p:spPr>
            <a:xfrm>
              <a:off x="872575" y="1038875"/>
              <a:ext cx="11350" cy="9725"/>
            </a:xfrm>
            <a:custGeom>
              <a:avLst/>
              <a:gdLst/>
              <a:ahLst/>
              <a:cxnLst/>
              <a:rect l="l" t="t" r="r" b="b"/>
              <a:pathLst>
                <a:path w="454" h="389" extrusionOk="0">
                  <a:moveTo>
                    <a:pt x="260" y="0"/>
                  </a:moveTo>
                  <a:cubicBezTo>
                    <a:pt x="87" y="0"/>
                    <a:pt x="0" y="210"/>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
            <p:cNvSpPr/>
            <p:nvPr/>
          </p:nvSpPr>
          <p:spPr>
            <a:xfrm>
              <a:off x="913950"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
            <p:cNvSpPr/>
            <p:nvPr/>
          </p:nvSpPr>
          <p:spPr>
            <a:xfrm>
              <a:off x="95370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
            <p:cNvSpPr/>
            <p:nvPr/>
          </p:nvSpPr>
          <p:spPr>
            <a:xfrm>
              <a:off x="99345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3" y="388"/>
                    <a:pt x="389" y="301"/>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
            <p:cNvSpPr/>
            <p:nvPr/>
          </p:nvSpPr>
          <p:spPr>
            <a:xfrm>
              <a:off x="10332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
            <p:cNvSpPr/>
            <p:nvPr/>
          </p:nvSpPr>
          <p:spPr>
            <a:xfrm>
              <a:off x="107297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
            <p:cNvSpPr/>
            <p:nvPr/>
          </p:nvSpPr>
          <p:spPr>
            <a:xfrm>
              <a:off x="11127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
            <p:cNvSpPr/>
            <p:nvPr/>
          </p:nvSpPr>
          <p:spPr>
            <a:xfrm>
              <a:off x="1152500"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8" y="301"/>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
            <p:cNvSpPr/>
            <p:nvPr/>
          </p:nvSpPr>
          <p:spPr>
            <a:xfrm>
              <a:off x="1192275" y="1038875"/>
              <a:ext cx="9675" cy="9725"/>
            </a:xfrm>
            <a:custGeom>
              <a:avLst/>
              <a:gdLst/>
              <a:ahLst/>
              <a:cxnLst/>
              <a:rect l="l" t="t" r="r" b="b"/>
              <a:pathLst>
                <a:path w="387" h="389" extrusionOk="0">
                  <a:moveTo>
                    <a:pt x="193" y="0"/>
                  </a:moveTo>
                  <a:cubicBezTo>
                    <a:pt x="86" y="0"/>
                    <a:pt x="0" y="87"/>
                    <a:pt x="0" y="194"/>
                  </a:cubicBezTo>
                  <a:cubicBezTo>
                    <a:pt x="0" y="301"/>
                    <a:pt x="86" y="388"/>
                    <a:pt x="193" y="388"/>
                  </a:cubicBezTo>
                  <a:cubicBezTo>
                    <a:pt x="300" y="388"/>
                    <a:pt x="387" y="301"/>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
            <p:cNvSpPr/>
            <p:nvPr/>
          </p:nvSpPr>
          <p:spPr>
            <a:xfrm>
              <a:off x="1232025" y="1038875"/>
              <a:ext cx="9675" cy="9725"/>
            </a:xfrm>
            <a:custGeom>
              <a:avLst/>
              <a:gdLst/>
              <a:ahLst/>
              <a:cxnLst/>
              <a:rect l="l" t="t" r="r" b="b"/>
              <a:pathLst>
                <a:path w="387" h="389" extrusionOk="0">
                  <a:moveTo>
                    <a:pt x="194" y="0"/>
                  </a:moveTo>
                  <a:cubicBezTo>
                    <a:pt x="87" y="0"/>
                    <a:pt x="0" y="87"/>
                    <a:pt x="0" y="194"/>
                  </a:cubicBezTo>
                  <a:cubicBezTo>
                    <a:pt x="0" y="301"/>
                    <a:pt x="87" y="388"/>
                    <a:pt x="194" y="388"/>
                  </a:cubicBezTo>
                  <a:cubicBezTo>
                    <a:pt x="300" y="388"/>
                    <a:pt x="387" y="301"/>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
            <p:cNvSpPr/>
            <p:nvPr/>
          </p:nvSpPr>
          <p:spPr>
            <a:xfrm>
              <a:off x="236475"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9"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
            <p:cNvSpPr/>
            <p:nvPr/>
          </p:nvSpPr>
          <p:spPr>
            <a:xfrm>
              <a:off x="276225" y="1004800"/>
              <a:ext cx="11375" cy="9700"/>
            </a:xfrm>
            <a:custGeom>
              <a:avLst/>
              <a:gdLst/>
              <a:ahLst/>
              <a:cxnLst/>
              <a:rect l="l" t="t" r="r" b="b"/>
              <a:pathLst>
                <a:path w="455" h="388" extrusionOk="0">
                  <a:moveTo>
                    <a:pt x="263" y="1"/>
                  </a:moveTo>
                  <a:cubicBezTo>
                    <a:pt x="262" y="1"/>
                    <a:pt x="261" y="1"/>
                    <a:pt x="260" y="1"/>
                  </a:cubicBezTo>
                  <a:cubicBezTo>
                    <a:pt x="87" y="1"/>
                    <a:pt x="1" y="208"/>
                    <a:pt x="124" y="331"/>
                  </a:cubicBezTo>
                  <a:cubicBezTo>
                    <a:pt x="163" y="370"/>
                    <a:pt x="211" y="388"/>
                    <a:pt x="259" y="388"/>
                  </a:cubicBezTo>
                  <a:cubicBezTo>
                    <a:pt x="358" y="388"/>
                    <a:pt x="454" y="311"/>
                    <a:pt x="454" y="195"/>
                  </a:cubicBezTo>
                  <a:cubicBezTo>
                    <a:pt x="454" y="88"/>
                    <a:pt x="369"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
            <p:cNvSpPr/>
            <p:nvPr/>
          </p:nvSpPr>
          <p:spPr>
            <a:xfrm>
              <a:off x="31762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
            <p:cNvSpPr/>
            <p:nvPr/>
          </p:nvSpPr>
          <p:spPr>
            <a:xfrm>
              <a:off x="355750" y="1004775"/>
              <a:ext cx="11350" cy="9725"/>
            </a:xfrm>
            <a:custGeom>
              <a:avLst/>
              <a:gdLst/>
              <a:ahLst/>
              <a:cxnLst/>
              <a:rect l="l" t="t" r="r" b="b"/>
              <a:pathLst>
                <a:path w="454" h="389" extrusionOk="0">
                  <a:moveTo>
                    <a:pt x="259" y="0"/>
                  </a:moveTo>
                  <a:cubicBezTo>
                    <a:pt x="87" y="0"/>
                    <a:pt x="0" y="208"/>
                    <a:pt x="121" y="331"/>
                  </a:cubicBezTo>
                  <a:cubicBezTo>
                    <a:pt x="161" y="370"/>
                    <a:pt x="210" y="388"/>
                    <a:pt x="258" y="388"/>
                  </a:cubicBezTo>
                  <a:cubicBezTo>
                    <a:pt x="357" y="388"/>
                    <a:pt x="452" y="311"/>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
            <p:cNvSpPr/>
            <p:nvPr/>
          </p:nvSpPr>
          <p:spPr>
            <a:xfrm>
              <a:off x="397125" y="1004775"/>
              <a:ext cx="9725" cy="9725"/>
            </a:xfrm>
            <a:custGeom>
              <a:avLst/>
              <a:gdLst/>
              <a:ahLst/>
              <a:cxnLst/>
              <a:rect l="l" t="t" r="r" b="b"/>
              <a:pathLst>
                <a:path w="389" h="389" extrusionOk="0">
                  <a:moveTo>
                    <a:pt x="195" y="0"/>
                  </a:moveTo>
                  <a:cubicBezTo>
                    <a:pt x="88" y="0"/>
                    <a:pt x="1" y="87"/>
                    <a:pt x="1" y="194"/>
                  </a:cubicBezTo>
                  <a:cubicBezTo>
                    <a:pt x="1" y="300"/>
                    <a:pt x="88"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
            <p:cNvSpPr/>
            <p:nvPr/>
          </p:nvSpPr>
          <p:spPr>
            <a:xfrm>
              <a:off x="435250" y="100480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
            <p:cNvSpPr/>
            <p:nvPr/>
          </p:nvSpPr>
          <p:spPr>
            <a:xfrm>
              <a:off x="475025" y="100480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
            <p:cNvSpPr/>
            <p:nvPr/>
          </p:nvSpPr>
          <p:spPr>
            <a:xfrm>
              <a:off x="516425" y="1004775"/>
              <a:ext cx="9675" cy="9725"/>
            </a:xfrm>
            <a:custGeom>
              <a:avLst/>
              <a:gdLst/>
              <a:ahLst/>
              <a:cxnLst/>
              <a:rect l="l" t="t" r="r" b="b"/>
              <a:pathLst>
                <a:path w="387" h="389" extrusionOk="0">
                  <a:moveTo>
                    <a:pt x="193" y="0"/>
                  </a:moveTo>
                  <a:cubicBezTo>
                    <a:pt x="87" y="0"/>
                    <a:pt x="0" y="87"/>
                    <a:pt x="0" y="194"/>
                  </a:cubicBezTo>
                  <a:cubicBezTo>
                    <a:pt x="0" y="300"/>
                    <a:pt x="87" y="388"/>
                    <a:pt x="193" y="388"/>
                  </a:cubicBezTo>
                  <a:cubicBezTo>
                    <a:pt x="301" y="388"/>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
            <p:cNvSpPr/>
            <p:nvPr/>
          </p:nvSpPr>
          <p:spPr>
            <a:xfrm>
              <a:off x="554525" y="100480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
            <p:cNvSpPr/>
            <p:nvPr/>
          </p:nvSpPr>
          <p:spPr>
            <a:xfrm>
              <a:off x="595925"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
            <p:cNvSpPr/>
            <p:nvPr/>
          </p:nvSpPr>
          <p:spPr>
            <a:xfrm>
              <a:off x="634025" y="100480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
            <p:cNvSpPr/>
            <p:nvPr/>
          </p:nvSpPr>
          <p:spPr>
            <a:xfrm>
              <a:off x="673775" y="100480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
            <p:cNvSpPr/>
            <p:nvPr/>
          </p:nvSpPr>
          <p:spPr>
            <a:xfrm>
              <a:off x="715200" y="1004775"/>
              <a:ext cx="9725" cy="9725"/>
            </a:xfrm>
            <a:custGeom>
              <a:avLst/>
              <a:gdLst/>
              <a:ahLst/>
              <a:cxnLst/>
              <a:rect l="l" t="t" r="r" b="b"/>
              <a:pathLst>
                <a:path w="389" h="389" extrusionOk="0">
                  <a:moveTo>
                    <a:pt x="194" y="0"/>
                  </a:moveTo>
                  <a:cubicBezTo>
                    <a:pt x="86" y="0"/>
                    <a:pt x="0" y="87"/>
                    <a:pt x="0" y="194"/>
                  </a:cubicBezTo>
                  <a:cubicBezTo>
                    <a:pt x="0" y="300"/>
                    <a:pt x="86"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
            <p:cNvSpPr/>
            <p:nvPr/>
          </p:nvSpPr>
          <p:spPr>
            <a:xfrm>
              <a:off x="753300"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
            <p:cNvSpPr/>
            <p:nvPr/>
          </p:nvSpPr>
          <p:spPr>
            <a:xfrm>
              <a:off x="794700"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
            <p:cNvSpPr/>
            <p:nvPr/>
          </p:nvSpPr>
          <p:spPr>
            <a:xfrm>
              <a:off x="832825" y="100480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
            <p:cNvSpPr/>
            <p:nvPr/>
          </p:nvSpPr>
          <p:spPr>
            <a:xfrm>
              <a:off x="872575" y="1004800"/>
              <a:ext cx="11350" cy="9725"/>
            </a:xfrm>
            <a:custGeom>
              <a:avLst/>
              <a:gdLst/>
              <a:ahLst/>
              <a:cxnLst/>
              <a:rect l="l" t="t" r="r" b="b"/>
              <a:pathLst>
                <a:path w="454" h="389" extrusionOk="0">
                  <a:moveTo>
                    <a:pt x="262" y="1"/>
                  </a:moveTo>
                  <a:cubicBezTo>
                    <a:pt x="261" y="1"/>
                    <a:pt x="261" y="1"/>
                    <a:pt x="260" y="1"/>
                  </a:cubicBezTo>
                  <a:cubicBezTo>
                    <a:pt x="259" y="1"/>
                    <a:pt x="258" y="1"/>
                    <a:pt x="258" y="1"/>
                  </a:cubicBezTo>
                  <a:cubicBezTo>
                    <a:pt x="86" y="1"/>
                    <a:pt x="1" y="209"/>
                    <a:pt x="122" y="331"/>
                  </a:cubicBezTo>
                  <a:cubicBezTo>
                    <a:pt x="161" y="371"/>
                    <a:pt x="210" y="389"/>
                    <a:pt x="258" y="389"/>
                  </a:cubicBezTo>
                  <a:cubicBezTo>
                    <a:pt x="358" y="389"/>
                    <a:pt x="454" y="311"/>
                    <a:pt x="454" y="195"/>
                  </a:cubicBezTo>
                  <a:cubicBezTo>
                    <a:pt x="454"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
            <p:cNvSpPr/>
            <p:nvPr/>
          </p:nvSpPr>
          <p:spPr>
            <a:xfrm>
              <a:off x="913950"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
            <p:cNvSpPr/>
            <p:nvPr/>
          </p:nvSpPr>
          <p:spPr>
            <a:xfrm>
              <a:off x="95370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
            <p:cNvSpPr/>
            <p:nvPr/>
          </p:nvSpPr>
          <p:spPr>
            <a:xfrm>
              <a:off x="99345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3" y="388"/>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
            <p:cNvSpPr/>
            <p:nvPr/>
          </p:nvSpPr>
          <p:spPr>
            <a:xfrm>
              <a:off x="10332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
            <p:cNvSpPr/>
            <p:nvPr/>
          </p:nvSpPr>
          <p:spPr>
            <a:xfrm>
              <a:off x="107297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
            <p:cNvSpPr/>
            <p:nvPr/>
          </p:nvSpPr>
          <p:spPr>
            <a:xfrm>
              <a:off x="11127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
            <p:cNvSpPr/>
            <p:nvPr/>
          </p:nvSpPr>
          <p:spPr>
            <a:xfrm>
              <a:off x="1152500"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
            <p:cNvSpPr/>
            <p:nvPr/>
          </p:nvSpPr>
          <p:spPr>
            <a:xfrm>
              <a:off x="1192275" y="1004775"/>
              <a:ext cx="9675" cy="9725"/>
            </a:xfrm>
            <a:custGeom>
              <a:avLst/>
              <a:gdLst/>
              <a:ahLst/>
              <a:cxnLst/>
              <a:rect l="l" t="t" r="r" b="b"/>
              <a:pathLst>
                <a:path w="387" h="389" extrusionOk="0">
                  <a:moveTo>
                    <a:pt x="193" y="0"/>
                  </a:moveTo>
                  <a:cubicBezTo>
                    <a:pt x="86" y="0"/>
                    <a:pt x="0" y="87"/>
                    <a:pt x="0" y="194"/>
                  </a:cubicBezTo>
                  <a:cubicBezTo>
                    <a:pt x="0" y="300"/>
                    <a:pt x="86" y="388"/>
                    <a:pt x="193" y="388"/>
                  </a:cubicBezTo>
                  <a:cubicBezTo>
                    <a:pt x="300" y="388"/>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
            <p:cNvSpPr/>
            <p:nvPr/>
          </p:nvSpPr>
          <p:spPr>
            <a:xfrm>
              <a:off x="1232025" y="1004775"/>
              <a:ext cx="9675" cy="9725"/>
            </a:xfrm>
            <a:custGeom>
              <a:avLst/>
              <a:gdLst/>
              <a:ahLst/>
              <a:cxnLst/>
              <a:rect l="l" t="t" r="r" b="b"/>
              <a:pathLst>
                <a:path w="387" h="389" extrusionOk="0">
                  <a:moveTo>
                    <a:pt x="194" y="0"/>
                  </a:moveTo>
                  <a:cubicBezTo>
                    <a:pt x="87" y="0"/>
                    <a:pt x="0" y="87"/>
                    <a:pt x="0" y="194"/>
                  </a:cubicBezTo>
                  <a:cubicBezTo>
                    <a:pt x="0" y="300"/>
                    <a:pt x="87" y="388"/>
                    <a:pt x="194" y="388"/>
                  </a:cubicBezTo>
                  <a:cubicBezTo>
                    <a:pt x="300" y="388"/>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
            <p:cNvSpPr/>
            <p:nvPr/>
          </p:nvSpPr>
          <p:spPr>
            <a:xfrm>
              <a:off x="276225" y="9707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
            <p:cNvSpPr/>
            <p:nvPr/>
          </p:nvSpPr>
          <p:spPr>
            <a:xfrm>
              <a:off x="31762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
            <p:cNvSpPr/>
            <p:nvPr/>
          </p:nvSpPr>
          <p:spPr>
            <a:xfrm>
              <a:off x="355750" y="970650"/>
              <a:ext cx="11350" cy="9750"/>
            </a:xfrm>
            <a:custGeom>
              <a:avLst/>
              <a:gdLst/>
              <a:ahLst/>
              <a:cxnLst/>
              <a:rect l="l" t="t" r="r" b="b"/>
              <a:pathLst>
                <a:path w="454" h="390"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
            <p:cNvSpPr/>
            <p:nvPr/>
          </p:nvSpPr>
          <p:spPr>
            <a:xfrm>
              <a:off x="397125" y="97065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
            <p:cNvSpPr/>
            <p:nvPr/>
          </p:nvSpPr>
          <p:spPr>
            <a:xfrm>
              <a:off x="435250" y="970700"/>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
            <p:cNvSpPr/>
            <p:nvPr/>
          </p:nvSpPr>
          <p:spPr>
            <a:xfrm>
              <a:off x="475000" y="97070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
            <p:cNvSpPr/>
            <p:nvPr/>
          </p:nvSpPr>
          <p:spPr>
            <a:xfrm>
              <a:off x="516425" y="97065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
            <p:cNvSpPr/>
            <p:nvPr/>
          </p:nvSpPr>
          <p:spPr>
            <a:xfrm>
              <a:off x="554500" y="97070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
            <p:cNvSpPr/>
            <p:nvPr/>
          </p:nvSpPr>
          <p:spPr>
            <a:xfrm>
              <a:off x="595925"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
            <p:cNvSpPr/>
            <p:nvPr/>
          </p:nvSpPr>
          <p:spPr>
            <a:xfrm>
              <a:off x="634025" y="97070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
            <p:cNvSpPr/>
            <p:nvPr/>
          </p:nvSpPr>
          <p:spPr>
            <a:xfrm>
              <a:off x="673775" y="970700"/>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
            <p:cNvSpPr/>
            <p:nvPr/>
          </p:nvSpPr>
          <p:spPr>
            <a:xfrm>
              <a:off x="715200" y="97065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
            <p:cNvSpPr/>
            <p:nvPr/>
          </p:nvSpPr>
          <p:spPr>
            <a:xfrm>
              <a:off x="753300" y="970700"/>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
            <p:cNvSpPr/>
            <p:nvPr/>
          </p:nvSpPr>
          <p:spPr>
            <a:xfrm>
              <a:off x="794700"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
            <p:cNvSpPr/>
            <p:nvPr/>
          </p:nvSpPr>
          <p:spPr>
            <a:xfrm>
              <a:off x="832825" y="970700"/>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
            <p:cNvSpPr/>
            <p:nvPr/>
          </p:nvSpPr>
          <p:spPr>
            <a:xfrm>
              <a:off x="872575" y="970700"/>
              <a:ext cx="11350" cy="9725"/>
            </a:xfrm>
            <a:custGeom>
              <a:avLst/>
              <a:gdLst/>
              <a:ahLst/>
              <a:cxnLst/>
              <a:rect l="l" t="t" r="r" b="b"/>
              <a:pathLst>
                <a:path w="454" h="389" extrusionOk="0">
                  <a:moveTo>
                    <a:pt x="260" y="0"/>
                  </a:moveTo>
                  <a:cubicBezTo>
                    <a:pt x="87" y="0"/>
                    <a:pt x="0" y="208"/>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
            <p:cNvSpPr/>
            <p:nvPr/>
          </p:nvSpPr>
          <p:spPr>
            <a:xfrm>
              <a:off x="913950" y="97065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
            <p:cNvSpPr/>
            <p:nvPr/>
          </p:nvSpPr>
          <p:spPr>
            <a:xfrm>
              <a:off x="95370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
            <p:cNvSpPr/>
            <p:nvPr/>
          </p:nvSpPr>
          <p:spPr>
            <a:xfrm>
              <a:off x="99345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
            <p:cNvSpPr/>
            <p:nvPr/>
          </p:nvSpPr>
          <p:spPr>
            <a:xfrm>
              <a:off x="10332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
            <p:cNvSpPr/>
            <p:nvPr/>
          </p:nvSpPr>
          <p:spPr>
            <a:xfrm>
              <a:off x="107297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
            <p:cNvSpPr/>
            <p:nvPr/>
          </p:nvSpPr>
          <p:spPr>
            <a:xfrm>
              <a:off x="11127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
            <p:cNvSpPr/>
            <p:nvPr/>
          </p:nvSpPr>
          <p:spPr>
            <a:xfrm>
              <a:off x="1152500"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
            <p:cNvSpPr/>
            <p:nvPr/>
          </p:nvSpPr>
          <p:spPr>
            <a:xfrm>
              <a:off x="1192275" y="97065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
            <p:cNvSpPr/>
            <p:nvPr/>
          </p:nvSpPr>
          <p:spPr>
            <a:xfrm>
              <a:off x="1232025" y="97065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
            <p:cNvSpPr/>
            <p:nvPr/>
          </p:nvSpPr>
          <p:spPr>
            <a:xfrm>
              <a:off x="276225" y="9366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7"/>
                    <a:pt x="259" y="387"/>
                  </a:cubicBezTo>
                  <a:cubicBezTo>
                    <a:pt x="358" y="387"/>
                    <a:pt x="454" y="310"/>
                    <a:pt x="454" y="194"/>
                  </a:cubicBezTo>
                  <a:cubicBezTo>
                    <a:pt x="454" y="87"/>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
            <p:cNvSpPr/>
            <p:nvPr/>
          </p:nvSpPr>
          <p:spPr>
            <a:xfrm>
              <a:off x="31762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
            <p:cNvSpPr/>
            <p:nvPr/>
          </p:nvSpPr>
          <p:spPr>
            <a:xfrm>
              <a:off x="355750" y="936550"/>
              <a:ext cx="11350" cy="9725"/>
            </a:xfrm>
            <a:custGeom>
              <a:avLst/>
              <a:gdLst/>
              <a:ahLst/>
              <a:cxnLst/>
              <a:rect l="l" t="t" r="r" b="b"/>
              <a:pathLst>
                <a:path w="454" h="389"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
            <p:cNvSpPr/>
            <p:nvPr/>
          </p:nvSpPr>
          <p:spPr>
            <a:xfrm>
              <a:off x="397125" y="936550"/>
              <a:ext cx="9725" cy="9725"/>
            </a:xfrm>
            <a:custGeom>
              <a:avLst/>
              <a:gdLst/>
              <a:ahLst/>
              <a:cxnLst/>
              <a:rect l="l" t="t" r="r" b="b"/>
              <a:pathLst>
                <a:path w="389" h="389" extrusionOk="0">
                  <a:moveTo>
                    <a:pt x="195" y="1"/>
                  </a:moveTo>
                  <a:cubicBezTo>
                    <a:pt x="88" y="1"/>
                    <a:pt x="1" y="87"/>
                    <a:pt x="1" y="195"/>
                  </a:cubicBezTo>
                  <a:cubicBezTo>
                    <a:pt x="1" y="302"/>
                    <a:pt x="88"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
            <p:cNvSpPr/>
            <p:nvPr/>
          </p:nvSpPr>
          <p:spPr>
            <a:xfrm>
              <a:off x="435250" y="936600"/>
              <a:ext cx="11350" cy="9725"/>
            </a:xfrm>
            <a:custGeom>
              <a:avLst/>
              <a:gdLst/>
              <a:ahLst/>
              <a:cxnLst/>
              <a:rect l="l" t="t" r="r" b="b"/>
              <a:pathLst>
                <a:path w="454" h="389" extrusionOk="0">
                  <a:moveTo>
                    <a:pt x="260" y="0"/>
                  </a:moveTo>
                  <a:cubicBezTo>
                    <a:pt x="87" y="0"/>
                    <a:pt x="0" y="208"/>
                    <a:pt x="123" y="331"/>
                  </a:cubicBezTo>
                  <a:cubicBezTo>
                    <a:pt x="163"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
            <p:cNvSpPr/>
            <p:nvPr/>
          </p:nvSpPr>
          <p:spPr>
            <a:xfrm>
              <a:off x="475025" y="9366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
            <p:cNvSpPr/>
            <p:nvPr/>
          </p:nvSpPr>
          <p:spPr>
            <a:xfrm>
              <a:off x="516425" y="936550"/>
              <a:ext cx="9675" cy="9725"/>
            </a:xfrm>
            <a:custGeom>
              <a:avLst/>
              <a:gdLst/>
              <a:ahLst/>
              <a:cxnLst/>
              <a:rect l="l" t="t" r="r" b="b"/>
              <a:pathLst>
                <a:path w="387" h="389" extrusionOk="0">
                  <a:moveTo>
                    <a:pt x="193" y="1"/>
                  </a:moveTo>
                  <a:cubicBezTo>
                    <a:pt x="87" y="1"/>
                    <a:pt x="0" y="87"/>
                    <a:pt x="0" y="195"/>
                  </a:cubicBezTo>
                  <a:cubicBezTo>
                    <a:pt x="0" y="302"/>
                    <a:pt x="87" y="389"/>
                    <a:pt x="193" y="389"/>
                  </a:cubicBezTo>
                  <a:cubicBezTo>
                    <a:pt x="301" y="389"/>
                    <a:pt x="387" y="302"/>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
            <p:cNvSpPr/>
            <p:nvPr/>
          </p:nvSpPr>
          <p:spPr>
            <a:xfrm>
              <a:off x="554525" y="9366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0"/>
                    <a:pt x="211" y="388"/>
                    <a:pt x="258" y="388"/>
                  </a:cubicBezTo>
                  <a:cubicBezTo>
                    <a:pt x="358" y="388"/>
                    <a:pt x="453" y="311"/>
                    <a:pt x="453" y="194"/>
                  </a:cubicBezTo>
                  <a:cubicBezTo>
                    <a:pt x="453"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
            <p:cNvSpPr/>
            <p:nvPr/>
          </p:nvSpPr>
          <p:spPr>
            <a:xfrm>
              <a:off x="595925"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7" y="302"/>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
            <p:cNvSpPr/>
            <p:nvPr/>
          </p:nvSpPr>
          <p:spPr>
            <a:xfrm>
              <a:off x="634025" y="9366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0"/>
                    <a:pt x="211" y="388"/>
                    <a:pt x="259" y="388"/>
                  </a:cubicBezTo>
                  <a:cubicBezTo>
                    <a:pt x="359" y="388"/>
                    <a:pt x="454" y="311"/>
                    <a:pt x="455" y="194"/>
                  </a:cubicBezTo>
                  <a:cubicBezTo>
                    <a:pt x="455" y="87"/>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
            <p:cNvSpPr/>
            <p:nvPr/>
          </p:nvSpPr>
          <p:spPr>
            <a:xfrm>
              <a:off x="673775" y="9366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
            <p:cNvSpPr/>
            <p:nvPr/>
          </p:nvSpPr>
          <p:spPr>
            <a:xfrm>
              <a:off x="715200" y="936550"/>
              <a:ext cx="9725" cy="9725"/>
            </a:xfrm>
            <a:custGeom>
              <a:avLst/>
              <a:gdLst/>
              <a:ahLst/>
              <a:cxnLst/>
              <a:rect l="l" t="t" r="r" b="b"/>
              <a:pathLst>
                <a:path w="389" h="389" extrusionOk="0">
                  <a:moveTo>
                    <a:pt x="194" y="1"/>
                  </a:moveTo>
                  <a:cubicBezTo>
                    <a:pt x="86" y="1"/>
                    <a:pt x="0" y="87"/>
                    <a:pt x="0" y="195"/>
                  </a:cubicBezTo>
                  <a:cubicBezTo>
                    <a:pt x="0" y="302"/>
                    <a:pt x="86"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
            <p:cNvSpPr/>
            <p:nvPr/>
          </p:nvSpPr>
          <p:spPr>
            <a:xfrm>
              <a:off x="753300" y="9366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0"/>
                    <a:pt x="211" y="388"/>
                    <a:pt x="259" y="388"/>
                  </a:cubicBezTo>
                  <a:cubicBezTo>
                    <a:pt x="359" y="388"/>
                    <a:pt x="454" y="311"/>
                    <a:pt x="454" y="194"/>
                  </a:cubicBezTo>
                  <a:cubicBezTo>
                    <a:pt x="454"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
            <p:cNvSpPr/>
            <p:nvPr/>
          </p:nvSpPr>
          <p:spPr>
            <a:xfrm>
              <a:off x="794700"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
            <p:cNvSpPr/>
            <p:nvPr/>
          </p:nvSpPr>
          <p:spPr>
            <a:xfrm>
              <a:off x="832825" y="9366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0"/>
                    <a:pt x="210" y="388"/>
                    <a:pt x="258" y="388"/>
                  </a:cubicBezTo>
                  <a:cubicBezTo>
                    <a:pt x="358" y="388"/>
                    <a:pt x="453" y="311"/>
                    <a:pt x="453" y="194"/>
                  </a:cubicBezTo>
                  <a:cubicBezTo>
                    <a:pt x="453"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
            <p:cNvSpPr/>
            <p:nvPr/>
          </p:nvSpPr>
          <p:spPr>
            <a:xfrm>
              <a:off x="872575" y="9366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8"/>
                    <a:pt x="122" y="331"/>
                  </a:cubicBezTo>
                  <a:cubicBezTo>
                    <a:pt x="161" y="370"/>
                    <a:pt x="210" y="388"/>
                    <a:pt x="258" y="388"/>
                  </a:cubicBezTo>
                  <a:cubicBezTo>
                    <a:pt x="358" y="388"/>
                    <a:pt x="454" y="311"/>
                    <a:pt x="454" y="194"/>
                  </a:cubicBezTo>
                  <a:cubicBezTo>
                    <a:pt x="454"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
            <p:cNvSpPr/>
            <p:nvPr/>
          </p:nvSpPr>
          <p:spPr>
            <a:xfrm>
              <a:off x="913950" y="936550"/>
              <a:ext cx="9725" cy="9725"/>
            </a:xfrm>
            <a:custGeom>
              <a:avLst/>
              <a:gdLst/>
              <a:ahLst/>
              <a:cxnLst/>
              <a:rect l="l" t="t" r="r" b="b"/>
              <a:pathLst>
                <a:path w="389" h="389" extrusionOk="0">
                  <a:moveTo>
                    <a:pt x="195" y="1"/>
                  </a:moveTo>
                  <a:cubicBezTo>
                    <a:pt x="87" y="1"/>
                    <a:pt x="1" y="87"/>
                    <a:pt x="1" y="195"/>
                  </a:cubicBezTo>
                  <a:cubicBezTo>
                    <a:pt x="1" y="302"/>
                    <a:pt x="87"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
            <p:cNvSpPr/>
            <p:nvPr/>
          </p:nvSpPr>
          <p:spPr>
            <a:xfrm>
              <a:off x="95370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
            <p:cNvSpPr/>
            <p:nvPr/>
          </p:nvSpPr>
          <p:spPr>
            <a:xfrm>
              <a:off x="99345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3" y="389"/>
                    <a:pt x="389" y="302"/>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
            <p:cNvSpPr/>
            <p:nvPr/>
          </p:nvSpPr>
          <p:spPr>
            <a:xfrm>
              <a:off x="10332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
            <p:cNvSpPr/>
            <p:nvPr/>
          </p:nvSpPr>
          <p:spPr>
            <a:xfrm>
              <a:off x="107297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
            <p:cNvSpPr/>
            <p:nvPr/>
          </p:nvSpPr>
          <p:spPr>
            <a:xfrm>
              <a:off x="11127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
            <p:cNvSpPr/>
            <p:nvPr/>
          </p:nvSpPr>
          <p:spPr>
            <a:xfrm>
              <a:off x="1152500"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8" y="302"/>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
            <p:cNvSpPr/>
            <p:nvPr/>
          </p:nvSpPr>
          <p:spPr>
            <a:xfrm>
              <a:off x="1192275" y="936550"/>
              <a:ext cx="9675" cy="9725"/>
            </a:xfrm>
            <a:custGeom>
              <a:avLst/>
              <a:gdLst/>
              <a:ahLst/>
              <a:cxnLst/>
              <a:rect l="l" t="t" r="r" b="b"/>
              <a:pathLst>
                <a:path w="387" h="389" extrusionOk="0">
                  <a:moveTo>
                    <a:pt x="193" y="1"/>
                  </a:moveTo>
                  <a:cubicBezTo>
                    <a:pt x="86" y="1"/>
                    <a:pt x="0" y="87"/>
                    <a:pt x="0" y="195"/>
                  </a:cubicBezTo>
                  <a:cubicBezTo>
                    <a:pt x="0" y="302"/>
                    <a:pt x="86" y="389"/>
                    <a:pt x="193" y="389"/>
                  </a:cubicBezTo>
                  <a:cubicBezTo>
                    <a:pt x="300" y="389"/>
                    <a:pt x="387" y="302"/>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
            <p:cNvSpPr/>
            <p:nvPr/>
          </p:nvSpPr>
          <p:spPr>
            <a:xfrm>
              <a:off x="1232025" y="936550"/>
              <a:ext cx="9675" cy="9725"/>
            </a:xfrm>
            <a:custGeom>
              <a:avLst/>
              <a:gdLst/>
              <a:ahLst/>
              <a:cxnLst/>
              <a:rect l="l" t="t" r="r" b="b"/>
              <a:pathLst>
                <a:path w="387" h="389" extrusionOk="0">
                  <a:moveTo>
                    <a:pt x="194" y="1"/>
                  </a:moveTo>
                  <a:cubicBezTo>
                    <a:pt x="87" y="1"/>
                    <a:pt x="0" y="87"/>
                    <a:pt x="0" y="195"/>
                  </a:cubicBezTo>
                  <a:cubicBezTo>
                    <a:pt x="0" y="302"/>
                    <a:pt x="87" y="389"/>
                    <a:pt x="194" y="389"/>
                  </a:cubicBezTo>
                  <a:cubicBezTo>
                    <a:pt x="300" y="389"/>
                    <a:pt x="387" y="302"/>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
            <p:cNvSpPr/>
            <p:nvPr/>
          </p:nvSpPr>
          <p:spPr>
            <a:xfrm>
              <a:off x="276225" y="902475"/>
              <a:ext cx="11375" cy="9700"/>
            </a:xfrm>
            <a:custGeom>
              <a:avLst/>
              <a:gdLst/>
              <a:ahLst/>
              <a:cxnLst/>
              <a:rect l="l" t="t" r="r" b="b"/>
              <a:pathLst>
                <a:path w="455" h="388" extrusionOk="0">
                  <a:moveTo>
                    <a:pt x="260" y="1"/>
                  </a:moveTo>
                  <a:cubicBezTo>
                    <a:pt x="87" y="1"/>
                    <a:pt x="1" y="209"/>
                    <a:pt x="124" y="331"/>
                  </a:cubicBezTo>
                  <a:cubicBezTo>
                    <a:pt x="163" y="370"/>
                    <a:pt x="211" y="388"/>
                    <a:pt x="259" y="388"/>
                  </a:cubicBezTo>
                  <a:cubicBezTo>
                    <a:pt x="358"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
            <p:cNvSpPr/>
            <p:nvPr/>
          </p:nvSpPr>
          <p:spPr>
            <a:xfrm>
              <a:off x="31762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
            <p:cNvSpPr/>
            <p:nvPr/>
          </p:nvSpPr>
          <p:spPr>
            <a:xfrm>
              <a:off x="355750" y="902450"/>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2"/>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
            <p:cNvSpPr/>
            <p:nvPr/>
          </p:nvSpPr>
          <p:spPr>
            <a:xfrm>
              <a:off x="397125" y="90245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
            <p:cNvSpPr/>
            <p:nvPr/>
          </p:nvSpPr>
          <p:spPr>
            <a:xfrm>
              <a:off x="435250" y="9024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
            <p:cNvSpPr/>
            <p:nvPr/>
          </p:nvSpPr>
          <p:spPr>
            <a:xfrm>
              <a:off x="475000" y="9024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
            <p:cNvSpPr/>
            <p:nvPr/>
          </p:nvSpPr>
          <p:spPr>
            <a:xfrm>
              <a:off x="516425" y="90245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
            <p:cNvSpPr/>
            <p:nvPr/>
          </p:nvSpPr>
          <p:spPr>
            <a:xfrm>
              <a:off x="554500" y="902475"/>
              <a:ext cx="11375" cy="9725"/>
            </a:xfrm>
            <a:custGeom>
              <a:avLst/>
              <a:gdLst/>
              <a:ahLst/>
              <a:cxnLst/>
              <a:rect l="l" t="t" r="r" b="b"/>
              <a:pathLst>
                <a:path w="455" h="389" extrusionOk="0">
                  <a:moveTo>
                    <a:pt x="262" y="1"/>
                  </a:moveTo>
                  <a:cubicBezTo>
                    <a:pt x="87" y="1"/>
                    <a:pt x="1" y="209"/>
                    <a:pt x="124" y="331"/>
                  </a:cubicBezTo>
                  <a:cubicBezTo>
                    <a:pt x="163" y="371"/>
                    <a:pt x="212" y="389"/>
                    <a:pt x="260"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
            <p:cNvSpPr/>
            <p:nvPr/>
          </p:nvSpPr>
          <p:spPr>
            <a:xfrm>
              <a:off x="595925"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
            <p:cNvSpPr/>
            <p:nvPr/>
          </p:nvSpPr>
          <p:spPr>
            <a:xfrm>
              <a:off x="634025" y="9024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
            <p:cNvSpPr/>
            <p:nvPr/>
          </p:nvSpPr>
          <p:spPr>
            <a:xfrm>
              <a:off x="673775" y="9024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
            <p:cNvSpPr/>
            <p:nvPr/>
          </p:nvSpPr>
          <p:spPr>
            <a:xfrm>
              <a:off x="715200" y="90245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
            <p:cNvSpPr/>
            <p:nvPr/>
          </p:nvSpPr>
          <p:spPr>
            <a:xfrm>
              <a:off x="753300" y="9024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
            <p:cNvSpPr/>
            <p:nvPr/>
          </p:nvSpPr>
          <p:spPr>
            <a:xfrm>
              <a:off x="794700"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
            <p:cNvSpPr/>
            <p:nvPr/>
          </p:nvSpPr>
          <p:spPr>
            <a:xfrm>
              <a:off x="832825" y="9024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
            <p:cNvSpPr/>
            <p:nvPr/>
          </p:nvSpPr>
          <p:spPr>
            <a:xfrm>
              <a:off x="872575" y="9024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
            <p:cNvSpPr/>
            <p:nvPr/>
          </p:nvSpPr>
          <p:spPr>
            <a:xfrm>
              <a:off x="913950" y="90245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
            <p:cNvSpPr/>
            <p:nvPr/>
          </p:nvSpPr>
          <p:spPr>
            <a:xfrm>
              <a:off x="95370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
            <p:cNvSpPr/>
            <p:nvPr/>
          </p:nvSpPr>
          <p:spPr>
            <a:xfrm>
              <a:off x="99345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
            <p:cNvSpPr/>
            <p:nvPr/>
          </p:nvSpPr>
          <p:spPr>
            <a:xfrm>
              <a:off x="10332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
            <p:cNvSpPr/>
            <p:nvPr/>
          </p:nvSpPr>
          <p:spPr>
            <a:xfrm>
              <a:off x="107297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
            <p:cNvSpPr/>
            <p:nvPr/>
          </p:nvSpPr>
          <p:spPr>
            <a:xfrm>
              <a:off x="11127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
            <p:cNvSpPr/>
            <p:nvPr/>
          </p:nvSpPr>
          <p:spPr>
            <a:xfrm>
              <a:off x="1152500"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
            <p:cNvSpPr/>
            <p:nvPr/>
          </p:nvSpPr>
          <p:spPr>
            <a:xfrm>
              <a:off x="1192275" y="90245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
            <p:cNvSpPr/>
            <p:nvPr/>
          </p:nvSpPr>
          <p:spPr>
            <a:xfrm>
              <a:off x="1232025" y="90245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
            <p:cNvSpPr/>
            <p:nvPr/>
          </p:nvSpPr>
          <p:spPr>
            <a:xfrm>
              <a:off x="276225" y="868375"/>
              <a:ext cx="11375" cy="9700"/>
            </a:xfrm>
            <a:custGeom>
              <a:avLst/>
              <a:gdLst/>
              <a:ahLst/>
              <a:cxnLst/>
              <a:rect l="l" t="t" r="r" b="b"/>
              <a:pathLst>
                <a:path w="455" h="388" extrusionOk="0">
                  <a:moveTo>
                    <a:pt x="260" y="1"/>
                  </a:moveTo>
                  <a:cubicBezTo>
                    <a:pt x="87" y="1"/>
                    <a:pt x="1" y="208"/>
                    <a:pt x="124" y="331"/>
                  </a:cubicBezTo>
                  <a:cubicBezTo>
                    <a:pt x="163" y="370"/>
                    <a:pt x="211" y="388"/>
                    <a:pt x="259" y="388"/>
                  </a:cubicBezTo>
                  <a:cubicBezTo>
                    <a:pt x="358"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
            <p:cNvSpPr/>
            <p:nvPr/>
          </p:nvSpPr>
          <p:spPr>
            <a:xfrm>
              <a:off x="31762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
            <p:cNvSpPr/>
            <p:nvPr/>
          </p:nvSpPr>
          <p:spPr>
            <a:xfrm>
              <a:off x="355750" y="86835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
            <p:cNvSpPr/>
            <p:nvPr/>
          </p:nvSpPr>
          <p:spPr>
            <a:xfrm>
              <a:off x="397125" y="868350"/>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
            <p:cNvSpPr/>
            <p:nvPr/>
          </p:nvSpPr>
          <p:spPr>
            <a:xfrm>
              <a:off x="435250" y="8683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
            <p:cNvSpPr/>
            <p:nvPr/>
          </p:nvSpPr>
          <p:spPr>
            <a:xfrm>
              <a:off x="475000" y="86837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
            <p:cNvSpPr/>
            <p:nvPr/>
          </p:nvSpPr>
          <p:spPr>
            <a:xfrm>
              <a:off x="516425" y="868350"/>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
            <p:cNvSpPr/>
            <p:nvPr/>
          </p:nvSpPr>
          <p:spPr>
            <a:xfrm>
              <a:off x="554500" y="86837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
            <p:cNvSpPr/>
            <p:nvPr/>
          </p:nvSpPr>
          <p:spPr>
            <a:xfrm>
              <a:off x="595925"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
            <p:cNvSpPr/>
            <p:nvPr/>
          </p:nvSpPr>
          <p:spPr>
            <a:xfrm>
              <a:off x="634025" y="86837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
            <p:cNvSpPr/>
            <p:nvPr/>
          </p:nvSpPr>
          <p:spPr>
            <a:xfrm>
              <a:off x="673775" y="8683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
            <p:cNvSpPr/>
            <p:nvPr/>
          </p:nvSpPr>
          <p:spPr>
            <a:xfrm>
              <a:off x="715200" y="868350"/>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
            <p:cNvSpPr/>
            <p:nvPr/>
          </p:nvSpPr>
          <p:spPr>
            <a:xfrm>
              <a:off x="753300" y="8683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
            <p:cNvSpPr/>
            <p:nvPr/>
          </p:nvSpPr>
          <p:spPr>
            <a:xfrm>
              <a:off x="794700"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
            <p:cNvSpPr/>
            <p:nvPr/>
          </p:nvSpPr>
          <p:spPr>
            <a:xfrm>
              <a:off x="832825" y="8683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
            <p:cNvSpPr/>
            <p:nvPr/>
          </p:nvSpPr>
          <p:spPr>
            <a:xfrm>
              <a:off x="872575" y="86837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
            <p:cNvSpPr/>
            <p:nvPr/>
          </p:nvSpPr>
          <p:spPr>
            <a:xfrm>
              <a:off x="913950" y="868350"/>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
            <p:cNvSpPr/>
            <p:nvPr/>
          </p:nvSpPr>
          <p:spPr>
            <a:xfrm>
              <a:off x="95370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
            <p:cNvSpPr/>
            <p:nvPr/>
          </p:nvSpPr>
          <p:spPr>
            <a:xfrm>
              <a:off x="99345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
            <p:cNvSpPr/>
            <p:nvPr/>
          </p:nvSpPr>
          <p:spPr>
            <a:xfrm>
              <a:off x="10332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
            <p:cNvSpPr/>
            <p:nvPr/>
          </p:nvSpPr>
          <p:spPr>
            <a:xfrm>
              <a:off x="107297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
            <p:cNvSpPr/>
            <p:nvPr/>
          </p:nvSpPr>
          <p:spPr>
            <a:xfrm>
              <a:off x="11127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
            <p:cNvSpPr/>
            <p:nvPr/>
          </p:nvSpPr>
          <p:spPr>
            <a:xfrm>
              <a:off x="1152500"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
            <p:cNvSpPr/>
            <p:nvPr/>
          </p:nvSpPr>
          <p:spPr>
            <a:xfrm>
              <a:off x="1192275" y="868350"/>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
            <p:cNvSpPr/>
            <p:nvPr/>
          </p:nvSpPr>
          <p:spPr>
            <a:xfrm>
              <a:off x="1232025" y="868350"/>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
            <p:cNvSpPr/>
            <p:nvPr/>
          </p:nvSpPr>
          <p:spPr>
            <a:xfrm>
              <a:off x="31762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
            <p:cNvSpPr/>
            <p:nvPr/>
          </p:nvSpPr>
          <p:spPr>
            <a:xfrm>
              <a:off x="355750" y="8342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
            <p:cNvSpPr/>
            <p:nvPr/>
          </p:nvSpPr>
          <p:spPr>
            <a:xfrm>
              <a:off x="397125" y="83422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
            <p:cNvSpPr/>
            <p:nvPr/>
          </p:nvSpPr>
          <p:spPr>
            <a:xfrm>
              <a:off x="435250" y="834275"/>
              <a:ext cx="11350" cy="9725"/>
            </a:xfrm>
            <a:custGeom>
              <a:avLst/>
              <a:gdLst/>
              <a:ahLst/>
              <a:cxnLst/>
              <a:rect l="l" t="t" r="r" b="b"/>
              <a:pathLst>
                <a:path w="454" h="389" extrusionOk="0">
                  <a:moveTo>
                    <a:pt x="260" y="0"/>
                  </a:moveTo>
                  <a:cubicBezTo>
                    <a:pt x="87" y="0"/>
                    <a:pt x="0" y="208"/>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
            <p:cNvSpPr/>
            <p:nvPr/>
          </p:nvSpPr>
          <p:spPr>
            <a:xfrm>
              <a:off x="475025" y="834275"/>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1"/>
                    <a:pt x="210" y="388"/>
                    <a:pt x="258" y="388"/>
                  </a:cubicBezTo>
                  <a:cubicBezTo>
                    <a:pt x="357" y="388"/>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
            <p:cNvSpPr/>
            <p:nvPr/>
          </p:nvSpPr>
          <p:spPr>
            <a:xfrm>
              <a:off x="516425" y="83422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
            <p:cNvSpPr/>
            <p:nvPr/>
          </p:nvSpPr>
          <p:spPr>
            <a:xfrm>
              <a:off x="554525" y="834275"/>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1"/>
                    <a:pt x="211" y="388"/>
                    <a:pt x="258" y="388"/>
                  </a:cubicBezTo>
                  <a:cubicBezTo>
                    <a:pt x="358" y="388"/>
                    <a:pt x="453" y="311"/>
                    <a:pt x="453" y="194"/>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
            <p:cNvSpPr/>
            <p:nvPr/>
          </p:nvSpPr>
          <p:spPr>
            <a:xfrm>
              <a:off x="595925"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
            <p:cNvSpPr/>
            <p:nvPr/>
          </p:nvSpPr>
          <p:spPr>
            <a:xfrm>
              <a:off x="634025" y="834275"/>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1"/>
                    <a:pt x="211" y="388"/>
                    <a:pt x="259" y="388"/>
                  </a:cubicBezTo>
                  <a:cubicBezTo>
                    <a:pt x="359" y="388"/>
                    <a:pt x="454" y="311"/>
                    <a:pt x="455" y="194"/>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
            <p:cNvSpPr/>
            <p:nvPr/>
          </p:nvSpPr>
          <p:spPr>
            <a:xfrm>
              <a:off x="673775" y="83427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
            <p:cNvSpPr/>
            <p:nvPr/>
          </p:nvSpPr>
          <p:spPr>
            <a:xfrm>
              <a:off x="715200" y="83422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
            <p:cNvSpPr/>
            <p:nvPr/>
          </p:nvSpPr>
          <p:spPr>
            <a:xfrm>
              <a:off x="753300" y="834275"/>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8"/>
                    <a:pt x="259" y="388"/>
                  </a:cubicBezTo>
                  <a:cubicBezTo>
                    <a:pt x="359" y="388"/>
                    <a:pt x="454" y="311"/>
                    <a:pt x="454" y="194"/>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
            <p:cNvSpPr/>
            <p:nvPr/>
          </p:nvSpPr>
          <p:spPr>
            <a:xfrm>
              <a:off x="794700"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
            <p:cNvSpPr/>
            <p:nvPr/>
          </p:nvSpPr>
          <p:spPr>
            <a:xfrm>
              <a:off x="832825" y="834275"/>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8"/>
                    <a:pt x="258" y="388"/>
                  </a:cubicBezTo>
                  <a:cubicBezTo>
                    <a:pt x="358" y="388"/>
                    <a:pt x="453" y="311"/>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
            <p:cNvSpPr/>
            <p:nvPr/>
          </p:nvSpPr>
          <p:spPr>
            <a:xfrm>
              <a:off x="872575" y="834225"/>
              <a:ext cx="11350" cy="9750"/>
            </a:xfrm>
            <a:custGeom>
              <a:avLst/>
              <a:gdLst/>
              <a:ahLst/>
              <a:cxnLst/>
              <a:rect l="l" t="t" r="r" b="b"/>
              <a:pathLst>
                <a:path w="454" h="390" extrusionOk="0">
                  <a:moveTo>
                    <a:pt x="260" y="1"/>
                  </a:moveTo>
                  <a:cubicBezTo>
                    <a:pt x="87" y="2"/>
                    <a:pt x="0" y="210"/>
                    <a:pt x="122" y="333"/>
                  </a:cubicBezTo>
                  <a:cubicBezTo>
                    <a:pt x="161" y="372"/>
                    <a:pt x="210" y="389"/>
                    <a:pt x="258" y="389"/>
                  </a:cubicBezTo>
                  <a:cubicBezTo>
                    <a:pt x="358" y="389"/>
                    <a:pt x="454" y="312"/>
                    <a:pt x="454" y="196"/>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
            <p:cNvSpPr/>
            <p:nvPr/>
          </p:nvSpPr>
          <p:spPr>
            <a:xfrm>
              <a:off x="913950" y="83422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
            <p:cNvSpPr/>
            <p:nvPr/>
          </p:nvSpPr>
          <p:spPr>
            <a:xfrm>
              <a:off x="95370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
            <p:cNvSpPr/>
            <p:nvPr/>
          </p:nvSpPr>
          <p:spPr>
            <a:xfrm>
              <a:off x="99345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
            <p:cNvSpPr/>
            <p:nvPr/>
          </p:nvSpPr>
          <p:spPr>
            <a:xfrm>
              <a:off x="10332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
            <p:cNvSpPr/>
            <p:nvPr/>
          </p:nvSpPr>
          <p:spPr>
            <a:xfrm>
              <a:off x="107297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
            <p:cNvSpPr/>
            <p:nvPr/>
          </p:nvSpPr>
          <p:spPr>
            <a:xfrm>
              <a:off x="11127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
            <p:cNvSpPr/>
            <p:nvPr/>
          </p:nvSpPr>
          <p:spPr>
            <a:xfrm>
              <a:off x="1152500"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
            <p:cNvSpPr/>
            <p:nvPr/>
          </p:nvSpPr>
          <p:spPr>
            <a:xfrm>
              <a:off x="1192275" y="83422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
            <p:cNvSpPr/>
            <p:nvPr/>
          </p:nvSpPr>
          <p:spPr>
            <a:xfrm>
              <a:off x="1232025" y="83422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
            <p:cNvSpPr/>
            <p:nvPr/>
          </p:nvSpPr>
          <p:spPr>
            <a:xfrm>
              <a:off x="31762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
            <p:cNvSpPr/>
            <p:nvPr/>
          </p:nvSpPr>
          <p:spPr>
            <a:xfrm>
              <a:off x="355750" y="80012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6"/>
                  </a:cubicBezTo>
                  <a:cubicBezTo>
                    <a:pt x="453" y="88"/>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
            <p:cNvSpPr/>
            <p:nvPr/>
          </p:nvSpPr>
          <p:spPr>
            <a:xfrm>
              <a:off x="397125" y="800125"/>
              <a:ext cx="9725" cy="9725"/>
            </a:xfrm>
            <a:custGeom>
              <a:avLst/>
              <a:gdLst/>
              <a:ahLst/>
              <a:cxnLst/>
              <a:rect l="l" t="t" r="r" b="b"/>
              <a:pathLst>
                <a:path w="389" h="389" extrusionOk="0">
                  <a:moveTo>
                    <a:pt x="195" y="1"/>
                  </a:moveTo>
                  <a:cubicBezTo>
                    <a:pt x="88" y="1"/>
                    <a:pt x="1" y="88"/>
                    <a:pt x="1" y="195"/>
                  </a:cubicBezTo>
                  <a:cubicBezTo>
                    <a:pt x="1" y="302"/>
                    <a:pt x="88"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
            <p:cNvSpPr/>
            <p:nvPr/>
          </p:nvSpPr>
          <p:spPr>
            <a:xfrm>
              <a:off x="435250" y="800175"/>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
            <p:cNvSpPr/>
            <p:nvPr/>
          </p:nvSpPr>
          <p:spPr>
            <a:xfrm>
              <a:off x="475000" y="800175"/>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
            <p:cNvSpPr/>
            <p:nvPr/>
          </p:nvSpPr>
          <p:spPr>
            <a:xfrm>
              <a:off x="516425" y="800125"/>
              <a:ext cx="9675" cy="9725"/>
            </a:xfrm>
            <a:custGeom>
              <a:avLst/>
              <a:gdLst/>
              <a:ahLst/>
              <a:cxnLst/>
              <a:rect l="l" t="t" r="r" b="b"/>
              <a:pathLst>
                <a:path w="387" h="389" extrusionOk="0">
                  <a:moveTo>
                    <a:pt x="193" y="1"/>
                  </a:moveTo>
                  <a:cubicBezTo>
                    <a:pt x="87" y="1"/>
                    <a:pt x="0" y="88"/>
                    <a:pt x="0" y="195"/>
                  </a:cubicBezTo>
                  <a:cubicBezTo>
                    <a:pt x="0" y="302"/>
                    <a:pt x="87" y="389"/>
                    <a:pt x="193" y="389"/>
                  </a:cubicBezTo>
                  <a:cubicBezTo>
                    <a:pt x="301" y="389"/>
                    <a:pt x="387" y="302"/>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
            <p:cNvSpPr/>
            <p:nvPr/>
          </p:nvSpPr>
          <p:spPr>
            <a:xfrm>
              <a:off x="554500" y="800175"/>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
            <p:cNvSpPr/>
            <p:nvPr/>
          </p:nvSpPr>
          <p:spPr>
            <a:xfrm>
              <a:off x="595925"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7" y="302"/>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
            <p:cNvSpPr/>
            <p:nvPr/>
          </p:nvSpPr>
          <p:spPr>
            <a:xfrm>
              <a:off x="634025" y="800175"/>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
            <p:cNvSpPr/>
            <p:nvPr/>
          </p:nvSpPr>
          <p:spPr>
            <a:xfrm>
              <a:off x="673775" y="800175"/>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
            <p:cNvSpPr/>
            <p:nvPr/>
          </p:nvSpPr>
          <p:spPr>
            <a:xfrm>
              <a:off x="715200" y="800125"/>
              <a:ext cx="9725" cy="9725"/>
            </a:xfrm>
            <a:custGeom>
              <a:avLst/>
              <a:gdLst/>
              <a:ahLst/>
              <a:cxnLst/>
              <a:rect l="l" t="t" r="r" b="b"/>
              <a:pathLst>
                <a:path w="389" h="389" extrusionOk="0">
                  <a:moveTo>
                    <a:pt x="194" y="1"/>
                  </a:moveTo>
                  <a:cubicBezTo>
                    <a:pt x="86" y="1"/>
                    <a:pt x="0" y="88"/>
                    <a:pt x="0" y="195"/>
                  </a:cubicBezTo>
                  <a:cubicBezTo>
                    <a:pt x="0" y="302"/>
                    <a:pt x="86"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
            <p:cNvSpPr/>
            <p:nvPr/>
          </p:nvSpPr>
          <p:spPr>
            <a:xfrm>
              <a:off x="753300" y="800175"/>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6"/>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
            <p:cNvSpPr/>
            <p:nvPr/>
          </p:nvSpPr>
          <p:spPr>
            <a:xfrm>
              <a:off x="794700"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
            <p:cNvSpPr/>
            <p:nvPr/>
          </p:nvSpPr>
          <p:spPr>
            <a:xfrm>
              <a:off x="832825" y="800175"/>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6"/>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
            <p:cNvSpPr/>
            <p:nvPr/>
          </p:nvSpPr>
          <p:spPr>
            <a:xfrm>
              <a:off x="872575" y="800125"/>
              <a:ext cx="11350" cy="9750"/>
            </a:xfrm>
            <a:custGeom>
              <a:avLst/>
              <a:gdLst/>
              <a:ahLst/>
              <a:cxnLst/>
              <a:rect l="l" t="t" r="r" b="b"/>
              <a:pathLst>
                <a:path w="454" h="390" extrusionOk="0">
                  <a:moveTo>
                    <a:pt x="260" y="1"/>
                  </a:moveTo>
                  <a:cubicBezTo>
                    <a:pt x="87" y="2"/>
                    <a:pt x="0" y="211"/>
                    <a:pt x="122" y="333"/>
                  </a:cubicBezTo>
                  <a:cubicBezTo>
                    <a:pt x="161" y="372"/>
                    <a:pt x="210" y="389"/>
                    <a:pt x="258" y="389"/>
                  </a:cubicBezTo>
                  <a:cubicBezTo>
                    <a:pt x="358" y="389"/>
                    <a:pt x="454" y="312"/>
                    <a:pt x="454" y="196"/>
                  </a:cubicBezTo>
                  <a:cubicBezTo>
                    <a:pt x="454" y="88"/>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
            <p:cNvSpPr/>
            <p:nvPr/>
          </p:nvSpPr>
          <p:spPr>
            <a:xfrm>
              <a:off x="913950" y="800125"/>
              <a:ext cx="9725" cy="9725"/>
            </a:xfrm>
            <a:custGeom>
              <a:avLst/>
              <a:gdLst/>
              <a:ahLst/>
              <a:cxnLst/>
              <a:rect l="l" t="t" r="r" b="b"/>
              <a:pathLst>
                <a:path w="389" h="389" extrusionOk="0">
                  <a:moveTo>
                    <a:pt x="195" y="1"/>
                  </a:moveTo>
                  <a:cubicBezTo>
                    <a:pt x="87" y="1"/>
                    <a:pt x="1" y="88"/>
                    <a:pt x="1" y="195"/>
                  </a:cubicBezTo>
                  <a:cubicBezTo>
                    <a:pt x="1" y="302"/>
                    <a:pt x="87"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
            <p:cNvSpPr/>
            <p:nvPr/>
          </p:nvSpPr>
          <p:spPr>
            <a:xfrm>
              <a:off x="95370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
            <p:cNvSpPr/>
            <p:nvPr/>
          </p:nvSpPr>
          <p:spPr>
            <a:xfrm>
              <a:off x="99345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3" y="389"/>
                    <a:pt x="389" y="302"/>
                    <a:pt x="389" y="195"/>
                  </a:cubicBezTo>
                  <a:cubicBezTo>
                    <a:pt x="389" y="88"/>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
            <p:cNvSpPr/>
            <p:nvPr/>
          </p:nvSpPr>
          <p:spPr>
            <a:xfrm>
              <a:off x="10332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
            <p:cNvSpPr/>
            <p:nvPr/>
          </p:nvSpPr>
          <p:spPr>
            <a:xfrm>
              <a:off x="107297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
            <p:cNvSpPr/>
            <p:nvPr/>
          </p:nvSpPr>
          <p:spPr>
            <a:xfrm>
              <a:off x="11127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
            <p:cNvSpPr/>
            <p:nvPr/>
          </p:nvSpPr>
          <p:spPr>
            <a:xfrm>
              <a:off x="1152500"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8" y="302"/>
                    <a:pt x="388" y="195"/>
                  </a:cubicBezTo>
                  <a:cubicBezTo>
                    <a:pt x="388"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
            <p:cNvSpPr/>
            <p:nvPr/>
          </p:nvSpPr>
          <p:spPr>
            <a:xfrm>
              <a:off x="1192275" y="800125"/>
              <a:ext cx="9675" cy="9725"/>
            </a:xfrm>
            <a:custGeom>
              <a:avLst/>
              <a:gdLst/>
              <a:ahLst/>
              <a:cxnLst/>
              <a:rect l="l" t="t" r="r" b="b"/>
              <a:pathLst>
                <a:path w="387" h="389" extrusionOk="0">
                  <a:moveTo>
                    <a:pt x="193" y="1"/>
                  </a:moveTo>
                  <a:cubicBezTo>
                    <a:pt x="86" y="1"/>
                    <a:pt x="0" y="88"/>
                    <a:pt x="0" y="195"/>
                  </a:cubicBezTo>
                  <a:cubicBezTo>
                    <a:pt x="0" y="302"/>
                    <a:pt x="86" y="389"/>
                    <a:pt x="193" y="389"/>
                  </a:cubicBezTo>
                  <a:cubicBezTo>
                    <a:pt x="300" y="389"/>
                    <a:pt x="387" y="302"/>
                    <a:pt x="387" y="195"/>
                  </a:cubicBezTo>
                  <a:cubicBezTo>
                    <a:pt x="387" y="88"/>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
            <p:cNvSpPr/>
            <p:nvPr/>
          </p:nvSpPr>
          <p:spPr>
            <a:xfrm>
              <a:off x="1232025" y="800125"/>
              <a:ext cx="9675" cy="9725"/>
            </a:xfrm>
            <a:custGeom>
              <a:avLst/>
              <a:gdLst/>
              <a:ahLst/>
              <a:cxnLst/>
              <a:rect l="l" t="t" r="r" b="b"/>
              <a:pathLst>
                <a:path w="387" h="389" extrusionOk="0">
                  <a:moveTo>
                    <a:pt x="194" y="1"/>
                  </a:moveTo>
                  <a:cubicBezTo>
                    <a:pt x="87" y="1"/>
                    <a:pt x="0" y="88"/>
                    <a:pt x="0" y="195"/>
                  </a:cubicBezTo>
                  <a:cubicBezTo>
                    <a:pt x="0" y="302"/>
                    <a:pt x="87" y="389"/>
                    <a:pt x="194" y="389"/>
                  </a:cubicBezTo>
                  <a:cubicBezTo>
                    <a:pt x="300" y="389"/>
                    <a:pt x="387" y="302"/>
                    <a:pt x="387" y="195"/>
                  </a:cubicBezTo>
                  <a:cubicBezTo>
                    <a:pt x="387"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
            <p:cNvSpPr/>
            <p:nvPr/>
          </p:nvSpPr>
          <p:spPr>
            <a:xfrm>
              <a:off x="355750" y="76602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2"/>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
            <p:cNvSpPr/>
            <p:nvPr/>
          </p:nvSpPr>
          <p:spPr>
            <a:xfrm>
              <a:off x="397125" y="76602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
            <p:cNvSpPr/>
            <p:nvPr/>
          </p:nvSpPr>
          <p:spPr>
            <a:xfrm>
              <a:off x="435250" y="7660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
            <p:cNvSpPr/>
            <p:nvPr/>
          </p:nvSpPr>
          <p:spPr>
            <a:xfrm>
              <a:off x="475025" y="7660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2"/>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
            <p:cNvSpPr/>
            <p:nvPr/>
          </p:nvSpPr>
          <p:spPr>
            <a:xfrm>
              <a:off x="516425" y="76602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
            <p:cNvSpPr/>
            <p:nvPr/>
          </p:nvSpPr>
          <p:spPr>
            <a:xfrm>
              <a:off x="554525" y="7660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2"/>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
            <p:cNvSpPr/>
            <p:nvPr/>
          </p:nvSpPr>
          <p:spPr>
            <a:xfrm>
              <a:off x="595925"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
            <p:cNvSpPr/>
            <p:nvPr/>
          </p:nvSpPr>
          <p:spPr>
            <a:xfrm>
              <a:off x="634025" y="7660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2"/>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
            <p:cNvSpPr/>
            <p:nvPr/>
          </p:nvSpPr>
          <p:spPr>
            <a:xfrm>
              <a:off x="673775" y="7660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
            <p:cNvSpPr/>
            <p:nvPr/>
          </p:nvSpPr>
          <p:spPr>
            <a:xfrm>
              <a:off x="715200" y="76602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
            <p:cNvSpPr/>
            <p:nvPr/>
          </p:nvSpPr>
          <p:spPr>
            <a:xfrm>
              <a:off x="753300" y="7660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2"/>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
            <p:cNvSpPr/>
            <p:nvPr/>
          </p:nvSpPr>
          <p:spPr>
            <a:xfrm>
              <a:off x="794700" y="76602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
            <p:cNvSpPr/>
            <p:nvPr/>
          </p:nvSpPr>
          <p:spPr>
            <a:xfrm>
              <a:off x="832825" y="7660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2"/>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
            <p:cNvSpPr/>
            <p:nvPr/>
          </p:nvSpPr>
          <p:spPr>
            <a:xfrm>
              <a:off x="872575" y="766025"/>
              <a:ext cx="11350" cy="9725"/>
            </a:xfrm>
            <a:custGeom>
              <a:avLst/>
              <a:gdLst/>
              <a:ahLst/>
              <a:cxnLst/>
              <a:rect l="l" t="t" r="r" b="b"/>
              <a:pathLst>
                <a:path w="454" h="389" extrusionOk="0">
                  <a:moveTo>
                    <a:pt x="260" y="0"/>
                  </a:moveTo>
                  <a:cubicBezTo>
                    <a:pt x="87" y="2"/>
                    <a:pt x="0" y="211"/>
                    <a:pt x="122" y="332"/>
                  </a:cubicBezTo>
                  <a:cubicBezTo>
                    <a:pt x="161" y="371"/>
                    <a:pt x="210" y="389"/>
                    <a:pt x="258" y="389"/>
                  </a:cubicBezTo>
                  <a:cubicBezTo>
                    <a:pt x="358" y="389"/>
                    <a:pt x="454" y="312"/>
                    <a:pt x="454" y="196"/>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
            <p:cNvSpPr/>
            <p:nvPr/>
          </p:nvSpPr>
          <p:spPr>
            <a:xfrm>
              <a:off x="913950" y="76602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
            <p:cNvSpPr/>
            <p:nvPr/>
          </p:nvSpPr>
          <p:spPr>
            <a:xfrm>
              <a:off x="95370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
            <p:cNvSpPr/>
            <p:nvPr/>
          </p:nvSpPr>
          <p:spPr>
            <a:xfrm>
              <a:off x="99345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
            <p:cNvSpPr/>
            <p:nvPr/>
          </p:nvSpPr>
          <p:spPr>
            <a:xfrm>
              <a:off x="10332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
            <p:cNvSpPr/>
            <p:nvPr/>
          </p:nvSpPr>
          <p:spPr>
            <a:xfrm>
              <a:off x="107297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
            <p:cNvSpPr/>
            <p:nvPr/>
          </p:nvSpPr>
          <p:spPr>
            <a:xfrm>
              <a:off x="11127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
            <p:cNvSpPr/>
            <p:nvPr/>
          </p:nvSpPr>
          <p:spPr>
            <a:xfrm>
              <a:off x="1152500"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
            <p:cNvSpPr/>
            <p:nvPr/>
          </p:nvSpPr>
          <p:spPr>
            <a:xfrm>
              <a:off x="1192275" y="76602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
            <p:cNvSpPr/>
            <p:nvPr/>
          </p:nvSpPr>
          <p:spPr>
            <a:xfrm>
              <a:off x="1232025" y="76602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
            <p:cNvSpPr/>
            <p:nvPr/>
          </p:nvSpPr>
          <p:spPr>
            <a:xfrm>
              <a:off x="355750" y="731950"/>
              <a:ext cx="11350" cy="9700"/>
            </a:xfrm>
            <a:custGeom>
              <a:avLst/>
              <a:gdLst/>
              <a:ahLst/>
              <a:cxnLst/>
              <a:rect l="l" t="t" r="r" b="b"/>
              <a:pathLst>
                <a:path w="454" h="388" extrusionOk="0">
                  <a:moveTo>
                    <a:pt x="262" y="1"/>
                  </a:moveTo>
                  <a:cubicBezTo>
                    <a:pt x="261" y="1"/>
                    <a:pt x="260" y="1"/>
                    <a:pt x="259" y="1"/>
                  </a:cubicBezTo>
                  <a:cubicBezTo>
                    <a:pt x="87" y="1"/>
                    <a:pt x="0" y="208"/>
                    <a:pt x="123" y="331"/>
                  </a:cubicBezTo>
                  <a:cubicBezTo>
                    <a:pt x="162" y="370"/>
                    <a:pt x="210" y="388"/>
                    <a:pt x="258" y="388"/>
                  </a:cubicBezTo>
                  <a:cubicBezTo>
                    <a:pt x="357" y="388"/>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
            <p:cNvSpPr/>
            <p:nvPr/>
          </p:nvSpPr>
          <p:spPr>
            <a:xfrm>
              <a:off x="397125" y="731950"/>
              <a:ext cx="9725" cy="9700"/>
            </a:xfrm>
            <a:custGeom>
              <a:avLst/>
              <a:gdLst/>
              <a:ahLst/>
              <a:cxnLst/>
              <a:rect l="l" t="t" r="r" b="b"/>
              <a:pathLst>
                <a:path w="389" h="388" extrusionOk="0">
                  <a:moveTo>
                    <a:pt x="195" y="1"/>
                  </a:moveTo>
                  <a:cubicBezTo>
                    <a:pt x="88" y="1"/>
                    <a:pt x="1" y="87"/>
                    <a:pt x="1" y="195"/>
                  </a:cubicBezTo>
                  <a:cubicBezTo>
                    <a:pt x="1" y="301"/>
                    <a:pt x="88"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
            <p:cNvSpPr/>
            <p:nvPr/>
          </p:nvSpPr>
          <p:spPr>
            <a:xfrm>
              <a:off x="435250" y="7319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
            <p:cNvSpPr/>
            <p:nvPr/>
          </p:nvSpPr>
          <p:spPr>
            <a:xfrm>
              <a:off x="475025" y="7319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
            <p:cNvSpPr/>
            <p:nvPr/>
          </p:nvSpPr>
          <p:spPr>
            <a:xfrm>
              <a:off x="516425" y="7319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
            <p:cNvSpPr/>
            <p:nvPr/>
          </p:nvSpPr>
          <p:spPr>
            <a:xfrm>
              <a:off x="554525" y="7319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
            <p:cNvSpPr/>
            <p:nvPr/>
          </p:nvSpPr>
          <p:spPr>
            <a:xfrm>
              <a:off x="595925"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
            <p:cNvSpPr/>
            <p:nvPr/>
          </p:nvSpPr>
          <p:spPr>
            <a:xfrm>
              <a:off x="634025" y="7319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
            <p:cNvSpPr/>
            <p:nvPr/>
          </p:nvSpPr>
          <p:spPr>
            <a:xfrm>
              <a:off x="673775" y="7319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
            <p:cNvSpPr/>
            <p:nvPr/>
          </p:nvSpPr>
          <p:spPr>
            <a:xfrm>
              <a:off x="715200" y="731950"/>
              <a:ext cx="9725" cy="9700"/>
            </a:xfrm>
            <a:custGeom>
              <a:avLst/>
              <a:gdLst/>
              <a:ahLst/>
              <a:cxnLst/>
              <a:rect l="l" t="t" r="r" b="b"/>
              <a:pathLst>
                <a:path w="389" h="388" extrusionOk="0">
                  <a:moveTo>
                    <a:pt x="194" y="1"/>
                  </a:moveTo>
                  <a:cubicBezTo>
                    <a:pt x="86" y="1"/>
                    <a:pt x="0" y="87"/>
                    <a:pt x="0" y="195"/>
                  </a:cubicBezTo>
                  <a:cubicBezTo>
                    <a:pt x="0" y="301"/>
                    <a:pt x="86" y="387"/>
                    <a:pt x="194" y="387"/>
                  </a:cubicBezTo>
                  <a:cubicBezTo>
                    <a:pt x="300" y="387"/>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
            <p:cNvSpPr/>
            <p:nvPr/>
          </p:nvSpPr>
          <p:spPr>
            <a:xfrm>
              <a:off x="753300" y="7319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
            <p:cNvSpPr/>
            <p:nvPr/>
          </p:nvSpPr>
          <p:spPr>
            <a:xfrm>
              <a:off x="794700" y="731950"/>
              <a:ext cx="9725" cy="9700"/>
            </a:xfrm>
            <a:custGeom>
              <a:avLst/>
              <a:gdLst/>
              <a:ahLst/>
              <a:cxnLst/>
              <a:rect l="l" t="t" r="r" b="b"/>
              <a:pathLst>
                <a:path w="389" h="388" extrusionOk="0">
                  <a:moveTo>
                    <a:pt x="194" y="1"/>
                  </a:moveTo>
                  <a:cubicBezTo>
                    <a:pt x="87" y="1"/>
                    <a:pt x="0" y="87"/>
                    <a:pt x="0" y="195"/>
                  </a:cubicBezTo>
                  <a:cubicBezTo>
                    <a:pt x="0" y="301"/>
                    <a:pt x="87" y="387"/>
                    <a:pt x="194" y="387"/>
                  </a:cubicBezTo>
                  <a:cubicBezTo>
                    <a:pt x="300" y="387"/>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
            <p:cNvSpPr/>
            <p:nvPr/>
          </p:nvSpPr>
          <p:spPr>
            <a:xfrm>
              <a:off x="832825" y="7319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
            <p:cNvSpPr/>
            <p:nvPr/>
          </p:nvSpPr>
          <p:spPr>
            <a:xfrm>
              <a:off x="872575" y="731950"/>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8"/>
                    <a:pt x="258" y="388"/>
                  </a:cubicBezTo>
                  <a:cubicBezTo>
                    <a:pt x="358" y="388"/>
                    <a:pt x="454" y="311"/>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
            <p:cNvSpPr/>
            <p:nvPr/>
          </p:nvSpPr>
          <p:spPr>
            <a:xfrm>
              <a:off x="913950" y="731950"/>
              <a:ext cx="9725" cy="9700"/>
            </a:xfrm>
            <a:custGeom>
              <a:avLst/>
              <a:gdLst/>
              <a:ahLst/>
              <a:cxnLst/>
              <a:rect l="l" t="t" r="r" b="b"/>
              <a:pathLst>
                <a:path w="389" h="388" extrusionOk="0">
                  <a:moveTo>
                    <a:pt x="195" y="1"/>
                  </a:moveTo>
                  <a:cubicBezTo>
                    <a:pt x="87" y="1"/>
                    <a:pt x="1" y="87"/>
                    <a:pt x="1" y="195"/>
                  </a:cubicBezTo>
                  <a:cubicBezTo>
                    <a:pt x="1" y="301"/>
                    <a:pt x="87"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
            <p:cNvSpPr/>
            <p:nvPr/>
          </p:nvSpPr>
          <p:spPr>
            <a:xfrm>
              <a:off x="95370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
            <p:cNvSpPr/>
            <p:nvPr/>
          </p:nvSpPr>
          <p:spPr>
            <a:xfrm>
              <a:off x="99345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3" y="387"/>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
            <p:cNvSpPr/>
            <p:nvPr/>
          </p:nvSpPr>
          <p:spPr>
            <a:xfrm>
              <a:off x="10332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
            <p:cNvSpPr/>
            <p:nvPr/>
          </p:nvSpPr>
          <p:spPr>
            <a:xfrm>
              <a:off x="107297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
            <p:cNvSpPr/>
            <p:nvPr/>
          </p:nvSpPr>
          <p:spPr>
            <a:xfrm>
              <a:off x="11127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
            <p:cNvSpPr/>
            <p:nvPr/>
          </p:nvSpPr>
          <p:spPr>
            <a:xfrm>
              <a:off x="1152500"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
            <p:cNvSpPr/>
            <p:nvPr/>
          </p:nvSpPr>
          <p:spPr>
            <a:xfrm>
              <a:off x="1192275" y="731950"/>
              <a:ext cx="9675" cy="9700"/>
            </a:xfrm>
            <a:custGeom>
              <a:avLst/>
              <a:gdLst/>
              <a:ahLst/>
              <a:cxnLst/>
              <a:rect l="l" t="t" r="r" b="b"/>
              <a:pathLst>
                <a:path w="387" h="388" extrusionOk="0">
                  <a:moveTo>
                    <a:pt x="193" y="1"/>
                  </a:moveTo>
                  <a:cubicBezTo>
                    <a:pt x="86" y="1"/>
                    <a:pt x="0" y="87"/>
                    <a:pt x="0" y="195"/>
                  </a:cubicBezTo>
                  <a:cubicBezTo>
                    <a:pt x="0" y="301"/>
                    <a:pt x="86" y="387"/>
                    <a:pt x="193" y="387"/>
                  </a:cubicBezTo>
                  <a:cubicBezTo>
                    <a:pt x="300" y="387"/>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
            <p:cNvSpPr/>
            <p:nvPr/>
          </p:nvSpPr>
          <p:spPr>
            <a:xfrm>
              <a:off x="1232025" y="7319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
            <p:cNvSpPr/>
            <p:nvPr/>
          </p:nvSpPr>
          <p:spPr>
            <a:xfrm>
              <a:off x="397125" y="69785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
            <p:cNvSpPr/>
            <p:nvPr/>
          </p:nvSpPr>
          <p:spPr>
            <a:xfrm>
              <a:off x="435250" y="697850"/>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
            <p:cNvSpPr/>
            <p:nvPr/>
          </p:nvSpPr>
          <p:spPr>
            <a:xfrm>
              <a:off x="475000" y="69785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
            <p:cNvSpPr/>
            <p:nvPr/>
          </p:nvSpPr>
          <p:spPr>
            <a:xfrm>
              <a:off x="516425" y="69785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
            <p:cNvSpPr/>
            <p:nvPr/>
          </p:nvSpPr>
          <p:spPr>
            <a:xfrm>
              <a:off x="554500" y="69785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
            <p:cNvSpPr/>
            <p:nvPr/>
          </p:nvSpPr>
          <p:spPr>
            <a:xfrm>
              <a:off x="595925"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
            <p:cNvSpPr/>
            <p:nvPr/>
          </p:nvSpPr>
          <p:spPr>
            <a:xfrm>
              <a:off x="634025" y="6978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
            <p:cNvSpPr/>
            <p:nvPr/>
          </p:nvSpPr>
          <p:spPr>
            <a:xfrm>
              <a:off x="673775" y="697850"/>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
            <p:cNvSpPr/>
            <p:nvPr/>
          </p:nvSpPr>
          <p:spPr>
            <a:xfrm>
              <a:off x="715200" y="69785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
            <p:cNvSpPr/>
            <p:nvPr/>
          </p:nvSpPr>
          <p:spPr>
            <a:xfrm>
              <a:off x="753300" y="697850"/>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
            <p:cNvSpPr/>
            <p:nvPr/>
          </p:nvSpPr>
          <p:spPr>
            <a:xfrm>
              <a:off x="794700" y="69785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
            <p:cNvSpPr/>
            <p:nvPr/>
          </p:nvSpPr>
          <p:spPr>
            <a:xfrm>
              <a:off x="832825" y="697850"/>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
            <p:cNvSpPr/>
            <p:nvPr/>
          </p:nvSpPr>
          <p:spPr>
            <a:xfrm>
              <a:off x="872575" y="6978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
            <p:cNvSpPr/>
            <p:nvPr/>
          </p:nvSpPr>
          <p:spPr>
            <a:xfrm>
              <a:off x="913950" y="69785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
            <p:cNvSpPr/>
            <p:nvPr/>
          </p:nvSpPr>
          <p:spPr>
            <a:xfrm>
              <a:off x="95370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
            <p:cNvSpPr/>
            <p:nvPr/>
          </p:nvSpPr>
          <p:spPr>
            <a:xfrm>
              <a:off x="99345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
            <p:cNvSpPr/>
            <p:nvPr/>
          </p:nvSpPr>
          <p:spPr>
            <a:xfrm>
              <a:off x="10332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
            <p:cNvSpPr/>
            <p:nvPr/>
          </p:nvSpPr>
          <p:spPr>
            <a:xfrm>
              <a:off x="107297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
            <p:cNvSpPr/>
            <p:nvPr/>
          </p:nvSpPr>
          <p:spPr>
            <a:xfrm>
              <a:off x="11127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
            <p:cNvSpPr/>
            <p:nvPr/>
          </p:nvSpPr>
          <p:spPr>
            <a:xfrm>
              <a:off x="1152500"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
            <p:cNvSpPr/>
            <p:nvPr/>
          </p:nvSpPr>
          <p:spPr>
            <a:xfrm>
              <a:off x="1192275" y="69785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
            <p:cNvSpPr/>
            <p:nvPr/>
          </p:nvSpPr>
          <p:spPr>
            <a:xfrm>
              <a:off x="435250" y="663750"/>
              <a:ext cx="11350" cy="9725"/>
            </a:xfrm>
            <a:custGeom>
              <a:avLst/>
              <a:gdLst/>
              <a:ahLst/>
              <a:cxnLst/>
              <a:rect l="l" t="t" r="r" b="b"/>
              <a:pathLst>
                <a:path w="454" h="389" extrusionOk="0">
                  <a:moveTo>
                    <a:pt x="260" y="0"/>
                  </a:moveTo>
                  <a:cubicBezTo>
                    <a:pt x="87" y="0"/>
                    <a:pt x="0" y="208"/>
                    <a:pt x="123" y="330"/>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
            <p:cNvSpPr/>
            <p:nvPr/>
          </p:nvSpPr>
          <p:spPr>
            <a:xfrm>
              <a:off x="475025"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
            <p:cNvSpPr/>
            <p:nvPr/>
          </p:nvSpPr>
          <p:spPr>
            <a:xfrm>
              <a:off x="514750" y="663750"/>
              <a:ext cx="11350" cy="9700"/>
            </a:xfrm>
            <a:custGeom>
              <a:avLst/>
              <a:gdLst/>
              <a:ahLst/>
              <a:cxnLst/>
              <a:rect l="l" t="t" r="r" b="b"/>
              <a:pathLst>
                <a:path w="454" h="388" extrusionOk="0">
                  <a:moveTo>
                    <a:pt x="263" y="0"/>
                  </a:moveTo>
                  <a:cubicBezTo>
                    <a:pt x="262" y="0"/>
                    <a:pt x="261" y="0"/>
                    <a:pt x="260" y="0"/>
                  </a:cubicBezTo>
                  <a:cubicBezTo>
                    <a:pt x="87" y="0"/>
                    <a:pt x="1" y="208"/>
                    <a:pt x="123" y="330"/>
                  </a:cubicBezTo>
                  <a:cubicBezTo>
                    <a:pt x="163" y="370"/>
                    <a:pt x="211" y="387"/>
                    <a:pt x="258" y="387"/>
                  </a:cubicBezTo>
                  <a:cubicBezTo>
                    <a:pt x="358" y="387"/>
                    <a:pt x="454" y="310"/>
                    <a:pt x="454" y="194"/>
                  </a:cubicBezTo>
                  <a:cubicBezTo>
                    <a:pt x="454" y="87"/>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
            <p:cNvSpPr/>
            <p:nvPr/>
          </p:nvSpPr>
          <p:spPr>
            <a:xfrm>
              <a:off x="554525" y="66375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0"/>
                  </a:cubicBezTo>
                  <a:cubicBezTo>
                    <a:pt x="162" y="370"/>
                    <a:pt x="211" y="388"/>
                    <a:pt x="258" y="388"/>
                  </a:cubicBezTo>
                  <a:cubicBezTo>
                    <a:pt x="358" y="388"/>
                    <a:pt x="453" y="311"/>
                    <a:pt x="453" y="194"/>
                  </a:cubicBezTo>
                  <a:cubicBezTo>
                    <a:pt x="453"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
            <p:cNvSpPr/>
            <p:nvPr/>
          </p:nvSpPr>
          <p:spPr>
            <a:xfrm>
              <a:off x="594250" y="663750"/>
              <a:ext cx="11400" cy="9725"/>
            </a:xfrm>
            <a:custGeom>
              <a:avLst/>
              <a:gdLst/>
              <a:ahLst/>
              <a:cxnLst/>
              <a:rect l="l" t="t" r="r" b="b"/>
              <a:pathLst>
                <a:path w="456" h="389" extrusionOk="0">
                  <a:moveTo>
                    <a:pt x="262" y="0"/>
                  </a:moveTo>
                  <a:cubicBezTo>
                    <a:pt x="87" y="0"/>
                    <a:pt x="1" y="208"/>
                    <a:pt x="124" y="330"/>
                  </a:cubicBezTo>
                  <a:cubicBezTo>
                    <a:pt x="164" y="370"/>
                    <a:pt x="212" y="388"/>
                    <a:pt x="260" y="388"/>
                  </a:cubicBezTo>
                  <a:cubicBezTo>
                    <a:pt x="360" y="388"/>
                    <a:pt x="456" y="311"/>
                    <a:pt x="456" y="194"/>
                  </a:cubicBezTo>
                  <a:cubicBezTo>
                    <a:pt x="456"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
            <p:cNvSpPr/>
            <p:nvPr/>
          </p:nvSpPr>
          <p:spPr>
            <a:xfrm>
              <a:off x="634025" y="66375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0"/>
                  </a:cubicBezTo>
                  <a:cubicBezTo>
                    <a:pt x="163" y="370"/>
                    <a:pt x="211" y="388"/>
                    <a:pt x="259" y="388"/>
                  </a:cubicBezTo>
                  <a:cubicBezTo>
                    <a:pt x="359" y="388"/>
                    <a:pt x="454" y="311"/>
                    <a:pt x="455" y="194"/>
                  </a:cubicBezTo>
                  <a:cubicBezTo>
                    <a:pt x="455" y="87"/>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
            <p:cNvSpPr/>
            <p:nvPr/>
          </p:nvSpPr>
          <p:spPr>
            <a:xfrm>
              <a:off x="673775" y="6637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5"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
            <p:cNvSpPr/>
            <p:nvPr/>
          </p:nvSpPr>
          <p:spPr>
            <a:xfrm>
              <a:off x="713525" y="6637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0"/>
                  </a:cubicBezTo>
                  <a:cubicBezTo>
                    <a:pt x="163" y="370"/>
                    <a:pt x="212" y="388"/>
                    <a:pt x="260" y="388"/>
                  </a:cubicBezTo>
                  <a:cubicBezTo>
                    <a:pt x="360" y="388"/>
                    <a:pt x="455" y="311"/>
                    <a:pt x="455" y="194"/>
                  </a:cubicBezTo>
                  <a:cubicBezTo>
                    <a:pt x="455" y="87"/>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
            <p:cNvSpPr/>
            <p:nvPr/>
          </p:nvSpPr>
          <p:spPr>
            <a:xfrm>
              <a:off x="753300" y="663750"/>
              <a:ext cx="11375" cy="9725"/>
            </a:xfrm>
            <a:custGeom>
              <a:avLst/>
              <a:gdLst/>
              <a:ahLst/>
              <a:cxnLst/>
              <a:rect l="l" t="t" r="r" b="b"/>
              <a:pathLst>
                <a:path w="455" h="389" extrusionOk="0">
                  <a:moveTo>
                    <a:pt x="263" y="0"/>
                  </a:moveTo>
                  <a:cubicBezTo>
                    <a:pt x="262" y="0"/>
                    <a:pt x="261" y="0"/>
                    <a:pt x="260" y="0"/>
                  </a:cubicBezTo>
                  <a:cubicBezTo>
                    <a:pt x="87" y="0"/>
                    <a:pt x="1" y="208"/>
                    <a:pt x="122" y="330"/>
                  </a:cubicBezTo>
                  <a:cubicBezTo>
                    <a:pt x="162" y="370"/>
                    <a:pt x="211" y="388"/>
                    <a:pt x="259" y="388"/>
                  </a:cubicBezTo>
                  <a:cubicBezTo>
                    <a:pt x="359" y="388"/>
                    <a:pt x="454" y="311"/>
                    <a:pt x="454" y="194"/>
                  </a:cubicBezTo>
                  <a:cubicBezTo>
                    <a:pt x="454"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
            <p:cNvSpPr/>
            <p:nvPr/>
          </p:nvSpPr>
          <p:spPr>
            <a:xfrm>
              <a:off x="793075"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0"/>
                  </a:cubicBezTo>
                  <a:cubicBezTo>
                    <a:pt x="161" y="370"/>
                    <a:pt x="210" y="388"/>
                    <a:pt x="258"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
            <p:cNvSpPr/>
            <p:nvPr/>
          </p:nvSpPr>
          <p:spPr>
            <a:xfrm>
              <a:off x="832825" y="663750"/>
              <a:ext cx="11350" cy="9725"/>
            </a:xfrm>
            <a:custGeom>
              <a:avLst/>
              <a:gdLst/>
              <a:ahLst/>
              <a:cxnLst/>
              <a:rect l="l" t="t" r="r" b="b"/>
              <a:pathLst>
                <a:path w="454" h="389" extrusionOk="0">
                  <a:moveTo>
                    <a:pt x="262" y="0"/>
                  </a:moveTo>
                  <a:cubicBezTo>
                    <a:pt x="261" y="0"/>
                    <a:pt x="260" y="0"/>
                    <a:pt x="259" y="0"/>
                  </a:cubicBezTo>
                  <a:cubicBezTo>
                    <a:pt x="87" y="0"/>
                    <a:pt x="0" y="208"/>
                    <a:pt x="122" y="330"/>
                  </a:cubicBezTo>
                  <a:cubicBezTo>
                    <a:pt x="161" y="370"/>
                    <a:pt x="210" y="388"/>
                    <a:pt x="258" y="388"/>
                  </a:cubicBezTo>
                  <a:cubicBezTo>
                    <a:pt x="358" y="388"/>
                    <a:pt x="453" y="311"/>
                    <a:pt x="453" y="194"/>
                  </a:cubicBezTo>
                  <a:cubicBezTo>
                    <a:pt x="453"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
            <p:cNvSpPr/>
            <p:nvPr/>
          </p:nvSpPr>
          <p:spPr>
            <a:xfrm>
              <a:off x="872575" y="663750"/>
              <a:ext cx="11350" cy="9700"/>
            </a:xfrm>
            <a:custGeom>
              <a:avLst/>
              <a:gdLst/>
              <a:ahLst/>
              <a:cxnLst/>
              <a:rect l="l" t="t" r="r" b="b"/>
              <a:pathLst>
                <a:path w="454" h="388" extrusionOk="0">
                  <a:moveTo>
                    <a:pt x="262" y="0"/>
                  </a:moveTo>
                  <a:cubicBezTo>
                    <a:pt x="261" y="0"/>
                    <a:pt x="260" y="0"/>
                    <a:pt x="260" y="0"/>
                  </a:cubicBezTo>
                  <a:cubicBezTo>
                    <a:pt x="87" y="0"/>
                    <a:pt x="0" y="209"/>
                    <a:pt x="123" y="330"/>
                  </a:cubicBezTo>
                  <a:cubicBezTo>
                    <a:pt x="162" y="370"/>
                    <a:pt x="211" y="388"/>
                    <a:pt x="258" y="388"/>
                  </a:cubicBezTo>
                  <a:cubicBezTo>
                    <a:pt x="358" y="388"/>
                    <a:pt x="454" y="310"/>
                    <a:pt x="454" y="194"/>
                  </a:cubicBezTo>
                  <a:cubicBezTo>
                    <a:pt x="454" y="87"/>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
            <p:cNvSpPr/>
            <p:nvPr/>
          </p:nvSpPr>
          <p:spPr>
            <a:xfrm>
              <a:off x="912325" y="663750"/>
              <a:ext cx="11350" cy="9725"/>
            </a:xfrm>
            <a:custGeom>
              <a:avLst/>
              <a:gdLst/>
              <a:ahLst/>
              <a:cxnLst/>
              <a:rect l="l" t="t" r="r" b="b"/>
              <a:pathLst>
                <a:path w="454" h="389" extrusionOk="0">
                  <a:moveTo>
                    <a:pt x="259" y="0"/>
                  </a:moveTo>
                  <a:cubicBezTo>
                    <a:pt x="86" y="0"/>
                    <a:pt x="1" y="208"/>
                    <a:pt x="122" y="330"/>
                  </a:cubicBezTo>
                  <a:cubicBezTo>
                    <a:pt x="162" y="370"/>
                    <a:pt x="211" y="388"/>
                    <a:pt x="258" y="388"/>
                  </a:cubicBezTo>
                  <a:cubicBezTo>
                    <a:pt x="358" y="388"/>
                    <a:pt x="454" y="311"/>
                    <a:pt x="454" y="194"/>
                  </a:cubicBezTo>
                  <a:cubicBezTo>
                    <a:pt x="454" y="86"/>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
            <p:cNvSpPr/>
            <p:nvPr/>
          </p:nvSpPr>
          <p:spPr>
            <a:xfrm>
              <a:off x="952100"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
            <p:cNvSpPr/>
            <p:nvPr/>
          </p:nvSpPr>
          <p:spPr>
            <a:xfrm>
              <a:off x="991825" y="663750"/>
              <a:ext cx="11350" cy="9725"/>
            </a:xfrm>
            <a:custGeom>
              <a:avLst/>
              <a:gdLst/>
              <a:ahLst/>
              <a:cxnLst/>
              <a:rect l="l" t="t" r="r" b="b"/>
              <a:pathLst>
                <a:path w="454" h="389" extrusionOk="0">
                  <a:moveTo>
                    <a:pt x="260" y="0"/>
                  </a:moveTo>
                  <a:cubicBezTo>
                    <a:pt x="87" y="0"/>
                    <a:pt x="1" y="208"/>
                    <a:pt x="124" y="330"/>
                  </a:cubicBezTo>
                  <a:cubicBezTo>
                    <a:pt x="163" y="370"/>
                    <a:pt x="211" y="388"/>
                    <a:pt x="259" y="388"/>
                  </a:cubicBezTo>
                  <a:cubicBezTo>
                    <a:pt x="359" y="388"/>
                    <a:pt x="454" y="311"/>
                    <a:pt x="454" y="194"/>
                  </a:cubicBezTo>
                  <a:cubicBezTo>
                    <a:pt x="454" y="86"/>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
            <p:cNvSpPr/>
            <p:nvPr/>
          </p:nvSpPr>
          <p:spPr>
            <a:xfrm>
              <a:off x="1031600" y="663750"/>
              <a:ext cx="11375" cy="9725"/>
            </a:xfrm>
            <a:custGeom>
              <a:avLst/>
              <a:gdLst/>
              <a:ahLst/>
              <a:cxnLst/>
              <a:rect l="l" t="t" r="r" b="b"/>
              <a:pathLst>
                <a:path w="455" h="389" extrusionOk="0">
                  <a:moveTo>
                    <a:pt x="263" y="0"/>
                  </a:moveTo>
                  <a:cubicBezTo>
                    <a:pt x="262" y="0"/>
                    <a:pt x="262" y="0"/>
                    <a:pt x="261" y="0"/>
                  </a:cubicBezTo>
                  <a:cubicBezTo>
                    <a:pt x="260" y="0"/>
                    <a:pt x="259" y="0"/>
                    <a:pt x="259" y="0"/>
                  </a:cubicBezTo>
                  <a:cubicBezTo>
                    <a:pt x="87" y="0"/>
                    <a:pt x="0" y="208"/>
                    <a:pt x="123" y="330"/>
                  </a:cubicBezTo>
                  <a:cubicBezTo>
                    <a:pt x="162" y="370"/>
                    <a:pt x="211" y="388"/>
                    <a:pt x="259" y="388"/>
                  </a:cubicBezTo>
                  <a:cubicBezTo>
                    <a:pt x="358" y="388"/>
                    <a:pt x="454" y="311"/>
                    <a:pt x="455" y="194"/>
                  </a:cubicBezTo>
                  <a:cubicBezTo>
                    <a:pt x="455"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
            <p:cNvSpPr/>
            <p:nvPr/>
          </p:nvSpPr>
          <p:spPr>
            <a:xfrm>
              <a:off x="1071350" y="663750"/>
              <a:ext cx="11350" cy="9725"/>
            </a:xfrm>
            <a:custGeom>
              <a:avLst/>
              <a:gdLst/>
              <a:ahLst/>
              <a:cxnLst/>
              <a:rect l="l" t="t" r="r" b="b"/>
              <a:pathLst>
                <a:path w="454" h="389" extrusionOk="0">
                  <a:moveTo>
                    <a:pt x="262" y="0"/>
                  </a:moveTo>
                  <a:cubicBezTo>
                    <a:pt x="261" y="0"/>
                    <a:pt x="260" y="0"/>
                    <a:pt x="259" y="0"/>
                  </a:cubicBezTo>
                  <a:cubicBezTo>
                    <a:pt x="86" y="0"/>
                    <a:pt x="0" y="208"/>
                    <a:pt x="123" y="330"/>
                  </a:cubicBezTo>
                  <a:cubicBezTo>
                    <a:pt x="162" y="370"/>
                    <a:pt x="211" y="388"/>
                    <a:pt x="258"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
            <p:cNvSpPr/>
            <p:nvPr/>
          </p:nvSpPr>
          <p:spPr>
            <a:xfrm>
              <a:off x="1111100"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3" y="330"/>
                  </a:cubicBezTo>
                  <a:cubicBezTo>
                    <a:pt x="162" y="370"/>
                    <a:pt x="211" y="388"/>
                    <a:pt x="259"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
            <p:cNvSpPr/>
            <p:nvPr/>
          </p:nvSpPr>
          <p:spPr>
            <a:xfrm>
              <a:off x="1150850" y="663750"/>
              <a:ext cx="11350" cy="9725"/>
            </a:xfrm>
            <a:custGeom>
              <a:avLst/>
              <a:gdLst/>
              <a:ahLst/>
              <a:cxnLst/>
              <a:rect l="l" t="t" r="r" b="b"/>
              <a:pathLst>
                <a:path w="454" h="389" extrusionOk="0">
                  <a:moveTo>
                    <a:pt x="262" y="0"/>
                  </a:moveTo>
                  <a:cubicBezTo>
                    <a:pt x="261" y="0"/>
                    <a:pt x="260" y="0"/>
                    <a:pt x="259" y="0"/>
                  </a:cubicBezTo>
                  <a:cubicBezTo>
                    <a:pt x="87" y="0"/>
                    <a:pt x="0" y="208"/>
                    <a:pt x="123" y="330"/>
                  </a:cubicBezTo>
                  <a:cubicBezTo>
                    <a:pt x="163" y="370"/>
                    <a:pt x="212" y="388"/>
                    <a:pt x="259" y="388"/>
                  </a:cubicBezTo>
                  <a:cubicBezTo>
                    <a:pt x="359" y="388"/>
                    <a:pt x="454" y="311"/>
                    <a:pt x="454" y="194"/>
                  </a:cubicBezTo>
                  <a:cubicBezTo>
                    <a:pt x="454"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
            <p:cNvSpPr/>
            <p:nvPr/>
          </p:nvSpPr>
          <p:spPr>
            <a:xfrm>
              <a:off x="475000"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
            <p:cNvSpPr/>
            <p:nvPr/>
          </p:nvSpPr>
          <p:spPr>
            <a:xfrm>
              <a:off x="514750" y="629625"/>
              <a:ext cx="11350" cy="9700"/>
            </a:xfrm>
            <a:custGeom>
              <a:avLst/>
              <a:gdLst/>
              <a:ahLst/>
              <a:cxnLst/>
              <a:rect l="l" t="t" r="r" b="b"/>
              <a:pathLst>
                <a:path w="454" h="388" extrusionOk="0">
                  <a:moveTo>
                    <a:pt x="260" y="1"/>
                  </a:moveTo>
                  <a:cubicBezTo>
                    <a:pt x="87" y="1"/>
                    <a:pt x="1" y="208"/>
                    <a:pt x="123" y="331"/>
                  </a:cubicBezTo>
                  <a:cubicBezTo>
                    <a:pt x="163" y="370"/>
                    <a:pt x="212" y="388"/>
                    <a:pt x="259" y="388"/>
                  </a:cubicBezTo>
                  <a:cubicBezTo>
                    <a:pt x="359"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
            <p:cNvSpPr/>
            <p:nvPr/>
          </p:nvSpPr>
          <p:spPr>
            <a:xfrm>
              <a:off x="554500" y="62962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
            <p:cNvSpPr/>
            <p:nvPr/>
          </p:nvSpPr>
          <p:spPr>
            <a:xfrm>
              <a:off x="594250" y="6296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2"/>
                    <a:pt x="456"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
            <p:cNvSpPr/>
            <p:nvPr/>
          </p:nvSpPr>
          <p:spPr>
            <a:xfrm>
              <a:off x="634025" y="6296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
            <p:cNvSpPr/>
            <p:nvPr/>
          </p:nvSpPr>
          <p:spPr>
            <a:xfrm>
              <a:off x="673775" y="6296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
            <p:cNvSpPr/>
            <p:nvPr/>
          </p:nvSpPr>
          <p:spPr>
            <a:xfrm>
              <a:off x="713525" y="6296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
            <p:cNvSpPr/>
            <p:nvPr/>
          </p:nvSpPr>
          <p:spPr>
            <a:xfrm>
              <a:off x="753300" y="6296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
            <p:cNvSpPr/>
            <p:nvPr/>
          </p:nvSpPr>
          <p:spPr>
            <a:xfrm>
              <a:off x="793075" y="6296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
            <p:cNvSpPr/>
            <p:nvPr/>
          </p:nvSpPr>
          <p:spPr>
            <a:xfrm>
              <a:off x="832825" y="6296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
            <p:cNvSpPr/>
            <p:nvPr/>
          </p:nvSpPr>
          <p:spPr>
            <a:xfrm>
              <a:off x="872575" y="629625"/>
              <a:ext cx="11350" cy="9725"/>
            </a:xfrm>
            <a:custGeom>
              <a:avLst/>
              <a:gdLst/>
              <a:ahLst/>
              <a:cxnLst/>
              <a:rect l="l" t="t" r="r" b="b"/>
              <a:pathLst>
                <a:path w="454" h="389" extrusionOk="0">
                  <a:moveTo>
                    <a:pt x="262" y="1"/>
                  </a:moveTo>
                  <a:cubicBezTo>
                    <a:pt x="261" y="1"/>
                    <a:pt x="260" y="1"/>
                    <a:pt x="260" y="1"/>
                  </a:cubicBezTo>
                  <a:cubicBezTo>
                    <a:pt x="85" y="1"/>
                    <a:pt x="0" y="210"/>
                    <a:pt x="123" y="331"/>
                  </a:cubicBezTo>
                  <a:cubicBezTo>
                    <a:pt x="162" y="371"/>
                    <a:pt x="211" y="389"/>
                    <a:pt x="259" y="389"/>
                  </a:cubicBezTo>
                  <a:cubicBezTo>
                    <a:pt x="358" y="389"/>
                    <a:pt x="454" y="312"/>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
            <p:cNvSpPr/>
            <p:nvPr/>
          </p:nvSpPr>
          <p:spPr>
            <a:xfrm>
              <a:off x="912325" y="6296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2"/>
                    <a:pt x="454" y="195"/>
                  </a:cubicBezTo>
                  <a:cubicBezTo>
                    <a:pt x="454" y="87"/>
                    <a:pt x="367" y="1"/>
                    <a:pt x="261" y="1"/>
                  </a:cubicBezTo>
                  <a:cubicBezTo>
                    <a:pt x="261" y="1"/>
                    <a:pt x="260"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
            <p:cNvSpPr/>
            <p:nvPr/>
          </p:nvSpPr>
          <p:spPr>
            <a:xfrm>
              <a:off x="952075"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
            <p:cNvSpPr/>
            <p:nvPr/>
          </p:nvSpPr>
          <p:spPr>
            <a:xfrm>
              <a:off x="991825" y="6296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
            <p:cNvSpPr/>
            <p:nvPr/>
          </p:nvSpPr>
          <p:spPr>
            <a:xfrm>
              <a:off x="1031575" y="6296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60" y="389"/>
                    <a:pt x="456"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
            <p:cNvSpPr/>
            <p:nvPr/>
          </p:nvSpPr>
          <p:spPr>
            <a:xfrm>
              <a:off x="1071350" y="6296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
            <p:cNvSpPr/>
            <p:nvPr/>
          </p:nvSpPr>
          <p:spPr>
            <a:xfrm>
              <a:off x="1111100" y="629625"/>
              <a:ext cx="11350" cy="9725"/>
            </a:xfrm>
            <a:custGeom>
              <a:avLst/>
              <a:gdLst/>
              <a:ahLst/>
              <a:cxnLst/>
              <a:rect l="l" t="t" r="r" b="b"/>
              <a:pathLst>
                <a:path w="454" h="389" extrusionOk="0">
                  <a:moveTo>
                    <a:pt x="259" y="1"/>
                  </a:moveTo>
                  <a:cubicBezTo>
                    <a:pt x="87" y="1"/>
                    <a:pt x="0" y="208"/>
                    <a:pt x="123" y="331"/>
                  </a:cubicBezTo>
                  <a:cubicBezTo>
                    <a:pt x="162" y="371"/>
                    <a:pt x="211" y="389"/>
                    <a:pt x="259"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
            <p:cNvSpPr/>
            <p:nvPr/>
          </p:nvSpPr>
          <p:spPr>
            <a:xfrm>
              <a:off x="514750" y="595525"/>
              <a:ext cx="11350" cy="9700"/>
            </a:xfrm>
            <a:custGeom>
              <a:avLst/>
              <a:gdLst/>
              <a:ahLst/>
              <a:cxnLst/>
              <a:rect l="l" t="t" r="r" b="b"/>
              <a:pathLst>
                <a:path w="454" h="388" extrusionOk="0">
                  <a:moveTo>
                    <a:pt x="263" y="0"/>
                  </a:moveTo>
                  <a:cubicBezTo>
                    <a:pt x="262" y="0"/>
                    <a:pt x="261" y="0"/>
                    <a:pt x="260" y="1"/>
                  </a:cubicBezTo>
                  <a:cubicBezTo>
                    <a:pt x="87" y="1"/>
                    <a:pt x="1" y="208"/>
                    <a:pt x="123" y="331"/>
                  </a:cubicBezTo>
                  <a:cubicBezTo>
                    <a:pt x="163" y="370"/>
                    <a:pt x="211" y="388"/>
                    <a:pt x="258" y="388"/>
                  </a:cubicBezTo>
                  <a:cubicBezTo>
                    <a:pt x="358" y="388"/>
                    <a:pt x="454" y="311"/>
                    <a:pt x="454" y="195"/>
                  </a:cubicBezTo>
                  <a:cubicBezTo>
                    <a:pt x="454" y="88"/>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
            <p:cNvSpPr/>
            <p:nvPr/>
          </p:nvSpPr>
          <p:spPr>
            <a:xfrm>
              <a:off x="554525" y="595525"/>
              <a:ext cx="11350" cy="9725"/>
            </a:xfrm>
            <a:custGeom>
              <a:avLst/>
              <a:gdLst/>
              <a:ahLst/>
              <a:cxnLst/>
              <a:rect l="l" t="t" r="r" b="b"/>
              <a:pathLst>
                <a:path w="454" h="389" extrusionOk="0">
                  <a:moveTo>
                    <a:pt x="263" y="0"/>
                  </a:moveTo>
                  <a:cubicBezTo>
                    <a:pt x="262" y="0"/>
                    <a:pt x="261" y="0"/>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
            <p:cNvSpPr/>
            <p:nvPr/>
          </p:nvSpPr>
          <p:spPr>
            <a:xfrm>
              <a:off x="594250" y="5955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1"/>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
            <p:cNvSpPr/>
            <p:nvPr/>
          </p:nvSpPr>
          <p:spPr>
            <a:xfrm>
              <a:off x="634025" y="595525"/>
              <a:ext cx="11375" cy="9725"/>
            </a:xfrm>
            <a:custGeom>
              <a:avLst/>
              <a:gdLst/>
              <a:ahLst/>
              <a:cxnLst/>
              <a:rect l="l" t="t" r="r" b="b"/>
              <a:pathLst>
                <a:path w="455" h="389" extrusionOk="0">
                  <a:moveTo>
                    <a:pt x="264" y="0"/>
                  </a:moveTo>
                  <a:cubicBezTo>
                    <a:pt x="263" y="0"/>
                    <a:pt x="262" y="0"/>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
            <p:cNvSpPr/>
            <p:nvPr/>
          </p:nvSpPr>
          <p:spPr>
            <a:xfrm>
              <a:off x="673775" y="5955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
            <p:cNvSpPr/>
            <p:nvPr/>
          </p:nvSpPr>
          <p:spPr>
            <a:xfrm>
              <a:off x="713525" y="595525"/>
              <a:ext cx="11400" cy="9725"/>
            </a:xfrm>
            <a:custGeom>
              <a:avLst/>
              <a:gdLst/>
              <a:ahLst/>
              <a:cxnLst/>
              <a:rect l="l" t="t" r="r" b="b"/>
              <a:pathLst>
                <a:path w="456" h="389" extrusionOk="0">
                  <a:moveTo>
                    <a:pt x="264" y="0"/>
                  </a:moveTo>
                  <a:cubicBezTo>
                    <a:pt x="263" y="0"/>
                    <a:pt x="262" y="0"/>
                    <a:pt x="261" y="1"/>
                  </a:cubicBezTo>
                  <a:cubicBezTo>
                    <a:pt x="260" y="1"/>
                    <a:pt x="260" y="1"/>
                    <a:pt x="259" y="1"/>
                  </a:cubicBezTo>
                  <a:cubicBezTo>
                    <a:pt x="88" y="1"/>
                    <a:pt x="1" y="209"/>
                    <a:pt x="123" y="331"/>
                  </a:cubicBezTo>
                  <a:cubicBezTo>
                    <a:pt x="163" y="371"/>
                    <a:pt x="212" y="389"/>
                    <a:pt x="260" y="389"/>
                  </a:cubicBezTo>
                  <a:cubicBezTo>
                    <a:pt x="360" y="389"/>
                    <a:pt x="455" y="311"/>
                    <a:pt x="455" y="195"/>
                  </a:cubicBezTo>
                  <a:cubicBezTo>
                    <a:pt x="455" y="88"/>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
            <p:cNvSpPr/>
            <p:nvPr/>
          </p:nvSpPr>
          <p:spPr>
            <a:xfrm>
              <a:off x="753300" y="595525"/>
              <a:ext cx="11375" cy="9725"/>
            </a:xfrm>
            <a:custGeom>
              <a:avLst/>
              <a:gdLst/>
              <a:ahLst/>
              <a:cxnLst/>
              <a:rect l="l" t="t" r="r" b="b"/>
              <a:pathLst>
                <a:path w="455" h="389" extrusionOk="0">
                  <a:moveTo>
                    <a:pt x="263" y="0"/>
                  </a:moveTo>
                  <a:cubicBezTo>
                    <a:pt x="262" y="0"/>
                    <a:pt x="261" y="0"/>
                    <a:pt x="260" y="1"/>
                  </a:cubicBezTo>
                  <a:cubicBezTo>
                    <a:pt x="87" y="1"/>
                    <a:pt x="1" y="208"/>
                    <a:pt x="122" y="331"/>
                  </a:cubicBezTo>
                  <a:cubicBezTo>
                    <a:pt x="162" y="371"/>
                    <a:pt x="211" y="389"/>
                    <a:pt x="259" y="389"/>
                  </a:cubicBezTo>
                  <a:cubicBezTo>
                    <a:pt x="359" y="389"/>
                    <a:pt x="454" y="311"/>
                    <a:pt x="454" y="195"/>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
            <p:cNvSpPr/>
            <p:nvPr/>
          </p:nvSpPr>
          <p:spPr>
            <a:xfrm>
              <a:off x="793075" y="595525"/>
              <a:ext cx="11350" cy="9725"/>
            </a:xfrm>
            <a:custGeom>
              <a:avLst/>
              <a:gdLst/>
              <a:ahLst/>
              <a:cxnLst/>
              <a:rect l="l" t="t" r="r" b="b"/>
              <a:pathLst>
                <a:path w="454" h="389" extrusionOk="0">
                  <a:moveTo>
                    <a:pt x="262" y="0"/>
                  </a:moveTo>
                  <a:cubicBezTo>
                    <a:pt x="261" y="0"/>
                    <a:pt x="260" y="0"/>
                    <a:pt x="259" y="1"/>
                  </a:cubicBezTo>
                  <a:cubicBezTo>
                    <a:pt x="259" y="1"/>
                    <a:pt x="258" y="1"/>
                    <a:pt x="257" y="1"/>
                  </a:cubicBezTo>
                  <a:cubicBezTo>
                    <a:pt x="86" y="1"/>
                    <a:pt x="1" y="209"/>
                    <a:pt x="121" y="331"/>
                  </a:cubicBezTo>
                  <a:cubicBezTo>
                    <a:pt x="161" y="371"/>
                    <a:pt x="210" y="389"/>
                    <a:pt x="258" y="389"/>
                  </a:cubicBezTo>
                  <a:cubicBezTo>
                    <a:pt x="358"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
            <p:cNvSpPr/>
            <p:nvPr/>
          </p:nvSpPr>
          <p:spPr>
            <a:xfrm>
              <a:off x="832825" y="595525"/>
              <a:ext cx="11350" cy="9725"/>
            </a:xfrm>
            <a:custGeom>
              <a:avLst/>
              <a:gdLst/>
              <a:ahLst/>
              <a:cxnLst/>
              <a:rect l="l" t="t" r="r" b="b"/>
              <a:pathLst>
                <a:path w="454" h="389" extrusionOk="0">
                  <a:moveTo>
                    <a:pt x="262" y="0"/>
                  </a:moveTo>
                  <a:cubicBezTo>
                    <a:pt x="261" y="0"/>
                    <a:pt x="260" y="0"/>
                    <a:pt x="259" y="1"/>
                  </a:cubicBezTo>
                  <a:cubicBezTo>
                    <a:pt x="87" y="1"/>
                    <a:pt x="0" y="208"/>
                    <a:pt x="122" y="331"/>
                  </a:cubicBezTo>
                  <a:cubicBezTo>
                    <a:pt x="161" y="371"/>
                    <a:pt x="210" y="389"/>
                    <a:pt x="258" y="389"/>
                  </a:cubicBezTo>
                  <a:cubicBezTo>
                    <a:pt x="358" y="389"/>
                    <a:pt x="453" y="311"/>
                    <a:pt x="453" y="195"/>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
            <p:cNvSpPr/>
            <p:nvPr/>
          </p:nvSpPr>
          <p:spPr>
            <a:xfrm>
              <a:off x="872575" y="595525"/>
              <a:ext cx="11350" cy="9725"/>
            </a:xfrm>
            <a:custGeom>
              <a:avLst/>
              <a:gdLst/>
              <a:ahLst/>
              <a:cxnLst/>
              <a:rect l="l" t="t" r="r" b="b"/>
              <a:pathLst>
                <a:path w="454" h="389" extrusionOk="0">
                  <a:moveTo>
                    <a:pt x="262" y="0"/>
                  </a:moveTo>
                  <a:cubicBezTo>
                    <a:pt x="261" y="0"/>
                    <a:pt x="260" y="0"/>
                    <a:pt x="260" y="1"/>
                  </a:cubicBezTo>
                  <a:cubicBezTo>
                    <a:pt x="85" y="1"/>
                    <a:pt x="0" y="210"/>
                    <a:pt x="123" y="331"/>
                  </a:cubicBezTo>
                  <a:cubicBezTo>
                    <a:pt x="162" y="371"/>
                    <a:pt x="211" y="389"/>
                    <a:pt x="259" y="389"/>
                  </a:cubicBezTo>
                  <a:cubicBezTo>
                    <a:pt x="358" y="389"/>
                    <a:pt x="454" y="311"/>
                    <a:pt x="454" y="195"/>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
            <p:cNvSpPr/>
            <p:nvPr/>
          </p:nvSpPr>
          <p:spPr>
            <a:xfrm>
              <a:off x="912325" y="5955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1"/>
                    <a:pt x="454" y="195"/>
                  </a:cubicBezTo>
                  <a:cubicBezTo>
                    <a:pt x="454" y="87"/>
                    <a:pt x="367" y="1"/>
                    <a:pt x="261" y="1"/>
                  </a:cubicBezTo>
                  <a:cubicBezTo>
                    <a:pt x="261" y="1"/>
                    <a:pt x="260"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
            <p:cNvSpPr/>
            <p:nvPr/>
          </p:nvSpPr>
          <p:spPr>
            <a:xfrm>
              <a:off x="952100" y="595525"/>
              <a:ext cx="11325" cy="9725"/>
            </a:xfrm>
            <a:custGeom>
              <a:avLst/>
              <a:gdLst/>
              <a:ahLst/>
              <a:cxnLst/>
              <a:rect l="l" t="t" r="r" b="b"/>
              <a:pathLst>
                <a:path w="453" h="389" extrusionOk="0">
                  <a:moveTo>
                    <a:pt x="262" y="0"/>
                  </a:moveTo>
                  <a:cubicBezTo>
                    <a:pt x="261" y="0"/>
                    <a:pt x="260" y="0"/>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
            <p:cNvSpPr/>
            <p:nvPr/>
          </p:nvSpPr>
          <p:spPr>
            <a:xfrm>
              <a:off x="991825" y="5955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
            <p:cNvSpPr/>
            <p:nvPr/>
          </p:nvSpPr>
          <p:spPr>
            <a:xfrm>
              <a:off x="1031600" y="595525"/>
              <a:ext cx="11375" cy="9725"/>
            </a:xfrm>
            <a:custGeom>
              <a:avLst/>
              <a:gdLst/>
              <a:ahLst/>
              <a:cxnLst/>
              <a:rect l="l" t="t" r="r" b="b"/>
              <a:pathLst>
                <a:path w="455" h="389" extrusionOk="0">
                  <a:moveTo>
                    <a:pt x="263" y="0"/>
                  </a:moveTo>
                  <a:cubicBezTo>
                    <a:pt x="262" y="0"/>
                    <a:pt x="262" y="0"/>
                    <a:pt x="261" y="1"/>
                  </a:cubicBezTo>
                  <a:cubicBezTo>
                    <a:pt x="260" y="1"/>
                    <a:pt x="259" y="1"/>
                    <a:pt x="259" y="1"/>
                  </a:cubicBezTo>
                  <a:cubicBezTo>
                    <a:pt x="87" y="1"/>
                    <a:pt x="0" y="209"/>
                    <a:pt x="123" y="331"/>
                  </a:cubicBezTo>
                  <a:cubicBezTo>
                    <a:pt x="162" y="371"/>
                    <a:pt x="211" y="389"/>
                    <a:pt x="259" y="389"/>
                  </a:cubicBezTo>
                  <a:cubicBezTo>
                    <a:pt x="358" y="389"/>
                    <a:pt x="454" y="311"/>
                    <a:pt x="455" y="195"/>
                  </a:cubicBezTo>
                  <a:cubicBezTo>
                    <a:pt x="455"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
            <p:cNvSpPr/>
            <p:nvPr/>
          </p:nvSpPr>
          <p:spPr>
            <a:xfrm>
              <a:off x="1071350" y="595525"/>
              <a:ext cx="11350" cy="9725"/>
            </a:xfrm>
            <a:custGeom>
              <a:avLst/>
              <a:gdLst/>
              <a:ahLst/>
              <a:cxnLst/>
              <a:rect l="l" t="t" r="r" b="b"/>
              <a:pathLst>
                <a:path w="454" h="389" extrusionOk="0">
                  <a:moveTo>
                    <a:pt x="262" y="0"/>
                  </a:moveTo>
                  <a:cubicBezTo>
                    <a:pt x="261" y="0"/>
                    <a:pt x="260" y="0"/>
                    <a:pt x="259" y="1"/>
                  </a:cubicBezTo>
                  <a:cubicBezTo>
                    <a:pt x="86" y="1"/>
                    <a:pt x="0" y="208"/>
                    <a:pt x="123" y="331"/>
                  </a:cubicBezTo>
                  <a:cubicBezTo>
                    <a:pt x="162" y="371"/>
                    <a:pt x="211" y="389"/>
                    <a:pt x="258" y="389"/>
                  </a:cubicBezTo>
                  <a:cubicBezTo>
                    <a:pt x="358"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
            <p:cNvSpPr/>
            <p:nvPr/>
          </p:nvSpPr>
          <p:spPr>
            <a:xfrm>
              <a:off x="594250" y="5614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
            <p:cNvSpPr/>
            <p:nvPr/>
          </p:nvSpPr>
          <p:spPr>
            <a:xfrm>
              <a:off x="634025" y="56142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
            <p:cNvSpPr/>
            <p:nvPr/>
          </p:nvSpPr>
          <p:spPr>
            <a:xfrm>
              <a:off x="673775" y="5614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
            <p:cNvSpPr/>
            <p:nvPr/>
          </p:nvSpPr>
          <p:spPr>
            <a:xfrm>
              <a:off x="713525" y="561425"/>
              <a:ext cx="11400" cy="9725"/>
            </a:xfrm>
            <a:custGeom>
              <a:avLst/>
              <a:gdLst/>
              <a:ahLst/>
              <a:cxnLst/>
              <a:rect l="l" t="t" r="r" b="b"/>
              <a:pathLst>
                <a:path w="456" h="389" extrusionOk="0">
                  <a:moveTo>
                    <a:pt x="261" y="0"/>
                  </a:moveTo>
                  <a:cubicBezTo>
                    <a:pt x="88" y="0"/>
                    <a:pt x="0" y="208"/>
                    <a:pt x="123" y="331"/>
                  </a:cubicBezTo>
                  <a:cubicBezTo>
                    <a:pt x="163" y="371"/>
                    <a:pt x="212" y="388"/>
                    <a:pt x="260" y="388"/>
                  </a:cubicBezTo>
                  <a:cubicBezTo>
                    <a:pt x="360"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
            <p:cNvSpPr/>
            <p:nvPr/>
          </p:nvSpPr>
          <p:spPr>
            <a:xfrm>
              <a:off x="753300" y="5614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
            <p:cNvSpPr/>
            <p:nvPr/>
          </p:nvSpPr>
          <p:spPr>
            <a:xfrm>
              <a:off x="793075" y="561425"/>
              <a:ext cx="11350" cy="9725"/>
            </a:xfrm>
            <a:custGeom>
              <a:avLst/>
              <a:gdLst/>
              <a:ahLst/>
              <a:cxnLst/>
              <a:rect l="l" t="t" r="r" b="b"/>
              <a:pathLst>
                <a:path w="454" h="389" extrusionOk="0">
                  <a:moveTo>
                    <a:pt x="259" y="0"/>
                  </a:moveTo>
                  <a:cubicBezTo>
                    <a:pt x="87" y="0"/>
                    <a:pt x="0" y="208"/>
                    <a:pt x="121" y="331"/>
                  </a:cubicBezTo>
                  <a:cubicBezTo>
                    <a:pt x="161" y="371"/>
                    <a:pt x="210" y="388"/>
                    <a:pt x="258" y="388"/>
                  </a:cubicBezTo>
                  <a:cubicBezTo>
                    <a:pt x="358" y="388"/>
                    <a:pt x="453" y="311"/>
                    <a:pt x="453" y="194"/>
                  </a:cubicBezTo>
                  <a:cubicBezTo>
                    <a:pt x="453" y="87"/>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
            <p:cNvSpPr/>
            <p:nvPr/>
          </p:nvSpPr>
          <p:spPr>
            <a:xfrm>
              <a:off x="832825" y="5614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
            <p:cNvSpPr/>
            <p:nvPr/>
          </p:nvSpPr>
          <p:spPr>
            <a:xfrm>
              <a:off x="872575" y="561425"/>
              <a:ext cx="11350" cy="9725"/>
            </a:xfrm>
            <a:custGeom>
              <a:avLst/>
              <a:gdLst/>
              <a:ahLst/>
              <a:cxnLst/>
              <a:rect l="l" t="t" r="r" b="b"/>
              <a:pathLst>
                <a:path w="454" h="389" extrusionOk="0">
                  <a:moveTo>
                    <a:pt x="260" y="0"/>
                  </a:moveTo>
                  <a:cubicBezTo>
                    <a:pt x="85" y="0"/>
                    <a:pt x="0" y="209"/>
                    <a:pt x="123" y="332"/>
                  </a:cubicBezTo>
                  <a:cubicBezTo>
                    <a:pt x="163" y="371"/>
                    <a:pt x="211" y="389"/>
                    <a:pt x="259" y="389"/>
                  </a:cubicBezTo>
                  <a:cubicBezTo>
                    <a:pt x="358" y="389"/>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
            <p:cNvSpPr/>
            <p:nvPr/>
          </p:nvSpPr>
          <p:spPr>
            <a:xfrm>
              <a:off x="912325" y="561425"/>
              <a:ext cx="11350" cy="9725"/>
            </a:xfrm>
            <a:custGeom>
              <a:avLst/>
              <a:gdLst/>
              <a:ahLst/>
              <a:cxnLst/>
              <a:rect l="l" t="t" r="r" b="b"/>
              <a:pathLst>
                <a:path w="454" h="389" extrusionOk="0">
                  <a:moveTo>
                    <a:pt x="259" y="0"/>
                  </a:moveTo>
                  <a:cubicBezTo>
                    <a:pt x="86" y="0"/>
                    <a:pt x="1" y="210"/>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
            <p:cNvSpPr/>
            <p:nvPr/>
          </p:nvSpPr>
          <p:spPr>
            <a:xfrm>
              <a:off x="952075" y="561425"/>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
            <p:cNvSpPr/>
            <p:nvPr/>
          </p:nvSpPr>
          <p:spPr>
            <a:xfrm>
              <a:off x="991825" y="5614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
            <p:cNvSpPr/>
            <p:nvPr/>
          </p:nvSpPr>
          <p:spPr>
            <a:xfrm>
              <a:off x="673775" y="5273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
            <p:cNvSpPr/>
            <p:nvPr/>
          </p:nvSpPr>
          <p:spPr>
            <a:xfrm>
              <a:off x="713525" y="527300"/>
              <a:ext cx="11400" cy="9750"/>
            </a:xfrm>
            <a:custGeom>
              <a:avLst/>
              <a:gdLst/>
              <a:ahLst/>
              <a:cxnLst/>
              <a:rect l="l" t="t" r="r" b="b"/>
              <a:pathLst>
                <a:path w="456" h="390" extrusionOk="0">
                  <a:moveTo>
                    <a:pt x="261" y="1"/>
                  </a:moveTo>
                  <a:cubicBezTo>
                    <a:pt x="88" y="1"/>
                    <a:pt x="0" y="209"/>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
            <p:cNvSpPr/>
            <p:nvPr/>
          </p:nvSpPr>
          <p:spPr>
            <a:xfrm>
              <a:off x="753300" y="5273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
            <p:cNvSpPr/>
            <p:nvPr/>
          </p:nvSpPr>
          <p:spPr>
            <a:xfrm>
              <a:off x="793075" y="527300"/>
              <a:ext cx="11350" cy="9750"/>
            </a:xfrm>
            <a:custGeom>
              <a:avLst/>
              <a:gdLst/>
              <a:ahLst/>
              <a:cxnLst/>
              <a:rect l="l" t="t" r="r" b="b"/>
              <a:pathLst>
                <a:path w="454" h="390" extrusionOk="0">
                  <a:moveTo>
                    <a:pt x="259" y="1"/>
                  </a:moveTo>
                  <a:cubicBezTo>
                    <a:pt x="87" y="1"/>
                    <a:pt x="0" y="209"/>
                    <a:pt x="121" y="331"/>
                  </a:cubicBezTo>
                  <a:cubicBezTo>
                    <a:pt x="161" y="371"/>
                    <a:pt x="210" y="389"/>
                    <a:pt x="258" y="389"/>
                  </a:cubicBezTo>
                  <a:cubicBezTo>
                    <a:pt x="358" y="389"/>
                    <a:pt x="453" y="312"/>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
            <p:cNvSpPr/>
            <p:nvPr/>
          </p:nvSpPr>
          <p:spPr>
            <a:xfrm>
              <a:off x="832825" y="5273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
            <p:cNvSpPr/>
            <p:nvPr/>
          </p:nvSpPr>
          <p:spPr>
            <a:xfrm>
              <a:off x="872575" y="527300"/>
              <a:ext cx="11350" cy="9750"/>
            </a:xfrm>
            <a:custGeom>
              <a:avLst/>
              <a:gdLst/>
              <a:ahLst/>
              <a:cxnLst/>
              <a:rect l="l" t="t" r="r" b="b"/>
              <a:pathLst>
                <a:path w="454" h="390" extrusionOk="0">
                  <a:moveTo>
                    <a:pt x="260" y="1"/>
                  </a:moveTo>
                  <a:cubicBezTo>
                    <a:pt x="85" y="1"/>
                    <a:pt x="0" y="210"/>
                    <a:pt x="123" y="333"/>
                  </a:cubicBezTo>
                  <a:cubicBezTo>
                    <a:pt x="163" y="372"/>
                    <a:pt x="211" y="390"/>
                    <a:pt x="259" y="390"/>
                  </a:cubicBezTo>
                  <a:cubicBezTo>
                    <a:pt x="358" y="390"/>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
            <p:cNvSpPr/>
            <p:nvPr/>
          </p:nvSpPr>
          <p:spPr>
            <a:xfrm>
              <a:off x="912325" y="527300"/>
              <a:ext cx="11350" cy="9750"/>
            </a:xfrm>
            <a:custGeom>
              <a:avLst/>
              <a:gdLst/>
              <a:ahLst/>
              <a:cxnLst/>
              <a:rect l="l" t="t" r="r" b="b"/>
              <a:pathLst>
                <a:path w="454" h="390" extrusionOk="0">
                  <a:moveTo>
                    <a:pt x="261" y="1"/>
                  </a:moveTo>
                  <a:cubicBezTo>
                    <a:pt x="87" y="1"/>
                    <a:pt x="1" y="210"/>
                    <a:pt x="122" y="333"/>
                  </a:cubicBezTo>
                  <a:cubicBezTo>
                    <a:pt x="161" y="372"/>
                    <a:pt x="210" y="390"/>
                    <a:pt x="258" y="390"/>
                  </a:cubicBezTo>
                  <a:cubicBezTo>
                    <a:pt x="358" y="390"/>
                    <a:pt x="454" y="312"/>
                    <a:pt x="454" y="195"/>
                  </a:cubicBezTo>
                  <a:cubicBezTo>
                    <a:pt x="454"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
            <p:cNvSpPr/>
            <p:nvPr/>
          </p:nvSpPr>
          <p:spPr>
            <a:xfrm>
              <a:off x="594250" y="1584550"/>
              <a:ext cx="11400" cy="9725"/>
            </a:xfrm>
            <a:custGeom>
              <a:avLst/>
              <a:gdLst/>
              <a:ahLst/>
              <a:cxnLst/>
              <a:rect l="l" t="t" r="r" b="b"/>
              <a:pathLst>
                <a:path w="456" h="389" extrusionOk="0">
                  <a:moveTo>
                    <a:pt x="262" y="0"/>
                  </a:moveTo>
                  <a:cubicBezTo>
                    <a:pt x="87" y="0"/>
                    <a:pt x="1" y="209"/>
                    <a:pt x="124" y="330"/>
                  </a:cubicBezTo>
                  <a:cubicBezTo>
                    <a:pt x="164" y="370"/>
                    <a:pt x="212" y="388"/>
                    <a:pt x="260" y="388"/>
                  </a:cubicBezTo>
                  <a:cubicBezTo>
                    <a:pt x="360" y="388"/>
                    <a:pt x="456" y="311"/>
                    <a:pt x="456" y="194"/>
                  </a:cubicBezTo>
                  <a:cubicBezTo>
                    <a:pt x="454"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
            <p:cNvSpPr/>
            <p:nvPr/>
          </p:nvSpPr>
          <p:spPr>
            <a:xfrm>
              <a:off x="634025" y="15845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
            <p:cNvSpPr/>
            <p:nvPr/>
          </p:nvSpPr>
          <p:spPr>
            <a:xfrm>
              <a:off x="673775" y="1584550"/>
              <a:ext cx="11375" cy="9725"/>
            </a:xfrm>
            <a:custGeom>
              <a:avLst/>
              <a:gdLst/>
              <a:ahLst/>
              <a:cxnLst/>
              <a:rect l="l" t="t" r="r" b="b"/>
              <a:pathLst>
                <a:path w="455" h="389" extrusionOk="0">
                  <a:moveTo>
                    <a:pt x="261" y="0"/>
                  </a:moveTo>
                  <a:cubicBezTo>
                    <a:pt x="88" y="0"/>
                    <a:pt x="0" y="209"/>
                    <a:pt x="123" y="330"/>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
            <p:cNvSpPr/>
            <p:nvPr/>
          </p:nvSpPr>
          <p:spPr>
            <a:xfrm>
              <a:off x="713525" y="1584550"/>
              <a:ext cx="11400" cy="9725"/>
            </a:xfrm>
            <a:custGeom>
              <a:avLst/>
              <a:gdLst/>
              <a:ahLst/>
              <a:cxnLst/>
              <a:rect l="l" t="t" r="r" b="b"/>
              <a:pathLst>
                <a:path w="456" h="389" extrusionOk="0">
                  <a:moveTo>
                    <a:pt x="261" y="0"/>
                  </a:moveTo>
                  <a:cubicBezTo>
                    <a:pt x="88" y="0"/>
                    <a:pt x="0" y="208"/>
                    <a:pt x="123" y="330"/>
                  </a:cubicBezTo>
                  <a:cubicBezTo>
                    <a:pt x="163" y="370"/>
                    <a:pt x="212" y="388"/>
                    <a:pt x="260" y="388"/>
                  </a:cubicBezTo>
                  <a:cubicBezTo>
                    <a:pt x="360" y="388"/>
                    <a:pt x="455" y="311"/>
                    <a:pt x="455" y="194"/>
                  </a:cubicBezTo>
                  <a:cubicBezTo>
                    <a:pt x="455"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
            <p:cNvSpPr/>
            <p:nvPr/>
          </p:nvSpPr>
          <p:spPr>
            <a:xfrm>
              <a:off x="753300" y="1584550"/>
              <a:ext cx="11375" cy="9725"/>
            </a:xfrm>
            <a:custGeom>
              <a:avLst/>
              <a:gdLst/>
              <a:ahLst/>
              <a:cxnLst/>
              <a:rect l="l" t="t" r="r" b="b"/>
              <a:pathLst>
                <a:path w="455" h="389" extrusionOk="0">
                  <a:moveTo>
                    <a:pt x="260" y="0"/>
                  </a:moveTo>
                  <a:cubicBezTo>
                    <a:pt x="87" y="0"/>
                    <a:pt x="1" y="209"/>
                    <a:pt x="122" y="330"/>
                  </a:cubicBezTo>
                  <a:cubicBezTo>
                    <a:pt x="162" y="370"/>
                    <a:pt x="211" y="388"/>
                    <a:pt x="259" y="388"/>
                  </a:cubicBezTo>
                  <a:cubicBezTo>
                    <a:pt x="359" y="388"/>
                    <a:pt x="454" y="311"/>
                    <a:pt x="454" y="194"/>
                  </a:cubicBezTo>
                  <a:cubicBezTo>
                    <a:pt x="454" y="86"/>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
            <p:cNvSpPr/>
            <p:nvPr/>
          </p:nvSpPr>
          <p:spPr>
            <a:xfrm>
              <a:off x="793075" y="1584550"/>
              <a:ext cx="11350" cy="9725"/>
            </a:xfrm>
            <a:custGeom>
              <a:avLst/>
              <a:gdLst/>
              <a:ahLst/>
              <a:cxnLst/>
              <a:rect l="l" t="t" r="r" b="b"/>
              <a:pathLst>
                <a:path w="454" h="389" extrusionOk="0">
                  <a:moveTo>
                    <a:pt x="259" y="0"/>
                  </a:moveTo>
                  <a:cubicBezTo>
                    <a:pt x="87" y="0"/>
                    <a:pt x="0" y="208"/>
                    <a:pt x="121" y="330"/>
                  </a:cubicBezTo>
                  <a:cubicBezTo>
                    <a:pt x="161" y="370"/>
                    <a:pt x="210" y="388"/>
                    <a:pt x="258" y="388"/>
                  </a:cubicBezTo>
                  <a:cubicBezTo>
                    <a:pt x="358" y="388"/>
                    <a:pt x="453" y="311"/>
                    <a:pt x="453" y="194"/>
                  </a:cubicBezTo>
                  <a:cubicBezTo>
                    <a:pt x="453" y="86"/>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
            <p:cNvSpPr/>
            <p:nvPr/>
          </p:nvSpPr>
          <p:spPr>
            <a:xfrm>
              <a:off x="832825" y="1584550"/>
              <a:ext cx="11350" cy="9725"/>
            </a:xfrm>
            <a:custGeom>
              <a:avLst/>
              <a:gdLst/>
              <a:ahLst/>
              <a:cxnLst/>
              <a:rect l="l" t="t" r="r" b="b"/>
              <a:pathLst>
                <a:path w="454" h="389" extrusionOk="0">
                  <a:moveTo>
                    <a:pt x="259" y="0"/>
                  </a:moveTo>
                  <a:cubicBezTo>
                    <a:pt x="87" y="0"/>
                    <a:pt x="0" y="209"/>
                    <a:pt x="122" y="330"/>
                  </a:cubicBezTo>
                  <a:cubicBezTo>
                    <a:pt x="161" y="370"/>
                    <a:pt x="210" y="388"/>
                    <a:pt x="258" y="388"/>
                  </a:cubicBezTo>
                  <a:cubicBezTo>
                    <a:pt x="358" y="388"/>
                    <a:pt x="453" y="311"/>
                    <a:pt x="453" y="194"/>
                  </a:cubicBezTo>
                  <a:cubicBezTo>
                    <a:pt x="453" y="86"/>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
            <p:cNvSpPr/>
            <p:nvPr/>
          </p:nvSpPr>
          <p:spPr>
            <a:xfrm>
              <a:off x="872575" y="1584550"/>
              <a:ext cx="11350" cy="9725"/>
            </a:xfrm>
            <a:custGeom>
              <a:avLst/>
              <a:gdLst/>
              <a:ahLst/>
              <a:cxnLst/>
              <a:rect l="l" t="t" r="r" b="b"/>
              <a:pathLst>
                <a:path w="454" h="389" extrusionOk="0">
                  <a:moveTo>
                    <a:pt x="260" y="0"/>
                  </a:moveTo>
                  <a:cubicBezTo>
                    <a:pt x="87" y="0"/>
                    <a:pt x="0" y="208"/>
                    <a:pt x="122" y="330"/>
                  </a:cubicBezTo>
                  <a:cubicBezTo>
                    <a:pt x="161" y="370"/>
                    <a:pt x="210" y="388"/>
                    <a:pt x="258"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
            <p:cNvSpPr/>
            <p:nvPr/>
          </p:nvSpPr>
          <p:spPr>
            <a:xfrm>
              <a:off x="912325" y="1584550"/>
              <a:ext cx="11350" cy="9725"/>
            </a:xfrm>
            <a:custGeom>
              <a:avLst/>
              <a:gdLst/>
              <a:ahLst/>
              <a:cxnLst/>
              <a:rect l="l" t="t" r="r" b="b"/>
              <a:pathLst>
                <a:path w="454" h="389" extrusionOk="0">
                  <a:moveTo>
                    <a:pt x="260" y="0"/>
                  </a:moveTo>
                  <a:cubicBezTo>
                    <a:pt x="87" y="0"/>
                    <a:pt x="1" y="209"/>
                    <a:pt x="123" y="330"/>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
            <p:cNvSpPr/>
            <p:nvPr/>
          </p:nvSpPr>
          <p:spPr>
            <a:xfrm>
              <a:off x="952075" y="1584550"/>
              <a:ext cx="11350" cy="9725"/>
            </a:xfrm>
            <a:custGeom>
              <a:avLst/>
              <a:gdLst/>
              <a:ahLst/>
              <a:cxnLst/>
              <a:rect l="l" t="t" r="r" b="b"/>
              <a:pathLst>
                <a:path w="454" h="389" extrusionOk="0">
                  <a:moveTo>
                    <a:pt x="260" y="0"/>
                  </a:moveTo>
                  <a:cubicBezTo>
                    <a:pt x="87" y="0"/>
                    <a:pt x="1" y="208"/>
                    <a:pt x="122" y="330"/>
                  </a:cubicBezTo>
                  <a:cubicBezTo>
                    <a:pt x="162"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
            <p:cNvSpPr/>
            <p:nvPr/>
          </p:nvSpPr>
          <p:spPr>
            <a:xfrm>
              <a:off x="991825" y="1584550"/>
              <a:ext cx="11350" cy="9725"/>
            </a:xfrm>
            <a:custGeom>
              <a:avLst/>
              <a:gdLst/>
              <a:ahLst/>
              <a:cxnLst/>
              <a:rect l="l" t="t" r="r" b="b"/>
              <a:pathLst>
                <a:path w="454" h="389" extrusionOk="0">
                  <a:moveTo>
                    <a:pt x="260" y="0"/>
                  </a:moveTo>
                  <a:cubicBezTo>
                    <a:pt x="87" y="0"/>
                    <a:pt x="1" y="209"/>
                    <a:pt x="124" y="330"/>
                  </a:cubicBezTo>
                  <a:cubicBezTo>
                    <a:pt x="163" y="370"/>
                    <a:pt x="211" y="388"/>
                    <a:pt x="259" y="388"/>
                  </a:cubicBezTo>
                  <a:cubicBezTo>
                    <a:pt x="359" y="388"/>
                    <a:pt x="454" y="311"/>
                    <a:pt x="454" y="194"/>
                  </a:cubicBezTo>
                  <a:cubicBezTo>
                    <a:pt x="454" y="86"/>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
            <p:cNvSpPr/>
            <p:nvPr/>
          </p:nvSpPr>
          <p:spPr>
            <a:xfrm>
              <a:off x="514750" y="1550425"/>
              <a:ext cx="11350" cy="9725"/>
            </a:xfrm>
            <a:custGeom>
              <a:avLst/>
              <a:gdLst/>
              <a:ahLst/>
              <a:cxnLst/>
              <a:rect l="l" t="t" r="r" b="b"/>
              <a:pathLst>
                <a:path w="454" h="389" extrusionOk="0">
                  <a:moveTo>
                    <a:pt x="260" y="1"/>
                  </a:moveTo>
                  <a:cubicBezTo>
                    <a:pt x="87" y="1"/>
                    <a:pt x="1" y="208"/>
                    <a:pt x="123" y="331"/>
                  </a:cubicBezTo>
                  <a:cubicBezTo>
                    <a:pt x="163" y="371"/>
                    <a:pt x="211" y="388"/>
                    <a:pt x="259" y="388"/>
                  </a:cubicBezTo>
                  <a:cubicBezTo>
                    <a:pt x="358" y="388"/>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
            <p:cNvSpPr/>
            <p:nvPr/>
          </p:nvSpPr>
          <p:spPr>
            <a:xfrm>
              <a:off x="554500" y="1550425"/>
              <a:ext cx="11375" cy="9725"/>
            </a:xfrm>
            <a:custGeom>
              <a:avLst/>
              <a:gdLst/>
              <a:ahLst/>
              <a:cxnLst/>
              <a:rect l="l" t="t" r="r" b="b"/>
              <a:pathLst>
                <a:path w="455" h="389" extrusionOk="0">
                  <a:moveTo>
                    <a:pt x="262" y="1"/>
                  </a:moveTo>
                  <a:cubicBezTo>
                    <a:pt x="87" y="1"/>
                    <a:pt x="1" y="208"/>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
            <p:cNvSpPr/>
            <p:nvPr/>
          </p:nvSpPr>
          <p:spPr>
            <a:xfrm>
              <a:off x="594250" y="15504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
            <p:cNvSpPr/>
            <p:nvPr/>
          </p:nvSpPr>
          <p:spPr>
            <a:xfrm>
              <a:off x="634025" y="1550425"/>
              <a:ext cx="11375" cy="9725"/>
            </a:xfrm>
            <a:custGeom>
              <a:avLst/>
              <a:gdLst/>
              <a:ahLst/>
              <a:cxnLst/>
              <a:rect l="l" t="t" r="r" b="b"/>
              <a:pathLst>
                <a:path w="455" h="389" extrusionOk="0">
                  <a:moveTo>
                    <a:pt x="261" y="1"/>
                  </a:moveTo>
                  <a:cubicBezTo>
                    <a:pt x="88" y="1"/>
                    <a:pt x="0" y="208"/>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
            <p:cNvSpPr/>
            <p:nvPr/>
          </p:nvSpPr>
          <p:spPr>
            <a:xfrm>
              <a:off x="673775" y="15504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
            <p:cNvSpPr/>
            <p:nvPr/>
          </p:nvSpPr>
          <p:spPr>
            <a:xfrm>
              <a:off x="673775" y="16186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
            <p:cNvSpPr/>
            <p:nvPr/>
          </p:nvSpPr>
          <p:spPr>
            <a:xfrm>
              <a:off x="713525" y="16186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1"/>
                  </a:cubicBezTo>
                  <a:cubicBezTo>
                    <a:pt x="163" y="371"/>
                    <a:pt x="212" y="388"/>
                    <a:pt x="260" y="388"/>
                  </a:cubicBezTo>
                  <a:cubicBezTo>
                    <a:pt x="360" y="388"/>
                    <a:pt x="455" y="311"/>
                    <a:pt x="455" y="194"/>
                  </a:cubicBezTo>
                  <a:cubicBezTo>
                    <a:pt x="455" y="88"/>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
            <p:cNvSpPr/>
            <p:nvPr/>
          </p:nvSpPr>
          <p:spPr>
            <a:xfrm>
              <a:off x="753300" y="1618650"/>
              <a:ext cx="11375" cy="9725"/>
            </a:xfrm>
            <a:custGeom>
              <a:avLst/>
              <a:gdLst/>
              <a:ahLst/>
              <a:cxnLst/>
              <a:rect l="l" t="t" r="r" b="b"/>
              <a:pathLst>
                <a:path w="455" h="389" extrusionOk="0">
                  <a:moveTo>
                    <a:pt x="260" y="0"/>
                  </a:moveTo>
                  <a:cubicBezTo>
                    <a:pt x="87" y="0"/>
                    <a:pt x="1" y="208"/>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
            <p:cNvSpPr/>
            <p:nvPr/>
          </p:nvSpPr>
          <p:spPr>
            <a:xfrm>
              <a:off x="793075" y="16186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1"/>
                  </a:cubicBezTo>
                  <a:cubicBezTo>
                    <a:pt x="161" y="371"/>
                    <a:pt x="210" y="388"/>
                    <a:pt x="258" y="388"/>
                  </a:cubicBezTo>
                  <a:cubicBezTo>
                    <a:pt x="358" y="388"/>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
            <p:cNvSpPr/>
            <p:nvPr/>
          </p:nvSpPr>
          <p:spPr>
            <a:xfrm>
              <a:off x="832825" y="1618650"/>
              <a:ext cx="11350" cy="9725"/>
            </a:xfrm>
            <a:custGeom>
              <a:avLst/>
              <a:gdLst/>
              <a:ahLst/>
              <a:cxnLst/>
              <a:rect l="l" t="t" r="r" b="b"/>
              <a:pathLst>
                <a:path w="454" h="389" extrusionOk="0">
                  <a:moveTo>
                    <a:pt x="259" y="0"/>
                  </a:moveTo>
                  <a:cubicBezTo>
                    <a:pt x="87" y="0"/>
                    <a:pt x="0" y="208"/>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
            <p:cNvSpPr/>
            <p:nvPr/>
          </p:nvSpPr>
          <p:spPr>
            <a:xfrm>
              <a:off x="872575" y="16186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
            <p:cNvSpPr/>
            <p:nvPr/>
          </p:nvSpPr>
          <p:spPr>
            <a:xfrm>
              <a:off x="912325" y="1618650"/>
              <a:ext cx="11350" cy="9725"/>
            </a:xfrm>
            <a:custGeom>
              <a:avLst/>
              <a:gdLst/>
              <a:ahLst/>
              <a:cxnLst/>
              <a:rect l="l" t="t" r="r" b="b"/>
              <a:pathLst>
                <a:path w="454" h="389" extrusionOk="0">
                  <a:moveTo>
                    <a:pt x="259" y="0"/>
                  </a:moveTo>
                  <a:cubicBezTo>
                    <a:pt x="86" y="0"/>
                    <a:pt x="1" y="208"/>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
            <p:cNvSpPr/>
            <p:nvPr/>
          </p:nvSpPr>
          <p:spPr>
            <a:xfrm>
              <a:off x="713525" y="15504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
            <p:cNvSpPr/>
            <p:nvPr/>
          </p:nvSpPr>
          <p:spPr>
            <a:xfrm>
              <a:off x="753300" y="1550425"/>
              <a:ext cx="11375" cy="9725"/>
            </a:xfrm>
            <a:custGeom>
              <a:avLst/>
              <a:gdLst/>
              <a:ahLst/>
              <a:cxnLst/>
              <a:rect l="l" t="t" r="r" b="b"/>
              <a:pathLst>
                <a:path w="455" h="389" extrusionOk="0">
                  <a:moveTo>
                    <a:pt x="260" y="1"/>
                  </a:moveTo>
                  <a:cubicBezTo>
                    <a:pt x="87" y="1"/>
                    <a:pt x="1" y="208"/>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
            <p:cNvSpPr/>
            <p:nvPr/>
          </p:nvSpPr>
          <p:spPr>
            <a:xfrm>
              <a:off x="793075" y="15504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
            <p:cNvSpPr/>
            <p:nvPr/>
          </p:nvSpPr>
          <p:spPr>
            <a:xfrm>
              <a:off x="832825" y="1550425"/>
              <a:ext cx="11350" cy="9725"/>
            </a:xfrm>
            <a:custGeom>
              <a:avLst/>
              <a:gdLst/>
              <a:ahLst/>
              <a:cxnLst/>
              <a:rect l="l" t="t" r="r" b="b"/>
              <a:pathLst>
                <a:path w="454" h="389" extrusionOk="0">
                  <a:moveTo>
                    <a:pt x="259" y="1"/>
                  </a:moveTo>
                  <a:cubicBezTo>
                    <a:pt x="87" y="1"/>
                    <a:pt x="0" y="208"/>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
            <p:cNvSpPr/>
            <p:nvPr/>
          </p:nvSpPr>
          <p:spPr>
            <a:xfrm>
              <a:off x="872575" y="155042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
            <p:cNvSpPr/>
            <p:nvPr/>
          </p:nvSpPr>
          <p:spPr>
            <a:xfrm>
              <a:off x="912325" y="1550425"/>
              <a:ext cx="11350" cy="9725"/>
            </a:xfrm>
            <a:custGeom>
              <a:avLst/>
              <a:gdLst/>
              <a:ahLst/>
              <a:cxnLst/>
              <a:rect l="l" t="t" r="r" b="b"/>
              <a:pathLst>
                <a:path w="454" h="389" extrusionOk="0">
                  <a:moveTo>
                    <a:pt x="260" y="1"/>
                  </a:moveTo>
                  <a:cubicBezTo>
                    <a:pt x="87" y="1"/>
                    <a:pt x="1" y="208"/>
                    <a:pt x="122" y="331"/>
                  </a:cubicBezTo>
                  <a:cubicBezTo>
                    <a:pt x="162" y="371"/>
                    <a:pt x="211"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
            <p:cNvSpPr/>
            <p:nvPr/>
          </p:nvSpPr>
          <p:spPr>
            <a:xfrm>
              <a:off x="952075" y="15504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
            <p:cNvSpPr/>
            <p:nvPr/>
          </p:nvSpPr>
          <p:spPr>
            <a:xfrm>
              <a:off x="991825" y="15504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
            <p:cNvSpPr/>
            <p:nvPr/>
          </p:nvSpPr>
          <p:spPr>
            <a:xfrm>
              <a:off x="1031575" y="15504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59" y="389"/>
                    <a:pt x="455"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
            <p:cNvSpPr/>
            <p:nvPr/>
          </p:nvSpPr>
          <p:spPr>
            <a:xfrm>
              <a:off x="1071350" y="1550425"/>
              <a:ext cx="11350" cy="9725"/>
            </a:xfrm>
            <a:custGeom>
              <a:avLst/>
              <a:gdLst/>
              <a:ahLst/>
              <a:cxnLst/>
              <a:rect l="l" t="t" r="r" b="b"/>
              <a:pathLst>
                <a:path w="454" h="389" extrusionOk="0">
                  <a:moveTo>
                    <a:pt x="259" y="1"/>
                  </a:moveTo>
                  <a:cubicBezTo>
                    <a:pt x="86" y="1"/>
                    <a:pt x="0" y="208"/>
                    <a:pt x="123" y="331"/>
                  </a:cubicBezTo>
                  <a:cubicBezTo>
                    <a:pt x="162" y="371"/>
                    <a:pt x="211"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
            <p:cNvSpPr/>
            <p:nvPr/>
          </p:nvSpPr>
          <p:spPr>
            <a:xfrm>
              <a:off x="127177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
            <p:cNvSpPr/>
            <p:nvPr/>
          </p:nvSpPr>
          <p:spPr>
            <a:xfrm>
              <a:off x="127177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
            <p:cNvSpPr/>
            <p:nvPr/>
          </p:nvSpPr>
          <p:spPr>
            <a:xfrm>
              <a:off x="127177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
            <p:cNvSpPr/>
            <p:nvPr/>
          </p:nvSpPr>
          <p:spPr>
            <a:xfrm>
              <a:off x="1311525" y="1277575"/>
              <a:ext cx="9700" cy="9725"/>
            </a:xfrm>
            <a:custGeom>
              <a:avLst/>
              <a:gdLst/>
              <a:ahLst/>
              <a:cxnLst/>
              <a:rect l="l" t="t" r="r" b="b"/>
              <a:pathLst>
                <a:path w="388" h="389" extrusionOk="0">
                  <a:moveTo>
                    <a:pt x="195" y="1"/>
                  </a:moveTo>
                  <a:cubicBezTo>
                    <a:pt x="87" y="1"/>
                    <a:pt x="0" y="89"/>
                    <a:pt x="0" y="195"/>
                  </a:cubicBezTo>
                  <a:cubicBezTo>
                    <a:pt x="0" y="302"/>
                    <a:pt x="87" y="389"/>
                    <a:pt x="195" y="389"/>
                  </a:cubicBezTo>
                  <a:cubicBezTo>
                    <a:pt x="301" y="389"/>
                    <a:pt x="387" y="302"/>
                    <a:pt x="387" y="195"/>
                  </a:cubicBezTo>
                  <a:cubicBezTo>
                    <a:pt x="387" y="89"/>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
            <p:cNvSpPr/>
            <p:nvPr/>
          </p:nvSpPr>
          <p:spPr>
            <a:xfrm>
              <a:off x="127177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
            <p:cNvSpPr/>
            <p:nvPr/>
          </p:nvSpPr>
          <p:spPr>
            <a:xfrm>
              <a:off x="1311525" y="1243475"/>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
            <p:cNvSpPr/>
            <p:nvPr/>
          </p:nvSpPr>
          <p:spPr>
            <a:xfrm>
              <a:off x="127177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
            <p:cNvSpPr/>
            <p:nvPr/>
          </p:nvSpPr>
          <p:spPr>
            <a:xfrm>
              <a:off x="1311525" y="1209400"/>
              <a:ext cx="9700" cy="9700"/>
            </a:xfrm>
            <a:custGeom>
              <a:avLst/>
              <a:gdLst/>
              <a:ahLst/>
              <a:cxnLst/>
              <a:rect l="l" t="t" r="r" b="b"/>
              <a:pathLst>
                <a:path w="388" h="388" extrusionOk="0">
                  <a:moveTo>
                    <a:pt x="195" y="1"/>
                  </a:moveTo>
                  <a:cubicBezTo>
                    <a:pt x="87" y="1"/>
                    <a:pt x="0" y="87"/>
                    <a:pt x="0" y="193"/>
                  </a:cubicBezTo>
                  <a:cubicBezTo>
                    <a:pt x="0" y="301"/>
                    <a:pt x="87" y="387"/>
                    <a:pt x="195" y="387"/>
                  </a:cubicBezTo>
                  <a:cubicBezTo>
                    <a:pt x="301" y="387"/>
                    <a:pt x="387" y="301"/>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
            <p:cNvSpPr/>
            <p:nvPr/>
          </p:nvSpPr>
          <p:spPr>
            <a:xfrm>
              <a:off x="127177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
            <p:cNvSpPr/>
            <p:nvPr/>
          </p:nvSpPr>
          <p:spPr>
            <a:xfrm>
              <a:off x="1311525" y="1175300"/>
              <a:ext cx="9700" cy="9675"/>
            </a:xfrm>
            <a:custGeom>
              <a:avLst/>
              <a:gdLst/>
              <a:ahLst/>
              <a:cxnLst/>
              <a:rect l="l" t="t" r="r" b="b"/>
              <a:pathLst>
                <a:path w="388" h="387" extrusionOk="0">
                  <a:moveTo>
                    <a:pt x="195" y="0"/>
                  </a:moveTo>
                  <a:cubicBezTo>
                    <a:pt x="87" y="0"/>
                    <a:pt x="0" y="87"/>
                    <a:pt x="0" y="194"/>
                  </a:cubicBezTo>
                  <a:cubicBezTo>
                    <a:pt x="0" y="301"/>
                    <a:pt x="87" y="387"/>
                    <a:pt x="195" y="387"/>
                  </a:cubicBezTo>
                  <a:cubicBezTo>
                    <a:pt x="301" y="387"/>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
            <p:cNvSpPr/>
            <p:nvPr/>
          </p:nvSpPr>
          <p:spPr>
            <a:xfrm>
              <a:off x="1351275"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1" y="387"/>
                    <a:pt x="389" y="301"/>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
            <p:cNvSpPr/>
            <p:nvPr/>
          </p:nvSpPr>
          <p:spPr>
            <a:xfrm>
              <a:off x="127177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
            <p:cNvSpPr/>
            <p:nvPr/>
          </p:nvSpPr>
          <p:spPr>
            <a:xfrm>
              <a:off x="1311525" y="1141200"/>
              <a:ext cx="9700" cy="9675"/>
            </a:xfrm>
            <a:custGeom>
              <a:avLst/>
              <a:gdLst/>
              <a:ahLst/>
              <a:cxnLst/>
              <a:rect l="l" t="t" r="r" b="b"/>
              <a:pathLst>
                <a:path w="388"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
            <p:cNvSpPr/>
            <p:nvPr/>
          </p:nvSpPr>
          <p:spPr>
            <a:xfrm>
              <a:off x="1351275"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1" y="387"/>
                    <a:pt x="389" y="300"/>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
            <p:cNvSpPr/>
            <p:nvPr/>
          </p:nvSpPr>
          <p:spPr>
            <a:xfrm>
              <a:off x="127177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
            <p:cNvSpPr/>
            <p:nvPr/>
          </p:nvSpPr>
          <p:spPr>
            <a:xfrm>
              <a:off x="1311525" y="11070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
            <p:cNvSpPr/>
            <p:nvPr/>
          </p:nvSpPr>
          <p:spPr>
            <a:xfrm>
              <a:off x="1351275"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
            <p:cNvSpPr/>
            <p:nvPr/>
          </p:nvSpPr>
          <p:spPr>
            <a:xfrm>
              <a:off x="127177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
            <p:cNvSpPr/>
            <p:nvPr/>
          </p:nvSpPr>
          <p:spPr>
            <a:xfrm>
              <a:off x="1311525" y="10729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
            <p:cNvSpPr/>
            <p:nvPr/>
          </p:nvSpPr>
          <p:spPr>
            <a:xfrm>
              <a:off x="1351275"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
            <p:cNvSpPr/>
            <p:nvPr/>
          </p:nvSpPr>
          <p:spPr>
            <a:xfrm>
              <a:off x="127177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
            <p:cNvSpPr/>
            <p:nvPr/>
          </p:nvSpPr>
          <p:spPr>
            <a:xfrm>
              <a:off x="1311525" y="1038875"/>
              <a:ext cx="9700" cy="9725"/>
            </a:xfrm>
            <a:custGeom>
              <a:avLst/>
              <a:gdLst/>
              <a:ahLst/>
              <a:cxnLst/>
              <a:rect l="l" t="t" r="r" b="b"/>
              <a:pathLst>
                <a:path w="388" h="389" extrusionOk="0">
                  <a:moveTo>
                    <a:pt x="195" y="0"/>
                  </a:moveTo>
                  <a:cubicBezTo>
                    <a:pt x="87" y="0"/>
                    <a:pt x="0" y="87"/>
                    <a:pt x="0" y="194"/>
                  </a:cubicBezTo>
                  <a:cubicBezTo>
                    <a:pt x="0" y="301"/>
                    <a:pt x="87" y="388"/>
                    <a:pt x="195" y="388"/>
                  </a:cubicBezTo>
                  <a:cubicBezTo>
                    <a:pt x="301" y="388"/>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
            <p:cNvSpPr/>
            <p:nvPr/>
          </p:nvSpPr>
          <p:spPr>
            <a:xfrm>
              <a:off x="1351275"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1" y="388"/>
                    <a:pt x="389" y="301"/>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
            <p:cNvSpPr/>
            <p:nvPr/>
          </p:nvSpPr>
          <p:spPr>
            <a:xfrm>
              <a:off x="127177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
            <p:cNvSpPr/>
            <p:nvPr/>
          </p:nvSpPr>
          <p:spPr>
            <a:xfrm>
              <a:off x="1311525" y="1004775"/>
              <a:ext cx="9700" cy="9725"/>
            </a:xfrm>
            <a:custGeom>
              <a:avLst/>
              <a:gdLst/>
              <a:ahLst/>
              <a:cxnLst/>
              <a:rect l="l" t="t" r="r" b="b"/>
              <a:pathLst>
                <a:path w="388" h="389" extrusionOk="0">
                  <a:moveTo>
                    <a:pt x="195" y="0"/>
                  </a:moveTo>
                  <a:cubicBezTo>
                    <a:pt x="87" y="0"/>
                    <a:pt x="0" y="87"/>
                    <a:pt x="0" y="194"/>
                  </a:cubicBezTo>
                  <a:cubicBezTo>
                    <a:pt x="0" y="300"/>
                    <a:pt x="87" y="388"/>
                    <a:pt x="195" y="388"/>
                  </a:cubicBezTo>
                  <a:cubicBezTo>
                    <a:pt x="301" y="388"/>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
            <p:cNvSpPr/>
            <p:nvPr/>
          </p:nvSpPr>
          <p:spPr>
            <a:xfrm>
              <a:off x="1351275"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1" y="388"/>
                    <a:pt x="389" y="300"/>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
            <p:cNvSpPr/>
            <p:nvPr/>
          </p:nvSpPr>
          <p:spPr>
            <a:xfrm>
              <a:off x="127177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
            <p:cNvSpPr/>
            <p:nvPr/>
          </p:nvSpPr>
          <p:spPr>
            <a:xfrm>
              <a:off x="1311525" y="970650"/>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
            <p:cNvSpPr/>
            <p:nvPr/>
          </p:nvSpPr>
          <p:spPr>
            <a:xfrm>
              <a:off x="127177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
            <p:cNvSpPr/>
            <p:nvPr/>
          </p:nvSpPr>
          <p:spPr>
            <a:xfrm>
              <a:off x="1311525" y="936550"/>
              <a:ext cx="9700" cy="9725"/>
            </a:xfrm>
            <a:custGeom>
              <a:avLst/>
              <a:gdLst/>
              <a:ahLst/>
              <a:cxnLst/>
              <a:rect l="l" t="t" r="r" b="b"/>
              <a:pathLst>
                <a:path w="388" h="389" extrusionOk="0">
                  <a:moveTo>
                    <a:pt x="195" y="1"/>
                  </a:moveTo>
                  <a:cubicBezTo>
                    <a:pt x="87" y="1"/>
                    <a:pt x="0" y="87"/>
                    <a:pt x="0" y="195"/>
                  </a:cubicBezTo>
                  <a:cubicBezTo>
                    <a:pt x="0" y="302"/>
                    <a:pt x="87" y="389"/>
                    <a:pt x="195" y="389"/>
                  </a:cubicBezTo>
                  <a:cubicBezTo>
                    <a:pt x="301" y="389"/>
                    <a:pt x="387" y="302"/>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
            <p:cNvSpPr/>
            <p:nvPr/>
          </p:nvSpPr>
          <p:spPr>
            <a:xfrm>
              <a:off x="127177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
            <p:cNvSpPr/>
            <p:nvPr/>
          </p:nvSpPr>
          <p:spPr>
            <a:xfrm>
              <a:off x="1311525" y="902450"/>
              <a:ext cx="9700" cy="9725"/>
            </a:xfrm>
            <a:custGeom>
              <a:avLst/>
              <a:gdLst/>
              <a:ahLst/>
              <a:cxnLst/>
              <a:rect l="l" t="t" r="r" b="b"/>
              <a:pathLst>
                <a:path w="388" h="389" extrusionOk="0">
                  <a:moveTo>
                    <a:pt x="195" y="0"/>
                  </a:moveTo>
                  <a:cubicBezTo>
                    <a:pt x="87" y="0"/>
                    <a:pt x="0" y="87"/>
                    <a:pt x="0" y="194"/>
                  </a:cubicBezTo>
                  <a:cubicBezTo>
                    <a:pt x="0" y="302"/>
                    <a:pt x="87" y="388"/>
                    <a:pt x="195" y="388"/>
                  </a:cubicBezTo>
                  <a:cubicBezTo>
                    <a:pt x="301" y="388"/>
                    <a:pt x="387" y="302"/>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
            <p:cNvSpPr/>
            <p:nvPr/>
          </p:nvSpPr>
          <p:spPr>
            <a:xfrm>
              <a:off x="127177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
            <p:cNvSpPr/>
            <p:nvPr/>
          </p:nvSpPr>
          <p:spPr>
            <a:xfrm>
              <a:off x="1311525" y="868350"/>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
            <p:cNvSpPr/>
            <p:nvPr/>
          </p:nvSpPr>
          <p:spPr>
            <a:xfrm>
              <a:off x="127177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
            <p:cNvSpPr/>
            <p:nvPr/>
          </p:nvSpPr>
          <p:spPr>
            <a:xfrm>
              <a:off x="127177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2" name="Google Shape;2522;p2"/>
          <p:cNvSpPr/>
          <p:nvPr/>
        </p:nvSpPr>
        <p:spPr>
          <a:xfrm>
            <a:off x="2492561" y="-1061662"/>
            <a:ext cx="1900005" cy="1900005"/>
          </a:xfrm>
          <a:custGeom>
            <a:avLst/>
            <a:gdLst/>
            <a:ahLst/>
            <a:cxnLst/>
            <a:rect l="l" t="t" r="r" b="b"/>
            <a:pathLst>
              <a:path w="44706" h="44706" extrusionOk="0">
                <a:moveTo>
                  <a:pt x="22353" y="211"/>
                </a:moveTo>
                <a:cubicBezTo>
                  <a:pt x="34563" y="211"/>
                  <a:pt x="44496" y="10143"/>
                  <a:pt x="44496" y="22353"/>
                </a:cubicBezTo>
                <a:cubicBezTo>
                  <a:pt x="44496" y="34565"/>
                  <a:pt x="34563" y="44496"/>
                  <a:pt x="22353" y="44496"/>
                </a:cubicBezTo>
                <a:cubicBezTo>
                  <a:pt x="10144" y="44496"/>
                  <a:pt x="209" y="34563"/>
                  <a:pt x="209" y="22355"/>
                </a:cubicBezTo>
                <a:cubicBezTo>
                  <a:pt x="209" y="10144"/>
                  <a:pt x="10143" y="211"/>
                  <a:pt x="22353" y="211"/>
                </a:cubicBezTo>
                <a:close/>
                <a:moveTo>
                  <a:pt x="22353" y="0"/>
                </a:moveTo>
                <a:cubicBezTo>
                  <a:pt x="10028" y="0"/>
                  <a:pt x="0" y="10028"/>
                  <a:pt x="0" y="22353"/>
                </a:cubicBezTo>
                <a:cubicBezTo>
                  <a:pt x="0" y="34678"/>
                  <a:pt x="10028" y="44706"/>
                  <a:pt x="22353" y="44706"/>
                </a:cubicBezTo>
                <a:cubicBezTo>
                  <a:pt x="34678" y="44706"/>
                  <a:pt x="44706" y="34678"/>
                  <a:pt x="44706" y="22353"/>
                </a:cubicBezTo>
                <a:cubicBezTo>
                  <a:pt x="44706" y="10028"/>
                  <a:pt x="34678" y="0"/>
                  <a:pt x="223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
          <p:cNvSpPr/>
          <p:nvPr/>
        </p:nvSpPr>
        <p:spPr>
          <a:xfrm>
            <a:off x="3796563" y="285639"/>
            <a:ext cx="895831" cy="775779"/>
          </a:xfrm>
          <a:custGeom>
            <a:avLst/>
            <a:gdLst/>
            <a:ahLst/>
            <a:cxnLst/>
            <a:rect l="l" t="t" r="r" b="b"/>
            <a:pathLst>
              <a:path w="21416" h="18546" extrusionOk="0">
                <a:moveTo>
                  <a:pt x="15940" y="210"/>
                </a:moveTo>
                <a:lnTo>
                  <a:pt x="21173" y="9273"/>
                </a:lnTo>
                <a:lnTo>
                  <a:pt x="15940" y="18336"/>
                </a:lnTo>
                <a:lnTo>
                  <a:pt x="5475" y="18336"/>
                </a:lnTo>
                <a:lnTo>
                  <a:pt x="242" y="9273"/>
                </a:lnTo>
                <a:lnTo>
                  <a:pt x="5475" y="210"/>
                </a:lnTo>
                <a:close/>
                <a:moveTo>
                  <a:pt x="5355" y="0"/>
                </a:moveTo>
                <a:lnTo>
                  <a:pt x="1" y="9273"/>
                </a:lnTo>
                <a:lnTo>
                  <a:pt x="5325" y="18494"/>
                </a:lnTo>
                <a:lnTo>
                  <a:pt x="5355" y="18545"/>
                </a:lnTo>
                <a:lnTo>
                  <a:pt x="16061" y="18545"/>
                </a:lnTo>
                <a:lnTo>
                  <a:pt x="21415" y="9273"/>
                </a:lnTo>
                <a:lnTo>
                  <a:pt x="16092" y="53"/>
                </a:lnTo>
                <a:lnTo>
                  <a:pt x="160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
          <p:cNvSpPr/>
          <p:nvPr/>
        </p:nvSpPr>
        <p:spPr>
          <a:xfrm>
            <a:off x="5221247" y="223854"/>
            <a:ext cx="277040" cy="252486"/>
          </a:xfrm>
          <a:custGeom>
            <a:avLst/>
            <a:gdLst/>
            <a:ahLst/>
            <a:cxnLst/>
            <a:rect l="l" t="t" r="r" b="b"/>
            <a:pathLst>
              <a:path w="6623" h="6036" extrusionOk="0">
                <a:moveTo>
                  <a:pt x="3311" y="1"/>
                </a:moveTo>
                <a:cubicBezTo>
                  <a:pt x="2539" y="1"/>
                  <a:pt x="1767" y="295"/>
                  <a:pt x="1178" y="884"/>
                </a:cubicBezTo>
                <a:cubicBezTo>
                  <a:pt x="0" y="2064"/>
                  <a:pt x="0" y="3974"/>
                  <a:pt x="1178" y="5151"/>
                </a:cubicBezTo>
                <a:cubicBezTo>
                  <a:pt x="1767" y="5741"/>
                  <a:pt x="2539" y="6036"/>
                  <a:pt x="3311" y="6036"/>
                </a:cubicBezTo>
                <a:cubicBezTo>
                  <a:pt x="4084" y="6036"/>
                  <a:pt x="4856" y="5741"/>
                  <a:pt x="5445" y="5151"/>
                </a:cubicBezTo>
                <a:cubicBezTo>
                  <a:pt x="6623" y="3974"/>
                  <a:pt x="6623" y="2064"/>
                  <a:pt x="5445" y="884"/>
                </a:cubicBezTo>
                <a:cubicBezTo>
                  <a:pt x="4856" y="295"/>
                  <a:pt x="4084" y="1"/>
                  <a:pt x="3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5" name="Google Shape;2525;p2"/>
          <p:cNvGrpSpPr/>
          <p:nvPr/>
        </p:nvGrpSpPr>
        <p:grpSpPr>
          <a:xfrm>
            <a:off x="1655304" y="1607140"/>
            <a:ext cx="1490178" cy="21378"/>
            <a:chOff x="2940000" y="3484425"/>
            <a:chExt cx="876575" cy="12575"/>
          </a:xfrm>
        </p:grpSpPr>
        <p:sp>
          <p:nvSpPr>
            <p:cNvPr id="2526" name="Google Shape;2526;p2"/>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
            <p:cNvSpPr/>
            <p:nvPr/>
          </p:nvSpPr>
          <p:spPr>
            <a:xfrm>
              <a:off x="3801875"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
            <p:cNvSpPr/>
            <p:nvPr/>
          </p:nvSpPr>
          <p:spPr>
            <a:xfrm>
              <a:off x="3018325" y="3484425"/>
              <a:ext cx="14700" cy="12575"/>
            </a:xfrm>
            <a:custGeom>
              <a:avLst/>
              <a:gdLst/>
              <a:ahLst/>
              <a:cxnLst/>
              <a:rect l="l" t="t" r="r" b="b"/>
              <a:pathLst>
                <a:path w="588" h="503" extrusionOk="0">
                  <a:moveTo>
                    <a:pt x="254" y="1"/>
                  </a:moveTo>
                  <a:cubicBezTo>
                    <a:pt x="125" y="1"/>
                    <a:pt x="1" y="101"/>
                    <a:pt x="1" y="252"/>
                  </a:cubicBezTo>
                  <a:cubicBezTo>
                    <a:pt x="1" y="390"/>
                    <a:pt x="113" y="502"/>
                    <a:pt x="253" y="502"/>
                  </a:cubicBezTo>
                  <a:cubicBezTo>
                    <a:pt x="475" y="502"/>
                    <a:pt x="588" y="232"/>
                    <a:pt x="430" y="75"/>
                  </a:cubicBezTo>
                  <a:cubicBezTo>
                    <a:pt x="378" y="24"/>
                    <a:pt x="31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
            <p:cNvSpPr/>
            <p:nvPr/>
          </p:nvSpPr>
          <p:spPr>
            <a:xfrm>
              <a:off x="2940000"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4"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8" name="Google Shape;2538;p2"/>
          <p:cNvSpPr/>
          <p:nvPr/>
        </p:nvSpPr>
        <p:spPr>
          <a:xfrm>
            <a:off x="8421482" y="4766695"/>
            <a:ext cx="107096" cy="103087"/>
          </a:xfrm>
          <a:custGeom>
            <a:avLst/>
            <a:gdLst/>
            <a:ahLst/>
            <a:cxnLst/>
            <a:rect l="l" t="t" r="r" b="b"/>
            <a:pathLst>
              <a:path w="2324" h="2237" extrusionOk="0">
                <a:moveTo>
                  <a:pt x="1207" y="1"/>
                </a:moveTo>
                <a:cubicBezTo>
                  <a:pt x="753" y="1"/>
                  <a:pt x="346" y="272"/>
                  <a:pt x="173" y="690"/>
                </a:cubicBezTo>
                <a:cubicBezTo>
                  <a:pt x="0" y="1109"/>
                  <a:pt x="96" y="1589"/>
                  <a:pt x="415" y="1909"/>
                </a:cubicBezTo>
                <a:cubicBezTo>
                  <a:pt x="629" y="2123"/>
                  <a:pt x="915" y="2237"/>
                  <a:pt x="1206" y="2237"/>
                </a:cubicBezTo>
                <a:cubicBezTo>
                  <a:pt x="1350" y="2237"/>
                  <a:pt x="1496" y="2209"/>
                  <a:pt x="1634" y="2152"/>
                </a:cubicBezTo>
                <a:cubicBezTo>
                  <a:pt x="2051" y="1977"/>
                  <a:pt x="2324" y="1571"/>
                  <a:pt x="2324" y="1118"/>
                </a:cubicBezTo>
                <a:cubicBezTo>
                  <a:pt x="2324" y="501"/>
                  <a:pt x="1824" y="1"/>
                  <a:pt x="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hree Columns">
  <p:cSld name="ONE_COLUMN_TEXT_2">
    <p:spTree>
      <p:nvGrpSpPr>
        <p:cNvPr id="1" name="Shape 5881"/>
        <p:cNvGrpSpPr/>
        <p:nvPr/>
      </p:nvGrpSpPr>
      <p:grpSpPr>
        <a:xfrm>
          <a:off x="0" y="0"/>
          <a:ext cx="0" cy="0"/>
          <a:chOff x="0" y="0"/>
          <a:chExt cx="0" cy="0"/>
        </a:xfrm>
      </p:grpSpPr>
      <p:sp>
        <p:nvSpPr>
          <p:cNvPr id="5882" name="Google Shape;5882;p19"/>
          <p:cNvSpPr txBox="1">
            <a:spLocks noGrp="1"/>
          </p:cNvSpPr>
          <p:nvPr>
            <p:ph type="title"/>
          </p:nvPr>
        </p:nvSpPr>
        <p:spPr>
          <a:xfrm>
            <a:off x="987275" y="2444800"/>
            <a:ext cx="1962300" cy="75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883" name="Google Shape;5883;p19"/>
          <p:cNvSpPr txBox="1">
            <a:spLocks noGrp="1"/>
          </p:cNvSpPr>
          <p:nvPr>
            <p:ph type="title" idx="2"/>
          </p:nvPr>
        </p:nvSpPr>
        <p:spPr>
          <a:xfrm>
            <a:off x="1698600" y="438450"/>
            <a:ext cx="5746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oppins"/>
              <a:buNone/>
              <a:defRPr sz="1800" b="1">
                <a:latin typeface="Poppins"/>
                <a:ea typeface="Poppins"/>
                <a:cs typeface="Poppins"/>
                <a:sym typeface="Poppi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884" name="Google Shape;5884;p19"/>
          <p:cNvSpPr txBox="1">
            <a:spLocks noGrp="1"/>
          </p:cNvSpPr>
          <p:nvPr>
            <p:ph type="subTitle" idx="1"/>
          </p:nvPr>
        </p:nvSpPr>
        <p:spPr>
          <a:xfrm>
            <a:off x="987275" y="3239200"/>
            <a:ext cx="1962300" cy="54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85" name="Google Shape;5885;p19"/>
          <p:cNvSpPr txBox="1">
            <a:spLocks noGrp="1"/>
          </p:cNvSpPr>
          <p:nvPr>
            <p:ph type="title" idx="3"/>
          </p:nvPr>
        </p:nvSpPr>
        <p:spPr>
          <a:xfrm>
            <a:off x="3590850" y="2444800"/>
            <a:ext cx="1962300" cy="75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886" name="Google Shape;5886;p19"/>
          <p:cNvSpPr txBox="1">
            <a:spLocks noGrp="1"/>
          </p:cNvSpPr>
          <p:nvPr>
            <p:ph type="subTitle" idx="4"/>
          </p:nvPr>
        </p:nvSpPr>
        <p:spPr>
          <a:xfrm>
            <a:off x="3590850" y="3239200"/>
            <a:ext cx="1962300" cy="54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87" name="Google Shape;5887;p19"/>
          <p:cNvSpPr txBox="1">
            <a:spLocks noGrp="1"/>
          </p:cNvSpPr>
          <p:nvPr>
            <p:ph type="title" idx="5"/>
          </p:nvPr>
        </p:nvSpPr>
        <p:spPr>
          <a:xfrm>
            <a:off x="6194425" y="2444800"/>
            <a:ext cx="1962300" cy="75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888" name="Google Shape;5888;p19"/>
          <p:cNvSpPr txBox="1">
            <a:spLocks noGrp="1"/>
          </p:cNvSpPr>
          <p:nvPr>
            <p:ph type="subTitle" idx="6"/>
          </p:nvPr>
        </p:nvSpPr>
        <p:spPr>
          <a:xfrm>
            <a:off x="6194425" y="3239200"/>
            <a:ext cx="1962300" cy="54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89" name="Google Shape;5889;p19"/>
          <p:cNvSpPr/>
          <p:nvPr/>
        </p:nvSpPr>
        <p:spPr>
          <a:xfrm>
            <a:off x="1016400" y="4158216"/>
            <a:ext cx="8127600" cy="220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0" name="Google Shape;5890;p19"/>
          <p:cNvGrpSpPr/>
          <p:nvPr/>
        </p:nvGrpSpPr>
        <p:grpSpPr>
          <a:xfrm rot="5400000">
            <a:off x="1867712" y="3618267"/>
            <a:ext cx="349968" cy="2052568"/>
            <a:chOff x="1037125" y="2236325"/>
            <a:chExt cx="149100" cy="874475"/>
          </a:xfrm>
        </p:grpSpPr>
        <p:sp>
          <p:nvSpPr>
            <p:cNvPr id="5891" name="Google Shape;5891;p19"/>
            <p:cNvSpPr/>
            <p:nvPr/>
          </p:nvSpPr>
          <p:spPr>
            <a:xfrm>
              <a:off x="1171575" y="2471400"/>
              <a:ext cx="14650" cy="12600"/>
            </a:xfrm>
            <a:custGeom>
              <a:avLst/>
              <a:gdLst/>
              <a:ahLst/>
              <a:cxnLst/>
              <a:rect l="l" t="t" r="r" b="b"/>
              <a:pathLst>
                <a:path w="586" h="504" extrusionOk="0">
                  <a:moveTo>
                    <a:pt x="333" y="0"/>
                  </a:moveTo>
                  <a:cubicBezTo>
                    <a:pt x="272" y="0"/>
                    <a:pt x="209" y="23"/>
                    <a:pt x="158" y="74"/>
                  </a:cubicBezTo>
                  <a:cubicBezTo>
                    <a:pt x="0" y="232"/>
                    <a:pt x="111" y="503"/>
                    <a:pt x="335" y="503"/>
                  </a:cubicBezTo>
                  <a:cubicBezTo>
                    <a:pt x="473"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19"/>
            <p:cNvSpPr/>
            <p:nvPr/>
          </p:nvSpPr>
          <p:spPr>
            <a:xfrm>
              <a:off x="1171575" y="2549750"/>
              <a:ext cx="14650" cy="12575"/>
            </a:xfrm>
            <a:custGeom>
              <a:avLst/>
              <a:gdLst/>
              <a:ahLst/>
              <a:cxnLst/>
              <a:rect l="l" t="t" r="r" b="b"/>
              <a:pathLst>
                <a:path w="586" h="503" extrusionOk="0">
                  <a:moveTo>
                    <a:pt x="334" y="0"/>
                  </a:moveTo>
                  <a:cubicBezTo>
                    <a:pt x="272" y="0"/>
                    <a:pt x="209" y="23"/>
                    <a:pt x="158" y="75"/>
                  </a:cubicBezTo>
                  <a:cubicBezTo>
                    <a:pt x="0" y="233"/>
                    <a:pt x="113" y="502"/>
                    <a:pt x="335" y="502"/>
                  </a:cubicBezTo>
                  <a:cubicBezTo>
                    <a:pt x="473" y="502"/>
                    <a:pt x="586" y="390"/>
                    <a:pt x="586" y="252"/>
                  </a:cubicBezTo>
                  <a:cubicBezTo>
                    <a:pt x="586" y="101"/>
                    <a:pt x="462"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19"/>
            <p:cNvSpPr/>
            <p:nvPr/>
          </p:nvSpPr>
          <p:spPr>
            <a:xfrm>
              <a:off x="1171575" y="2628100"/>
              <a:ext cx="14650" cy="12600"/>
            </a:xfrm>
            <a:custGeom>
              <a:avLst/>
              <a:gdLst/>
              <a:ahLst/>
              <a:cxnLst/>
              <a:rect l="l" t="t" r="r" b="b"/>
              <a:pathLst>
                <a:path w="586" h="504" extrusionOk="0">
                  <a:moveTo>
                    <a:pt x="333" y="0"/>
                  </a:moveTo>
                  <a:cubicBezTo>
                    <a:pt x="272" y="0"/>
                    <a:pt x="209" y="23"/>
                    <a:pt x="158" y="74"/>
                  </a:cubicBezTo>
                  <a:cubicBezTo>
                    <a:pt x="0" y="232"/>
                    <a:pt x="113" y="503"/>
                    <a:pt x="335" y="503"/>
                  </a:cubicBezTo>
                  <a:cubicBezTo>
                    <a:pt x="473" y="503"/>
                    <a:pt x="586" y="391"/>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19"/>
            <p:cNvSpPr/>
            <p:nvPr/>
          </p:nvSpPr>
          <p:spPr>
            <a:xfrm>
              <a:off x="1171575" y="2706475"/>
              <a:ext cx="14650" cy="12550"/>
            </a:xfrm>
            <a:custGeom>
              <a:avLst/>
              <a:gdLst/>
              <a:ahLst/>
              <a:cxnLst/>
              <a:rect l="l" t="t" r="r" b="b"/>
              <a:pathLst>
                <a:path w="586" h="502" extrusionOk="0">
                  <a:moveTo>
                    <a:pt x="333" y="0"/>
                  </a:moveTo>
                  <a:cubicBezTo>
                    <a:pt x="272" y="0"/>
                    <a:pt x="209" y="23"/>
                    <a:pt x="158" y="74"/>
                  </a:cubicBezTo>
                  <a:cubicBezTo>
                    <a:pt x="0" y="232"/>
                    <a:pt x="113" y="501"/>
                    <a:pt x="335" y="501"/>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19"/>
            <p:cNvSpPr/>
            <p:nvPr/>
          </p:nvSpPr>
          <p:spPr>
            <a:xfrm>
              <a:off x="1171575" y="2784825"/>
              <a:ext cx="14650" cy="12600"/>
            </a:xfrm>
            <a:custGeom>
              <a:avLst/>
              <a:gdLst/>
              <a:ahLst/>
              <a:cxnLst/>
              <a:rect l="l" t="t" r="r" b="b"/>
              <a:pathLst>
                <a:path w="586" h="504" extrusionOk="0">
                  <a:moveTo>
                    <a:pt x="333" y="1"/>
                  </a:moveTo>
                  <a:cubicBezTo>
                    <a:pt x="272" y="1"/>
                    <a:pt x="209" y="24"/>
                    <a:pt x="158" y="75"/>
                  </a:cubicBezTo>
                  <a:cubicBezTo>
                    <a:pt x="0" y="232"/>
                    <a:pt x="111" y="504"/>
                    <a:pt x="335" y="504"/>
                  </a:cubicBezTo>
                  <a:cubicBezTo>
                    <a:pt x="473" y="504"/>
                    <a:pt x="586" y="390"/>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19"/>
            <p:cNvSpPr/>
            <p:nvPr/>
          </p:nvSpPr>
          <p:spPr>
            <a:xfrm>
              <a:off x="1104350" y="24714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19"/>
            <p:cNvSpPr/>
            <p:nvPr/>
          </p:nvSpPr>
          <p:spPr>
            <a:xfrm>
              <a:off x="1104350" y="2549750"/>
              <a:ext cx="14675" cy="12575"/>
            </a:xfrm>
            <a:custGeom>
              <a:avLst/>
              <a:gdLst/>
              <a:ahLst/>
              <a:cxnLst/>
              <a:rect l="l" t="t" r="r" b="b"/>
              <a:pathLst>
                <a:path w="587" h="503" extrusionOk="0">
                  <a:moveTo>
                    <a:pt x="334" y="0"/>
                  </a:moveTo>
                  <a:cubicBezTo>
                    <a:pt x="272" y="0"/>
                    <a:pt x="209" y="23"/>
                    <a:pt x="158" y="75"/>
                  </a:cubicBezTo>
                  <a:cubicBezTo>
                    <a:pt x="0" y="233"/>
                    <a:pt x="112" y="502"/>
                    <a:pt x="335" y="502"/>
                  </a:cubicBezTo>
                  <a:cubicBezTo>
                    <a:pt x="475" y="502"/>
                    <a:pt x="587" y="390"/>
                    <a:pt x="587" y="252"/>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19"/>
            <p:cNvSpPr/>
            <p:nvPr/>
          </p:nvSpPr>
          <p:spPr>
            <a:xfrm>
              <a:off x="1104350" y="26281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91"/>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19"/>
            <p:cNvSpPr/>
            <p:nvPr/>
          </p:nvSpPr>
          <p:spPr>
            <a:xfrm>
              <a:off x="1104350" y="2706475"/>
              <a:ext cx="14675" cy="12550"/>
            </a:xfrm>
            <a:custGeom>
              <a:avLst/>
              <a:gdLst/>
              <a:ahLst/>
              <a:cxnLst/>
              <a:rect l="l" t="t" r="r" b="b"/>
              <a:pathLst>
                <a:path w="587" h="502" extrusionOk="0">
                  <a:moveTo>
                    <a:pt x="334" y="0"/>
                  </a:moveTo>
                  <a:cubicBezTo>
                    <a:pt x="272" y="0"/>
                    <a:pt x="209" y="23"/>
                    <a:pt x="158" y="74"/>
                  </a:cubicBezTo>
                  <a:cubicBezTo>
                    <a:pt x="0" y="232"/>
                    <a:pt x="112" y="501"/>
                    <a:pt x="335" y="501"/>
                  </a:cubicBezTo>
                  <a:cubicBezTo>
                    <a:pt x="475" y="501"/>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19"/>
            <p:cNvSpPr/>
            <p:nvPr/>
          </p:nvSpPr>
          <p:spPr>
            <a:xfrm>
              <a:off x="1104350" y="2784825"/>
              <a:ext cx="14675" cy="12600"/>
            </a:xfrm>
            <a:custGeom>
              <a:avLst/>
              <a:gdLst/>
              <a:ahLst/>
              <a:cxnLst/>
              <a:rect l="l" t="t" r="r" b="b"/>
              <a:pathLst>
                <a:path w="587" h="504" extrusionOk="0">
                  <a:moveTo>
                    <a:pt x="334" y="1"/>
                  </a:moveTo>
                  <a:cubicBezTo>
                    <a:pt x="272" y="1"/>
                    <a:pt x="209" y="24"/>
                    <a:pt x="158" y="75"/>
                  </a:cubicBezTo>
                  <a:cubicBezTo>
                    <a:pt x="0" y="232"/>
                    <a:pt x="112" y="504"/>
                    <a:pt x="335" y="504"/>
                  </a:cubicBezTo>
                  <a:cubicBezTo>
                    <a:pt x="475" y="504"/>
                    <a:pt x="587" y="390"/>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19"/>
            <p:cNvSpPr/>
            <p:nvPr/>
          </p:nvSpPr>
          <p:spPr>
            <a:xfrm>
              <a:off x="1037125" y="2471400"/>
              <a:ext cx="14675" cy="12600"/>
            </a:xfrm>
            <a:custGeom>
              <a:avLst/>
              <a:gdLst/>
              <a:ahLst/>
              <a:cxnLst/>
              <a:rect l="l" t="t" r="r" b="b"/>
              <a:pathLst>
                <a:path w="587" h="504" extrusionOk="0">
                  <a:moveTo>
                    <a:pt x="334" y="0"/>
                  </a:moveTo>
                  <a:cubicBezTo>
                    <a:pt x="273" y="0"/>
                    <a:pt x="210" y="23"/>
                    <a:pt x="159" y="74"/>
                  </a:cubicBezTo>
                  <a:cubicBezTo>
                    <a:pt x="0" y="232"/>
                    <a:pt x="112" y="503"/>
                    <a:pt x="337" y="503"/>
                  </a:cubicBezTo>
                  <a:cubicBezTo>
                    <a:pt x="475" y="503"/>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19"/>
            <p:cNvSpPr/>
            <p:nvPr/>
          </p:nvSpPr>
          <p:spPr>
            <a:xfrm>
              <a:off x="1037125" y="2549750"/>
              <a:ext cx="14675" cy="12575"/>
            </a:xfrm>
            <a:custGeom>
              <a:avLst/>
              <a:gdLst/>
              <a:ahLst/>
              <a:cxnLst/>
              <a:rect l="l" t="t" r="r" b="b"/>
              <a:pathLst>
                <a:path w="587" h="503" extrusionOk="0">
                  <a:moveTo>
                    <a:pt x="335" y="0"/>
                  </a:moveTo>
                  <a:cubicBezTo>
                    <a:pt x="273" y="0"/>
                    <a:pt x="210" y="23"/>
                    <a:pt x="159" y="75"/>
                  </a:cubicBezTo>
                  <a:cubicBezTo>
                    <a:pt x="0" y="233"/>
                    <a:pt x="112" y="502"/>
                    <a:pt x="337" y="502"/>
                  </a:cubicBezTo>
                  <a:cubicBezTo>
                    <a:pt x="475" y="502"/>
                    <a:pt x="587" y="390"/>
                    <a:pt x="587" y="252"/>
                  </a:cubicBezTo>
                  <a:cubicBezTo>
                    <a:pt x="587" y="101"/>
                    <a:pt x="464"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19"/>
            <p:cNvSpPr/>
            <p:nvPr/>
          </p:nvSpPr>
          <p:spPr>
            <a:xfrm>
              <a:off x="1037150" y="2628100"/>
              <a:ext cx="14650" cy="12600"/>
            </a:xfrm>
            <a:custGeom>
              <a:avLst/>
              <a:gdLst/>
              <a:ahLst/>
              <a:cxnLst/>
              <a:rect l="l" t="t" r="r" b="b"/>
              <a:pathLst>
                <a:path w="586" h="504" extrusionOk="0">
                  <a:moveTo>
                    <a:pt x="333" y="0"/>
                  </a:moveTo>
                  <a:cubicBezTo>
                    <a:pt x="272" y="0"/>
                    <a:pt x="209" y="23"/>
                    <a:pt x="158" y="74"/>
                  </a:cubicBezTo>
                  <a:cubicBezTo>
                    <a:pt x="1" y="232"/>
                    <a:pt x="113" y="503"/>
                    <a:pt x="336" y="503"/>
                  </a:cubicBezTo>
                  <a:cubicBezTo>
                    <a:pt x="474" y="503"/>
                    <a:pt x="586" y="391"/>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19"/>
            <p:cNvSpPr/>
            <p:nvPr/>
          </p:nvSpPr>
          <p:spPr>
            <a:xfrm>
              <a:off x="1037150" y="2706475"/>
              <a:ext cx="14650" cy="12550"/>
            </a:xfrm>
            <a:custGeom>
              <a:avLst/>
              <a:gdLst/>
              <a:ahLst/>
              <a:cxnLst/>
              <a:rect l="l" t="t" r="r" b="b"/>
              <a:pathLst>
                <a:path w="586" h="502" extrusionOk="0">
                  <a:moveTo>
                    <a:pt x="333" y="0"/>
                  </a:moveTo>
                  <a:cubicBezTo>
                    <a:pt x="272" y="0"/>
                    <a:pt x="209" y="23"/>
                    <a:pt x="158" y="74"/>
                  </a:cubicBezTo>
                  <a:cubicBezTo>
                    <a:pt x="1" y="232"/>
                    <a:pt x="113" y="501"/>
                    <a:pt x="336" y="501"/>
                  </a:cubicBezTo>
                  <a:cubicBezTo>
                    <a:pt x="474"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19"/>
            <p:cNvSpPr/>
            <p:nvPr/>
          </p:nvSpPr>
          <p:spPr>
            <a:xfrm>
              <a:off x="1171575" y="2236325"/>
              <a:ext cx="14650" cy="12600"/>
            </a:xfrm>
            <a:custGeom>
              <a:avLst/>
              <a:gdLst/>
              <a:ahLst/>
              <a:cxnLst/>
              <a:rect l="l" t="t" r="r" b="b"/>
              <a:pathLst>
                <a:path w="586" h="504" extrusionOk="0">
                  <a:moveTo>
                    <a:pt x="333" y="1"/>
                  </a:moveTo>
                  <a:cubicBezTo>
                    <a:pt x="272" y="1"/>
                    <a:pt x="209" y="23"/>
                    <a:pt x="158" y="74"/>
                  </a:cubicBezTo>
                  <a:cubicBezTo>
                    <a:pt x="0" y="232"/>
                    <a:pt x="113" y="503"/>
                    <a:pt x="335" y="503"/>
                  </a:cubicBezTo>
                  <a:cubicBezTo>
                    <a:pt x="473" y="503"/>
                    <a:pt x="586" y="391"/>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19"/>
            <p:cNvSpPr/>
            <p:nvPr/>
          </p:nvSpPr>
          <p:spPr>
            <a:xfrm>
              <a:off x="1171575" y="2314700"/>
              <a:ext cx="14650" cy="12550"/>
            </a:xfrm>
            <a:custGeom>
              <a:avLst/>
              <a:gdLst/>
              <a:ahLst/>
              <a:cxnLst/>
              <a:rect l="l" t="t" r="r" b="b"/>
              <a:pathLst>
                <a:path w="586" h="502" extrusionOk="0">
                  <a:moveTo>
                    <a:pt x="333" y="0"/>
                  </a:moveTo>
                  <a:cubicBezTo>
                    <a:pt x="272" y="0"/>
                    <a:pt x="209" y="23"/>
                    <a:pt x="158" y="74"/>
                  </a:cubicBezTo>
                  <a:cubicBezTo>
                    <a:pt x="0" y="232"/>
                    <a:pt x="113" y="502"/>
                    <a:pt x="335" y="502"/>
                  </a:cubicBezTo>
                  <a:cubicBezTo>
                    <a:pt x="473"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19"/>
            <p:cNvSpPr/>
            <p:nvPr/>
          </p:nvSpPr>
          <p:spPr>
            <a:xfrm>
              <a:off x="1171575" y="2393025"/>
              <a:ext cx="14650" cy="12600"/>
            </a:xfrm>
            <a:custGeom>
              <a:avLst/>
              <a:gdLst/>
              <a:ahLst/>
              <a:cxnLst/>
              <a:rect l="l" t="t" r="r" b="b"/>
              <a:pathLst>
                <a:path w="586" h="504" extrusionOk="0">
                  <a:moveTo>
                    <a:pt x="333" y="1"/>
                  </a:moveTo>
                  <a:cubicBezTo>
                    <a:pt x="271" y="1"/>
                    <a:pt x="209" y="23"/>
                    <a:pt x="158" y="74"/>
                  </a:cubicBezTo>
                  <a:cubicBezTo>
                    <a:pt x="0" y="233"/>
                    <a:pt x="111" y="503"/>
                    <a:pt x="335" y="503"/>
                  </a:cubicBezTo>
                  <a:cubicBezTo>
                    <a:pt x="473" y="503"/>
                    <a:pt x="586" y="391"/>
                    <a:pt x="586" y="253"/>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19"/>
            <p:cNvSpPr/>
            <p:nvPr/>
          </p:nvSpPr>
          <p:spPr>
            <a:xfrm>
              <a:off x="1104350" y="2236325"/>
              <a:ext cx="14675" cy="12600"/>
            </a:xfrm>
            <a:custGeom>
              <a:avLst/>
              <a:gdLst/>
              <a:ahLst/>
              <a:cxnLst/>
              <a:rect l="l" t="t" r="r" b="b"/>
              <a:pathLst>
                <a:path w="587" h="504" extrusionOk="0">
                  <a:moveTo>
                    <a:pt x="334" y="1"/>
                  </a:moveTo>
                  <a:cubicBezTo>
                    <a:pt x="272" y="1"/>
                    <a:pt x="209" y="23"/>
                    <a:pt x="158" y="74"/>
                  </a:cubicBezTo>
                  <a:cubicBezTo>
                    <a:pt x="0" y="232"/>
                    <a:pt x="112" y="503"/>
                    <a:pt x="335" y="503"/>
                  </a:cubicBezTo>
                  <a:cubicBezTo>
                    <a:pt x="475" y="503"/>
                    <a:pt x="587" y="391"/>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19"/>
            <p:cNvSpPr/>
            <p:nvPr/>
          </p:nvSpPr>
          <p:spPr>
            <a:xfrm>
              <a:off x="1104350" y="2314700"/>
              <a:ext cx="14675" cy="12550"/>
            </a:xfrm>
            <a:custGeom>
              <a:avLst/>
              <a:gdLst/>
              <a:ahLst/>
              <a:cxnLst/>
              <a:rect l="l" t="t" r="r" b="b"/>
              <a:pathLst>
                <a:path w="587" h="502" extrusionOk="0">
                  <a:moveTo>
                    <a:pt x="334" y="0"/>
                  </a:moveTo>
                  <a:cubicBezTo>
                    <a:pt x="272" y="0"/>
                    <a:pt x="209" y="23"/>
                    <a:pt x="158" y="74"/>
                  </a:cubicBezTo>
                  <a:cubicBezTo>
                    <a:pt x="0" y="232"/>
                    <a:pt x="112" y="502"/>
                    <a:pt x="335" y="502"/>
                  </a:cubicBezTo>
                  <a:cubicBezTo>
                    <a:pt x="475" y="502"/>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19"/>
            <p:cNvSpPr/>
            <p:nvPr/>
          </p:nvSpPr>
          <p:spPr>
            <a:xfrm>
              <a:off x="1104350" y="2393025"/>
              <a:ext cx="14675" cy="12600"/>
            </a:xfrm>
            <a:custGeom>
              <a:avLst/>
              <a:gdLst/>
              <a:ahLst/>
              <a:cxnLst/>
              <a:rect l="l" t="t" r="r" b="b"/>
              <a:pathLst>
                <a:path w="587" h="504" extrusionOk="0">
                  <a:moveTo>
                    <a:pt x="334" y="1"/>
                  </a:moveTo>
                  <a:cubicBezTo>
                    <a:pt x="272" y="1"/>
                    <a:pt x="209" y="23"/>
                    <a:pt x="158" y="74"/>
                  </a:cubicBezTo>
                  <a:cubicBezTo>
                    <a:pt x="0" y="233"/>
                    <a:pt x="112" y="503"/>
                    <a:pt x="335"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19"/>
            <p:cNvSpPr/>
            <p:nvPr/>
          </p:nvSpPr>
          <p:spPr>
            <a:xfrm>
              <a:off x="1037150" y="2236325"/>
              <a:ext cx="14650" cy="12600"/>
            </a:xfrm>
            <a:custGeom>
              <a:avLst/>
              <a:gdLst/>
              <a:ahLst/>
              <a:cxnLst/>
              <a:rect l="l" t="t" r="r" b="b"/>
              <a:pathLst>
                <a:path w="586" h="504" extrusionOk="0">
                  <a:moveTo>
                    <a:pt x="333" y="1"/>
                  </a:moveTo>
                  <a:cubicBezTo>
                    <a:pt x="272" y="1"/>
                    <a:pt x="209" y="23"/>
                    <a:pt x="158" y="74"/>
                  </a:cubicBezTo>
                  <a:cubicBezTo>
                    <a:pt x="1" y="232"/>
                    <a:pt x="113" y="503"/>
                    <a:pt x="336" y="503"/>
                  </a:cubicBezTo>
                  <a:cubicBezTo>
                    <a:pt x="474" y="503"/>
                    <a:pt x="586" y="391"/>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19"/>
            <p:cNvSpPr/>
            <p:nvPr/>
          </p:nvSpPr>
          <p:spPr>
            <a:xfrm>
              <a:off x="1037150" y="2314700"/>
              <a:ext cx="14650" cy="12550"/>
            </a:xfrm>
            <a:custGeom>
              <a:avLst/>
              <a:gdLst/>
              <a:ahLst/>
              <a:cxnLst/>
              <a:rect l="l" t="t" r="r" b="b"/>
              <a:pathLst>
                <a:path w="586" h="502" extrusionOk="0">
                  <a:moveTo>
                    <a:pt x="333" y="0"/>
                  </a:moveTo>
                  <a:cubicBezTo>
                    <a:pt x="272" y="0"/>
                    <a:pt x="209" y="23"/>
                    <a:pt x="158" y="74"/>
                  </a:cubicBezTo>
                  <a:cubicBezTo>
                    <a:pt x="1" y="232"/>
                    <a:pt x="113" y="502"/>
                    <a:pt x="336" y="502"/>
                  </a:cubicBezTo>
                  <a:cubicBezTo>
                    <a:pt x="474"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19"/>
            <p:cNvSpPr/>
            <p:nvPr/>
          </p:nvSpPr>
          <p:spPr>
            <a:xfrm>
              <a:off x="1037125" y="239302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19"/>
            <p:cNvSpPr/>
            <p:nvPr/>
          </p:nvSpPr>
          <p:spPr>
            <a:xfrm>
              <a:off x="1037125" y="2784825"/>
              <a:ext cx="14675" cy="12600"/>
            </a:xfrm>
            <a:custGeom>
              <a:avLst/>
              <a:gdLst/>
              <a:ahLst/>
              <a:cxnLst/>
              <a:rect l="l" t="t" r="r" b="b"/>
              <a:pathLst>
                <a:path w="587" h="504" extrusionOk="0">
                  <a:moveTo>
                    <a:pt x="334" y="1"/>
                  </a:moveTo>
                  <a:cubicBezTo>
                    <a:pt x="273" y="1"/>
                    <a:pt x="210" y="24"/>
                    <a:pt x="159" y="75"/>
                  </a:cubicBezTo>
                  <a:cubicBezTo>
                    <a:pt x="0" y="232"/>
                    <a:pt x="112" y="504"/>
                    <a:pt x="337" y="504"/>
                  </a:cubicBezTo>
                  <a:cubicBezTo>
                    <a:pt x="475" y="504"/>
                    <a:pt x="587" y="390"/>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19"/>
            <p:cNvSpPr/>
            <p:nvPr/>
          </p:nvSpPr>
          <p:spPr>
            <a:xfrm>
              <a:off x="1171575" y="2863175"/>
              <a:ext cx="14650" cy="12575"/>
            </a:xfrm>
            <a:custGeom>
              <a:avLst/>
              <a:gdLst/>
              <a:ahLst/>
              <a:cxnLst/>
              <a:rect l="l" t="t" r="r" b="b"/>
              <a:pathLst>
                <a:path w="586" h="503" extrusionOk="0">
                  <a:moveTo>
                    <a:pt x="333" y="0"/>
                  </a:moveTo>
                  <a:cubicBezTo>
                    <a:pt x="272" y="0"/>
                    <a:pt x="209" y="23"/>
                    <a:pt x="158" y="74"/>
                  </a:cubicBezTo>
                  <a:cubicBezTo>
                    <a:pt x="0" y="232"/>
                    <a:pt x="111" y="503"/>
                    <a:pt x="335" y="503"/>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19"/>
            <p:cNvSpPr/>
            <p:nvPr/>
          </p:nvSpPr>
          <p:spPr>
            <a:xfrm>
              <a:off x="1171575" y="2941500"/>
              <a:ext cx="14650" cy="12600"/>
            </a:xfrm>
            <a:custGeom>
              <a:avLst/>
              <a:gdLst/>
              <a:ahLst/>
              <a:cxnLst/>
              <a:rect l="l" t="t" r="r" b="b"/>
              <a:pathLst>
                <a:path w="586" h="504" extrusionOk="0">
                  <a:moveTo>
                    <a:pt x="334" y="1"/>
                  </a:moveTo>
                  <a:cubicBezTo>
                    <a:pt x="272" y="1"/>
                    <a:pt x="209" y="24"/>
                    <a:pt x="158" y="76"/>
                  </a:cubicBezTo>
                  <a:cubicBezTo>
                    <a:pt x="0" y="233"/>
                    <a:pt x="113" y="503"/>
                    <a:pt x="335" y="503"/>
                  </a:cubicBezTo>
                  <a:cubicBezTo>
                    <a:pt x="473" y="503"/>
                    <a:pt x="586" y="391"/>
                    <a:pt x="586" y="253"/>
                  </a:cubicBezTo>
                  <a:cubicBezTo>
                    <a:pt x="586" y="101"/>
                    <a:pt x="462"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19"/>
            <p:cNvSpPr/>
            <p:nvPr/>
          </p:nvSpPr>
          <p:spPr>
            <a:xfrm>
              <a:off x="1171575" y="3019875"/>
              <a:ext cx="14650" cy="12575"/>
            </a:xfrm>
            <a:custGeom>
              <a:avLst/>
              <a:gdLst/>
              <a:ahLst/>
              <a:cxnLst/>
              <a:rect l="l" t="t" r="r" b="b"/>
              <a:pathLst>
                <a:path w="586" h="503" extrusionOk="0">
                  <a:moveTo>
                    <a:pt x="333" y="0"/>
                  </a:moveTo>
                  <a:cubicBezTo>
                    <a:pt x="272" y="0"/>
                    <a:pt x="209" y="23"/>
                    <a:pt x="158" y="74"/>
                  </a:cubicBezTo>
                  <a:cubicBezTo>
                    <a:pt x="0" y="232"/>
                    <a:pt x="113" y="503"/>
                    <a:pt x="335" y="503"/>
                  </a:cubicBezTo>
                  <a:cubicBezTo>
                    <a:pt x="473" y="503"/>
                    <a:pt x="586" y="391"/>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19"/>
            <p:cNvSpPr/>
            <p:nvPr/>
          </p:nvSpPr>
          <p:spPr>
            <a:xfrm>
              <a:off x="1171575" y="3098250"/>
              <a:ext cx="14650" cy="12550"/>
            </a:xfrm>
            <a:custGeom>
              <a:avLst/>
              <a:gdLst/>
              <a:ahLst/>
              <a:cxnLst/>
              <a:rect l="l" t="t" r="r" b="b"/>
              <a:pathLst>
                <a:path w="586" h="502" extrusionOk="0">
                  <a:moveTo>
                    <a:pt x="333" y="0"/>
                  </a:moveTo>
                  <a:cubicBezTo>
                    <a:pt x="272" y="0"/>
                    <a:pt x="209" y="23"/>
                    <a:pt x="158" y="74"/>
                  </a:cubicBezTo>
                  <a:cubicBezTo>
                    <a:pt x="0" y="231"/>
                    <a:pt x="113" y="501"/>
                    <a:pt x="335" y="501"/>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19"/>
            <p:cNvSpPr/>
            <p:nvPr/>
          </p:nvSpPr>
          <p:spPr>
            <a:xfrm>
              <a:off x="1104350" y="28631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19"/>
            <p:cNvSpPr/>
            <p:nvPr/>
          </p:nvSpPr>
          <p:spPr>
            <a:xfrm>
              <a:off x="1104350" y="2941500"/>
              <a:ext cx="14675" cy="12600"/>
            </a:xfrm>
            <a:custGeom>
              <a:avLst/>
              <a:gdLst/>
              <a:ahLst/>
              <a:cxnLst/>
              <a:rect l="l" t="t" r="r" b="b"/>
              <a:pathLst>
                <a:path w="587" h="504" extrusionOk="0">
                  <a:moveTo>
                    <a:pt x="334" y="1"/>
                  </a:moveTo>
                  <a:cubicBezTo>
                    <a:pt x="272" y="1"/>
                    <a:pt x="209" y="24"/>
                    <a:pt x="158" y="76"/>
                  </a:cubicBezTo>
                  <a:cubicBezTo>
                    <a:pt x="0" y="233"/>
                    <a:pt x="112" y="503"/>
                    <a:pt x="335"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19"/>
            <p:cNvSpPr/>
            <p:nvPr/>
          </p:nvSpPr>
          <p:spPr>
            <a:xfrm>
              <a:off x="1104350" y="30198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91"/>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19"/>
            <p:cNvSpPr/>
            <p:nvPr/>
          </p:nvSpPr>
          <p:spPr>
            <a:xfrm>
              <a:off x="1104350" y="3098250"/>
              <a:ext cx="14675" cy="12550"/>
            </a:xfrm>
            <a:custGeom>
              <a:avLst/>
              <a:gdLst/>
              <a:ahLst/>
              <a:cxnLst/>
              <a:rect l="l" t="t" r="r" b="b"/>
              <a:pathLst>
                <a:path w="587" h="502" extrusionOk="0">
                  <a:moveTo>
                    <a:pt x="334" y="0"/>
                  </a:moveTo>
                  <a:cubicBezTo>
                    <a:pt x="272" y="0"/>
                    <a:pt x="209" y="23"/>
                    <a:pt x="158" y="74"/>
                  </a:cubicBezTo>
                  <a:cubicBezTo>
                    <a:pt x="0" y="231"/>
                    <a:pt x="112" y="501"/>
                    <a:pt x="335" y="501"/>
                  </a:cubicBezTo>
                  <a:cubicBezTo>
                    <a:pt x="475" y="501"/>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19"/>
            <p:cNvSpPr/>
            <p:nvPr/>
          </p:nvSpPr>
          <p:spPr>
            <a:xfrm>
              <a:off x="1037125" y="2863175"/>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19"/>
            <p:cNvSpPr/>
            <p:nvPr/>
          </p:nvSpPr>
          <p:spPr>
            <a:xfrm>
              <a:off x="1037125" y="2941500"/>
              <a:ext cx="14675" cy="12600"/>
            </a:xfrm>
            <a:custGeom>
              <a:avLst/>
              <a:gdLst/>
              <a:ahLst/>
              <a:cxnLst/>
              <a:rect l="l" t="t" r="r" b="b"/>
              <a:pathLst>
                <a:path w="587" h="504" extrusionOk="0">
                  <a:moveTo>
                    <a:pt x="335" y="1"/>
                  </a:moveTo>
                  <a:cubicBezTo>
                    <a:pt x="273" y="1"/>
                    <a:pt x="210" y="24"/>
                    <a:pt x="159" y="76"/>
                  </a:cubicBezTo>
                  <a:cubicBezTo>
                    <a:pt x="0" y="233"/>
                    <a:pt x="112" y="503"/>
                    <a:pt x="337" y="503"/>
                  </a:cubicBezTo>
                  <a:cubicBezTo>
                    <a:pt x="475" y="503"/>
                    <a:pt x="587" y="391"/>
                    <a:pt x="587" y="253"/>
                  </a:cubicBezTo>
                  <a:cubicBezTo>
                    <a:pt x="587" y="101"/>
                    <a:pt x="464"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19"/>
            <p:cNvSpPr/>
            <p:nvPr/>
          </p:nvSpPr>
          <p:spPr>
            <a:xfrm>
              <a:off x="1037150" y="3019875"/>
              <a:ext cx="14650" cy="12575"/>
            </a:xfrm>
            <a:custGeom>
              <a:avLst/>
              <a:gdLst/>
              <a:ahLst/>
              <a:cxnLst/>
              <a:rect l="l" t="t" r="r" b="b"/>
              <a:pathLst>
                <a:path w="586" h="503" extrusionOk="0">
                  <a:moveTo>
                    <a:pt x="333" y="0"/>
                  </a:moveTo>
                  <a:cubicBezTo>
                    <a:pt x="272" y="0"/>
                    <a:pt x="209" y="23"/>
                    <a:pt x="158" y="74"/>
                  </a:cubicBezTo>
                  <a:cubicBezTo>
                    <a:pt x="1" y="232"/>
                    <a:pt x="113" y="503"/>
                    <a:pt x="336" y="503"/>
                  </a:cubicBezTo>
                  <a:cubicBezTo>
                    <a:pt x="474" y="503"/>
                    <a:pt x="586" y="391"/>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19"/>
            <p:cNvSpPr/>
            <p:nvPr/>
          </p:nvSpPr>
          <p:spPr>
            <a:xfrm>
              <a:off x="1037150" y="3098250"/>
              <a:ext cx="14650" cy="12550"/>
            </a:xfrm>
            <a:custGeom>
              <a:avLst/>
              <a:gdLst/>
              <a:ahLst/>
              <a:cxnLst/>
              <a:rect l="l" t="t" r="r" b="b"/>
              <a:pathLst>
                <a:path w="586" h="502" extrusionOk="0">
                  <a:moveTo>
                    <a:pt x="333" y="0"/>
                  </a:moveTo>
                  <a:cubicBezTo>
                    <a:pt x="272" y="0"/>
                    <a:pt x="209" y="23"/>
                    <a:pt x="158" y="74"/>
                  </a:cubicBezTo>
                  <a:cubicBezTo>
                    <a:pt x="1" y="231"/>
                    <a:pt x="113" y="501"/>
                    <a:pt x="336" y="501"/>
                  </a:cubicBezTo>
                  <a:cubicBezTo>
                    <a:pt x="474"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7" name="Google Shape;5927;p19"/>
          <p:cNvGrpSpPr/>
          <p:nvPr/>
        </p:nvGrpSpPr>
        <p:grpSpPr>
          <a:xfrm rot="1396384">
            <a:off x="8222288" y="-600066"/>
            <a:ext cx="1908331" cy="2002239"/>
            <a:chOff x="1978188" y="2669545"/>
            <a:chExt cx="1908398" cy="2002309"/>
          </a:xfrm>
        </p:grpSpPr>
        <p:sp>
          <p:nvSpPr>
            <p:cNvPr id="5928" name="Google Shape;5928;p19"/>
            <p:cNvSpPr/>
            <p:nvPr/>
          </p:nvSpPr>
          <p:spPr>
            <a:xfrm rot="-5400000">
              <a:off x="1995503" y="2780771"/>
              <a:ext cx="1891083" cy="1891083"/>
            </a:xfrm>
            <a:custGeom>
              <a:avLst/>
              <a:gdLst/>
              <a:ahLst/>
              <a:cxnLst/>
              <a:rect l="l" t="t" r="r" b="b"/>
              <a:pathLst>
                <a:path w="55702" h="55702" extrusionOk="0">
                  <a:moveTo>
                    <a:pt x="27851" y="210"/>
                  </a:moveTo>
                  <a:cubicBezTo>
                    <a:pt x="43093" y="210"/>
                    <a:pt x="55493" y="12609"/>
                    <a:pt x="55493" y="27851"/>
                  </a:cubicBezTo>
                  <a:cubicBezTo>
                    <a:pt x="55493" y="43093"/>
                    <a:pt x="43093" y="55493"/>
                    <a:pt x="27851" y="55493"/>
                  </a:cubicBezTo>
                  <a:cubicBezTo>
                    <a:pt x="12609" y="55493"/>
                    <a:pt x="210" y="43093"/>
                    <a:pt x="210" y="27851"/>
                  </a:cubicBezTo>
                  <a:cubicBezTo>
                    <a:pt x="210" y="12609"/>
                    <a:pt x="12609" y="210"/>
                    <a:pt x="27851" y="210"/>
                  </a:cubicBezTo>
                  <a:close/>
                  <a:moveTo>
                    <a:pt x="27851" y="1"/>
                  </a:moveTo>
                  <a:cubicBezTo>
                    <a:pt x="12494" y="1"/>
                    <a:pt x="0" y="12494"/>
                    <a:pt x="0" y="27851"/>
                  </a:cubicBezTo>
                  <a:cubicBezTo>
                    <a:pt x="0" y="43208"/>
                    <a:pt x="12494" y="55702"/>
                    <a:pt x="27851" y="55702"/>
                  </a:cubicBezTo>
                  <a:cubicBezTo>
                    <a:pt x="43208" y="55702"/>
                    <a:pt x="55702" y="43208"/>
                    <a:pt x="55702" y="27851"/>
                  </a:cubicBezTo>
                  <a:cubicBezTo>
                    <a:pt x="55702" y="12494"/>
                    <a:pt x="43208" y="1"/>
                    <a:pt x="27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19"/>
            <p:cNvSpPr/>
            <p:nvPr/>
          </p:nvSpPr>
          <p:spPr>
            <a:xfrm rot="-5400000">
              <a:off x="1931235" y="2716498"/>
              <a:ext cx="1737934" cy="1644029"/>
            </a:xfrm>
            <a:custGeom>
              <a:avLst/>
              <a:gdLst/>
              <a:ahLst/>
              <a:cxnLst/>
              <a:rect l="l" t="t" r="r" b="b"/>
              <a:pathLst>
                <a:path w="51191" h="48425" extrusionOk="0">
                  <a:moveTo>
                    <a:pt x="20064" y="1"/>
                  </a:moveTo>
                  <a:cubicBezTo>
                    <a:pt x="12798" y="1"/>
                    <a:pt x="5532" y="2766"/>
                    <a:pt x="0" y="8298"/>
                  </a:cubicBezTo>
                  <a:lnTo>
                    <a:pt x="889" y="9186"/>
                  </a:lnTo>
                  <a:cubicBezTo>
                    <a:pt x="6175" y="3899"/>
                    <a:pt x="13120" y="1256"/>
                    <a:pt x="20064" y="1256"/>
                  </a:cubicBezTo>
                  <a:cubicBezTo>
                    <a:pt x="27009" y="1256"/>
                    <a:pt x="33953" y="3899"/>
                    <a:pt x="39240" y="9186"/>
                  </a:cubicBezTo>
                  <a:cubicBezTo>
                    <a:pt x="49813" y="19759"/>
                    <a:pt x="49813" y="36964"/>
                    <a:pt x="39240" y="47537"/>
                  </a:cubicBezTo>
                  <a:lnTo>
                    <a:pt x="40128" y="48425"/>
                  </a:lnTo>
                  <a:cubicBezTo>
                    <a:pt x="51191" y="37361"/>
                    <a:pt x="51191" y="19360"/>
                    <a:pt x="40128" y="8298"/>
                  </a:cubicBezTo>
                  <a:cubicBezTo>
                    <a:pt x="34597" y="2766"/>
                    <a:pt x="27330" y="1"/>
                    <a:pt x="20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Design">
  <p:cSld name="TITLE_ONLY_1">
    <p:spTree>
      <p:nvGrpSpPr>
        <p:cNvPr id="1" name="Shape 5980"/>
        <p:cNvGrpSpPr/>
        <p:nvPr/>
      </p:nvGrpSpPr>
      <p:grpSpPr>
        <a:xfrm>
          <a:off x="0" y="0"/>
          <a:ext cx="0" cy="0"/>
          <a:chOff x="0" y="0"/>
          <a:chExt cx="0" cy="0"/>
        </a:xfrm>
      </p:grpSpPr>
      <p:sp>
        <p:nvSpPr>
          <p:cNvPr id="5981" name="Google Shape;5981;p21"/>
          <p:cNvSpPr txBox="1">
            <a:spLocks noGrp="1"/>
          </p:cNvSpPr>
          <p:nvPr>
            <p:ph type="title"/>
          </p:nvPr>
        </p:nvSpPr>
        <p:spPr>
          <a:xfrm>
            <a:off x="1698600" y="438450"/>
            <a:ext cx="5746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oppins"/>
              <a:buNone/>
              <a:defRPr sz="1800" b="1">
                <a:latin typeface="Poppins"/>
                <a:ea typeface="Poppins"/>
                <a:cs typeface="Poppins"/>
                <a:sym typeface="Poppi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982" name="Google Shape;5982;p21"/>
          <p:cNvSpPr/>
          <p:nvPr/>
        </p:nvSpPr>
        <p:spPr>
          <a:xfrm>
            <a:off x="-12850" y="-19625"/>
            <a:ext cx="1086300" cy="516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21"/>
          <p:cNvSpPr/>
          <p:nvPr/>
        </p:nvSpPr>
        <p:spPr>
          <a:xfrm>
            <a:off x="8070550" y="-9750"/>
            <a:ext cx="1086300" cy="516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21"/>
          <p:cNvSpPr/>
          <p:nvPr/>
        </p:nvSpPr>
        <p:spPr>
          <a:xfrm rot="10800000">
            <a:off x="-581096" y="3697974"/>
            <a:ext cx="1136717" cy="1296439"/>
          </a:xfrm>
          <a:custGeom>
            <a:avLst/>
            <a:gdLst/>
            <a:ahLst/>
            <a:cxnLst/>
            <a:rect l="l" t="t" r="r" b="b"/>
            <a:pathLst>
              <a:path w="24667" h="28133" extrusionOk="0">
                <a:moveTo>
                  <a:pt x="24457" y="360"/>
                </a:moveTo>
                <a:lnTo>
                  <a:pt x="24457" y="27771"/>
                </a:lnTo>
                <a:lnTo>
                  <a:pt x="423" y="14066"/>
                </a:lnTo>
                <a:lnTo>
                  <a:pt x="24457" y="360"/>
                </a:lnTo>
                <a:close/>
                <a:moveTo>
                  <a:pt x="24666" y="1"/>
                </a:moveTo>
                <a:lnTo>
                  <a:pt x="0" y="14066"/>
                </a:lnTo>
                <a:lnTo>
                  <a:pt x="24666" y="28132"/>
                </a:lnTo>
                <a:lnTo>
                  <a:pt x="246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21"/>
          <p:cNvSpPr/>
          <p:nvPr/>
        </p:nvSpPr>
        <p:spPr>
          <a:xfrm rot="10800000">
            <a:off x="27195" y="3990003"/>
            <a:ext cx="278062" cy="278108"/>
          </a:xfrm>
          <a:custGeom>
            <a:avLst/>
            <a:gdLst/>
            <a:ahLst/>
            <a:cxnLst/>
            <a:rect l="l" t="t" r="r" b="b"/>
            <a:pathLst>
              <a:path w="6034" h="6035" extrusionOk="0">
                <a:moveTo>
                  <a:pt x="3017" y="0"/>
                </a:moveTo>
                <a:cubicBezTo>
                  <a:pt x="1351" y="0"/>
                  <a:pt x="0" y="1351"/>
                  <a:pt x="0" y="3017"/>
                </a:cubicBezTo>
                <a:cubicBezTo>
                  <a:pt x="0" y="4683"/>
                  <a:pt x="1351" y="6035"/>
                  <a:pt x="3017" y="6035"/>
                </a:cubicBezTo>
                <a:cubicBezTo>
                  <a:pt x="4682" y="6035"/>
                  <a:pt x="6033" y="4683"/>
                  <a:pt x="6033" y="3017"/>
                </a:cubicBezTo>
                <a:cubicBezTo>
                  <a:pt x="6033" y="1351"/>
                  <a:pt x="4682" y="0"/>
                  <a:pt x="3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86" name="Google Shape;5986;p21"/>
          <p:cNvGrpSpPr/>
          <p:nvPr/>
        </p:nvGrpSpPr>
        <p:grpSpPr>
          <a:xfrm rot="10800000">
            <a:off x="917904" y="2836990"/>
            <a:ext cx="274836" cy="1611920"/>
            <a:chOff x="4769975" y="2151700"/>
            <a:chExt cx="149100" cy="874475"/>
          </a:xfrm>
        </p:grpSpPr>
        <p:sp>
          <p:nvSpPr>
            <p:cNvPr id="5987" name="Google Shape;5987;p21"/>
            <p:cNvSpPr/>
            <p:nvPr/>
          </p:nvSpPr>
          <p:spPr>
            <a:xfrm>
              <a:off x="4904400" y="2386775"/>
              <a:ext cx="14675" cy="12600"/>
            </a:xfrm>
            <a:custGeom>
              <a:avLst/>
              <a:gdLst/>
              <a:ahLst/>
              <a:cxnLst/>
              <a:rect l="l" t="t" r="r" b="b"/>
              <a:pathLst>
                <a:path w="587" h="504" extrusionOk="0">
                  <a:moveTo>
                    <a:pt x="334" y="1"/>
                  </a:moveTo>
                  <a:cubicBezTo>
                    <a:pt x="273" y="1"/>
                    <a:pt x="210" y="23"/>
                    <a:pt x="159" y="74"/>
                  </a:cubicBezTo>
                  <a:cubicBezTo>
                    <a:pt x="0" y="232"/>
                    <a:pt x="112" y="503"/>
                    <a:pt x="337" y="503"/>
                  </a:cubicBezTo>
                  <a:cubicBezTo>
                    <a:pt x="475" y="503"/>
                    <a:pt x="587" y="390"/>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21"/>
            <p:cNvSpPr/>
            <p:nvPr/>
          </p:nvSpPr>
          <p:spPr>
            <a:xfrm>
              <a:off x="4904400" y="2465125"/>
              <a:ext cx="14675" cy="12575"/>
            </a:xfrm>
            <a:custGeom>
              <a:avLst/>
              <a:gdLst/>
              <a:ahLst/>
              <a:cxnLst/>
              <a:rect l="l" t="t" r="r" b="b"/>
              <a:pathLst>
                <a:path w="587" h="503" extrusionOk="0">
                  <a:moveTo>
                    <a:pt x="335" y="0"/>
                  </a:moveTo>
                  <a:cubicBezTo>
                    <a:pt x="273" y="0"/>
                    <a:pt x="211" y="23"/>
                    <a:pt x="159" y="75"/>
                  </a:cubicBezTo>
                  <a:cubicBezTo>
                    <a:pt x="0" y="233"/>
                    <a:pt x="112" y="502"/>
                    <a:pt x="337" y="502"/>
                  </a:cubicBezTo>
                  <a:cubicBezTo>
                    <a:pt x="475" y="502"/>
                    <a:pt x="587" y="390"/>
                    <a:pt x="587" y="252"/>
                  </a:cubicBezTo>
                  <a:cubicBezTo>
                    <a:pt x="587" y="101"/>
                    <a:pt x="464"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21"/>
            <p:cNvSpPr/>
            <p:nvPr/>
          </p:nvSpPr>
          <p:spPr>
            <a:xfrm>
              <a:off x="4904425" y="2543475"/>
              <a:ext cx="14650" cy="12600"/>
            </a:xfrm>
            <a:custGeom>
              <a:avLst/>
              <a:gdLst/>
              <a:ahLst/>
              <a:cxnLst/>
              <a:rect l="l" t="t" r="r" b="b"/>
              <a:pathLst>
                <a:path w="586" h="504" extrusionOk="0">
                  <a:moveTo>
                    <a:pt x="333" y="1"/>
                  </a:moveTo>
                  <a:cubicBezTo>
                    <a:pt x="272" y="1"/>
                    <a:pt x="209" y="23"/>
                    <a:pt x="158" y="74"/>
                  </a:cubicBezTo>
                  <a:cubicBezTo>
                    <a:pt x="1" y="232"/>
                    <a:pt x="111" y="503"/>
                    <a:pt x="336" y="503"/>
                  </a:cubicBezTo>
                  <a:cubicBezTo>
                    <a:pt x="474" y="503"/>
                    <a:pt x="586" y="391"/>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21"/>
            <p:cNvSpPr/>
            <p:nvPr/>
          </p:nvSpPr>
          <p:spPr>
            <a:xfrm>
              <a:off x="4904425" y="2621850"/>
              <a:ext cx="14650" cy="12550"/>
            </a:xfrm>
            <a:custGeom>
              <a:avLst/>
              <a:gdLst/>
              <a:ahLst/>
              <a:cxnLst/>
              <a:rect l="l" t="t" r="r" b="b"/>
              <a:pathLst>
                <a:path w="586" h="502" extrusionOk="0">
                  <a:moveTo>
                    <a:pt x="333" y="0"/>
                  </a:moveTo>
                  <a:cubicBezTo>
                    <a:pt x="272" y="0"/>
                    <a:pt x="209" y="23"/>
                    <a:pt x="158" y="74"/>
                  </a:cubicBezTo>
                  <a:cubicBezTo>
                    <a:pt x="1" y="232"/>
                    <a:pt x="111" y="501"/>
                    <a:pt x="336" y="501"/>
                  </a:cubicBezTo>
                  <a:cubicBezTo>
                    <a:pt x="474"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21"/>
            <p:cNvSpPr/>
            <p:nvPr/>
          </p:nvSpPr>
          <p:spPr>
            <a:xfrm>
              <a:off x="4904400" y="270017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21"/>
            <p:cNvSpPr/>
            <p:nvPr/>
          </p:nvSpPr>
          <p:spPr>
            <a:xfrm>
              <a:off x="4837200" y="2386775"/>
              <a:ext cx="14700" cy="12600"/>
            </a:xfrm>
            <a:custGeom>
              <a:avLst/>
              <a:gdLst/>
              <a:ahLst/>
              <a:cxnLst/>
              <a:rect l="l" t="t" r="r" b="b"/>
              <a:pathLst>
                <a:path w="588" h="504" extrusionOk="0">
                  <a:moveTo>
                    <a:pt x="334" y="1"/>
                  </a:moveTo>
                  <a:cubicBezTo>
                    <a:pt x="272" y="1"/>
                    <a:pt x="209" y="23"/>
                    <a:pt x="158" y="74"/>
                  </a:cubicBezTo>
                  <a:cubicBezTo>
                    <a:pt x="1" y="232"/>
                    <a:pt x="113" y="503"/>
                    <a:pt x="336" y="503"/>
                  </a:cubicBezTo>
                  <a:cubicBezTo>
                    <a:pt x="475" y="502"/>
                    <a:pt x="587" y="390"/>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21"/>
            <p:cNvSpPr/>
            <p:nvPr/>
          </p:nvSpPr>
          <p:spPr>
            <a:xfrm>
              <a:off x="4837200" y="2465125"/>
              <a:ext cx="14700" cy="12575"/>
            </a:xfrm>
            <a:custGeom>
              <a:avLst/>
              <a:gdLst/>
              <a:ahLst/>
              <a:cxnLst/>
              <a:rect l="l" t="t" r="r" b="b"/>
              <a:pathLst>
                <a:path w="588" h="503" extrusionOk="0">
                  <a:moveTo>
                    <a:pt x="334" y="0"/>
                  </a:moveTo>
                  <a:cubicBezTo>
                    <a:pt x="272" y="0"/>
                    <a:pt x="209" y="23"/>
                    <a:pt x="158" y="75"/>
                  </a:cubicBezTo>
                  <a:cubicBezTo>
                    <a:pt x="1" y="233"/>
                    <a:pt x="113" y="502"/>
                    <a:pt x="336" y="502"/>
                  </a:cubicBezTo>
                  <a:cubicBezTo>
                    <a:pt x="475" y="502"/>
                    <a:pt x="587" y="390"/>
                    <a:pt x="587" y="252"/>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21"/>
            <p:cNvSpPr/>
            <p:nvPr/>
          </p:nvSpPr>
          <p:spPr>
            <a:xfrm>
              <a:off x="4837200" y="2543475"/>
              <a:ext cx="14700" cy="12600"/>
            </a:xfrm>
            <a:custGeom>
              <a:avLst/>
              <a:gdLst/>
              <a:ahLst/>
              <a:cxnLst/>
              <a:rect l="l" t="t" r="r" b="b"/>
              <a:pathLst>
                <a:path w="588" h="504" extrusionOk="0">
                  <a:moveTo>
                    <a:pt x="334" y="1"/>
                  </a:moveTo>
                  <a:cubicBezTo>
                    <a:pt x="272" y="1"/>
                    <a:pt x="209" y="23"/>
                    <a:pt x="158" y="74"/>
                  </a:cubicBezTo>
                  <a:cubicBezTo>
                    <a:pt x="1" y="232"/>
                    <a:pt x="113" y="503"/>
                    <a:pt x="336" y="503"/>
                  </a:cubicBezTo>
                  <a:cubicBezTo>
                    <a:pt x="475" y="503"/>
                    <a:pt x="587" y="391"/>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21"/>
            <p:cNvSpPr/>
            <p:nvPr/>
          </p:nvSpPr>
          <p:spPr>
            <a:xfrm>
              <a:off x="4837200" y="2621850"/>
              <a:ext cx="14700" cy="12550"/>
            </a:xfrm>
            <a:custGeom>
              <a:avLst/>
              <a:gdLst/>
              <a:ahLst/>
              <a:cxnLst/>
              <a:rect l="l" t="t" r="r" b="b"/>
              <a:pathLst>
                <a:path w="588" h="502" extrusionOk="0">
                  <a:moveTo>
                    <a:pt x="334" y="0"/>
                  </a:moveTo>
                  <a:cubicBezTo>
                    <a:pt x="272" y="0"/>
                    <a:pt x="209" y="23"/>
                    <a:pt x="158" y="74"/>
                  </a:cubicBezTo>
                  <a:cubicBezTo>
                    <a:pt x="1" y="232"/>
                    <a:pt x="113" y="501"/>
                    <a:pt x="336" y="501"/>
                  </a:cubicBezTo>
                  <a:cubicBezTo>
                    <a:pt x="475" y="501"/>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21"/>
            <p:cNvSpPr/>
            <p:nvPr/>
          </p:nvSpPr>
          <p:spPr>
            <a:xfrm>
              <a:off x="4837200" y="2700175"/>
              <a:ext cx="14700" cy="12600"/>
            </a:xfrm>
            <a:custGeom>
              <a:avLst/>
              <a:gdLst/>
              <a:ahLst/>
              <a:cxnLst/>
              <a:rect l="l" t="t" r="r" b="b"/>
              <a:pathLst>
                <a:path w="588" h="504" extrusionOk="0">
                  <a:moveTo>
                    <a:pt x="333" y="1"/>
                  </a:moveTo>
                  <a:cubicBezTo>
                    <a:pt x="272" y="1"/>
                    <a:pt x="209" y="23"/>
                    <a:pt x="158" y="74"/>
                  </a:cubicBezTo>
                  <a:cubicBezTo>
                    <a:pt x="1" y="233"/>
                    <a:pt x="113" y="503"/>
                    <a:pt x="336" y="503"/>
                  </a:cubicBezTo>
                  <a:cubicBezTo>
                    <a:pt x="475" y="503"/>
                    <a:pt x="587" y="391"/>
                    <a:pt x="587" y="253"/>
                  </a:cubicBezTo>
                  <a:cubicBezTo>
                    <a:pt x="587" y="101"/>
                    <a:pt x="463"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21"/>
            <p:cNvSpPr/>
            <p:nvPr/>
          </p:nvSpPr>
          <p:spPr>
            <a:xfrm>
              <a:off x="4769975" y="2386775"/>
              <a:ext cx="14700" cy="12600"/>
            </a:xfrm>
            <a:custGeom>
              <a:avLst/>
              <a:gdLst/>
              <a:ahLst/>
              <a:cxnLst/>
              <a:rect l="l" t="t" r="r" b="b"/>
              <a:pathLst>
                <a:path w="588" h="504" extrusionOk="0">
                  <a:moveTo>
                    <a:pt x="335" y="1"/>
                  </a:moveTo>
                  <a:cubicBezTo>
                    <a:pt x="273" y="1"/>
                    <a:pt x="211" y="23"/>
                    <a:pt x="160" y="74"/>
                  </a:cubicBezTo>
                  <a:cubicBezTo>
                    <a:pt x="1" y="232"/>
                    <a:pt x="113" y="503"/>
                    <a:pt x="337" y="503"/>
                  </a:cubicBezTo>
                  <a:cubicBezTo>
                    <a:pt x="475" y="503"/>
                    <a:pt x="587" y="390"/>
                    <a:pt x="587" y="252"/>
                  </a:cubicBezTo>
                  <a:cubicBezTo>
                    <a:pt x="587" y="101"/>
                    <a:pt x="463"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21"/>
            <p:cNvSpPr/>
            <p:nvPr/>
          </p:nvSpPr>
          <p:spPr>
            <a:xfrm>
              <a:off x="4769975" y="2465125"/>
              <a:ext cx="14700" cy="12575"/>
            </a:xfrm>
            <a:custGeom>
              <a:avLst/>
              <a:gdLst/>
              <a:ahLst/>
              <a:cxnLst/>
              <a:rect l="l" t="t" r="r" b="b"/>
              <a:pathLst>
                <a:path w="588" h="503" extrusionOk="0">
                  <a:moveTo>
                    <a:pt x="335" y="0"/>
                  </a:moveTo>
                  <a:cubicBezTo>
                    <a:pt x="274" y="0"/>
                    <a:pt x="211" y="23"/>
                    <a:pt x="160" y="75"/>
                  </a:cubicBezTo>
                  <a:cubicBezTo>
                    <a:pt x="1" y="233"/>
                    <a:pt x="113" y="502"/>
                    <a:pt x="337" y="502"/>
                  </a:cubicBezTo>
                  <a:cubicBezTo>
                    <a:pt x="475" y="502"/>
                    <a:pt x="587" y="390"/>
                    <a:pt x="587" y="252"/>
                  </a:cubicBezTo>
                  <a:cubicBezTo>
                    <a:pt x="587" y="101"/>
                    <a:pt x="464"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21"/>
            <p:cNvSpPr/>
            <p:nvPr/>
          </p:nvSpPr>
          <p:spPr>
            <a:xfrm>
              <a:off x="4770025" y="2543475"/>
              <a:ext cx="14650" cy="12600"/>
            </a:xfrm>
            <a:custGeom>
              <a:avLst/>
              <a:gdLst/>
              <a:ahLst/>
              <a:cxnLst/>
              <a:rect l="l" t="t" r="r" b="b"/>
              <a:pathLst>
                <a:path w="586" h="504" extrusionOk="0">
                  <a:moveTo>
                    <a:pt x="333" y="1"/>
                  </a:moveTo>
                  <a:cubicBezTo>
                    <a:pt x="271" y="1"/>
                    <a:pt x="209" y="23"/>
                    <a:pt x="158" y="74"/>
                  </a:cubicBezTo>
                  <a:cubicBezTo>
                    <a:pt x="0" y="232"/>
                    <a:pt x="111" y="503"/>
                    <a:pt x="335" y="503"/>
                  </a:cubicBezTo>
                  <a:cubicBezTo>
                    <a:pt x="473" y="503"/>
                    <a:pt x="585" y="391"/>
                    <a:pt x="585" y="252"/>
                  </a:cubicBezTo>
                  <a:cubicBezTo>
                    <a:pt x="585" y="101"/>
                    <a:pt x="461"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21"/>
            <p:cNvSpPr/>
            <p:nvPr/>
          </p:nvSpPr>
          <p:spPr>
            <a:xfrm>
              <a:off x="4770025" y="2621850"/>
              <a:ext cx="14650" cy="12550"/>
            </a:xfrm>
            <a:custGeom>
              <a:avLst/>
              <a:gdLst/>
              <a:ahLst/>
              <a:cxnLst/>
              <a:rect l="l" t="t" r="r" b="b"/>
              <a:pathLst>
                <a:path w="586" h="502" extrusionOk="0">
                  <a:moveTo>
                    <a:pt x="333" y="0"/>
                  </a:moveTo>
                  <a:cubicBezTo>
                    <a:pt x="271" y="0"/>
                    <a:pt x="209" y="23"/>
                    <a:pt x="158" y="74"/>
                  </a:cubicBezTo>
                  <a:cubicBezTo>
                    <a:pt x="0" y="232"/>
                    <a:pt x="111" y="501"/>
                    <a:pt x="335" y="501"/>
                  </a:cubicBezTo>
                  <a:cubicBezTo>
                    <a:pt x="473" y="501"/>
                    <a:pt x="585" y="389"/>
                    <a:pt x="585" y="251"/>
                  </a:cubicBezTo>
                  <a:cubicBezTo>
                    <a:pt x="585" y="100"/>
                    <a:pt x="461"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21"/>
            <p:cNvSpPr/>
            <p:nvPr/>
          </p:nvSpPr>
          <p:spPr>
            <a:xfrm>
              <a:off x="4906525" y="2151725"/>
              <a:ext cx="12550" cy="12575"/>
            </a:xfrm>
            <a:custGeom>
              <a:avLst/>
              <a:gdLst/>
              <a:ahLst/>
              <a:cxnLst/>
              <a:rect l="l" t="t" r="r" b="b"/>
              <a:pathLst>
                <a:path w="502" h="503" extrusionOk="0">
                  <a:moveTo>
                    <a:pt x="252" y="1"/>
                  </a:moveTo>
                  <a:cubicBezTo>
                    <a:pt x="112" y="1"/>
                    <a:pt x="0" y="113"/>
                    <a:pt x="0" y="251"/>
                  </a:cubicBezTo>
                  <a:cubicBezTo>
                    <a:pt x="0" y="390"/>
                    <a:pt x="112" y="502"/>
                    <a:pt x="252" y="502"/>
                  </a:cubicBezTo>
                  <a:cubicBezTo>
                    <a:pt x="390" y="502"/>
                    <a:pt x="502" y="390"/>
                    <a:pt x="502" y="251"/>
                  </a:cubicBezTo>
                  <a:cubicBezTo>
                    <a:pt x="502" y="113"/>
                    <a:pt x="390" y="1"/>
                    <a:pt x="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21"/>
            <p:cNvSpPr/>
            <p:nvPr/>
          </p:nvSpPr>
          <p:spPr>
            <a:xfrm>
              <a:off x="4906525" y="2230050"/>
              <a:ext cx="12550" cy="12575"/>
            </a:xfrm>
            <a:custGeom>
              <a:avLst/>
              <a:gdLst/>
              <a:ahLst/>
              <a:cxnLst/>
              <a:rect l="l" t="t" r="r" b="b"/>
              <a:pathLst>
                <a:path w="502" h="503" extrusionOk="0">
                  <a:moveTo>
                    <a:pt x="252" y="1"/>
                  </a:moveTo>
                  <a:cubicBezTo>
                    <a:pt x="112" y="1"/>
                    <a:pt x="0" y="115"/>
                    <a:pt x="0" y="253"/>
                  </a:cubicBezTo>
                  <a:cubicBezTo>
                    <a:pt x="0" y="390"/>
                    <a:pt x="112" y="503"/>
                    <a:pt x="252" y="503"/>
                  </a:cubicBezTo>
                  <a:cubicBezTo>
                    <a:pt x="390" y="503"/>
                    <a:pt x="502" y="390"/>
                    <a:pt x="502" y="253"/>
                  </a:cubicBezTo>
                  <a:cubicBezTo>
                    <a:pt x="502" y="115"/>
                    <a:pt x="390" y="1"/>
                    <a:pt x="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21"/>
            <p:cNvSpPr/>
            <p:nvPr/>
          </p:nvSpPr>
          <p:spPr>
            <a:xfrm>
              <a:off x="4906525" y="2308425"/>
              <a:ext cx="12550" cy="12575"/>
            </a:xfrm>
            <a:custGeom>
              <a:avLst/>
              <a:gdLst/>
              <a:ahLst/>
              <a:cxnLst/>
              <a:rect l="l" t="t" r="r" b="b"/>
              <a:pathLst>
                <a:path w="502" h="503" extrusionOk="0">
                  <a:moveTo>
                    <a:pt x="252" y="1"/>
                  </a:moveTo>
                  <a:cubicBezTo>
                    <a:pt x="112" y="1"/>
                    <a:pt x="0" y="113"/>
                    <a:pt x="0" y="252"/>
                  </a:cubicBezTo>
                  <a:cubicBezTo>
                    <a:pt x="0" y="390"/>
                    <a:pt x="112" y="502"/>
                    <a:pt x="252" y="502"/>
                  </a:cubicBezTo>
                  <a:cubicBezTo>
                    <a:pt x="390" y="502"/>
                    <a:pt x="502" y="390"/>
                    <a:pt x="502" y="252"/>
                  </a:cubicBezTo>
                  <a:cubicBezTo>
                    <a:pt x="502" y="113"/>
                    <a:pt x="390" y="1"/>
                    <a:pt x="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21"/>
            <p:cNvSpPr/>
            <p:nvPr/>
          </p:nvSpPr>
          <p:spPr>
            <a:xfrm>
              <a:off x="4839325" y="2151725"/>
              <a:ext cx="12575" cy="12575"/>
            </a:xfrm>
            <a:custGeom>
              <a:avLst/>
              <a:gdLst/>
              <a:ahLst/>
              <a:cxnLst/>
              <a:rect l="l" t="t" r="r" b="b"/>
              <a:pathLst>
                <a:path w="503" h="503" extrusionOk="0">
                  <a:moveTo>
                    <a:pt x="251" y="1"/>
                  </a:moveTo>
                  <a:cubicBezTo>
                    <a:pt x="113" y="1"/>
                    <a:pt x="1" y="113"/>
                    <a:pt x="1" y="251"/>
                  </a:cubicBezTo>
                  <a:cubicBezTo>
                    <a:pt x="1" y="390"/>
                    <a:pt x="113" y="502"/>
                    <a:pt x="251" y="502"/>
                  </a:cubicBezTo>
                  <a:cubicBezTo>
                    <a:pt x="390" y="502"/>
                    <a:pt x="502" y="390"/>
                    <a:pt x="502" y="251"/>
                  </a:cubicBezTo>
                  <a:cubicBezTo>
                    <a:pt x="502" y="113"/>
                    <a:pt x="390"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21"/>
            <p:cNvSpPr/>
            <p:nvPr/>
          </p:nvSpPr>
          <p:spPr>
            <a:xfrm>
              <a:off x="4839325" y="2230050"/>
              <a:ext cx="12575" cy="12575"/>
            </a:xfrm>
            <a:custGeom>
              <a:avLst/>
              <a:gdLst/>
              <a:ahLst/>
              <a:cxnLst/>
              <a:rect l="l" t="t" r="r" b="b"/>
              <a:pathLst>
                <a:path w="503" h="503" extrusionOk="0">
                  <a:moveTo>
                    <a:pt x="251" y="1"/>
                  </a:moveTo>
                  <a:cubicBezTo>
                    <a:pt x="113" y="1"/>
                    <a:pt x="1" y="115"/>
                    <a:pt x="1" y="253"/>
                  </a:cubicBezTo>
                  <a:cubicBezTo>
                    <a:pt x="1" y="390"/>
                    <a:pt x="113" y="503"/>
                    <a:pt x="251" y="503"/>
                  </a:cubicBezTo>
                  <a:cubicBezTo>
                    <a:pt x="390" y="503"/>
                    <a:pt x="502" y="390"/>
                    <a:pt x="502" y="253"/>
                  </a:cubicBezTo>
                  <a:cubicBezTo>
                    <a:pt x="502" y="115"/>
                    <a:pt x="390"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21"/>
            <p:cNvSpPr/>
            <p:nvPr/>
          </p:nvSpPr>
          <p:spPr>
            <a:xfrm>
              <a:off x="4839325" y="2308425"/>
              <a:ext cx="12575" cy="12575"/>
            </a:xfrm>
            <a:custGeom>
              <a:avLst/>
              <a:gdLst/>
              <a:ahLst/>
              <a:cxnLst/>
              <a:rect l="l" t="t" r="r" b="b"/>
              <a:pathLst>
                <a:path w="503" h="503" extrusionOk="0">
                  <a:moveTo>
                    <a:pt x="251" y="1"/>
                  </a:moveTo>
                  <a:cubicBezTo>
                    <a:pt x="113" y="1"/>
                    <a:pt x="1" y="113"/>
                    <a:pt x="1" y="252"/>
                  </a:cubicBezTo>
                  <a:cubicBezTo>
                    <a:pt x="1" y="390"/>
                    <a:pt x="113" y="502"/>
                    <a:pt x="251" y="502"/>
                  </a:cubicBezTo>
                  <a:cubicBezTo>
                    <a:pt x="390" y="502"/>
                    <a:pt x="502" y="390"/>
                    <a:pt x="502" y="252"/>
                  </a:cubicBezTo>
                  <a:cubicBezTo>
                    <a:pt x="502" y="113"/>
                    <a:pt x="390"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21"/>
            <p:cNvSpPr/>
            <p:nvPr/>
          </p:nvSpPr>
          <p:spPr>
            <a:xfrm>
              <a:off x="4770025" y="2151700"/>
              <a:ext cx="14650" cy="12600"/>
            </a:xfrm>
            <a:custGeom>
              <a:avLst/>
              <a:gdLst/>
              <a:ahLst/>
              <a:cxnLst/>
              <a:rect l="l" t="t" r="r" b="b"/>
              <a:pathLst>
                <a:path w="586" h="504" extrusionOk="0">
                  <a:moveTo>
                    <a:pt x="333" y="1"/>
                  </a:moveTo>
                  <a:cubicBezTo>
                    <a:pt x="271" y="1"/>
                    <a:pt x="209" y="24"/>
                    <a:pt x="158" y="74"/>
                  </a:cubicBezTo>
                  <a:cubicBezTo>
                    <a:pt x="0" y="232"/>
                    <a:pt x="111" y="503"/>
                    <a:pt x="335" y="503"/>
                  </a:cubicBezTo>
                  <a:cubicBezTo>
                    <a:pt x="473" y="503"/>
                    <a:pt x="585" y="391"/>
                    <a:pt x="585" y="252"/>
                  </a:cubicBezTo>
                  <a:cubicBezTo>
                    <a:pt x="585" y="101"/>
                    <a:pt x="461"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21"/>
            <p:cNvSpPr/>
            <p:nvPr/>
          </p:nvSpPr>
          <p:spPr>
            <a:xfrm>
              <a:off x="4770025" y="2230075"/>
              <a:ext cx="14650" cy="12550"/>
            </a:xfrm>
            <a:custGeom>
              <a:avLst/>
              <a:gdLst/>
              <a:ahLst/>
              <a:cxnLst/>
              <a:rect l="l" t="t" r="r" b="b"/>
              <a:pathLst>
                <a:path w="586" h="502" extrusionOk="0">
                  <a:moveTo>
                    <a:pt x="333" y="1"/>
                  </a:moveTo>
                  <a:cubicBezTo>
                    <a:pt x="271" y="1"/>
                    <a:pt x="209" y="23"/>
                    <a:pt x="158" y="74"/>
                  </a:cubicBezTo>
                  <a:cubicBezTo>
                    <a:pt x="0" y="232"/>
                    <a:pt x="111" y="502"/>
                    <a:pt x="335" y="502"/>
                  </a:cubicBezTo>
                  <a:cubicBezTo>
                    <a:pt x="473" y="502"/>
                    <a:pt x="585" y="389"/>
                    <a:pt x="585" y="252"/>
                  </a:cubicBezTo>
                  <a:cubicBezTo>
                    <a:pt x="585" y="101"/>
                    <a:pt x="461"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21"/>
            <p:cNvSpPr/>
            <p:nvPr/>
          </p:nvSpPr>
          <p:spPr>
            <a:xfrm>
              <a:off x="4769975" y="2308400"/>
              <a:ext cx="14700" cy="12600"/>
            </a:xfrm>
            <a:custGeom>
              <a:avLst/>
              <a:gdLst/>
              <a:ahLst/>
              <a:cxnLst/>
              <a:rect l="l" t="t" r="r" b="b"/>
              <a:pathLst>
                <a:path w="588" h="504" extrusionOk="0">
                  <a:moveTo>
                    <a:pt x="334" y="1"/>
                  </a:moveTo>
                  <a:cubicBezTo>
                    <a:pt x="273" y="1"/>
                    <a:pt x="211" y="24"/>
                    <a:pt x="160" y="74"/>
                  </a:cubicBezTo>
                  <a:cubicBezTo>
                    <a:pt x="1" y="234"/>
                    <a:pt x="113" y="503"/>
                    <a:pt x="337"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21"/>
            <p:cNvSpPr/>
            <p:nvPr/>
          </p:nvSpPr>
          <p:spPr>
            <a:xfrm>
              <a:off x="4769975" y="2700175"/>
              <a:ext cx="14700" cy="12600"/>
            </a:xfrm>
            <a:custGeom>
              <a:avLst/>
              <a:gdLst/>
              <a:ahLst/>
              <a:cxnLst/>
              <a:rect l="l" t="t" r="r" b="b"/>
              <a:pathLst>
                <a:path w="588" h="504" extrusionOk="0">
                  <a:moveTo>
                    <a:pt x="334" y="1"/>
                  </a:moveTo>
                  <a:cubicBezTo>
                    <a:pt x="273" y="1"/>
                    <a:pt x="211" y="23"/>
                    <a:pt x="160" y="74"/>
                  </a:cubicBezTo>
                  <a:cubicBezTo>
                    <a:pt x="1" y="233"/>
                    <a:pt x="113" y="503"/>
                    <a:pt x="337"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21"/>
            <p:cNvSpPr/>
            <p:nvPr/>
          </p:nvSpPr>
          <p:spPr>
            <a:xfrm>
              <a:off x="4904400" y="2778550"/>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21"/>
            <p:cNvSpPr/>
            <p:nvPr/>
          </p:nvSpPr>
          <p:spPr>
            <a:xfrm>
              <a:off x="4904400" y="2856900"/>
              <a:ext cx="14675" cy="12575"/>
            </a:xfrm>
            <a:custGeom>
              <a:avLst/>
              <a:gdLst/>
              <a:ahLst/>
              <a:cxnLst/>
              <a:rect l="l" t="t" r="r" b="b"/>
              <a:pathLst>
                <a:path w="587" h="503" extrusionOk="0">
                  <a:moveTo>
                    <a:pt x="335" y="0"/>
                  </a:moveTo>
                  <a:cubicBezTo>
                    <a:pt x="273" y="0"/>
                    <a:pt x="211" y="23"/>
                    <a:pt x="159" y="75"/>
                  </a:cubicBezTo>
                  <a:cubicBezTo>
                    <a:pt x="0" y="232"/>
                    <a:pt x="112" y="502"/>
                    <a:pt x="337" y="502"/>
                  </a:cubicBezTo>
                  <a:cubicBezTo>
                    <a:pt x="475" y="502"/>
                    <a:pt x="587" y="390"/>
                    <a:pt x="587" y="252"/>
                  </a:cubicBezTo>
                  <a:cubicBezTo>
                    <a:pt x="587" y="101"/>
                    <a:pt x="464"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21"/>
            <p:cNvSpPr/>
            <p:nvPr/>
          </p:nvSpPr>
          <p:spPr>
            <a:xfrm>
              <a:off x="4837200" y="2778550"/>
              <a:ext cx="14700" cy="12575"/>
            </a:xfrm>
            <a:custGeom>
              <a:avLst/>
              <a:gdLst/>
              <a:ahLst/>
              <a:cxnLst/>
              <a:rect l="l" t="t" r="r" b="b"/>
              <a:pathLst>
                <a:path w="588" h="503" extrusionOk="0">
                  <a:moveTo>
                    <a:pt x="334" y="0"/>
                  </a:moveTo>
                  <a:cubicBezTo>
                    <a:pt x="272" y="0"/>
                    <a:pt x="209" y="23"/>
                    <a:pt x="158" y="74"/>
                  </a:cubicBezTo>
                  <a:cubicBezTo>
                    <a:pt x="1" y="232"/>
                    <a:pt x="113" y="503"/>
                    <a:pt x="336" y="503"/>
                  </a:cubicBezTo>
                  <a:cubicBezTo>
                    <a:pt x="475" y="501"/>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21"/>
            <p:cNvSpPr/>
            <p:nvPr/>
          </p:nvSpPr>
          <p:spPr>
            <a:xfrm>
              <a:off x="4837200" y="2856900"/>
              <a:ext cx="14700" cy="12575"/>
            </a:xfrm>
            <a:custGeom>
              <a:avLst/>
              <a:gdLst/>
              <a:ahLst/>
              <a:cxnLst/>
              <a:rect l="l" t="t" r="r" b="b"/>
              <a:pathLst>
                <a:path w="588" h="503" extrusionOk="0">
                  <a:moveTo>
                    <a:pt x="334" y="0"/>
                  </a:moveTo>
                  <a:cubicBezTo>
                    <a:pt x="272" y="0"/>
                    <a:pt x="209" y="23"/>
                    <a:pt x="158" y="75"/>
                  </a:cubicBezTo>
                  <a:cubicBezTo>
                    <a:pt x="1" y="232"/>
                    <a:pt x="113" y="502"/>
                    <a:pt x="336" y="502"/>
                  </a:cubicBezTo>
                  <a:cubicBezTo>
                    <a:pt x="475" y="502"/>
                    <a:pt x="587" y="390"/>
                    <a:pt x="587" y="252"/>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21"/>
            <p:cNvSpPr/>
            <p:nvPr/>
          </p:nvSpPr>
          <p:spPr>
            <a:xfrm>
              <a:off x="4837200" y="2935250"/>
              <a:ext cx="14700" cy="12600"/>
            </a:xfrm>
            <a:custGeom>
              <a:avLst/>
              <a:gdLst/>
              <a:ahLst/>
              <a:cxnLst/>
              <a:rect l="l" t="t" r="r" b="b"/>
              <a:pathLst>
                <a:path w="588" h="504" extrusionOk="0">
                  <a:moveTo>
                    <a:pt x="334" y="0"/>
                  </a:moveTo>
                  <a:cubicBezTo>
                    <a:pt x="272" y="0"/>
                    <a:pt x="209" y="23"/>
                    <a:pt x="158" y="74"/>
                  </a:cubicBezTo>
                  <a:cubicBezTo>
                    <a:pt x="1" y="232"/>
                    <a:pt x="113" y="503"/>
                    <a:pt x="336" y="503"/>
                  </a:cubicBezTo>
                  <a:cubicBezTo>
                    <a:pt x="475" y="503"/>
                    <a:pt x="587" y="391"/>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21"/>
            <p:cNvSpPr/>
            <p:nvPr/>
          </p:nvSpPr>
          <p:spPr>
            <a:xfrm>
              <a:off x="4769975" y="2778550"/>
              <a:ext cx="14700" cy="12575"/>
            </a:xfrm>
            <a:custGeom>
              <a:avLst/>
              <a:gdLst/>
              <a:ahLst/>
              <a:cxnLst/>
              <a:rect l="l" t="t" r="r" b="b"/>
              <a:pathLst>
                <a:path w="588" h="503" extrusionOk="0">
                  <a:moveTo>
                    <a:pt x="335" y="0"/>
                  </a:moveTo>
                  <a:cubicBezTo>
                    <a:pt x="273" y="0"/>
                    <a:pt x="211" y="23"/>
                    <a:pt x="160" y="74"/>
                  </a:cubicBezTo>
                  <a:cubicBezTo>
                    <a:pt x="1" y="232"/>
                    <a:pt x="113" y="503"/>
                    <a:pt x="337" y="503"/>
                  </a:cubicBezTo>
                  <a:cubicBezTo>
                    <a:pt x="475" y="503"/>
                    <a:pt x="587" y="389"/>
                    <a:pt x="587" y="251"/>
                  </a:cubicBezTo>
                  <a:cubicBezTo>
                    <a:pt x="587" y="100"/>
                    <a:pt x="463"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21"/>
            <p:cNvSpPr/>
            <p:nvPr/>
          </p:nvSpPr>
          <p:spPr>
            <a:xfrm>
              <a:off x="4769975" y="2856900"/>
              <a:ext cx="14700" cy="12575"/>
            </a:xfrm>
            <a:custGeom>
              <a:avLst/>
              <a:gdLst/>
              <a:ahLst/>
              <a:cxnLst/>
              <a:rect l="l" t="t" r="r" b="b"/>
              <a:pathLst>
                <a:path w="588" h="503" extrusionOk="0">
                  <a:moveTo>
                    <a:pt x="335" y="0"/>
                  </a:moveTo>
                  <a:cubicBezTo>
                    <a:pt x="274" y="0"/>
                    <a:pt x="211" y="23"/>
                    <a:pt x="160" y="75"/>
                  </a:cubicBezTo>
                  <a:cubicBezTo>
                    <a:pt x="1" y="232"/>
                    <a:pt x="113" y="502"/>
                    <a:pt x="337" y="502"/>
                  </a:cubicBezTo>
                  <a:cubicBezTo>
                    <a:pt x="475" y="502"/>
                    <a:pt x="587" y="390"/>
                    <a:pt x="587" y="252"/>
                  </a:cubicBezTo>
                  <a:cubicBezTo>
                    <a:pt x="587" y="101"/>
                    <a:pt x="464"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21"/>
            <p:cNvSpPr/>
            <p:nvPr/>
          </p:nvSpPr>
          <p:spPr>
            <a:xfrm>
              <a:off x="4770025" y="2935250"/>
              <a:ext cx="14650" cy="12600"/>
            </a:xfrm>
            <a:custGeom>
              <a:avLst/>
              <a:gdLst/>
              <a:ahLst/>
              <a:cxnLst/>
              <a:rect l="l" t="t" r="r" b="b"/>
              <a:pathLst>
                <a:path w="586" h="504" extrusionOk="0">
                  <a:moveTo>
                    <a:pt x="333" y="0"/>
                  </a:moveTo>
                  <a:cubicBezTo>
                    <a:pt x="271" y="0"/>
                    <a:pt x="209" y="23"/>
                    <a:pt x="158" y="74"/>
                  </a:cubicBezTo>
                  <a:cubicBezTo>
                    <a:pt x="0" y="232"/>
                    <a:pt x="111" y="503"/>
                    <a:pt x="335" y="503"/>
                  </a:cubicBezTo>
                  <a:cubicBezTo>
                    <a:pt x="473" y="503"/>
                    <a:pt x="585" y="391"/>
                    <a:pt x="585" y="251"/>
                  </a:cubicBezTo>
                  <a:cubicBezTo>
                    <a:pt x="585" y="101"/>
                    <a:pt x="461"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21"/>
            <p:cNvSpPr/>
            <p:nvPr/>
          </p:nvSpPr>
          <p:spPr>
            <a:xfrm>
              <a:off x="4770025" y="3013625"/>
              <a:ext cx="14650" cy="12550"/>
            </a:xfrm>
            <a:custGeom>
              <a:avLst/>
              <a:gdLst/>
              <a:ahLst/>
              <a:cxnLst/>
              <a:rect l="l" t="t" r="r" b="b"/>
              <a:pathLst>
                <a:path w="586" h="502" extrusionOk="0">
                  <a:moveTo>
                    <a:pt x="333" y="0"/>
                  </a:moveTo>
                  <a:cubicBezTo>
                    <a:pt x="271" y="0"/>
                    <a:pt x="209" y="23"/>
                    <a:pt x="158" y="74"/>
                  </a:cubicBezTo>
                  <a:cubicBezTo>
                    <a:pt x="0" y="231"/>
                    <a:pt x="111" y="501"/>
                    <a:pt x="335" y="501"/>
                  </a:cubicBezTo>
                  <a:cubicBezTo>
                    <a:pt x="473" y="501"/>
                    <a:pt x="585" y="389"/>
                    <a:pt x="585" y="251"/>
                  </a:cubicBezTo>
                  <a:cubicBezTo>
                    <a:pt x="585" y="100"/>
                    <a:pt x="461"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0" name="Google Shape;6020;p21"/>
          <p:cNvGrpSpPr/>
          <p:nvPr/>
        </p:nvGrpSpPr>
        <p:grpSpPr>
          <a:xfrm rot="10800000">
            <a:off x="-581103" y="2160074"/>
            <a:ext cx="1299260" cy="1296418"/>
            <a:chOff x="6378300" y="2596400"/>
            <a:chExt cx="754375" cy="752725"/>
          </a:xfrm>
        </p:grpSpPr>
        <p:sp>
          <p:nvSpPr>
            <p:cNvPr id="6021" name="Google Shape;6021;p21"/>
            <p:cNvSpPr/>
            <p:nvPr/>
          </p:nvSpPr>
          <p:spPr>
            <a:xfrm>
              <a:off x="6408850" y="2932325"/>
              <a:ext cx="9675" cy="9675"/>
            </a:xfrm>
            <a:custGeom>
              <a:avLst/>
              <a:gdLst/>
              <a:ahLst/>
              <a:cxnLst/>
              <a:rect l="l" t="t" r="r" b="b"/>
              <a:pathLst>
                <a:path w="387" h="387" extrusionOk="0">
                  <a:moveTo>
                    <a:pt x="193" y="0"/>
                  </a:moveTo>
                  <a:cubicBezTo>
                    <a:pt x="86" y="0"/>
                    <a:pt x="0" y="86"/>
                    <a:pt x="0" y="193"/>
                  </a:cubicBezTo>
                  <a:cubicBezTo>
                    <a:pt x="0" y="300"/>
                    <a:pt x="86" y="387"/>
                    <a:pt x="193" y="387"/>
                  </a:cubicBezTo>
                  <a:cubicBezTo>
                    <a:pt x="300" y="387"/>
                    <a:pt x="387" y="300"/>
                    <a:pt x="387" y="193"/>
                  </a:cubicBezTo>
                  <a:cubicBezTo>
                    <a:pt x="387" y="86"/>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21"/>
            <p:cNvSpPr/>
            <p:nvPr/>
          </p:nvSpPr>
          <p:spPr>
            <a:xfrm>
              <a:off x="6469925" y="2871225"/>
              <a:ext cx="9700" cy="9700"/>
            </a:xfrm>
            <a:custGeom>
              <a:avLst/>
              <a:gdLst/>
              <a:ahLst/>
              <a:cxnLst/>
              <a:rect l="l" t="t" r="r" b="b"/>
              <a:pathLst>
                <a:path w="388" h="388" extrusionOk="0">
                  <a:moveTo>
                    <a:pt x="193" y="0"/>
                  </a:moveTo>
                  <a:cubicBezTo>
                    <a:pt x="87" y="0"/>
                    <a:pt x="1" y="87"/>
                    <a:pt x="1" y="195"/>
                  </a:cubicBezTo>
                  <a:cubicBezTo>
                    <a:pt x="1" y="301"/>
                    <a:pt x="87" y="387"/>
                    <a:pt x="193" y="387"/>
                  </a:cubicBezTo>
                  <a:cubicBezTo>
                    <a:pt x="299" y="387"/>
                    <a:pt x="387" y="301"/>
                    <a:pt x="387" y="195"/>
                  </a:cubicBezTo>
                  <a:cubicBezTo>
                    <a:pt x="387"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21"/>
            <p:cNvSpPr/>
            <p:nvPr/>
          </p:nvSpPr>
          <p:spPr>
            <a:xfrm>
              <a:off x="6530975" y="2810175"/>
              <a:ext cx="9700" cy="9650"/>
            </a:xfrm>
            <a:custGeom>
              <a:avLst/>
              <a:gdLst/>
              <a:ahLst/>
              <a:cxnLst/>
              <a:rect l="l" t="t" r="r" b="b"/>
              <a:pathLst>
                <a:path w="388" h="386" extrusionOk="0">
                  <a:moveTo>
                    <a:pt x="195" y="0"/>
                  </a:moveTo>
                  <a:cubicBezTo>
                    <a:pt x="87" y="0"/>
                    <a:pt x="1" y="87"/>
                    <a:pt x="1" y="193"/>
                  </a:cubicBezTo>
                  <a:cubicBezTo>
                    <a:pt x="1" y="299"/>
                    <a:pt x="87" y="385"/>
                    <a:pt x="195" y="385"/>
                  </a:cubicBezTo>
                  <a:cubicBezTo>
                    <a:pt x="301" y="385"/>
                    <a:pt x="387" y="299"/>
                    <a:pt x="387" y="193"/>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21"/>
            <p:cNvSpPr/>
            <p:nvPr/>
          </p:nvSpPr>
          <p:spPr>
            <a:xfrm>
              <a:off x="6622600" y="2718550"/>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300" y="387"/>
                    <a:pt x="386" y="300"/>
                    <a:pt x="386" y="194"/>
                  </a:cubicBezTo>
                  <a:cubicBezTo>
                    <a:pt x="386"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21"/>
            <p:cNvSpPr/>
            <p:nvPr/>
          </p:nvSpPr>
          <p:spPr>
            <a:xfrm>
              <a:off x="6378300" y="2962850"/>
              <a:ext cx="9675" cy="9700"/>
            </a:xfrm>
            <a:custGeom>
              <a:avLst/>
              <a:gdLst/>
              <a:ahLst/>
              <a:cxnLst/>
              <a:rect l="l" t="t" r="r" b="b"/>
              <a:pathLst>
                <a:path w="387" h="388" extrusionOk="0">
                  <a:moveTo>
                    <a:pt x="194" y="1"/>
                  </a:moveTo>
                  <a:cubicBezTo>
                    <a:pt x="87" y="1"/>
                    <a:pt x="0" y="87"/>
                    <a:pt x="0" y="193"/>
                  </a:cubicBezTo>
                  <a:cubicBezTo>
                    <a:pt x="0" y="299"/>
                    <a:pt x="87" y="387"/>
                    <a:pt x="194" y="387"/>
                  </a:cubicBezTo>
                  <a:cubicBezTo>
                    <a:pt x="300" y="387"/>
                    <a:pt x="387" y="299"/>
                    <a:pt x="387" y="193"/>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21"/>
            <p:cNvSpPr/>
            <p:nvPr/>
          </p:nvSpPr>
          <p:spPr>
            <a:xfrm>
              <a:off x="6437750" y="2901775"/>
              <a:ext cx="12950" cy="9675"/>
            </a:xfrm>
            <a:custGeom>
              <a:avLst/>
              <a:gdLst/>
              <a:ahLst/>
              <a:cxnLst/>
              <a:rect l="l" t="t" r="r" b="b"/>
              <a:pathLst>
                <a:path w="518" h="387" extrusionOk="0">
                  <a:moveTo>
                    <a:pt x="259" y="1"/>
                  </a:moveTo>
                  <a:cubicBezTo>
                    <a:pt x="209" y="1"/>
                    <a:pt x="160" y="19"/>
                    <a:pt x="122" y="56"/>
                  </a:cubicBezTo>
                  <a:cubicBezTo>
                    <a:pt x="1" y="179"/>
                    <a:pt x="87" y="387"/>
                    <a:pt x="258" y="387"/>
                  </a:cubicBezTo>
                  <a:cubicBezTo>
                    <a:pt x="431" y="387"/>
                    <a:pt x="518" y="179"/>
                    <a:pt x="396" y="56"/>
                  </a:cubicBezTo>
                  <a:cubicBezTo>
                    <a:pt x="358" y="19"/>
                    <a:pt x="309"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21"/>
            <p:cNvSpPr/>
            <p:nvPr/>
          </p:nvSpPr>
          <p:spPr>
            <a:xfrm>
              <a:off x="6500475" y="2840675"/>
              <a:ext cx="9650" cy="9700"/>
            </a:xfrm>
            <a:custGeom>
              <a:avLst/>
              <a:gdLst/>
              <a:ahLst/>
              <a:cxnLst/>
              <a:rect l="l" t="t" r="r" b="b"/>
              <a:pathLst>
                <a:path w="386" h="388" extrusionOk="0">
                  <a:moveTo>
                    <a:pt x="193" y="1"/>
                  </a:moveTo>
                  <a:cubicBezTo>
                    <a:pt x="87" y="1"/>
                    <a:pt x="0" y="89"/>
                    <a:pt x="0" y="195"/>
                  </a:cubicBezTo>
                  <a:cubicBezTo>
                    <a:pt x="0" y="301"/>
                    <a:pt x="87" y="387"/>
                    <a:pt x="193" y="387"/>
                  </a:cubicBezTo>
                  <a:cubicBezTo>
                    <a:pt x="299" y="387"/>
                    <a:pt x="385" y="301"/>
                    <a:pt x="385" y="195"/>
                  </a:cubicBezTo>
                  <a:cubicBezTo>
                    <a:pt x="385" y="89"/>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21"/>
            <p:cNvSpPr/>
            <p:nvPr/>
          </p:nvSpPr>
          <p:spPr>
            <a:xfrm>
              <a:off x="6592075" y="2749075"/>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0" y="387"/>
                    <a:pt x="387" y="301"/>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21"/>
            <p:cNvSpPr/>
            <p:nvPr/>
          </p:nvSpPr>
          <p:spPr>
            <a:xfrm>
              <a:off x="6653150" y="2688025"/>
              <a:ext cx="9650" cy="9650"/>
            </a:xfrm>
            <a:custGeom>
              <a:avLst/>
              <a:gdLst/>
              <a:ahLst/>
              <a:cxnLst/>
              <a:rect l="l" t="t" r="r" b="b"/>
              <a:pathLst>
                <a:path w="386" h="386" extrusionOk="0">
                  <a:moveTo>
                    <a:pt x="193" y="1"/>
                  </a:moveTo>
                  <a:cubicBezTo>
                    <a:pt x="87" y="1"/>
                    <a:pt x="1" y="87"/>
                    <a:pt x="1" y="193"/>
                  </a:cubicBezTo>
                  <a:cubicBezTo>
                    <a:pt x="1" y="300"/>
                    <a:pt x="87" y="386"/>
                    <a:pt x="193" y="386"/>
                  </a:cubicBezTo>
                  <a:cubicBezTo>
                    <a:pt x="299" y="386"/>
                    <a:pt x="386" y="300"/>
                    <a:pt x="386" y="193"/>
                  </a:cubicBezTo>
                  <a:cubicBezTo>
                    <a:pt x="386"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21"/>
            <p:cNvSpPr/>
            <p:nvPr/>
          </p:nvSpPr>
          <p:spPr>
            <a:xfrm>
              <a:off x="6683650" y="2657500"/>
              <a:ext cx="9700" cy="9650"/>
            </a:xfrm>
            <a:custGeom>
              <a:avLst/>
              <a:gdLst/>
              <a:ahLst/>
              <a:cxnLst/>
              <a:rect l="l" t="t" r="r" b="b"/>
              <a:pathLst>
                <a:path w="388" h="386" extrusionOk="0">
                  <a:moveTo>
                    <a:pt x="195" y="0"/>
                  </a:moveTo>
                  <a:cubicBezTo>
                    <a:pt x="87" y="0"/>
                    <a:pt x="1" y="87"/>
                    <a:pt x="1" y="193"/>
                  </a:cubicBezTo>
                  <a:cubicBezTo>
                    <a:pt x="1" y="299"/>
                    <a:pt x="87" y="385"/>
                    <a:pt x="195" y="385"/>
                  </a:cubicBezTo>
                  <a:cubicBezTo>
                    <a:pt x="301" y="385"/>
                    <a:pt x="388" y="299"/>
                    <a:pt x="388" y="193"/>
                  </a:cubicBezTo>
                  <a:cubicBezTo>
                    <a:pt x="388"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21"/>
            <p:cNvSpPr/>
            <p:nvPr/>
          </p:nvSpPr>
          <p:spPr>
            <a:xfrm>
              <a:off x="6714200" y="2626950"/>
              <a:ext cx="9700" cy="9675"/>
            </a:xfrm>
            <a:custGeom>
              <a:avLst/>
              <a:gdLst/>
              <a:ahLst/>
              <a:cxnLst/>
              <a:rect l="l" t="t" r="r" b="b"/>
              <a:pathLst>
                <a:path w="388" h="387" extrusionOk="0">
                  <a:moveTo>
                    <a:pt x="195" y="0"/>
                  </a:moveTo>
                  <a:cubicBezTo>
                    <a:pt x="87" y="0"/>
                    <a:pt x="1" y="87"/>
                    <a:pt x="1" y="193"/>
                  </a:cubicBezTo>
                  <a:cubicBezTo>
                    <a:pt x="1" y="301"/>
                    <a:pt x="87" y="387"/>
                    <a:pt x="195" y="387"/>
                  </a:cubicBezTo>
                  <a:cubicBezTo>
                    <a:pt x="301" y="387"/>
                    <a:pt x="387" y="301"/>
                    <a:pt x="387" y="193"/>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21"/>
            <p:cNvSpPr/>
            <p:nvPr/>
          </p:nvSpPr>
          <p:spPr>
            <a:xfrm>
              <a:off x="6744750" y="2596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21"/>
            <p:cNvSpPr/>
            <p:nvPr/>
          </p:nvSpPr>
          <p:spPr>
            <a:xfrm>
              <a:off x="6561525" y="2779625"/>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1" y="387"/>
                    <a:pt x="387" y="301"/>
                    <a:pt x="387" y="193"/>
                  </a:cubicBezTo>
                  <a:cubicBezTo>
                    <a:pt x="387" y="87"/>
                    <a:pt x="301"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21"/>
            <p:cNvSpPr/>
            <p:nvPr/>
          </p:nvSpPr>
          <p:spPr>
            <a:xfrm>
              <a:off x="6437825" y="2961275"/>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299" y="387"/>
                    <a:pt x="386" y="300"/>
                    <a:pt x="386" y="194"/>
                  </a:cubicBezTo>
                  <a:cubicBezTo>
                    <a:pt x="386"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21"/>
            <p:cNvSpPr/>
            <p:nvPr/>
          </p:nvSpPr>
          <p:spPr>
            <a:xfrm>
              <a:off x="6497250" y="2900200"/>
              <a:ext cx="12950" cy="9675"/>
            </a:xfrm>
            <a:custGeom>
              <a:avLst/>
              <a:gdLst/>
              <a:ahLst/>
              <a:cxnLst/>
              <a:rect l="l" t="t" r="r" b="b"/>
              <a:pathLst>
                <a:path w="518" h="387" extrusionOk="0">
                  <a:moveTo>
                    <a:pt x="259" y="0"/>
                  </a:moveTo>
                  <a:cubicBezTo>
                    <a:pt x="210" y="0"/>
                    <a:pt x="160" y="19"/>
                    <a:pt x="123" y="57"/>
                  </a:cubicBezTo>
                  <a:cubicBezTo>
                    <a:pt x="1" y="178"/>
                    <a:pt x="87" y="386"/>
                    <a:pt x="260" y="386"/>
                  </a:cubicBezTo>
                  <a:cubicBezTo>
                    <a:pt x="431" y="386"/>
                    <a:pt x="517" y="178"/>
                    <a:pt x="396" y="57"/>
                  </a:cubicBezTo>
                  <a:cubicBezTo>
                    <a:pt x="358" y="19"/>
                    <a:pt x="309"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21"/>
            <p:cNvSpPr/>
            <p:nvPr/>
          </p:nvSpPr>
          <p:spPr>
            <a:xfrm>
              <a:off x="6559975" y="2839125"/>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0" y="387"/>
                    <a:pt x="387" y="301"/>
                    <a:pt x="387" y="193"/>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21"/>
            <p:cNvSpPr/>
            <p:nvPr/>
          </p:nvSpPr>
          <p:spPr>
            <a:xfrm>
              <a:off x="6651575" y="2747525"/>
              <a:ext cx="9675" cy="9700"/>
            </a:xfrm>
            <a:custGeom>
              <a:avLst/>
              <a:gdLst/>
              <a:ahLst/>
              <a:cxnLst/>
              <a:rect l="l" t="t" r="r" b="b"/>
              <a:pathLst>
                <a:path w="387" h="388" extrusionOk="0">
                  <a:moveTo>
                    <a:pt x="194" y="1"/>
                  </a:moveTo>
                  <a:cubicBezTo>
                    <a:pt x="86" y="1"/>
                    <a:pt x="0" y="87"/>
                    <a:pt x="0" y="193"/>
                  </a:cubicBezTo>
                  <a:cubicBezTo>
                    <a:pt x="0" y="299"/>
                    <a:pt x="86" y="387"/>
                    <a:pt x="194" y="387"/>
                  </a:cubicBezTo>
                  <a:cubicBezTo>
                    <a:pt x="300" y="387"/>
                    <a:pt x="387" y="299"/>
                    <a:pt x="387" y="193"/>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21"/>
            <p:cNvSpPr/>
            <p:nvPr/>
          </p:nvSpPr>
          <p:spPr>
            <a:xfrm>
              <a:off x="6407275" y="299180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21"/>
            <p:cNvSpPr/>
            <p:nvPr/>
          </p:nvSpPr>
          <p:spPr>
            <a:xfrm>
              <a:off x="6468325" y="2930725"/>
              <a:ext cx="9700" cy="9675"/>
            </a:xfrm>
            <a:custGeom>
              <a:avLst/>
              <a:gdLst/>
              <a:ahLst/>
              <a:cxnLst/>
              <a:rect l="l" t="t" r="r" b="b"/>
              <a:pathLst>
                <a:path w="388" h="387" extrusionOk="0">
                  <a:moveTo>
                    <a:pt x="195" y="0"/>
                  </a:moveTo>
                  <a:cubicBezTo>
                    <a:pt x="89" y="0"/>
                    <a:pt x="1" y="88"/>
                    <a:pt x="1" y="194"/>
                  </a:cubicBezTo>
                  <a:cubicBezTo>
                    <a:pt x="1" y="301"/>
                    <a:pt x="89" y="387"/>
                    <a:pt x="195" y="387"/>
                  </a:cubicBezTo>
                  <a:cubicBezTo>
                    <a:pt x="301" y="387"/>
                    <a:pt x="387" y="301"/>
                    <a:pt x="387" y="194"/>
                  </a:cubicBezTo>
                  <a:cubicBezTo>
                    <a:pt x="387" y="88"/>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21"/>
            <p:cNvSpPr/>
            <p:nvPr/>
          </p:nvSpPr>
          <p:spPr>
            <a:xfrm>
              <a:off x="6529425" y="2869675"/>
              <a:ext cx="9675" cy="9675"/>
            </a:xfrm>
            <a:custGeom>
              <a:avLst/>
              <a:gdLst/>
              <a:ahLst/>
              <a:cxnLst/>
              <a:rect l="l" t="t" r="r" b="b"/>
              <a:pathLst>
                <a:path w="387" h="387" extrusionOk="0">
                  <a:moveTo>
                    <a:pt x="193" y="0"/>
                  </a:moveTo>
                  <a:cubicBezTo>
                    <a:pt x="87" y="0"/>
                    <a:pt x="0" y="87"/>
                    <a:pt x="0" y="193"/>
                  </a:cubicBezTo>
                  <a:cubicBezTo>
                    <a:pt x="0" y="300"/>
                    <a:pt x="87" y="387"/>
                    <a:pt x="193" y="387"/>
                  </a:cubicBezTo>
                  <a:cubicBezTo>
                    <a:pt x="301" y="387"/>
                    <a:pt x="387" y="300"/>
                    <a:pt x="387" y="193"/>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21"/>
            <p:cNvSpPr/>
            <p:nvPr/>
          </p:nvSpPr>
          <p:spPr>
            <a:xfrm>
              <a:off x="6621025" y="2778075"/>
              <a:ext cx="9675" cy="9650"/>
            </a:xfrm>
            <a:custGeom>
              <a:avLst/>
              <a:gdLst/>
              <a:ahLst/>
              <a:cxnLst/>
              <a:rect l="l" t="t" r="r" b="b"/>
              <a:pathLst>
                <a:path w="387" h="386" extrusionOk="0">
                  <a:moveTo>
                    <a:pt x="194" y="1"/>
                  </a:moveTo>
                  <a:cubicBezTo>
                    <a:pt x="88" y="1"/>
                    <a:pt x="0" y="87"/>
                    <a:pt x="0" y="193"/>
                  </a:cubicBezTo>
                  <a:cubicBezTo>
                    <a:pt x="0" y="299"/>
                    <a:pt x="88" y="386"/>
                    <a:pt x="194" y="386"/>
                  </a:cubicBezTo>
                  <a:cubicBezTo>
                    <a:pt x="300" y="386"/>
                    <a:pt x="387" y="299"/>
                    <a:pt x="387" y="193"/>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21"/>
            <p:cNvSpPr/>
            <p:nvPr/>
          </p:nvSpPr>
          <p:spPr>
            <a:xfrm>
              <a:off x="6682100" y="2717000"/>
              <a:ext cx="9700" cy="9675"/>
            </a:xfrm>
            <a:custGeom>
              <a:avLst/>
              <a:gdLst/>
              <a:ahLst/>
              <a:cxnLst/>
              <a:rect l="l" t="t" r="r" b="b"/>
              <a:pathLst>
                <a:path w="388" h="387" extrusionOk="0">
                  <a:moveTo>
                    <a:pt x="193" y="0"/>
                  </a:moveTo>
                  <a:cubicBezTo>
                    <a:pt x="87" y="0"/>
                    <a:pt x="1" y="86"/>
                    <a:pt x="1" y="193"/>
                  </a:cubicBezTo>
                  <a:cubicBezTo>
                    <a:pt x="1" y="300"/>
                    <a:pt x="87" y="387"/>
                    <a:pt x="193" y="387"/>
                  </a:cubicBezTo>
                  <a:cubicBezTo>
                    <a:pt x="301" y="387"/>
                    <a:pt x="387" y="300"/>
                    <a:pt x="387" y="193"/>
                  </a:cubicBezTo>
                  <a:cubicBezTo>
                    <a:pt x="387" y="86"/>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21"/>
            <p:cNvSpPr/>
            <p:nvPr/>
          </p:nvSpPr>
          <p:spPr>
            <a:xfrm>
              <a:off x="6712650" y="26864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21"/>
            <p:cNvSpPr/>
            <p:nvPr/>
          </p:nvSpPr>
          <p:spPr>
            <a:xfrm>
              <a:off x="6741575" y="2655925"/>
              <a:ext cx="12900" cy="9675"/>
            </a:xfrm>
            <a:custGeom>
              <a:avLst/>
              <a:gdLst/>
              <a:ahLst/>
              <a:cxnLst/>
              <a:rect l="l" t="t" r="r" b="b"/>
              <a:pathLst>
                <a:path w="516" h="387" extrusionOk="0">
                  <a:moveTo>
                    <a:pt x="258" y="0"/>
                  </a:moveTo>
                  <a:cubicBezTo>
                    <a:pt x="209" y="0"/>
                    <a:pt x="159" y="19"/>
                    <a:pt x="121" y="57"/>
                  </a:cubicBezTo>
                  <a:cubicBezTo>
                    <a:pt x="0" y="178"/>
                    <a:pt x="87" y="386"/>
                    <a:pt x="258" y="386"/>
                  </a:cubicBezTo>
                  <a:cubicBezTo>
                    <a:pt x="431" y="386"/>
                    <a:pt x="516" y="178"/>
                    <a:pt x="394" y="57"/>
                  </a:cubicBezTo>
                  <a:cubicBezTo>
                    <a:pt x="356" y="19"/>
                    <a:pt x="307"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21"/>
            <p:cNvSpPr/>
            <p:nvPr/>
          </p:nvSpPr>
          <p:spPr>
            <a:xfrm>
              <a:off x="6773750" y="2625350"/>
              <a:ext cx="9650" cy="9700"/>
            </a:xfrm>
            <a:custGeom>
              <a:avLst/>
              <a:gdLst/>
              <a:ahLst/>
              <a:cxnLst/>
              <a:rect l="l" t="t" r="r" b="b"/>
              <a:pathLst>
                <a:path w="386" h="388" extrusionOk="0">
                  <a:moveTo>
                    <a:pt x="193" y="1"/>
                  </a:moveTo>
                  <a:cubicBezTo>
                    <a:pt x="87" y="1"/>
                    <a:pt x="0" y="89"/>
                    <a:pt x="0" y="195"/>
                  </a:cubicBezTo>
                  <a:cubicBezTo>
                    <a:pt x="0" y="301"/>
                    <a:pt x="87" y="387"/>
                    <a:pt x="193" y="387"/>
                  </a:cubicBezTo>
                  <a:cubicBezTo>
                    <a:pt x="299" y="387"/>
                    <a:pt x="385" y="301"/>
                    <a:pt x="385" y="195"/>
                  </a:cubicBezTo>
                  <a:cubicBezTo>
                    <a:pt x="385" y="89"/>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21"/>
            <p:cNvSpPr/>
            <p:nvPr/>
          </p:nvSpPr>
          <p:spPr>
            <a:xfrm>
              <a:off x="6590525" y="2808575"/>
              <a:ext cx="9650" cy="9700"/>
            </a:xfrm>
            <a:custGeom>
              <a:avLst/>
              <a:gdLst/>
              <a:ahLst/>
              <a:cxnLst/>
              <a:rect l="l" t="t" r="r" b="b"/>
              <a:pathLst>
                <a:path w="386" h="388" extrusionOk="0">
                  <a:moveTo>
                    <a:pt x="193" y="1"/>
                  </a:moveTo>
                  <a:cubicBezTo>
                    <a:pt x="86" y="1"/>
                    <a:pt x="0" y="87"/>
                    <a:pt x="0" y="195"/>
                  </a:cubicBezTo>
                  <a:cubicBezTo>
                    <a:pt x="0" y="301"/>
                    <a:pt x="86" y="387"/>
                    <a:pt x="193" y="387"/>
                  </a:cubicBezTo>
                  <a:cubicBezTo>
                    <a:pt x="299" y="387"/>
                    <a:pt x="385" y="301"/>
                    <a:pt x="385" y="195"/>
                  </a:cubicBezTo>
                  <a:cubicBezTo>
                    <a:pt x="385"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21"/>
            <p:cNvSpPr/>
            <p:nvPr/>
          </p:nvSpPr>
          <p:spPr>
            <a:xfrm>
              <a:off x="6465150" y="2990250"/>
              <a:ext cx="12950" cy="9700"/>
            </a:xfrm>
            <a:custGeom>
              <a:avLst/>
              <a:gdLst/>
              <a:ahLst/>
              <a:cxnLst/>
              <a:rect l="l" t="t" r="r" b="b"/>
              <a:pathLst>
                <a:path w="518" h="388" extrusionOk="0">
                  <a:moveTo>
                    <a:pt x="259" y="0"/>
                  </a:moveTo>
                  <a:cubicBezTo>
                    <a:pt x="209" y="0"/>
                    <a:pt x="160" y="19"/>
                    <a:pt x="122" y="57"/>
                  </a:cubicBezTo>
                  <a:cubicBezTo>
                    <a:pt x="1" y="178"/>
                    <a:pt x="87" y="387"/>
                    <a:pt x="260" y="387"/>
                  </a:cubicBezTo>
                  <a:cubicBezTo>
                    <a:pt x="431" y="387"/>
                    <a:pt x="517" y="178"/>
                    <a:pt x="396" y="57"/>
                  </a:cubicBezTo>
                  <a:cubicBezTo>
                    <a:pt x="358" y="19"/>
                    <a:pt x="309"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21"/>
            <p:cNvSpPr/>
            <p:nvPr/>
          </p:nvSpPr>
          <p:spPr>
            <a:xfrm>
              <a:off x="6527875" y="2929175"/>
              <a:ext cx="9650" cy="9675"/>
            </a:xfrm>
            <a:custGeom>
              <a:avLst/>
              <a:gdLst/>
              <a:ahLst/>
              <a:cxnLst/>
              <a:rect l="l" t="t" r="r" b="b"/>
              <a:pathLst>
                <a:path w="386" h="387" extrusionOk="0">
                  <a:moveTo>
                    <a:pt x="193" y="0"/>
                  </a:moveTo>
                  <a:cubicBezTo>
                    <a:pt x="87" y="0"/>
                    <a:pt x="0" y="87"/>
                    <a:pt x="0" y="194"/>
                  </a:cubicBezTo>
                  <a:cubicBezTo>
                    <a:pt x="0" y="300"/>
                    <a:pt x="87" y="387"/>
                    <a:pt x="193" y="387"/>
                  </a:cubicBezTo>
                  <a:cubicBezTo>
                    <a:pt x="299" y="387"/>
                    <a:pt x="385" y="300"/>
                    <a:pt x="385" y="194"/>
                  </a:cubicBezTo>
                  <a:cubicBezTo>
                    <a:pt x="385"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21"/>
            <p:cNvSpPr/>
            <p:nvPr/>
          </p:nvSpPr>
          <p:spPr>
            <a:xfrm>
              <a:off x="6588925" y="2868125"/>
              <a:ext cx="9675" cy="9650"/>
            </a:xfrm>
            <a:custGeom>
              <a:avLst/>
              <a:gdLst/>
              <a:ahLst/>
              <a:cxnLst/>
              <a:rect l="l" t="t" r="r" b="b"/>
              <a:pathLst>
                <a:path w="387" h="386" extrusionOk="0">
                  <a:moveTo>
                    <a:pt x="194" y="0"/>
                  </a:moveTo>
                  <a:cubicBezTo>
                    <a:pt x="87" y="0"/>
                    <a:pt x="0" y="87"/>
                    <a:pt x="0" y="193"/>
                  </a:cubicBezTo>
                  <a:cubicBezTo>
                    <a:pt x="0" y="299"/>
                    <a:pt x="87" y="385"/>
                    <a:pt x="194" y="385"/>
                  </a:cubicBezTo>
                  <a:cubicBezTo>
                    <a:pt x="300" y="385"/>
                    <a:pt x="387" y="299"/>
                    <a:pt x="387" y="193"/>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21"/>
            <p:cNvSpPr/>
            <p:nvPr/>
          </p:nvSpPr>
          <p:spPr>
            <a:xfrm>
              <a:off x="6680550" y="2776475"/>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299" y="387"/>
                    <a:pt x="387" y="301"/>
                    <a:pt x="387" y="195"/>
                  </a:cubicBezTo>
                  <a:cubicBezTo>
                    <a:pt x="387"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21"/>
            <p:cNvSpPr/>
            <p:nvPr/>
          </p:nvSpPr>
          <p:spPr>
            <a:xfrm>
              <a:off x="6436225" y="3020800"/>
              <a:ext cx="9700" cy="9650"/>
            </a:xfrm>
            <a:custGeom>
              <a:avLst/>
              <a:gdLst/>
              <a:ahLst/>
              <a:cxnLst/>
              <a:rect l="l" t="t" r="r" b="b"/>
              <a:pathLst>
                <a:path w="388" h="386" extrusionOk="0">
                  <a:moveTo>
                    <a:pt x="195" y="1"/>
                  </a:moveTo>
                  <a:cubicBezTo>
                    <a:pt x="87" y="1"/>
                    <a:pt x="1" y="87"/>
                    <a:pt x="1" y="193"/>
                  </a:cubicBezTo>
                  <a:cubicBezTo>
                    <a:pt x="1" y="299"/>
                    <a:pt x="87" y="386"/>
                    <a:pt x="195" y="386"/>
                  </a:cubicBezTo>
                  <a:cubicBezTo>
                    <a:pt x="301" y="386"/>
                    <a:pt x="388" y="299"/>
                    <a:pt x="388" y="193"/>
                  </a:cubicBezTo>
                  <a:cubicBezTo>
                    <a:pt x="388"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21"/>
            <p:cNvSpPr/>
            <p:nvPr/>
          </p:nvSpPr>
          <p:spPr>
            <a:xfrm>
              <a:off x="6497325" y="2959700"/>
              <a:ext cx="9700" cy="9700"/>
            </a:xfrm>
            <a:custGeom>
              <a:avLst/>
              <a:gdLst/>
              <a:ahLst/>
              <a:cxnLst/>
              <a:rect l="l" t="t" r="r" b="b"/>
              <a:pathLst>
                <a:path w="388" h="388" extrusionOk="0">
                  <a:moveTo>
                    <a:pt x="193" y="1"/>
                  </a:moveTo>
                  <a:cubicBezTo>
                    <a:pt x="87" y="1"/>
                    <a:pt x="1" y="87"/>
                    <a:pt x="1" y="194"/>
                  </a:cubicBezTo>
                  <a:cubicBezTo>
                    <a:pt x="1" y="301"/>
                    <a:pt x="87" y="388"/>
                    <a:pt x="193" y="388"/>
                  </a:cubicBezTo>
                  <a:cubicBezTo>
                    <a:pt x="301" y="388"/>
                    <a:pt x="387" y="301"/>
                    <a:pt x="387" y="194"/>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21"/>
            <p:cNvSpPr/>
            <p:nvPr/>
          </p:nvSpPr>
          <p:spPr>
            <a:xfrm>
              <a:off x="6558375" y="2898625"/>
              <a:ext cx="9700" cy="9675"/>
            </a:xfrm>
            <a:custGeom>
              <a:avLst/>
              <a:gdLst/>
              <a:ahLst/>
              <a:cxnLst/>
              <a:rect l="l" t="t" r="r" b="b"/>
              <a:pathLst>
                <a:path w="388" h="387" extrusionOk="0">
                  <a:moveTo>
                    <a:pt x="195" y="0"/>
                  </a:moveTo>
                  <a:cubicBezTo>
                    <a:pt x="88" y="0"/>
                    <a:pt x="1" y="87"/>
                    <a:pt x="1" y="194"/>
                  </a:cubicBezTo>
                  <a:cubicBezTo>
                    <a:pt x="1" y="301"/>
                    <a:pt x="88" y="387"/>
                    <a:pt x="195" y="387"/>
                  </a:cubicBezTo>
                  <a:cubicBezTo>
                    <a:pt x="301" y="387"/>
                    <a:pt x="387" y="301"/>
                    <a:pt x="387" y="194"/>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21"/>
            <p:cNvSpPr/>
            <p:nvPr/>
          </p:nvSpPr>
          <p:spPr>
            <a:xfrm>
              <a:off x="6650000" y="2807025"/>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21"/>
            <p:cNvSpPr/>
            <p:nvPr/>
          </p:nvSpPr>
          <p:spPr>
            <a:xfrm>
              <a:off x="6709425" y="2745950"/>
              <a:ext cx="12950" cy="9675"/>
            </a:xfrm>
            <a:custGeom>
              <a:avLst/>
              <a:gdLst/>
              <a:ahLst/>
              <a:cxnLst/>
              <a:rect l="l" t="t" r="r" b="b"/>
              <a:pathLst>
                <a:path w="518" h="387" extrusionOk="0">
                  <a:moveTo>
                    <a:pt x="260" y="1"/>
                  </a:moveTo>
                  <a:cubicBezTo>
                    <a:pt x="211" y="1"/>
                    <a:pt x="161" y="20"/>
                    <a:pt x="124" y="58"/>
                  </a:cubicBezTo>
                  <a:cubicBezTo>
                    <a:pt x="1" y="179"/>
                    <a:pt x="87" y="387"/>
                    <a:pt x="260" y="387"/>
                  </a:cubicBezTo>
                  <a:cubicBezTo>
                    <a:pt x="431" y="387"/>
                    <a:pt x="518" y="179"/>
                    <a:pt x="396" y="58"/>
                  </a:cubicBezTo>
                  <a:cubicBezTo>
                    <a:pt x="359" y="20"/>
                    <a:pt x="309"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21"/>
            <p:cNvSpPr/>
            <p:nvPr/>
          </p:nvSpPr>
          <p:spPr>
            <a:xfrm>
              <a:off x="6741600" y="2715425"/>
              <a:ext cx="9700" cy="9650"/>
            </a:xfrm>
            <a:custGeom>
              <a:avLst/>
              <a:gdLst/>
              <a:ahLst/>
              <a:cxnLst/>
              <a:rect l="l" t="t" r="r" b="b"/>
              <a:pathLst>
                <a:path w="388" h="386" extrusionOk="0">
                  <a:moveTo>
                    <a:pt x="195" y="1"/>
                  </a:moveTo>
                  <a:cubicBezTo>
                    <a:pt x="87" y="1"/>
                    <a:pt x="1" y="87"/>
                    <a:pt x="1" y="193"/>
                  </a:cubicBezTo>
                  <a:cubicBezTo>
                    <a:pt x="1" y="299"/>
                    <a:pt x="87" y="386"/>
                    <a:pt x="195" y="386"/>
                  </a:cubicBezTo>
                  <a:cubicBezTo>
                    <a:pt x="301" y="386"/>
                    <a:pt x="387" y="299"/>
                    <a:pt x="387" y="193"/>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21"/>
            <p:cNvSpPr/>
            <p:nvPr/>
          </p:nvSpPr>
          <p:spPr>
            <a:xfrm>
              <a:off x="6772150" y="2684900"/>
              <a:ext cx="9700" cy="9650"/>
            </a:xfrm>
            <a:custGeom>
              <a:avLst/>
              <a:gdLst/>
              <a:ahLst/>
              <a:cxnLst/>
              <a:rect l="l" t="t" r="r" b="b"/>
              <a:pathLst>
                <a:path w="388" h="386" extrusionOk="0">
                  <a:moveTo>
                    <a:pt x="193" y="0"/>
                  </a:moveTo>
                  <a:cubicBezTo>
                    <a:pt x="87" y="0"/>
                    <a:pt x="0" y="86"/>
                    <a:pt x="0" y="193"/>
                  </a:cubicBezTo>
                  <a:cubicBezTo>
                    <a:pt x="0" y="299"/>
                    <a:pt x="87" y="385"/>
                    <a:pt x="193" y="385"/>
                  </a:cubicBezTo>
                  <a:cubicBezTo>
                    <a:pt x="301" y="385"/>
                    <a:pt x="387" y="299"/>
                    <a:pt x="387" y="193"/>
                  </a:cubicBezTo>
                  <a:cubicBezTo>
                    <a:pt x="387" y="86"/>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21"/>
            <p:cNvSpPr/>
            <p:nvPr/>
          </p:nvSpPr>
          <p:spPr>
            <a:xfrm>
              <a:off x="6802700" y="2654350"/>
              <a:ext cx="9675" cy="9675"/>
            </a:xfrm>
            <a:custGeom>
              <a:avLst/>
              <a:gdLst/>
              <a:ahLst/>
              <a:cxnLst/>
              <a:rect l="l" t="t" r="r" b="b"/>
              <a:pathLst>
                <a:path w="387" h="387" extrusionOk="0">
                  <a:moveTo>
                    <a:pt x="193" y="0"/>
                  </a:moveTo>
                  <a:cubicBezTo>
                    <a:pt x="87" y="0"/>
                    <a:pt x="0" y="87"/>
                    <a:pt x="0" y="193"/>
                  </a:cubicBezTo>
                  <a:cubicBezTo>
                    <a:pt x="0" y="300"/>
                    <a:pt x="87" y="387"/>
                    <a:pt x="193" y="387"/>
                  </a:cubicBezTo>
                  <a:cubicBezTo>
                    <a:pt x="300" y="387"/>
                    <a:pt x="387" y="300"/>
                    <a:pt x="387" y="193"/>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21"/>
            <p:cNvSpPr/>
            <p:nvPr/>
          </p:nvSpPr>
          <p:spPr>
            <a:xfrm>
              <a:off x="6617825" y="2837550"/>
              <a:ext cx="12950" cy="9700"/>
            </a:xfrm>
            <a:custGeom>
              <a:avLst/>
              <a:gdLst/>
              <a:ahLst/>
              <a:cxnLst/>
              <a:rect l="l" t="t" r="r" b="b"/>
              <a:pathLst>
                <a:path w="518" h="388" extrusionOk="0">
                  <a:moveTo>
                    <a:pt x="259" y="1"/>
                  </a:moveTo>
                  <a:cubicBezTo>
                    <a:pt x="210" y="1"/>
                    <a:pt x="160" y="20"/>
                    <a:pt x="122" y="58"/>
                  </a:cubicBezTo>
                  <a:cubicBezTo>
                    <a:pt x="1" y="179"/>
                    <a:pt x="87" y="388"/>
                    <a:pt x="260" y="388"/>
                  </a:cubicBezTo>
                  <a:cubicBezTo>
                    <a:pt x="431" y="388"/>
                    <a:pt x="518" y="179"/>
                    <a:pt x="397" y="58"/>
                  </a:cubicBezTo>
                  <a:cubicBezTo>
                    <a:pt x="359" y="20"/>
                    <a:pt x="309"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21"/>
            <p:cNvSpPr/>
            <p:nvPr/>
          </p:nvSpPr>
          <p:spPr>
            <a:xfrm>
              <a:off x="6495775" y="3019200"/>
              <a:ext cx="9650" cy="9700"/>
            </a:xfrm>
            <a:custGeom>
              <a:avLst/>
              <a:gdLst/>
              <a:ahLst/>
              <a:cxnLst/>
              <a:rect l="l" t="t" r="r" b="b"/>
              <a:pathLst>
                <a:path w="386" h="388" extrusionOk="0">
                  <a:moveTo>
                    <a:pt x="193" y="1"/>
                  </a:moveTo>
                  <a:cubicBezTo>
                    <a:pt x="87" y="1"/>
                    <a:pt x="0" y="87"/>
                    <a:pt x="0" y="195"/>
                  </a:cubicBezTo>
                  <a:cubicBezTo>
                    <a:pt x="0" y="301"/>
                    <a:pt x="87" y="387"/>
                    <a:pt x="193" y="387"/>
                  </a:cubicBezTo>
                  <a:cubicBezTo>
                    <a:pt x="299" y="387"/>
                    <a:pt x="385" y="301"/>
                    <a:pt x="385" y="195"/>
                  </a:cubicBezTo>
                  <a:cubicBezTo>
                    <a:pt x="385"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21"/>
            <p:cNvSpPr/>
            <p:nvPr/>
          </p:nvSpPr>
          <p:spPr>
            <a:xfrm>
              <a:off x="6556825" y="2958150"/>
              <a:ext cx="9675" cy="9650"/>
            </a:xfrm>
            <a:custGeom>
              <a:avLst/>
              <a:gdLst/>
              <a:ahLst/>
              <a:cxnLst/>
              <a:rect l="l" t="t" r="r" b="b"/>
              <a:pathLst>
                <a:path w="387" h="386" extrusionOk="0">
                  <a:moveTo>
                    <a:pt x="194" y="1"/>
                  </a:moveTo>
                  <a:cubicBezTo>
                    <a:pt x="87" y="1"/>
                    <a:pt x="0" y="87"/>
                    <a:pt x="0" y="193"/>
                  </a:cubicBezTo>
                  <a:cubicBezTo>
                    <a:pt x="0" y="299"/>
                    <a:pt x="87" y="386"/>
                    <a:pt x="194" y="386"/>
                  </a:cubicBezTo>
                  <a:cubicBezTo>
                    <a:pt x="301" y="386"/>
                    <a:pt x="387" y="299"/>
                    <a:pt x="387" y="193"/>
                  </a:cubicBezTo>
                  <a:cubicBezTo>
                    <a:pt x="387" y="87"/>
                    <a:pt x="301"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21"/>
            <p:cNvSpPr/>
            <p:nvPr/>
          </p:nvSpPr>
          <p:spPr>
            <a:xfrm>
              <a:off x="6617900" y="2897075"/>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300" y="387"/>
                    <a:pt x="386" y="300"/>
                    <a:pt x="386" y="194"/>
                  </a:cubicBezTo>
                  <a:cubicBezTo>
                    <a:pt x="386"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21"/>
            <p:cNvSpPr/>
            <p:nvPr/>
          </p:nvSpPr>
          <p:spPr>
            <a:xfrm>
              <a:off x="6707875" y="2805450"/>
              <a:ext cx="12950" cy="9675"/>
            </a:xfrm>
            <a:custGeom>
              <a:avLst/>
              <a:gdLst/>
              <a:ahLst/>
              <a:cxnLst/>
              <a:rect l="l" t="t" r="r" b="b"/>
              <a:pathLst>
                <a:path w="518" h="387" extrusionOk="0">
                  <a:moveTo>
                    <a:pt x="259" y="1"/>
                  </a:moveTo>
                  <a:cubicBezTo>
                    <a:pt x="210" y="1"/>
                    <a:pt x="161" y="20"/>
                    <a:pt x="123" y="58"/>
                  </a:cubicBezTo>
                  <a:cubicBezTo>
                    <a:pt x="1" y="179"/>
                    <a:pt x="87" y="387"/>
                    <a:pt x="260" y="387"/>
                  </a:cubicBezTo>
                  <a:cubicBezTo>
                    <a:pt x="431" y="387"/>
                    <a:pt x="518" y="179"/>
                    <a:pt x="396" y="58"/>
                  </a:cubicBezTo>
                  <a:cubicBezTo>
                    <a:pt x="358" y="20"/>
                    <a:pt x="309"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21"/>
            <p:cNvSpPr/>
            <p:nvPr/>
          </p:nvSpPr>
          <p:spPr>
            <a:xfrm>
              <a:off x="6465225" y="3049750"/>
              <a:ext cx="9650" cy="9700"/>
            </a:xfrm>
            <a:custGeom>
              <a:avLst/>
              <a:gdLst/>
              <a:ahLst/>
              <a:cxnLst/>
              <a:rect l="l" t="t" r="r" b="b"/>
              <a:pathLst>
                <a:path w="386" h="388" extrusionOk="0">
                  <a:moveTo>
                    <a:pt x="193" y="1"/>
                  </a:moveTo>
                  <a:cubicBezTo>
                    <a:pt x="87" y="1"/>
                    <a:pt x="1" y="87"/>
                    <a:pt x="1" y="193"/>
                  </a:cubicBezTo>
                  <a:cubicBezTo>
                    <a:pt x="1" y="301"/>
                    <a:pt x="87" y="387"/>
                    <a:pt x="193" y="387"/>
                  </a:cubicBezTo>
                  <a:cubicBezTo>
                    <a:pt x="299" y="387"/>
                    <a:pt x="386" y="301"/>
                    <a:pt x="386" y="193"/>
                  </a:cubicBezTo>
                  <a:cubicBezTo>
                    <a:pt x="386"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21"/>
            <p:cNvSpPr/>
            <p:nvPr/>
          </p:nvSpPr>
          <p:spPr>
            <a:xfrm>
              <a:off x="6526275" y="2988675"/>
              <a:ext cx="9700" cy="9675"/>
            </a:xfrm>
            <a:custGeom>
              <a:avLst/>
              <a:gdLst/>
              <a:ahLst/>
              <a:cxnLst/>
              <a:rect l="l" t="t" r="r" b="b"/>
              <a:pathLst>
                <a:path w="388" h="387" extrusionOk="0">
                  <a:moveTo>
                    <a:pt x="195" y="0"/>
                  </a:moveTo>
                  <a:cubicBezTo>
                    <a:pt x="87" y="0"/>
                    <a:pt x="1" y="88"/>
                    <a:pt x="1" y="194"/>
                  </a:cubicBezTo>
                  <a:cubicBezTo>
                    <a:pt x="1" y="300"/>
                    <a:pt x="87" y="387"/>
                    <a:pt x="195" y="387"/>
                  </a:cubicBezTo>
                  <a:cubicBezTo>
                    <a:pt x="301" y="387"/>
                    <a:pt x="387" y="300"/>
                    <a:pt x="387" y="194"/>
                  </a:cubicBezTo>
                  <a:cubicBezTo>
                    <a:pt x="387" y="88"/>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21"/>
            <p:cNvSpPr/>
            <p:nvPr/>
          </p:nvSpPr>
          <p:spPr>
            <a:xfrm>
              <a:off x="6587375" y="2927625"/>
              <a:ext cx="9675" cy="9675"/>
            </a:xfrm>
            <a:custGeom>
              <a:avLst/>
              <a:gdLst/>
              <a:ahLst/>
              <a:cxnLst/>
              <a:rect l="l" t="t" r="r" b="b"/>
              <a:pathLst>
                <a:path w="387" h="387" extrusionOk="0">
                  <a:moveTo>
                    <a:pt x="193" y="0"/>
                  </a:moveTo>
                  <a:cubicBezTo>
                    <a:pt x="87" y="0"/>
                    <a:pt x="0" y="86"/>
                    <a:pt x="0" y="193"/>
                  </a:cubicBezTo>
                  <a:cubicBezTo>
                    <a:pt x="0" y="300"/>
                    <a:pt x="87" y="387"/>
                    <a:pt x="193" y="387"/>
                  </a:cubicBezTo>
                  <a:cubicBezTo>
                    <a:pt x="300" y="387"/>
                    <a:pt x="387" y="300"/>
                    <a:pt x="387" y="193"/>
                  </a:cubicBezTo>
                  <a:cubicBezTo>
                    <a:pt x="387" y="86"/>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21"/>
            <p:cNvSpPr/>
            <p:nvPr/>
          </p:nvSpPr>
          <p:spPr>
            <a:xfrm>
              <a:off x="6677325" y="2836000"/>
              <a:ext cx="12950" cy="9675"/>
            </a:xfrm>
            <a:custGeom>
              <a:avLst/>
              <a:gdLst/>
              <a:ahLst/>
              <a:cxnLst/>
              <a:rect l="l" t="t" r="r" b="b"/>
              <a:pathLst>
                <a:path w="518" h="387" extrusionOk="0">
                  <a:moveTo>
                    <a:pt x="259" y="1"/>
                  </a:moveTo>
                  <a:cubicBezTo>
                    <a:pt x="210" y="1"/>
                    <a:pt x="161" y="19"/>
                    <a:pt x="124" y="57"/>
                  </a:cubicBezTo>
                  <a:cubicBezTo>
                    <a:pt x="1" y="179"/>
                    <a:pt x="87" y="386"/>
                    <a:pt x="260" y="386"/>
                  </a:cubicBezTo>
                  <a:cubicBezTo>
                    <a:pt x="431" y="386"/>
                    <a:pt x="518" y="179"/>
                    <a:pt x="396" y="57"/>
                  </a:cubicBezTo>
                  <a:cubicBezTo>
                    <a:pt x="359" y="19"/>
                    <a:pt x="309"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21"/>
            <p:cNvSpPr/>
            <p:nvPr/>
          </p:nvSpPr>
          <p:spPr>
            <a:xfrm>
              <a:off x="6740050" y="2774925"/>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21"/>
            <p:cNvSpPr/>
            <p:nvPr/>
          </p:nvSpPr>
          <p:spPr>
            <a:xfrm>
              <a:off x="6770600" y="2744375"/>
              <a:ext cx="9675" cy="9700"/>
            </a:xfrm>
            <a:custGeom>
              <a:avLst/>
              <a:gdLst/>
              <a:ahLst/>
              <a:cxnLst/>
              <a:rect l="l" t="t" r="r" b="b"/>
              <a:pathLst>
                <a:path w="387" h="388" extrusionOk="0">
                  <a:moveTo>
                    <a:pt x="193" y="1"/>
                  </a:moveTo>
                  <a:cubicBezTo>
                    <a:pt x="87" y="1"/>
                    <a:pt x="0" y="87"/>
                    <a:pt x="0" y="193"/>
                  </a:cubicBezTo>
                  <a:cubicBezTo>
                    <a:pt x="0" y="301"/>
                    <a:pt x="87" y="388"/>
                    <a:pt x="193" y="388"/>
                  </a:cubicBezTo>
                  <a:cubicBezTo>
                    <a:pt x="299" y="388"/>
                    <a:pt x="387" y="301"/>
                    <a:pt x="387" y="193"/>
                  </a:cubicBezTo>
                  <a:cubicBezTo>
                    <a:pt x="387"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21"/>
            <p:cNvSpPr/>
            <p:nvPr/>
          </p:nvSpPr>
          <p:spPr>
            <a:xfrm>
              <a:off x="6801150" y="2713850"/>
              <a:ext cx="9650" cy="9675"/>
            </a:xfrm>
            <a:custGeom>
              <a:avLst/>
              <a:gdLst/>
              <a:ahLst/>
              <a:cxnLst/>
              <a:rect l="l" t="t" r="r" b="b"/>
              <a:pathLst>
                <a:path w="386" h="387" extrusionOk="0">
                  <a:moveTo>
                    <a:pt x="193" y="0"/>
                  </a:moveTo>
                  <a:cubicBezTo>
                    <a:pt x="87" y="0"/>
                    <a:pt x="0" y="87"/>
                    <a:pt x="0" y="194"/>
                  </a:cubicBezTo>
                  <a:cubicBezTo>
                    <a:pt x="0" y="300"/>
                    <a:pt x="87" y="387"/>
                    <a:pt x="193" y="387"/>
                  </a:cubicBezTo>
                  <a:cubicBezTo>
                    <a:pt x="299" y="387"/>
                    <a:pt x="385" y="300"/>
                    <a:pt x="385" y="194"/>
                  </a:cubicBezTo>
                  <a:cubicBezTo>
                    <a:pt x="385"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21"/>
            <p:cNvSpPr/>
            <p:nvPr/>
          </p:nvSpPr>
          <p:spPr>
            <a:xfrm>
              <a:off x="6831650" y="2683325"/>
              <a:ext cx="9675" cy="9650"/>
            </a:xfrm>
            <a:custGeom>
              <a:avLst/>
              <a:gdLst/>
              <a:ahLst/>
              <a:cxnLst/>
              <a:rect l="l" t="t" r="r" b="b"/>
              <a:pathLst>
                <a:path w="387" h="386" extrusionOk="0">
                  <a:moveTo>
                    <a:pt x="194" y="1"/>
                  </a:moveTo>
                  <a:cubicBezTo>
                    <a:pt x="87" y="1"/>
                    <a:pt x="0" y="87"/>
                    <a:pt x="0" y="193"/>
                  </a:cubicBezTo>
                  <a:cubicBezTo>
                    <a:pt x="0" y="300"/>
                    <a:pt x="87" y="386"/>
                    <a:pt x="194" y="386"/>
                  </a:cubicBezTo>
                  <a:cubicBezTo>
                    <a:pt x="301" y="386"/>
                    <a:pt x="387" y="300"/>
                    <a:pt x="387" y="193"/>
                  </a:cubicBezTo>
                  <a:cubicBezTo>
                    <a:pt x="387" y="87"/>
                    <a:pt x="301"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21"/>
            <p:cNvSpPr/>
            <p:nvPr/>
          </p:nvSpPr>
          <p:spPr>
            <a:xfrm>
              <a:off x="6648450" y="2866525"/>
              <a:ext cx="9650" cy="9700"/>
            </a:xfrm>
            <a:custGeom>
              <a:avLst/>
              <a:gdLst/>
              <a:ahLst/>
              <a:cxnLst/>
              <a:rect l="l" t="t" r="r" b="b"/>
              <a:pathLst>
                <a:path w="386" h="388" extrusionOk="0">
                  <a:moveTo>
                    <a:pt x="193" y="1"/>
                  </a:moveTo>
                  <a:cubicBezTo>
                    <a:pt x="87" y="1"/>
                    <a:pt x="1" y="87"/>
                    <a:pt x="1" y="195"/>
                  </a:cubicBezTo>
                  <a:cubicBezTo>
                    <a:pt x="1" y="301"/>
                    <a:pt x="87" y="387"/>
                    <a:pt x="193" y="387"/>
                  </a:cubicBezTo>
                  <a:cubicBezTo>
                    <a:pt x="299" y="387"/>
                    <a:pt x="386" y="301"/>
                    <a:pt x="386" y="195"/>
                  </a:cubicBezTo>
                  <a:cubicBezTo>
                    <a:pt x="386"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21"/>
            <p:cNvSpPr/>
            <p:nvPr/>
          </p:nvSpPr>
          <p:spPr>
            <a:xfrm>
              <a:off x="6524725" y="3048200"/>
              <a:ext cx="9700" cy="9650"/>
            </a:xfrm>
            <a:custGeom>
              <a:avLst/>
              <a:gdLst/>
              <a:ahLst/>
              <a:cxnLst/>
              <a:rect l="l" t="t" r="r" b="b"/>
              <a:pathLst>
                <a:path w="388" h="386" extrusionOk="0">
                  <a:moveTo>
                    <a:pt x="193" y="0"/>
                  </a:moveTo>
                  <a:cubicBezTo>
                    <a:pt x="87" y="0"/>
                    <a:pt x="0" y="87"/>
                    <a:pt x="0" y="193"/>
                  </a:cubicBezTo>
                  <a:cubicBezTo>
                    <a:pt x="0" y="299"/>
                    <a:pt x="87" y="386"/>
                    <a:pt x="193" y="386"/>
                  </a:cubicBezTo>
                  <a:cubicBezTo>
                    <a:pt x="301" y="386"/>
                    <a:pt x="387" y="299"/>
                    <a:pt x="387" y="193"/>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21"/>
            <p:cNvSpPr/>
            <p:nvPr/>
          </p:nvSpPr>
          <p:spPr>
            <a:xfrm>
              <a:off x="6585825" y="2987100"/>
              <a:ext cx="9650" cy="9700"/>
            </a:xfrm>
            <a:custGeom>
              <a:avLst/>
              <a:gdLst/>
              <a:ahLst/>
              <a:cxnLst/>
              <a:rect l="l" t="t" r="r" b="b"/>
              <a:pathLst>
                <a:path w="386" h="388" extrusionOk="0">
                  <a:moveTo>
                    <a:pt x="193" y="1"/>
                  </a:moveTo>
                  <a:cubicBezTo>
                    <a:pt x="86" y="1"/>
                    <a:pt x="0" y="87"/>
                    <a:pt x="0" y="195"/>
                  </a:cubicBezTo>
                  <a:cubicBezTo>
                    <a:pt x="0" y="301"/>
                    <a:pt x="86" y="387"/>
                    <a:pt x="193" y="387"/>
                  </a:cubicBezTo>
                  <a:cubicBezTo>
                    <a:pt x="299" y="387"/>
                    <a:pt x="385" y="301"/>
                    <a:pt x="385" y="195"/>
                  </a:cubicBezTo>
                  <a:cubicBezTo>
                    <a:pt x="385"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21"/>
            <p:cNvSpPr/>
            <p:nvPr/>
          </p:nvSpPr>
          <p:spPr>
            <a:xfrm>
              <a:off x="6646875" y="2926050"/>
              <a:ext cx="9675" cy="9650"/>
            </a:xfrm>
            <a:custGeom>
              <a:avLst/>
              <a:gdLst/>
              <a:ahLst/>
              <a:cxnLst/>
              <a:rect l="l" t="t" r="r" b="b"/>
              <a:pathLst>
                <a:path w="387" h="386" extrusionOk="0">
                  <a:moveTo>
                    <a:pt x="194" y="1"/>
                  </a:moveTo>
                  <a:cubicBezTo>
                    <a:pt x="86" y="1"/>
                    <a:pt x="0" y="87"/>
                    <a:pt x="0" y="193"/>
                  </a:cubicBezTo>
                  <a:cubicBezTo>
                    <a:pt x="0" y="300"/>
                    <a:pt x="86" y="386"/>
                    <a:pt x="194" y="386"/>
                  </a:cubicBezTo>
                  <a:cubicBezTo>
                    <a:pt x="300" y="386"/>
                    <a:pt x="387" y="300"/>
                    <a:pt x="387" y="193"/>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21"/>
            <p:cNvSpPr/>
            <p:nvPr/>
          </p:nvSpPr>
          <p:spPr>
            <a:xfrm>
              <a:off x="6736875" y="2834425"/>
              <a:ext cx="12900" cy="9700"/>
            </a:xfrm>
            <a:custGeom>
              <a:avLst/>
              <a:gdLst/>
              <a:ahLst/>
              <a:cxnLst/>
              <a:rect l="l" t="t" r="r" b="b"/>
              <a:pathLst>
                <a:path w="516" h="388" extrusionOk="0">
                  <a:moveTo>
                    <a:pt x="258" y="1"/>
                  </a:moveTo>
                  <a:cubicBezTo>
                    <a:pt x="209" y="1"/>
                    <a:pt x="159" y="20"/>
                    <a:pt x="122" y="57"/>
                  </a:cubicBezTo>
                  <a:cubicBezTo>
                    <a:pt x="0" y="179"/>
                    <a:pt x="87" y="387"/>
                    <a:pt x="258" y="387"/>
                  </a:cubicBezTo>
                  <a:cubicBezTo>
                    <a:pt x="431" y="387"/>
                    <a:pt x="516" y="179"/>
                    <a:pt x="394" y="57"/>
                  </a:cubicBezTo>
                  <a:cubicBezTo>
                    <a:pt x="356" y="20"/>
                    <a:pt x="307" y="1"/>
                    <a:pt x="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21"/>
            <p:cNvSpPr/>
            <p:nvPr/>
          </p:nvSpPr>
          <p:spPr>
            <a:xfrm>
              <a:off x="6494175" y="3078700"/>
              <a:ext cx="9700" cy="9700"/>
            </a:xfrm>
            <a:custGeom>
              <a:avLst/>
              <a:gdLst/>
              <a:ahLst/>
              <a:cxnLst/>
              <a:rect l="l" t="t" r="r" b="b"/>
              <a:pathLst>
                <a:path w="388" h="388" extrusionOk="0">
                  <a:moveTo>
                    <a:pt x="195" y="1"/>
                  </a:moveTo>
                  <a:cubicBezTo>
                    <a:pt x="87" y="1"/>
                    <a:pt x="1" y="89"/>
                    <a:pt x="1" y="195"/>
                  </a:cubicBezTo>
                  <a:cubicBezTo>
                    <a:pt x="1" y="301"/>
                    <a:pt x="87" y="387"/>
                    <a:pt x="195" y="387"/>
                  </a:cubicBezTo>
                  <a:cubicBezTo>
                    <a:pt x="301" y="387"/>
                    <a:pt x="387" y="301"/>
                    <a:pt x="387" y="195"/>
                  </a:cubicBezTo>
                  <a:cubicBezTo>
                    <a:pt x="387" y="89"/>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21"/>
            <p:cNvSpPr/>
            <p:nvPr/>
          </p:nvSpPr>
          <p:spPr>
            <a:xfrm>
              <a:off x="6555275" y="301765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0" y="387"/>
                    <a:pt x="387" y="301"/>
                    <a:pt x="387" y="193"/>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21"/>
            <p:cNvSpPr/>
            <p:nvPr/>
          </p:nvSpPr>
          <p:spPr>
            <a:xfrm>
              <a:off x="6616350" y="2956575"/>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299" y="387"/>
                    <a:pt x="386" y="300"/>
                    <a:pt x="386" y="194"/>
                  </a:cubicBezTo>
                  <a:cubicBezTo>
                    <a:pt x="386"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21"/>
            <p:cNvSpPr/>
            <p:nvPr/>
          </p:nvSpPr>
          <p:spPr>
            <a:xfrm>
              <a:off x="6707950" y="2864975"/>
              <a:ext cx="9700" cy="9675"/>
            </a:xfrm>
            <a:custGeom>
              <a:avLst/>
              <a:gdLst/>
              <a:ahLst/>
              <a:cxnLst/>
              <a:rect l="l" t="t" r="r" b="b"/>
              <a:pathLst>
                <a:path w="388" h="387" extrusionOk="0">
                  <a:moveTo>
                    <a:pt x="193" y="0"/>
                  </a:moveTo>
                  <a:cubicBezTo>
                    <a:pt x="87" y="0"/>
                    <a:pt x="1" y="87"/>
                    <a:pt x="1" y="193"/>
                  </a:cubicBezTo>
                  <a:cubicBezTo>
                    <a:pt x="1" y="301"/>
                    <a:pt x="87" y="387"/>
                    <a:pt x="193" y="387"/>
                  </a:cubicBezTo>
                  <a:cubicBezTo>
                    <a:pt x="301" y="387"/>
                    <a:pt x="387" y="301"/>
                    <a:pt x="387" y="193"/>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21"/>
            <p:cNvSpPr/>
            <p:nvPr/>
          </p:nvSpPr>
          <p:spPr>
            <a:xfrm>
              <a:off x="6769050" y="2803875"/>
              <a:ext cx="9650" cy="9700"/>
            </a:xfrm>
            <a:custGeom>
              <a:avLst/>
              <a:gdLst/>
              <a:ahLst/>
              <a:cxnLst/>
              <a:rect l="l" t="t" r="r" b="b"/>
              <a:pathLst>
                <a:path w="386" h="388" extrusionOk="0">
                  <a:moveTo>
                    <a:pt x="193" y="1"/>
                  </a:moveTo>
                  <a:cubicBezTo>
                    <a:pt x="87" y="1"/>
                    <a:pt x="0" y="87"/>
                    <a:pt x="0" y="195"/>
                  </a:cubicBezTo>
                  <a:cubicBezTo>
                    <a:pt x="0" y="301"/>
                    <a:pt x="87" y="387"/>
                    <a:pt x="193" y="387"/>
                  </a:cubicBezTo>
                  <a:cubicBezTo>
                    <a:pt x="299" y="387"/>
                    <a:pt x="385" y="301"/>
                    <a:pt x="385" y="195"/>
                  </a:cubicBezTo>
                  <a:cubicBezTo>
                    <a:pt x="385"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21"/>
            <p:cNvSpPr/>
            <p:nvPr/>
          </p:nvSpPr>
          <p:spPr>
            <a:xfrm>
              <a:off x="6797925" y="2773350"/>
              <a:ext cx="12950" cy="9675"/>
            </a:xfrm>
            <a:custGeom>
              <a:avLst/>
              <a:gdLst/>
              <a:ahLst/>
              <a:cxnLst/>
              <a:rect l="l" t="t" r="r" b="b"/>
              <a:pathLst>
                <a:path w="518" h="387" extrusionOk="0">
                  <a:moveTo>
                    <a:pt x="259" y="1"/>
                  </a:moveTo>
                  <a:cubicBezTo>
                    <a:pt x="209" y="1"/>
                    <a:pt x="160" y="20"/>
                    <a:pt x="123" y="58"/>
                  </a:cubicBezTo>
                  <a:cubicBezTo>
                    <a:pt x="0" y="179"/>
                    <a:pt x="87" y="387"/>
                    <a:pt x="259" y="387"/>
                  </a:cubicBezTo>
                  <a:cubicBezTo>
                    <a:pt x="431" y="387"/>
                    <a:pt x="517" y="179"/>
                    <a:pt x="396" y="58"/>
                  </a:cubicBezTo>
                  <a:cubicBezTo>
                    <a:pt x="358" y="20"/>
                    <a:pt x="308"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21"/>
            <p:cNvSpPr/>
            <p:nvPr/>
          </p:nvSpPr>
          <p:spPr>
            <a:xfrm>
              <a:off x="6830100" y="2742825"/>
              <a:ext cx="9675" cy="9650"/>
            </a:xfrm>
            <a:custGeom>
              <a:avLst/>
              <a:gdLst/>
              <a:ahLst/>
              <a:cxnLst/>
              <a:rect l="l" t="t" r="r" b="b"/>
              <a:pathLst>
                <a:path w="387" h="386" extrusionOk="0">
                  <a:moveTo>
                    <a:pt x="194" y="1"/>
                  </a:moveTo>
                  <a:cubicBezTo>
                    <a:pt x="87" y="1"/>
                    <a:pt x="0" y="87"/>
                    <a:pt x="0" y="193"/>
                  </a:cubicBezTo>
                  <a:cubicBezTo>
                    <a:pt x="0" y="299"/>
                    <a:pt x="87" y="386"/>
                    <a:pt x="194" y="386"/>
                  </a:cubicBezTo>
                  <a:cubicBezTo>
                    <a:pt x="300" y="386"/>
                    <a:pt x="387" y="299"/>
                    <a:pt x="387" y="193"/>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21"/>
            <p:cNvSpPr/>
            <p:nvPr/>
          </p:nvSpPr>
          <p:spPr>
            <a:xfrm>
              <a:off x="6860650" y="2712300"/>
              <a:ext cx="9675" cy="9675"/>
            </a:xfrm>
            <a:custGeom>
              <a:avLst/>
              <a:gdLst/>
              <a:ahLst/>
              <a:cxnLst/>
              <a:rect l="l" t="t" r="r" b="b"/>
              <a:pathLst>
                <a:path w="387" h="387" extrusionOk="0">
                  <a:moveTo>
                    <a:pt x="193" y="0"/>
                  </a:moveTo>
                  <a:cubicBezTo>
                    <a:pt x="86" y="0"/>
                    <a:pt x="0" y="86"/>
                    <a:pt x="0" y="193"/>
                  </a:cubicBezTo>
                  <a:cubicBezTo>
                    <a:pt x="0" y="300"/>
                    <a:pt x="86" y="387"/>
                    <a:pt x="193" y="387"/>
                  </a:cubicBezTo>
                  <a:cubicBezTo>
                    <a:pt x="300" y="387"/>
                    <a:pt x="387" y="300"/>
                    <a:pt x="387" y="193"/>
                  </a:cubicBezTo>
                  <a:cubicBezTo>
                    <a:pt x="387" y="86"/>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21"/>
            <p:cNvSpPr/>
            <p:nvPr/>
          </p:nvSpPr>
          <p:spPr>
            <a:xfrm>
              <a:off x="6677400" y="2895525"/>
              <a:ext cx="9700" cy="9675"/>
            </a:xfrm>
            <a:custGeom>
              <a:avLst/>
              <a:gdLst/>
              <a:ahLst/>
              <a:cxnLst/>
              <a:rect l="l" t="t" r="r" b="b"/>
              <a:pathLst>
                <a:path w="388" h="387" extrusionOk="0">
                  <a:moveTo>
                    <a:pt x="193" y="0"/>
                  </a:moveTo>
                  <a:cubicBezTo>
                    <a:pt x="87" y="0"/>
                    <a:pt x="1" y="87"/>
                    <a:pt x="1" y="193"/>
                  </a:cubicBezTo>
                  <a:cubicBezTo>
                    <a:pt x="1" y="299"/>
                    <a:pt x="87" y="387"/>
                    <a:pt x="193" y="387"/>
                  </a:cubicBezTo>
                  <a:cubicBezTo>
                    <a:pt x="301" y="387"/>
                    <a:pt x="387" y="299"/>
                    <a:pt x="387" y="193"/>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21"/>
            <p:cNvSpPr/>
            <p:nvPr/>
          </p:nvSpPr>
          <p:spPr>
            <a:xfrm>
              <a:off x="6552050" y="3077175"/>
              <a:ext cx="12950" cy="9675"/>
            </a:xfrm>
            <a:custGeom>
              <a:avLst/>
              <a:gdLst/>
              <a:ahLst/>
              <a:cxnLst/>
              <a:rect l="l" t="t" r="r" b="b"/>
              <a:pathLst>
                <a:path w="518" h="387" extrusionOk="0">
                  <a:moveTo>
                    <a:pt x="260" y="0"/>
                  </a:moveTo>
                  <a:cubicBezTo>
                    <a:pt x="210" y="0"/>
                    <a:pt x="161" y="19"/>
                    <a:pt x="123" y="57"/>
                  </a:cubicBezTo>
                  <a:cubicBezTo>
                    <a:pt x="0" y="178"/>
                    <a:pt x="87" y="386"/>
                    <a:pt x="260" y="386"/>
                  </a:cubicBezTo>
                  <a:cubicBezTo>
                    <a:pt x="431" y="386"/>
                    <a:pt x="517" y="178"/>
                    <a:pt x="396" y="57"/>
                  </a:cubicBezTo>
                  <a:cubicBezTo>
                    <a:pt x="358" y="19"/>
                    <a:pt x="30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21"/>
            <p:cNvSpPr/>
            <p:nvPr/>
          </p:nvSpPr>
          <p:spPr>
            <a:xfrm>
              <a:off x="6614775" y="3016100"/>
              <a:ext cx="9675" cy="9650"/>
            </a:xfrm>
            <a:custGeom>
              <a:avLst/>
              <a:gdLst/>
              <a:ahLst/>
              <a:cxnLst/>
              <a:rect l="l" t="t" r="r" b="b"/>
              <a:pathLst>
                <a:path w="387" h="386" extrusionOk="0">
                  <a:moveTo>
                    <a:pt x="194" y="1"/>
                  </a:moveTo>
                  <a:cubicBezTo>
                    <a:pt x="87" y="1"/>
                    <a:pt x="0" y="87"/>
                    <a:pt x="0" y="193"/>
                  </a:cubicBezTo>
                  <a:cubicBezTo>
                    <a:pt x="0" y="299"/>
                    <a:pt x="87" y="386"/>
                    <a:pt x="194" y="386"/>
                  </a:cubicBezTo>
                  <a:cubicBezTo>
                    <a:pt x="300" y="386"/>
                    <a:pt x="387" y="299"/>
                    <a:pt x="387" y="193"/>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21"/>
            <p:cNvSpPr/>
            <p:nvPr/>
          </p:nvSpPr>
          <p:spPr>
            <a:xfrm>
              <a:off x="6675850" y="2955025"/>
              <a:ext cx="9700" cy="9675"/>
            </a:xfrm>
            <a:custGeom>
              <a:avLst/>
              <a:gdLst/>
              <a:ahLst/>
              <a:cxnLst/>
              <a:rect l="l" t="t" r="r" b="b"/>
              <a:pathLst>
                <a:path w="388" h="387" extrusionOk="0">
                  <a:moveTo>
                    <a:pt x="193" y="0"/>
                  </a:moveTo>
                  <a:cubicBezTo>
                    <a:pt x="87" y="0"/>
                    <a:pt x="1" y="86"/>
                    <a:pt x="1" y="193"/>
                  </a:cubicBezTo>
                  <a:cubicBezTo>
                    <a:pt x="1" y="300"/>
                    <a:pt x="87" y="387"/>
                    <a:pt x="193" y="387"/>
                  </a:cubicBezTo>
                  <a:cubicBezTo>
                    <a:pt x="299" y="387"/>
                    <a:pt x="387" y="300"/>
                    <a:pt x="387" y="193"/>
                  </a:cubicBezTo>
                  <a:cubicBezTo>
                    <a:pt x="387" y="86"/>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21"/>
            <p:cNvSpPr/>
            <p:nvPr/>
          </p:nvSpPr>
          <p:spPr>
            <a:xfrm>
              <a:off x="6767450" y="2863425"/>
              <a:ext cx="9700" cy="9650"/>
            </a:xfrm>
            <a:custGeom>
              <a:avLst/>
              <a:gdLst/>
              <a:ahLst/>
              <a:cxnLst/>
              <a:rect l="l" t="t" r="r" b="b"/>
              <a:pathLst>
                <a:path w="388" h="386" extrusionOk="0">
                  <a:moveTo>
                    <a:pt x="193" y="0"/>
                  </a:moveTo>
                  <a:cubicBezTo>
                    <a:pt x="87" y="0"/>
                    <a:pt x="1" y="87"/>
                    <a:pt x="1" y="193"/>
                  </a:cubicBezTo>
                  <a:cubicBezTo>
                    <a:pt x="1" y="299"/>
                    <a:pt x="87" y="385"/>
                    <a:pt x="193" y="385"/>
                  </a:cubicBezTo>
                  <a:cubicBezTo>
                    <a:pt x="301" y="385"/>
                    <a:pt x="387" y="299"/>
                    <a:pt x="387" y="193"/>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21"/>
            <p:cNvSpPr/>
            <p:nvPr/>
          </p:nvSpPr>
          <p:spPr>
            <a:xfrm>
              <a:off x="6523175" y="3107700"/>
              <a:ext cx="9650" cy="9675"/>
            </a:xfrm>
            <a:custGeom>
              <a:avLst/>
              <a:gdLst/>
              <a:ahLst/>
              <a:cxnLst/>
              <a:rect l="l" t="t" r="r" b="b"/>
              <a:pathLst>
                <a:path w="386" h="387" extrusionOk="0">
                  <a:moveTo>
                    <a:pt x="193" y="0"/>
                  </a:moveTo>
                  <a:cubicBezTo>
                    <a:pt x="87" y="0"/>
                    <a:pt x="0" y="87"/>
                    <a:pt x="0" y="193"/>
                  </a:cubicBezTo>
                  <a:cubicBezTo>
                    <a:pt x="0" y="301"/>
                    <a:pt x="87" y="387"/>
                    <a:pt x="193" y="387"/>
                  </a:cubicBezTo>
                  <a:cubicBezTo>
                    <a:pt x="299" y="387"/>
                    <a:pt x="385" y="301"/>
                    <a:pt x="385" y="193"/>
                  </a:cubicBezTo>
                  <a:cubicBezTo>
                    <a:pt x="385"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21"/>
            <p:cNvSpPr/>
            <p:nvPr/>
          </p:nvSpPr>
          <p:spPr>
            <a:xfrm>
              <a:off x="6584225" y="304660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1" y="387"/>
                    <a:pt x="387" y="301"/>
                    <a:pt x="387" y="195"/>
                  </a:cubicBezTo>
                  <a:cubicBezTo>
                    <a:pt x="387" y="87"/>
                    <a:pt x="301"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21"/>
            <p:cNvSpPr/>
            <p:nvPr/>
          </p:nvSpPr>
          <p:spPr>
            <a:xfrm>
              <a:off x="6645300" y="298555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21"/>
            <p:cNvSpPr/>
            <p:nvPr/>
          </p:nvSpPr>
          <p:spPr>
            <a:xfrm>
              <a:off x="6736900" y="2893925"/>
              <a:ext cx="9700" cy="9700"/>
            </a:xfrm>
            <a:custGeom>
              <a:avLst/>
              <a:gdLst/>
              <a:ahLst/>
              <a:cxnLst/>
              <a:rect l="l" t="t" r="r" b="b"/>
              <a:pathLst>
                <a:path w="388" h="388" extrusionOk="0">
                  <a:moveTo>
                    <a:pt x="195" y="0"/>
                  </a:moveTo>
                  <a:cubicBezTo>
                    <a:pt x="87" y="0"/>
                    <a:pt x="1" y="87"/>
                    <a:pt x="1" y="195"/>
                  </a:cubicBezTo>
                  <a:cubicBezTo>
                    <a:pt x="1" y="301"/>
                    <a:pt x="87" y="387"/>
                    <a:pt x="195" y="387"/>
                  </a:cubicBezTo>
                  <a:cubicBezTo>
                    <a:pt x="301" y="387"/>
                    <a:pt x="387" y="301"/>
                    <a:pt x="387" y="195"/>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21"/>
            <p:cNvSpPr/>
            <p:nvPr/>
          </p:nvSpPr>
          <p:spPr>
            <a:xfrm>
              <a:off x="6798000" y="2832875"/>
              <a:ext cx="9675" cy="9650"/>
            </a:xfrm>
            <a:custGeom>
              <a:avLst/>
              <a:gdLst/>
              <a:ahLst/>
              <a:cxnLst/>
              <a:rect l="l" t="t" r="r" b="b"/>
              <a:pathLst>
                <a:path w="387" h="386" extrusionOk="0">
                  <a:moveTo>
                    <a:pt x="193" y="0"/>
                  </a:moveTo>
                  <a:cubicBezTo>
                    <a:pt x="87" y="0"/>
                    <a:pt x="0" y="87"/>
                    <a:pt x="0" y="193"/>
                  </a:cubicBezTo>
                  <a:cubicBezTo>
                    <a:pt x="0" y="299"/>
                    <a:pt x="87" y="385"/>
                    <a:pt x="193" y="385"/>
                  </a:cubicBezTo>
                  <a:cubicBezTo>
                    <a:pt x="300" y="385"/>
                    <a:pt x="387" y="299"/>
                    <a:pt x="387" y="193"/>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21"/>
            <p:cNvSpPr/>
            <p:nvPr/>
          </p:nvSpPr>
          <p:spPr>
            <a:xfrm>
              <a:off x="6828550" y="2802325"/>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299" y="387"/>
                    <a:pt x="387" y="301"/>
                    <a:pt x="387" y="193"/>
                  </a:cubicBezTo>
                  <a:cubicBezTo>
                    <a:pt x="387"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21"/>
            <p:cNvSpPr/>
            <p:nvPr/>
          </p:nvSpPr>
          <p:spPr>
            <a:xfrm>
              <a:off x="6859075" y="2771775"/>
              <a:ext cx="9650" cy="9700"/>
            </a:xfrm>
            <a:custGeom>
              <a:avLst/>
              <a:gdLst/>
              <a:ahLst/>
              <a:cxnLst/>
              <a:rect l="l" t="t" r="r" b="b"/>
              <a:pathLst>
                <a:path w="386" h="388" extrusionOk="0">
                  <a:moveTo>
                    <a:pt x="193" y="1"/>
                  </a:moveTo>
                  <a:cubicBezTo>
                    <a:pt x="87" y="1"/>
                    <a:pt x="1" y="87"/>
                    <a:pt x="1" y="195"/>
                  </a:cubicBezTo>
                  <a:cubicBezTo>
                    <a:pt x="1" y="301"/>
                    <a:pt x="87" y="387"/>
                    <a:pt x="193" y="387"/>
                  </a:cubicBezTo>
                  <a:cubicBezTo>
                    <a:pt x="299" y="387"/>
                    <a:pt x="386" y="301"/>
                    <a:pt x="386" y="195"/>
                  </a:cubicBezTo>
                  <a:cubicBezTo>
                    <a:pt x="386"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21"/>
            <p:cNvSpPr/>
            <p:nvPr/>
          </p:nvSpPr>
          <p:spPr>
            <a:xfrm>
              <a:off x="6887950" y="2741250"/>
              <a:ext cx="12950" cy="9675"/>
            </a:xfrm>
            <a:custGeom>
              <a:avLst/>
              <a:gdLst/>
              <a:ahLst/>
              <a:cxnLst/>
              <a:rect l="l" t="t" r="r" b="b"/>
              <a:pathLst>
                <a:path w="518" h="387" extrusionOk="0">
                  <a:moveTo>
                    <a:pt x="260" y="1"/>
                  </a:moveTo>
                  <a:cubicBezTo>
                    <a:pt x="210" y="1"/>
                    <a:pt x="161" y="20"/>
                    <a:pt x="124" y="58"/>
                  </a:cubicBezTo>
                  <a:cubicBezTo>
                    <a:pt x="1" y="179"/>
                    <a:pt x="87" y="387"/>
                    <a:pt x="260" y="387"/>
                  </a:cubicBezTo>
                  <a:cubicBezTo>
                    <a:pt x="431" y="387"/>
                    <a:pt x="518" y="179"/>
                    <a:pt x="397" y="58"/>
                  </a:cubicBezTo>
                  <a:cubicBezTo>
                    <a:pt x="359" y="20"/>
                    <a:pt x="309"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21"/>
            <p:cNvSpPr/>
            <p:nvPr/>
          </p:nvSpPr>
          <p:spPr>
            <a:xfrm>
              <a:off x="6704775" y="2924500"/>
              <a:ext cx="12900" cy="9650"/>
            </a:xfrm>
            <a:custGeom>
              <a:avLst/>
              <a:gdLst/>
              <a:ahLst/>
              <a:cxnLst/>
              <a:rect l="l" t="t" r="r" b="b"/>
              <a:pathLst>
                <a:path w="516" h="386" extrusionOk="0">
                  <a:moveTo>
                    <a:pt x="258" y="0"/>
                  </a:moveTo>
                  <a:cubicBezTo>
                    <a:pt x="209" y="0"/>
                    <a:pt x="159" y="19"/>
                    <a:pt x="122" y="57"/>
                  </a:cubicBezTo>
                  <a:cubicBezTo>
                    <a:pt x="0" y="178"/>
                    <a:pt x="85" y="386"/>
                    <a:pt x="258" y="386"/>
                  </a:cubicBezTo>
                  <a:cubicBezTo>
                    <a:pt x="429" y="386"/>
                    <a:pt x="516" y="178"/>
                    <a:pt x="394" y="57"/>
                  </a:cubicBezTo>
                  <a:cubicBezTo>
                    <a:pt x="357" y="19"/>
                    <a:pt x="307"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21"/>
            <p:cNvSpPr/>
            <p:nvPr/>
          </p:nvSpPr>
          <p:spPr>
            <a:xfrm>
              <a:off x="6582675" y="3106150"/>
              <a:ext cx="9675" cy="9675"/>
            </a:xfrm>
            <a:custGeom>
              <a:avLst/>
              <a:gdLst/>
              <a:ahLst/>
              <a:cxnLst/>
              <a:rect l="l" t="t" r="r" b="b"/>
              <a:pathLst>
                <a:path w="387" h="387" extrusionOk="0">
                  <a:moveTo>
                    <a:pt x="193" y="0"/>
                  </a:moveTo>
                  <a:cubicBezTo>
                    <a:pt x="87" y="0"/>
                    <a:pt x="0" y="87"/>
                    <a:pt x="0" y="193"/>
                  </a:cubicBezTo>
                  <a:cubicBezTo>
                    <a:pt x="0" y="299"/>
                    <a:pt x="87" y="387"/>
                    <a:pt x="193" y="387"/>
                  </a:cubicBezTo>
                  <a:cubicBezTo>
                    <a:pt x="300" y="387"/>
                    <a:pt x="387" y="299"/>
                    <a:pt x="387" y="193"/>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21"/>
            <p:cNvSpPr/>
            <p:nvPr/>
          </p:nvSpPr>
          <p:spPr>
            <a:xfrm>
              <a:off x="6642125" y="3045075"/>
              <a:ext cx="12900" cy="9675"/>
            </a:xfrm>
            <a:custGeom>
              <a:avLst/>
              <a:gdLst/>
              <a:ahLst/>
              <a:cxnLst/>
              <a:rect l="l" t="t" r="r" b="b"/>
              <a:pathLst>
                <a:path w="516" h="387" extrusionOk="0">
                  <a:moveTo>
                    <a:pt x="258" y="0"/>
                  </a:moveTo>
                  <a:cubicBezTo>
                    <a:pt x="209" y="0"/>
                    <a:pt x="160" y="19"/>
                    <a:pt x="122" y="56"/>
                  </a:cubicBezTo>
                  <a:cubicBezTo>
                    <a:pt x="1" y="179"/>
                    <a:pt x="85" y="386"/>
                    <a:pt x="258" y="386"/>
                  </a:cubicBezTo>
                  <a:cubicBezTo>
                    <a:pt x="430" y="386"/>
                    <a:pt x="516" y="179"/>
                    <a:pt x="395" y="56"/>
                  </a:cubicBezTo>
                  <a:cubicBezTo>
                    <a:pt x="357" y="19"/>
                    <a:pt x="308"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21"/>
            <p:cNvSpPr/>
            <p:nvPr/>
          </p:nvSpPr>
          <p:spPr>
            <a:xfrm>
              <a:off x="6704800" y="2983975"/>
              <a:ext cx="9700" cy="9675"/>
            </a:xfrm>
            <a:custGeom>
              <a:avLst/>
              <a:gdLst/>
              <a:ahLst/>
              <a:cxnLst/>
              <a:rect l="l" t="t" r="r" b="b"/>
              <a:pathLst>
                <a:path w="388" h="387" extrusionOk="0">
                  <a:moveTo>
                    <a:pt x="195" y="0"/>
                  </a:moveTo>
                  <a:cubicBezTo>
                    <a:pt x="87" y="0"/>
                    <a:pt x="1" y="88"/>
                    <a:pt x="1" y="194"/>
                  </a:cubicBezTo>
                  <a:cubicBezTo>
                    <a:pt x="1" y="300"/>
                    <a:pt x="87" y="387"/>
                    <a:pt x="195" y="387"/>
                  </a:cubicBezTo>
                  <a:cubicBezTo>
                    <a:pt x="301" y="387"/>
                    <a:pt x="387" y="300"/>
                    <a:pt x="387" y="194"/>
                  </a:cubicBezTo>
                  <a:cubicBezTo>
                    <a:pt x="387" y="88"/>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21"/>
            <p:cNvSpPr/>
            <p:nvPr/>
          </p:nvSpPr>
          <p:spPr>
            <a:xfrm>
              <a:off x="6796450" y="2892375"/>
              <a:ext cx="9650" cy="9675"/>
            </a:xfrm>
            <a:custGeom>
              <a:avLst/>
              <a:gdLst/>
              <a:ahLst/>
              <a:cxnLst/>
              <a:rect l="l" t="t" r="r" b="b"/>
              <a:pathLst>
                <a:path w="386" h="387" extrusionOk="0">
                  <a:moveTo>
                    <a:pt x="193" y="0"/>
                  </a:moveTo>
                  <a:cubicBezTo>
                    <a:pt x="87" y="0"/>
                    <a:pt x="0" y="87"/>
                    <a:pt x="0" y="194"/>
                  </a:cubicBezTo>
                  <a:cubicBezTo>
                    <a:pt x="0" y="300"/>
                    <a:pt x="87" y="387"/>
                    <a:pt x="193" y="387"/>
                  </a:cubicBezTo>
                  <a:cubicBezTo>
                    <a:pt x="299" y="387"/>
                    <a:pt x="385" y="300"/>
                    <a:pt x="385" y="194"/>
                  </a:cubicBezTo>
                  <a:cubicBezTo>
                    <a:pt x="385"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21"/>
            <p:cNvSpPr/>
            <p:nvPr/>
          </p:nvSpPr>
          <p:spPr>
            <a:xfrm>
              <a:off x="6552125" y="3136675"/>
              <a:ext cx="9675" cy="9675"/>
            </a:xfrm>
            <a:custGeom>
              <a:avLst/>
              <a:gdLst/>
              <a:ahLst/>
              <a:cxnLst/>
              <a:rect l="l" t="t" r="r" b="b"/>
              <a:pathLst>
                <a:path w="387" h="387" extrusionOk="0">
                  <a:moveTo>
                    <a:pt x="194" y="1"/>
                  </a:moveTo>
                  <a:cubicBezTo>
                    <a:pt x="87" y="1"/>
                    <a:pt x="0" y="87"/>
                    <a:pt x="0" y="194"/>
                  </a:cubicBezTo>
                  <a:cubicBezTo>
                    <a:pt x="0" y="300"/>
                    <a:pt x="87" y="386"/>
                    <a:pt x="194" y="386"/>
                  </a:cubicBezTo>
                  <a:cubicBezTo>
                    <a:pt x="301" y="386"/>
                    <a:pt x="387" y="300"/>
                    <a:pt x="387" y="194"/>
                  </a:cubicBezTo>
                  <a:cubicBezTo>
                    <a:pt x="387" y="87"/>
                    <a:pt x="301"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21"/>
            <p:cNvSpPr/>
            <p:nvPr/>
          </p:nvSpPr>
          <p:spPr>
            <a:xfrm>
              <a:off x="6613225" y="3075600"/>
              <a:ext cx="9650" cy="9675"/>
            </a:xfrm>
            <a:custGeom>
              <a:avLst/>
              <a:gdLst/>
              <a:ahLst/>
              <a:cxnLst/>
              <a:rect l="l" t="t" r="r" b="b"/>
              <a:pathLst>
                <a:path w="386" h="387" extrusionOk="0">
                  <a:moveTo>
                    <a:pt x="193" y="0"/>
                  </a:moveTo>
                  <a:cubicBezTo>
                    <a:pt x="86" y="0"/>
                    <a:pt x="0" y="87"/>
                    <a:pt x="0" y="193"/>
                  </a:cubicBezTo>
                  <a:cubicBezTo>
                    <a:pt x="0" y="301"/>
                    <a:pt x="86" y="387"/>
                    <a:pt x="193" y="387"/>
                  </a:cubicBezTo>
                  <a:cubicBezTo>
                    <a:pt x="299" y="387"/>
                    <a:pt x="385" y="301"/>
                    <a:pt x="385" y="193"/>
                  </a:cubicBezTo>
                  <a:cubicBezTo>
                    <a:pt x="385"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21"/>
            <p:cNvSpPr/>
            <p:nvPr/>
          </p:nvSpPr>
          <p:spPr>
            <a:xfrm>
              <a:off x="6672625" y="3014525"/>
              <a:ext cx="12950" cy="9675"/>
            </a:xfrm>
            <a:custGeom>
              <a:avLst/>
              <a:gdLst/>
              <a:ahLst/>
              <a:cxnLst/>
              <a:rect l="l" t="t" r="r" b="b"/>
              <a:pathLst>
                <a:path w="518" h="387" extrusionOk="0">
                  <a:moveTo>
                    <a:pt x="260" y="1"/>
                  </a:moveTo>
                  <a:cubicBezTo>
                    <a:pt x="210" y="1"/>
                    <a:pt x="161" y="20"/>
                    <a:pt x="124" y="58"/>
                  </a:cubicBezTo>
                  <a:cubicBezTo>
                    <a:pt x="1" y="179"/>
                    <a:pt x="87" y="386"/>
                    <a:pt x="260" y="386"/>
                  </a:cubicBezTo>
                  <a:cubicBezTo>
                    <a:pt x="431" y="386"/>
                    <a:pt x="518" y="179"/>
                    <a:pt x="397" y="58"/>
                  </a:cubicBezTo>
                  <a:cubicBezTo>
                    <a:pt x="359" y="20"/>
                    <a:pt x="309"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21"/>
            <p:cNvSpPr/>
            <p:nvPr/>
          </p:nvSpPr>
          <p:spPr>
            <a:xfrm>
              <a:off x="6765900" y="2922925"/>
              <a:ext cx="9675" cy="9675"/>
            </a:xfrm>
            <a:custGeom>
              <a:avLst/>
              <a:gdLst/>
              <a:ahLst/>
              <a:cxnLst/>
              <a:rect l="l" t="t" r="r" b="b"/>
              <a:pathLst>
                <a:path w="387" h="387" extrusionOk="0">
                  <a:moveTo>
                    <a:pt x="193" y="0"/>
                  </a:moveTo>
                  <a:cubicBezTo>
                    <a:pt x="87" y="0"/>
                    <a:pt x="0" y="87"/>
                    <a:pt x="0" y="193"/>
                  </a:cubicBezTo>
                  <a:cubicBezTo>
                    <a:pt x="0" y="300"/>
                    <a:pt x="87" y="387"/>
                    <a:pt x="193" y="387"/>
                  </a:cubicBezTo>
                  <a:cubicBezTo>
                    <a:pt x="299" y="387"/>
                    <a:pt x="387" y="300"/>
                    <a:pt x="387" y="193"/>
                  </a:cubicBezTo>
                  <a:cubicBezTo>
                    <a:pt x="387"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21"/>
            <p:cNvSpPr/>
            <p:nvPr/>
          </p:nvSpPr>
          <p:spPr>
            <a:xfrm>
              <a:off x="6826950" y="2861825"/>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1" y="387"/>
                    <a:pt x="387" y="301"/>
                    <a:pt x="387" y="195"/>
                  </a:cubicBezTo>
                  <a:cubicBezTo>
                    <a:pt x="387" y="87"/>
                    <a:pt x="301"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21"/>
            <p:cNvSpPr/>
            <p:nvPr/>
          </p:nvSpPr>
          <p:spPr>
            <a:xfrm>
              <a:off x="6857500" y="2831325"/>
              <a:ext cx="9675" cy="9650"/>
            </a:xfrm>
            <a:custGeom>
              <a:avLst/>
              <a:gdLst/>
              <a:ahLst/>
              <a:cxnLst/>
              <a:rect l="l" t="t" r="r" b="b"/>
              <a:pathLst>
                <a:path w="387" h="386" extrusionOk="0">
                  <a:moveTo>
                    <a:pt x="194" y="0"/>
                  </a:moveTo>
                  <a:cubicBezTo>
                    <a:pt x="87" y="0"/>
                    <a:pt x="0" y="87"/>
                    <a:pt x="0" y="193"/>
                  </a:cubicBezTo>
                  <a:cubicBezTo>
                    <a:pt x="0" y="299"/>
                    <a:pt x="87" y="385"/>
                    <a:pt x="194" y="385"/>
                  </a:cubicBezTo>
                  <a:cubicBezTo>
                    <a:pt x="300" y="385"/>
                    <a:pt x="387" y="299"/>
                    <a:pt x="387" y="193"/>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21"/>
            <p:cNvSpPr/>
            <p:nvPr/>
          </p:nvSpPr>
          <p:spPr>
            <a:xfrm>
              <a:off x="6888025" y="2800775"/>
              <a:ext cx="9700" cy="9650"/>
            </a:xfrm>
            <a:custGeom>
              <a:avLst/>
              <a:gdLst/>
              <a:ahLst/>
              <a:cxnLst/>
              <a:rect l="l" t="t" r="r" b="b"/>
              <a:pathLst>
                <a:path w="388" h="386" extrusionOk="0">
                  <a:moveTo>
                    <a:pt x="193" y="1"/>
                  </a:moveTo>
                  <a:cubicBezTo>
                    <a:pt x="87" y="1"/>
                    <a:pt x="1" y="87"/>
                    <a:pt x="1" y="193"/>
                  </a:cubicBezTo>
                  <a:cubicBezTo>
                    <a:pt x="1" y="299"/>
                    <a:pt x="87" y="386"/>
                    <a:pt x="193" y="386"/>
                  </a:cubicBezTo>
                  <a:cubicBezTo>
                    <a:pt x="301" y="386"/>
                    <a:pt x="388" y="299"/>
                    <a:pt x="388" y="193"/>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21"/>
            <p:cNvSpPr/>
            <p:nvPr/>
          </p:nvSpPr>
          <p:spPr>
            <a:xfrm>
              <a:off x="6916950" y="2770225"/>
              <a:ext cx="12900" cy="9700"/>
            </a:xfrm>
            <a:custGeom>
              <a:avLst/>
              <a:gdLst/>
              <a:ahLst/>
              <a:cxnLst/>
              <a:rect l="l" t="t" r="r" b="b"/>
              <a:pathLst>
                <a:path w="516" h="388" extrusionOk="0">
                  <a:moveTo>
                    <a:pt x="258" y="0"/>
                  </a:moveTo>
                  <a:cubicBezTo>
                    <a:pt x="209" y="0"/>
                    <a:pt x="160" y="19"/>
                    <a:pt x="122" y="57"/>
                  </a:cubicBezTo>
                  <a:cubicBezTo>
                    <a:pt x="1" y="178"/>
                    <a:pt x="85" y="387"/>
                    <a:pt x="258" y="387"/>
                  </a:cubicBezTo>
                  <a:cubicBezTo>
                    <a:pt x="430" y="387"/>
                    <a:pt x="516" y="178"/>
                    <a:pt x="395" y="57"/>
                  </a:cubicBezTo>
                  <a:cubicBezTo>
                    <a:pt x="357" y="19"/>
                    <a:pt x="308"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21"/>
            <p:cNvSpPr/>
            <p:nvPr/>
          </p:nvSpPr>
          <p:spPr>
            <a:xfrm>
              <a:off x="6735350" y="2953450"/>
              <a:ext cx="9700" cy="9650"/>
            </a:xfrm>
            <a:custGeom>
              <a:avLst/>
              <a:gdLst/>
              <a:ahLst/>
              <a:cxnLst/>
              <a:rect l="l" t="t" r="r" b="b"/>
              <a:pathLst>
                <a:path w="388" h="386" extrusionOk="0">
                  <a:moveTo>
                    <a:pt x="193" y="1"/>
                  </a:moveTo>
                  <a:cubicBezTo>
                    <a:pt x="87" y="1"/>
                    <a:pt x="1" y="87"/>
                    <a:pt x="1" y="193"/>
                  </a:cubicBezTo>
                  <a:cubicBezTo>
                    <a:pt x="1" y="300"/>
                    <a:pt x="87" y="386"/>
                    <a:pt x="193" y="386"/>
                  </a:cubicBezTo>
                  <a:cubicBezTo>
                    <a:pt x="301" y="386"/>
                    <a:pt x="387" y="300"/>
                    <a:pt x="387" y="193"/>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21"/>
            <p:cNvSpPr/>
            <p:nvPr/>
          </p:nvSpPr>
          <p:spPr>
            <a:xfrm>
              <a:off x="6611650" y="3135100"/>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299" y="387"/>
                    <a:pt x="386" y="300"/>
                    <a:pt x="386" y="194"/>
                  </a:cubicBezTo>
                  <a:cubicBezTo>
                    <a:pt x="386"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21"/>
            <p:cNvSpPr/>
            <p:nvPr/>
          </p:nvSpPr>
          <p:spPr>
            <a:xfrm>
              <a:off x="6672700" y="3074000"/>
              <a:ext cx="9700" cy="9700"/>
            </a:xfrm>
            <a:custGeom>
              <a:avLst/>
              <a:gdLst/>
              <a:ahLst/>
              <a:cxnLst/>
              <a:rect l="l" t="t" r="r" b="b"/>
              <a:pathLst>
                <a:path w="388" h="388" extrusionOk="0">
                  <a:moveTo>
                    <a:pt x="193" y="1"/>
                  </a:moveTo>
                  <a:cubicBezTo>
                    <a:pt x="87" y="1"/>
                    <a:pt x="1" y="89"/>
                    <a:pt x="1" y="195"/>
                  </a:cubicBezTo>
                  <a:cubicBezTo>
                    <a:pt x="1" y="301"/>
                    <a:pt x="87" y="387"/>
                    <a:pt x="193" y="387"/>
                  </a:cubicBezTo>
                  <a:cubicBezTo>
                    <a:pt x="301" y="387"/>
                    <a:pt x="387" y="301"/>
                    <a:pt x="387" y="195"/>
                  </a:cubicBezTo>
                  <a:cubicBezTo>
                    <a:pt x="387"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21"/>
            <p:cNvSpPr/>
            <p:nvPr/>
          </p:nvSpPr>
          <p:spPr>
            <a:xfrm>
              <a:off x="6732175" y="3012975"/>
              <a:ext cx="12900" cy="9675"/>
            </a:xfrm>
            <a:custGeom>
              <a:avLst/>
              <a:gdLst/>
              <a:ahLst/>
              <a:cxnLst/>
              <a:rect l="l" t="t" r="r" b="b"/>
              <a:pathLst>
                <a:path w="516" h="387" extrusionOk="0">
                  <a:moveTo>
                    <a:pt x="258" y="0"/>
                  </a:moveTo>
                  <a:cubicBezTo>
                    <a:pt x="209" y="0"/>
                    <a:pt x="159" y="19"/>
                    <a:pt x="122" y="56"/>
                  </a:cubicBezTo>
                  <a:cubicBezTo>
                    <a:pt x="0" y="177"/>
                    <a:pt x="87" y="386"/>
                    <a:pt x="258" y="386"/>
                  </a:cubicBezTo>
                  <a:cubicBezTo>
                    <a:pt x="431" y="386"/>
                    <a:pt x="516" y="177"/>
                    <a:pt x="394" y="56"/>
                  </a:cubicBezTo>
                  <a:cubicBezTo>
                    <a:pt x="356" y="19"/>
                    <a:pt x="307"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21"/>
            <p:cNvSpPr/>
            <p:nvPr/>
          </p:nvSpPr>
          <p:spPr>
            <a:xfrm>
              <a:off x="6825400" y="2921350"/>
              <a:ext cx="9675" cy="9650"/>
            </a:xfrm>
            <a:custGeom>
              <a:avLst/>
              <a:gdLst/>
              <a:ahLst/>
              <a:cxnLst/>
              <a:rect l="l" t="t" r="r" b="b"/>
              <a:pathLst>
                <a:path w="387" h="386" extrusionOk="0">
                  <a:moveTo>
                    <a:pt x="194" y="1"/>
                  </a:moveTo>
                  <a:cubicBezTo>
                    <a:pt x="87" y="1"/>
                    <a:pt x="0" y="87"/>
                    <a:pt x="0" y="193"/>
                  </a:cubicBezTo>
                  <a:cubicBezTo>
                    <a:pt x="0" y="300"/>
                    <a:pt x="87" y="386"/>
                    <a:pt x="194" y="386"/>
                  </a:cubicBezTo>
                  <a:cubicBezTo>
                    <a:pt x="300" y="386"/>
                    <a:pt x="387" y="300"/>
                    <a:pt x="387" y="193"/>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21"/>
            <p:cNvSpPr/>
            <p:nvPr/>
          </p:nvSpPr>
          <p:spPr>
            <a:xfrm>
              <a:off x="6581125" y="3165650"/>
              <a:ext cx="9650" cy="9675"/>
            </a:xfrm>
            <a:custGeom>
              <a:avLst/>
              <a:gdLst/>
              <a:ahLst/>
              <a:cxnLst/>
              <a:rect l="l" t="t" r="r" b="b"/>
              <a:pathLst>
                <a:path w="386" h="387" extrusionOk="0">
                  <a:moveTo>
                    <a:pt x="193" y="0"/>
                  </a:moveTo>
                  <a:cubicBezTo>
                    <a:pt x="86" y="0"/>
                    <a:pt x="0" y="86"/>
                    <a:pt x="0" y="193"/>
                  </a:cubicBezTo>
                  <a:cubicBezTo>
                    <a:pt x="0" y="300"/>
                    <a:pt x="86" y="387"/>
                    <a:pt x="193" y="387"/>
                  </a:cubicBezTo>
                  <a:cubicBezTo>
                    <a:pt x="299" y="387"/>
                    <a:pt x="385" y="300"/>
                    <a:pt x="385" y="193"/>
                  </a:cubicBezTo>
                  <a:cubicBezTo>
                    <a:pt x="385" y="86"/>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21"/>
            <p:cNvSpPr/>
            <p:nvPr/>
          </p:nvSpPr>
          <p:spPr>
            <a:xfrm>
              <a:off x="6640525" y="3104575"/>
              <a:ext cx="12950" cy="9675"/>
            </a:xfrm>
            <a:custGeom>
              <a:avLst/>
              <a:gdLst/>
              <a:ahLst/>
              <a:cxnLst/>
              <a:rect l="l" t="t" r="r" b="b"/>
              <a:pathLst>
                <a:path w="518" h="387" extrusionOk="0">
                  <a:moveTo>
                    <a:pt x="260" y="0"/>
                  </a:moveTo>
                  <a:cubicBezTo>
                    <a:pt x="210" y="0"/>
                    <a:pt x="161" y="19"/>
                    <a:pt x="124" y="57"/>
                  </a:cubicBezTo>
                  <a:cubicBezTo>
                    <a:pt x="1" y="178"/>
                    <a:pt x="87" y="386"/>
                    <a:pt x="260" y="386"/>
                  </a:cubicBezTo>
                  <a:cubicBezTo>
                    <a:pt x="431" y="386"/>
                    <a:pt x="518" y="178"/>
                    <a:pt x="397" y="57"/>
                  </a:cubicBezTo>
                  <a:cubicBezTo>
                    <a:pt x="359" y="19"/>
                    <a:pt x="30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21"/>
            <p:cNvSpPr/>
            <p:nvPr/>
          </p:nvSpPr>
          <p:spPr>
            <a:xfrm>
              <a:off x="6703250" y="3043500"/>
              <a:ext cx="9700" cy="9650"/>
            </a:xfrm>
            <a:custGeom>
              <a:avLst/>
              <a:gdLst/>
              <a:ahLst/>
              <a:cxnLst/>
              <a:rect l="l" t="t" r="r" b="b"/>
              <a:pathLst>
                <a:path w="388" h="386" extrusionOk="0">
                  <a:moveTo>
                    <a:pt x="193" y="1"/>
                  </a:moveTo>
                  <a:cubicBezTo>
                    <a:pt x="87" y="1"/>
                    <a:pt x="1" y="87"/>
                    <a:pt x="1" y="193"/>
                  </a:cubicBezTo>
                  <a:cubicBezTo>
                    <a:pt x="1" y="299"/>
                    <a:pt x="87" y="386"/>
                    <a:pt x="193" y="386"/>
                  </a:cubicBezTo>
                  <a:cubicBezTo>
                    <a:pt x="301" y="386"/>
                    <a:pt x="387" y="299"/>
                    <a:pt x="387" y="193"/>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21"/>
            <p:cNvSpPr/>
            <p:nvPr/>
          </p:nvSpPr>
          <p:spPr>
            <a:xfrm>
              <a:off x="6794850" y="2951875"/>
              <a:ext cx="9675" cy="9675"/>
            </a:xfrm>
            <a:custGeom>
              <a:avLst/>
              <a:gdLst/>
              <a:ahLst/>
              <a:cxnLst/>
              <a:rect l="l" t="t" r="r" b="b"/>
              <a:pathLst>
                <a:path w="387"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21"/>
            <p:cNvSpPr/>
            <p:nvPr/>
          </p:nvSpPr>
          <p:spPr>
            <a:xfrm>
              <a:off x="6855950" y="2890825"/>
              <a:ext cx="9675" cy="9675"/>
            </a:xfrm>
            <a:custGeom>
              <a:avLst/>
              <a:gdLst/>
              <a:ahLst/>
              <a:cxnLst/>
              <a:rect l="l" t="t" r="r" b="b"/>
              <a:pathLst>
                <a:path w="387" h="387" extrusionOk="0">
                  <a:moveTo>
                    <a:pt x="193" y="0"/>
                  </a:moveTo>
                  <a:cubicBezTo>
                    <a:pt x="86" y="0"/>
                    <a:pt x="0" y="87"/>
                    <a:pt x="0" y="193"/>
                  </a:cubicBezTo>
                  <a:cubicBezTo>
                    <a:pt x="0" y="299"/>
                    <a:pt x="86" y="387"/>
                    <a:pt x="193" y="387"/>
                  </a:cubicBezTo>
                  <a:cubicBezTo>
                    <a:pt x="300" y="387"/>
                    <a:pt x="387" y="299"/>
                    <a:pt x="387" y="193"/>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21"/>
            <p:cNvSpPr/>
            <p:nvPr/>
          </p:nvSpPr>
          <p:spPr>
            <a:xfrm>
              <a:off x="6886475" y="2860275"/>
              <a:ext cx="9650" cy="9675"/>
            </a:xfrm>
            <a:custGeom>
              <a:avLst/>
              <a:gdLst/>
              <a:ahLst/>
              <a:cxnLst/>
              <a:rect l="l" t="t" r="r" b="b"/>
              <a:pathLst>
                <a:path w="386" h="387" extrusionOk="0">
                  <a:moveTo>
                    <a:pt x="193" y="0"/>
                  </a:moveTo>
                  <a:cubicBezTo>
                    <a:pt x="87" y="0"/>
                    <a:pt x="1" y="87"/>
                    <a:pt x="1" y="193"/>
                  </a:cubicBezTo>
                  <a:cubicBezTo>
                    <a:pt x="1" y="301"/>
                    <a:pt x="87" y="387"/>
                    <a:pt x="193" y="387"/>
                  </a:cubicBezTo>
                  <a:cubicBezTo>
                    <a:pt x="299" y="387"/>
                    <a:pt x="386" y="301"/>
                    <a:pt x="386" y="193"/>
                  </a:cubicBezTo>
                  <a:cubicBezTo>
                    <a:pt x="386"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21"/>
            <p:cNvSpPr/>
            <p:nvPr/>
          </p:nvSpPr>
          <p:spPr>
            <a:xfrm>
              <a:off x="6917000" y="2829725"/>
              <a:ext cx="9675" cy="9700"/>
            </a:xfrm>
            <a:custGeom>
              <a:avLst/>
              <a:gdLst/>
              <a:ahLst/>
              <a:cxnLst/>
              <a:rect l="l" t="t" r="r" b="b"/>
              <a:pathLst>
                <a:path w="387" h="388" extrusionOk="0">
                  <a:moveTo>
                    <a:pt x="194" y="1"/>
                  </a:moveTo>
                  <a:cubicBezTo>
                    <a:pt x="88" y="1"/>
                    <a:pt x="0" y="87"/>
                    <a:pt x="0" y="193"/>
                  </a:cubicBezTo>
                  <a:cubicBezTo>
                    <a:pt x="0" y="301"/>
                    <a:pt x="88" y="387"/>
                    <a:pt x="194" y="387"/>
                  </a:cubicBezTo>
                  <a:cubicBezTo>
                    <a:pt x="300" y="387"/>
                    <a:pt x="387" y="301"/>
                    <a:pt x="387" y="193"/>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21"/>
            <p:cNvSpPr/>
            <p:nvPr/>
          </p:nvSpPr>
          <p:spPr>
            <a:xfrm>
              <a:off x="6947525" y="2799175"/>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21"/>
            <p:cNvSpPr/>
            <p:nvPr/>
          </p:nvSpPr>
          <p:spPr>
            <a:xfrm>
              <a:off x="6764350" y="2982400"/>
              <a:ext cx="9650" cy="9700"/>
            </a:xfrm>
            <a:custGeom>
              <a:avLst/>
              <a:gdLst/>
              <a:ahLst/>
              <a:cxnLst/>
              <a:rect l="l" t="t" r="r" b="b"/>
              <a:pathLst>
                <a:path w="386" h="388" extrusionOk="0">
                  <a:moveTo>
                    <a:pt x="193" y="1"/>
                  </a:moveTo>
                  <a:cubicBezTo>
                    <a:pt x="87" y="1"/>
                    <a:pt x="0" y="87"/>
                    <a:pt x="0" y="193"/>
                  </a:cubicBezTo>
                  <a:cubicBezTo>
                    <a:pt x="0" y="301"/>
                    <a:pt x="87" y="388"/>
                    <a:pt x="193" y="388"/>
                  </a:cubicBezTo>
                  <a:cubicBezTo>
                    <a:pt x="299" y="388"/>
                    <a:pt x="385" y="301"/>
                    <a:pt x="385" y="193"/>
                  </a:cubicBezTo>
                  <a:cubicBezTo>
                    <a:pt x="385"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21"/>
            <p:cNvSpPr/>
            <p:nvPr/>
          </p:nvSpPr>
          <p:spPr>
            <a:xfrm>
              <a:off x="6640600" y="3164075"/>
              <a:ext cx="9700" cy="9650"/>
            </a:xfrm>
            <a:custGeom>
              <a:avLst/>
              <a:gdLst/>
              <a:ahLst/>
              <a:cxnLst/>
              <a:rect l="l" t="t" r="r" b="b"/>
              <a:pathLst>
                <a:path w="388" h="386" extrusionOk="0">
                  <a:moveTo>
                    <a:pt x="193" y="1"/>
                  </a:moveTo>
                  <a:cubicBezTo>
                    <a:pt x="87" y="1"/>
                    <a:pt x="1" y="87"/>
                    <a:pt x="1" y="193"/>
                  </a:cubicBezTo>
                  <a:cubicBezTo>
                    <a:pt x="1" y="300"/>
                    <a:pt x="87" y="386"/>
                    <a:pt x="193" y="386"/>
                  </a:cubicBezTo>
                  <a:cubicBezTo>
                    <a:pt x="301" y="386"/>
                    <a:pt x="388" y="300"/>
                    <a:pt x="388" y="193"/>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21"/>
            <p:cNvSpPr/>
            <p:nvPr/>
          </p:nvSpPr>
          <p:spPr>
            <a:xfrm>
              <a:off x="6701700" y="3103000"/>
              <a:ext cx="9650" cy="9675"/>
            </a:xfrm>
            <a:custGeom>
              <a:avLst/>
              <a:gdLst/>
              <a:ahLst/>
              <a:cxnLst/>
              <a:rect l="l" t="t" r="r" b="b"/>
              <a:pathLst>
                <a:path w="386" h="387" extrusionOk="0">
                  <a:moveTo>
                    <a:pt x="193" y="0"/>
                  </a:moveTo>
                  <a:cubicBezTo>
                    <a:pt x="87" y="0"/>
                    <a:pt x="1" y="87"/>
                    <a:pt x="1" y="193"/>
                  </a:cubicBezTo>
                  <a:cubicBezTo>
                    <a:pt x="1" y="301"/>
                    <a:pt x="87" y="387"/>
                    <a:pt x="193" y="387"/>
                  </a:cubicBezTo>
                  <a:cubicBezTo>
                    <a:pt x="299" y="387"/>
                    <a:pt x="386" y="301"/>
                    <a:pt x="386" y="193"/>
                  </a:cubicBezTo>
                  <a:cubicBezTo>
                    <a:pt x="386"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21"/>
            <p:cNvSpPr/>
            <p:nvPr/>
          </p:nvSpPr>
          <p:spPr>
            <a:xfrm>
              <a:off x="6762750" y="304190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21"/>
            <p:cNvSpPr/>
            <p:nvPr/>
          </p:nvSpPr>
          <p:spPr>
            <a:xfrm>
              <a:off x="6854350" y="2950325"/>
              <a:ext cx="9675" cy="9675"/>
            </a:xfrm>
            <a:custGeom>
              <a:avLst/>
              <a:gdLst/>
              <a:ahLst/>
              <a:cxnLst/>
              <a:rect l="l" t="t" r="r" b="b"/>
              <a:pathLst>
                <a:path w="387" h="387" extrusionOk="0">
                  <a:moveTo>
                    <a:pt x="194" y="0"/>
                  </a:moveTo>
                  <a:cubicBezTo>
                    <a:pt x="88" y="0"/>
                    <a:pt x="0" y="86"/>
                    <a:pt x="0" y="193"/>
                  </a:cubicBezTo>
                  <a:cubicBezTo>
                    <a:pt x="0" y="300"/>
                    <a:pt x="88" y="387"/>
                    <a:pt x="194" y="387"/>
                  </a:cubicBezTo>
                  <a:cubicBezTo>
                    <a:pt x="301" y="387"/>
                    <a:pt x="387" y="300"/>
                    <a:pt x="387" y="193"/>
                  </a:cubicBezTo>
                  <a:cubicBezTo>
                    <a:pt x="387" y="86"/>
                    <a:pt x="301"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21"/>
            <p:cNvSpPr/>
            <p:nvPr/>
          </p:nvSpPr>
          <p:spPr>
            <a:xfrm>
              <a:off x="6608450" y="3194600"/>
              <a:ext cx="12925" cy="9675"/>
            </a:xfrm>
            <a:custGeom>
              <a:avLst/>
              <a:gdLst/>
              <a:ahLst/>
              <a:cxnLst/>
              <a:rect l="l" t="t" r="r" b="b"/>
              <a:pathLst>
                <a:path w="517" h="387" extrusionOk="0">
                  <a:moveTo>
                    <a:pt x="258" y="1"/>
                  </a:moveTo>
                  <a:cubicBezTo>
                    <a:pt x="209" y="1"/>
                    <a:pt x="159" y="20"/>
                    <a:pt x="121" y="58"/>
                  </a:cubicBezTo>
                  <a:cubicBezTo>
                    <a:pt x="0" y="179"/>
                    <a:pt x="86" y="387"/>
                    <a:pt x="259" y="387"/>
                  </a:cubicBezTo>
                  <a:cubicBezTo>
                    <a:pt x="431" y="387"/>
                    <a:pt x="517" y="179"/>
                    <a:pt x="396" y="58"/>
                  </a:cubicBezTo>
                  <a:cubicBezTo>
                    <a:pt x="358" y="20"/>
                    <a:pt x="308" y="1"/>
                    <a:pt x="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21"/>
            <p:cNvSpPr/>
            <p:nvPr/>
          </p:nvSpPr>
          <p:spPr>
            <a:xfrm>
              <a:off x="6671150" y="3133550"/>
              <a:ext cx="9700" cy="9675"/>
            </a:xfrm>
            <a:custGeom>
              <a:avLst/>
              <a:gdLst/>
              <a:ahLst/>
              <a:cxnLst/>
              <a:rect l="l" t="t" r="r" b="b"/>
              <a:pathLst>
                <a:path w="388" h="387" extrusionOk="0">
                  <a:moveTo>
                    <a:pt x="193" y="0"/>
                  </a:moveTo>
                  <a:cubicBezTo>
                    <a:pt x="87" y="0"/>
                    <a:pt x="1" y="87"/>
                    <a:pt x="1" y="193"/>
                  </a:cubicBezTo>
                  <a:cubicBezTo>
                    <a:pt x="1" y="300"/>
                    <a:pt x="87" y="387"/>
                    <a:pt x="193" y="387"/>
                  </a:cubicBezTo>
                  <a:cubicBezTo>
                    <a:pt x="299" y="387"/>
                    <a:pt x="387" y="300"/>
                    <a:pt x="387" y="193"/>
                  </a:cubicBezTo>
                  <a:cubicBezTo>
                    <a:pt x="387"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21"/>
            <p:cNvSpPr/>
            <p:nvPr/>
          </p:nvSpPr>
          <p:spPr>
            <a:xfrm>
              <a:off x="6732200" y="3072450"/>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21"/>
            <p:cNvSpPr/>
            <p:nvPr/>
          </p:nvSpPr>
          <p:spPr>
            <a:xfrm>
              <a:off x="6822200" y="2980850"/>
              <a:ext cx="12925" cy="9700"/>
            </a:xfrm>
            <a:custGeom>
              <a:avLst/>
              <a:gdLst/>
              <a:ahLst/>
              <a:cxnLst/>
              <a:rect l="l" t="t" r="r" b="b"/>
              <a:pathLst>
                <a:path w="517" h="388" extrusionOk="0">
                  <a:moveTo>
                    <a:pt x="259" y="0"/>
                  </a:moveTo>
                  <a:cubicBezTo>
                    <a:pt x="209" y="0"/>
                    <a:pt x="160" y="19"/>
                    <a:pt x="122" y="57"/>
                  </a:cubicBezTo>
                  <a:cubicBezTo>
                    <a:pt x="1" y="178"/>
                    <a:pt x="86" y="387"/>
                    <a:pt x="259" y="387"/>
                  </a:cubicBezTo>
                  <a:cubicBezTo>
                    <a:pt x="430" y="387"/>
                    <a:pt x="516" y="178"/>
                    <a:pt x="395" y="57"/>
                  </a:cubicBezTo>
                  <a:cubicBezTo>
                    <a:pt x="357" y="19"/>
                    <a:pt x="308"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21"/>
            <p:cNvSpPr/>
            <p:nvPr/>
          </p:nvSpPr>
          <p:spPr>
            <a:xfrm>
              <a:off x="6884900" y="2919775"/>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21"/>
            <p:cNvSpPr/>
            <p:nvPr/>
          </p:nvSpPr>
          <p:spPr>
            <a:xfrm>
              <a:off x="6915425" y="2889225"/>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21"/>
            <p:cNvSpPr/>
            <p:nvPr/>
          </p:nvSpPr>
          <p:spPr>
            <a:xfrm>
              <a:off x="6944350" y="2858700"/>
              <a:ext cx="12950" cy="9675"/>
            </a:xfrm>
            <a:custGeom>
              <a:avLst/>
              <a:gdLst/>
              <a:ahLst/>
              <a:cxnLst/>
              <a:rect l="l" t="t" r="r" b="b"/>
              <a:pathLst>
                <a:path w="518" h="387" extrusionOk="0">
                  <a:moveTo>
                    <a:pt x="259" y="1"/>
                  </a:moveTo>
                  <a:cubicBezTo>
                    <a:pt x="209" y="1"/>
                    <a:pt x="160" y="19"/>
                    <a:pt x="122" y="57"/>
                  </a:cubicBezTo>
                  <a:cubicBezTo>
                    <a:pt x="1" y="179"/>
                    <a:pt x="87" y="386"/>
                    <a:pt x="258" y="386"/>
                  </a:cubicBezTo>
                  <a:cubicBezTo>
                    <a:pt x="431" y="386"/>
                    <a:pt x="517" y="179"/>
                    <a:pt x="395" y="57"/>
                  </a:cubicBezTo>
                  <a:cubicBezTo>
                    <a:pt x="358" y="19"/>
                    <a:pt x="308"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21"/>
            <p:cNvSpPr/>
            <p:nvPr/>
          </p:nvSpPr>
          <p:spPr>
            <a:xfrm>
              <a:off x="6976525" y="2828175"/>
              <a:ext cx="9650" cy="9650"/>
            </a:xfrm>
            <a:custGeom>
              <a:avLst/>
              <a:gdLst/>
              <a:ahLst/>
              <a:cxnLst/>
              <a:rect l="l" t="t" r="r" b="b"/>
              <a:pathLst>
                <a:path w="386" h="386" extrusionOk="0">
                  <a:moveTo>
                    <a:pt x="193" y="0"/>
                  </a:moveTo>
                  <a:cubicBezTo>
                    <a:pt x="87" y="0"/>
                    <a:pt x="0" y="87"/>
                    <a:pt x="0" y="193"/>
                  </a:cubicBezTo>
                  <a:cubicBezTo>
                    <a:pt x="0" y="299"/>
                    <a:pt x="87" y="386"/>
                    <a:pt x="193" y="386"/>
                  </a:cubicBezTo>
                  <a:cubicBezTo>
                    <a:pt x="299" y="386"/>
                    <a:pt x="386" y="299"/>
                    <a:pt x="386" y="193"/>
                  </a:cubicBezTo>
                  <a:cubicBezTo>
                    <a:pt x="386"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21"/>
            <p:cNvSpPr/>
            <p:nvPr/>
          </p:nvSpPr>
          <p:spPr>
            <a:xfrm>
              <a:off x="6793300" y="3011400"/>
              <a:ext cx="9675" cy="9650"/>
            </a:xfrm>
            <a:custGeom>
              <a:avLst/>
              <a:gdLst/>
              <a:ahLst/>
              <a:cxnLst/>
              <a:rect l="l" t="t" r="r" b="b"/>
              <a:pathLst>
                <a:path w="387" h="386" extrusionOk="0">
                  <a:moveTo>
                    <a:pt x="193" y="1"/>
                  </a:moveTo>
                  <a:cubicBezTo>
                    <a:pt x="87" y="1"/>
                    <a:pt x="0" y="87"/>
                    <a:pt x="0" y="193"/>
                  </a:cubicBezTo>
                  <a:cubicBezTo>
                    <a:pt x="0" y="299"/>
                    <a:pt x="87" y="386"/>
                    <a:pt x="193" y="386"/>
                  </a:cubicBezTo>
                  <a:cubicBezTo>
                    <a:pt x="300" y="386"/>
                    <a:pt x="387" y="299"/>
                    <a:pt x="387" y="193"/>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21"/>
            <p:cNvSpPr/>
            <p:nvPr/>
          </p:nvSpPr>
          <p:spPr>
            <a:xfrm>
              <a:off x="6669575" y="3193050"/>
              <a:ext cx="9675" cy="9675"/>
            </a:xfrm>
            <a:custGeom>
              <a:avLst/>
              <a:gdLst/>
              <a:ahLst/>
              <a:cxnLst/>
              <a:rect l="l" t="t" r="r" b="b"/>
              <a:pathLst>
                <a:path w="387" h="387" extrusionOk="0">
                  <a:moveTo>
                    <a:pt x="194" y="0"/>
                  </a:moveTo>
                  <a:cubicBezTo>
                    <a:pt x="86" y="0"/>
                    <a:pt x="0" y="86"/>
                    <a:pt x="0" y="193"/>
                  </a:cubicBezTo>
                  <a:cubicBezTo>
                    <a:pt x="0" y="300"/>
                    <a:pt x="86" y="387"/>
                    <a:pt x="194" y="387"/>
                  </a:cubicBezTo>
                  <a:cubicBezTo>
                    <a:pt x="300" y="387"/>
                    <a:pt x="387" y="300"/>
                    <a:pt x="387" y="193"/>
                  </a:cubicBezTo>
                  <a:cubicBezTo>
                    <a:pt x="387" y="86"/>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21"/>
            <p:cNvSpPr/>
            <p:nvPr/>
          </p:nvSpPr>
          <p:spPr>
            <a:xfrm>
              <a:off x="6730650" y="3131950"/>
              <a:ext cx="9700" cy="9700"/>
            </a:xfrm>
            <a:custGeom>
              <a:avLst/>
              <a:gdLst/>
              <a:ahLst/>
              <a:cxnLst/>
              <a:rect l="l" t="t" r="r" b="b"/>
              <a:pathLst>
                <a:path w="388" h="388" extrusionOk="0">
                  <a:moveTo>
                    <a:pt x="193" y="1"/>
                  </a:moveTo>
                  <a:cubicBezTo>
                    <a:pt x="87" y="1"/>
                    <a:pt x="1" y="88"/>
                    <a:pt x="1" y="195"/>
                  </a:cubicBezTo>
                  <a:cubicBezTo>
                    <a:pt x="1" y="301"/>
                    <a:pt x="87" y="387"/>
                    <a:pt x="193" y="387"/>
                  </a:cubicBezTo>
                  <a:cubicBezTo>
                    <a:pt x="301" y="387"/>
                    <a:pt x="387" y="301"/>
                    <a:pt x="387" y="195"/>
                  </a:cubicBezTo>
                  <a:cubicBezTo>
                    <a:pt x="387" y="88"/>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21"/>
            <p:cNvSpPr/>
            <p:nvPr/>
          </p:nvSpPr>
          <p:spPr>
            <a:xfrm>
              <a:off x="6791750" y="3070900"/>
              <a:ext cx="9650" cy="9700"/>
            </a:xfrm>
            <a:custGeom>
              <a:avLst/>
              <a:gdLst/>
              <a:ahLst/>
              <a:cxnLst/>
              <a:rect l="l" t="t" r="r" b="b"/>
              <a:pathLst>
                <a:path w="386" h="388" extrusionOk="0">
                  <a:moveTo>
                    <a:pt x="193" y="0"/>
                  </a:moveTo>
                  <a:cubicBezTo>
                    <a:pt x="87" y="0"/>
                    <a:pt x="0" y="87"/>
                    <a:pt x="0" y="193"/>
                  </a:cubicBezTo>
                  <a:cubicBezTo>
                    <a:pt x="0" y="301"/>
                    <a:pt x="87" y="387"/>
                    <a:pt x="193" y="387"/>
                  </a:cubicBezTo>
                  <a:cubicBezTo>
                    <a:pt x="299" y="387"/>
                    <a:pt x="385" y="301"/>
                    <a:pt x="385" y="193"/>
                  </a:cubicBezTo>
                  <a:cubicBezTo>
                    <a:pt x="385"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21"/>
            <p:cNvSpPr/>
            <p:nvPr/>
          </p:nvSpPr>
          <p:spPr>
            <a:xfrm>
              <a:off x="6883325" y="2979275"/>
              <a:ext cx="9700" cy="9675"/>
            </a:xfrm>
            <a:custGeom>
              <a:avLst/>
              <a:gdLst/>
              <a:ahLst/>
              <a:cxnLst/>
              <a:rect l="l" t="t" r="r" b="b"/>
              <a:pathLst>
                <a:path w="388" h="387" extrusionOk="0">
                  <a:moveTo>
                    <a:pt x="194" y="0"/>
                  </a:moveTo>
                  <a:cubicBezTo>
                    <a:pt x="87" y="0"/>
                    <a:pt x="1" y="88"/>
                    <a:pt x="1" y="194"/>
                  </a:cubicBezTo>
                  <a:cubicBezTo>
                    <a:pt x="1" y="300"/>
                    <a:pt x="87" y="387"/>
                    <a:pt x="194" y="387"/>
                  </a:cubicBezTo>
                  <a:cubicBezTo>
                    <a:pt x="301" y="387"/>
                    <a:pt x="388" y="300"/>
                    <a:pt x="388" y="194"/>
                  </a:cubicBezTo>
                  <a:cubicBezTo>
                    <a:pt x="388" y="88"/>
                    <a:pt x="301"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21"/>
            <p:cNvSpPr/>
            <p:nvPr/>
          </p:nvSpPr>
          <p:spPr>
            <a:xfrm>
              <a:off x="6639050" y="3223575"/>
              <a:ext cx="9650" cy="9700"/>
            </a:xfrm>
            <a:custGeom>
              <a:avLst/>
              <a:gdLst/>
              <a:ahLst/>
              <a:cxnLst/>
              <a:rect l="l" t="t" r="r" b="b"/>
              <a:pathLst>
                <a:path w="386" h="388" extrusionOk="0">
                  <a:moveTo>
                    <a:pt x="193" y="1"/>
                  </a:moveTo>
                  <a:cubicBezTo>
                    <a:pt x="87" y="1"/>
                    <a:pt x="1" y="87"/>
                    <a:pt x="1" y="193"/>
                  </a:cubicBezTo>
                  <a:cubicBezTo>
                    <a:pt x="1" y="301"/>
                    <a:pt x="87" y="387"/>
                    <a:pt x="193" y="387"/>
                  </a:cubicBezTo>
                  <a:cubicBezTo>
                    <a:pt x="299" y="387"/>
                    <a:pt x="386" y="301"/>
                    <a:pt x="386" y="193"/>
                  </a:cubicBezTo>
                  <a:cubicBezTo>
                    <a:pt x="386"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21"/>
            <p:cNvSpPr/>
            <p:nvPr/>
          </p:nvSpPr>
          <p:spPr>
            <a:xfrm>
              <a:off x="6700100" y="31625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21"/>
            <p:cNvSpPr/>
            <p:nvPr/>
          </p:nvSpPr>
          <p:spPr>
            <a:xfrm>
              <a:off x="6761200" y="3101450"/>
              <a:ext cx="9675" cy="9650"/>
            </a:xfrm>
            <a:custGeom>
              <a:avLst/>
              <a:gdLst/>
              <a:ahLst/>
              <a:cxnLst/>
              <a:rect l="l" t="t" r="r" b="b"/>
              <a:pathLst>
                <a:path w="387" h="386" extrusionOk="0">
                  <a:moveTo>
                    <a:pt x="193" y="0"/>
                  </a:moveTo>
                  <a:cubicBezTo>
                    <a:pt x="87" y="0"/>
                    <a:pt x="0" y="87"/>
                    <a:pt x="0" y="193"/>
                  </a:cubicBezTo>
                  <a:cubicBezTo>
                    <a:pt x="0" y="299"/>
                    <a:pt x="87" y="385"/>
                    <a:pt x="193" y="385"/>
                  </a:cubicBezTo>
                  <a:cubicBezTo>
                    <a:pt x="299" y="385"/>
                    <a:pt x="387" y="299"/>
                    <a:pt x="387" y="193"/>
                  </a:cubicBezTo>
                  <a:cubicBezTo>
                    <a:pt x="387"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21"/>
            <p:cNvSpPr/>
            <p:nvPr/>
          </p:nvSpPr>
          <p:spPr>
            <a:xfrm>
              <a:off x="6852800" y="300980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21"/>
            <p:cNvSpPr/>
            <p:nvPr/>
          </p:nvSpPr>
          <p:spPr>
            <a:xfrm>
              <a:off x="6912250" y="2948750"/>
              <a:ext cx="12950" cy="9650"/>
            </a:xfrm>
            <a:custGeom>
              <a:avLst/>
              <a:gdLst/>
              <a:ahLst/>
              <a:cxnLst/>
              <a:rect l="l" t="t" r="r" b="b"/>
              <a:pathLst>
                <a:path w="518" h="386" extrusionOk="0">
                  <a:moveTo>
                    <a:pt x="259" y="0"/>
                  </a:moveTo>
                  <a:cubicBezTo>
                    <a:pt x="209" y="0"/>
                    <a:pt x="160" y="19"/>
                    <a:pt x="122" y="57"/>
                  </a:cubicBezTo>
                  <a:cubicBezTo>
                    <a:pt x="1" y="178"/>
                    <a:pt x="87" y="386"/>
                    <a:pt x="258" y="386"/>
                  </a:cubicBezTo>
                  <a:cubicBezTo>
                    <a:pt x="431" y="386"/>
                    <a:pt x="517" y="178"/>
                    <a:pt x="395" y="57"/>
                  </a:cubicBezTo>
                  <a:cubicBezTo>
                    <a:pt x="358" y="19"/>
                    <a:pt x="308"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21"/>
            <p:cNvSpPr/>
            <p:nvPr/>
          </p:nvSpPr>
          <p:spPr>
            <a:xfrm>
              <a:off x="6944425" y="2918225"/>
              <a:ext cx="9650" cy="9675"/>
            </a:xfrm>
            <a:custGeom>
              <a:avLst/>
              <a:gdLst/>
              <a:ahLst/>
              <a:cxnLst/>
              <a:rect l="l" t="t" r="r" b="b"/>
              <a:pathLst>
                <a:path w="386" h="387" extrusionOk="0">
                  <a:moveTo>
                    <a:pt x="193" y="0"/>
                  </a:moveTo>
                  <a:cubicBezTo>
                    <a:pt x="87" y="0"/>
                    <a:pt x="1" y="87"/>
                    <a:pt x="1" y="193"/>
                  </a:cubicBezTo>
                  <a:cubicBezTo>
                    <a:pt x="1" y="300"/>
                    <a:pt x="87" y="387"/>
                    <a:pt x="193" y="387"/>
                  </a:cubicBezTo>
                  <a:cubicBezTo>
                    <a:pt x="299" y="387"/>
                    <a:pt x="386" y="300"/>
                    <a:pt x="386" y="193"/>
                  </a:cubicBezTo>
                  <a:cubicBezTo>
                    <a:pt x="386"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21"/>
            <p:cNvSpPr/>
            <p:nvPr/>
          </p:nvSpPr>
          <p:spPr>
            <a:xfrm>
              <a:off x="6974925" y="2887675"/>
              <a:ext cx="9700" cy="9675"/>
            </a:xfrm>
            <a:custGeom>
              <a:avLst/>
              <a:gdLst/>
              <a:ahLst/>
              <a:cxnLst/>
              <a:rect l="l" t="t" r="r" b="b"/>
              <a:pathLst>
                <a:path w="388" h="387" extrusionOk="0">
                  <a:moveTo>
                    <a:pt x="195" y="0"/>
                  </a:moveTo>
                  <a:cubicBezTo>
                    <a:pt x="87" y="0"/>
                    <a:pt x="1" y="87"/>
                    <a:pt x="1" y="193"/>
                  </a:cubicBezTo>
                  <a:cubicBezTo>
                    <a:pt x="1" y="301"/>
                    <a:pt x="87" y="387"/>
                    <a:pt x="195" y="387"/>
                  </a:cubicBezTo>
                  <a:cubicBezTo>
                    <a:pt x="301" y="387"/>
                    <a:pt x="387" y="301"/>
                    <a:pt x="387" y="193"/>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21"/>
            <p:cNvSpPr/>
            <p:nvPr/>
          </p:nvSpPr>
          <p:spPr>
            <a:xfrm>
              <a:off x="7005475" y="2857125"/>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21"/>
            <p:cNvSpPr/>
            <p:nvPr/>
          </p:nvSpPr>
          <p:spPr>
            <a:xfrm>
              <a:off x="6822250" y="30403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1" y="387"/>
                    <a:pt x="387" y="301"/>
                    <a:pt x="387" y="195"/>
                  </a:cubicBezTo>
                  <a:cubicBezTo>
                    <a:pt x="387" y="87"/>
                    <a:pt x="301"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21"/>
            <p:cNvSpPr/>
            <p:nvPr/>
          </p:nvSpPr>
          <p:spPr>
            <a:xfrm>
              <a:off x="6698550" y="3222000"/>
              <a:ext cx="9700" cy="9675"/>
            </a:xfrm>
            <a:custGeom>
              <a:avLst/>
              <a:gdLst/>
              <a:ahLst/>
              <a:cxnLst/>
              <a:rect l="l" t="t" r="r" b="b"/>
              <a:pathLst>
                <a:path w="388" h="387" extrusionOk="0">
                  <a:moveTo>
                    <a:pt x="193" y="0"/>
                  </a:moveTo>
                  <a:cubicBezTo>
                    <a:pt x="87" y="0"/>
                    <a:pt x="1" y="88"/>
                    <a:pt x="1" y="194"/>
                  </a:cubicBezTo>
                  <a:cubicBezTo>
                    <a:pt x="1" y="300"/>
                    <a:pt x="87" y="387"/>
                    <a:pt x="193" y="387"/>
                  </a:cubicBezTo>
                  <a:cubicBezTo>
                    <a:pt x="301" y="387"/>
                    <a:pt x="387" y="300"/>
                    <a:pt x="387" y="194"/>
                  </a:cubicBezTo>
                  <a:cubicBezTo>
                    <a:pt x="387"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21"/>
            <p:cNvSpPr/>
            <p:nvPr/>
          </p:nvSpPr>
          <p:spPr>
            <a:xfrm>
              <a:off x="6759600" y="3160950"/>
              <a:ext cx="9700" cy="9675"/>
            </a:xfrm>
            <a:custGeom>
              <a:avLst/>
              <a:gdLst/>
              <a:ahLst/>
              <a:cxnLst/>
              <a:rect l="l" t="t" r="r" b="b"/>
              <a:pathLst>
                <a:path w="388" h="387" extrusionOk="0">
                  <a:moveTo>
                    <a:pt x="195" y="0"/>
                  </a:moveTo>
                  <a:cubicBezTo>
                    <a:pt x="89" y="0"/>
                    <a:pt x="1" y="87"/>
                    <a:pt x="1" y="193"/>
                  </a:cubicBezTo>
                  <a:cubicBezTo>
                    <a:pt x="1" y="300"/>
                    <a:pt x="89" y="387"/>
                    <a:pt x="195" y="387"/>
                  </a:cubicBezTo>
                  <a:cubicBezTo>
                    <a:pt x="301" y="387"/>
                    <a:pt x="387" y="300"/>
                    <a:pt x="387" y="193"/>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21"/>
            <p:cNvSpPr/>
            <p:nvPr/>
          </p:nvSpPr>
          <p:spPr>
            <a:xfrm>
              <a:off x="6820700" y="30998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21"/>
            <p:cNvSpPr/>
            <p:nvPr/>
          </p:nvSpPr>
          <p:spPr>
            <a:xfrm>
              <a:off x="6912300" y="3008250"/>
              <a:ext cx="9675" cy="9700"/>
            </a:xfrm>
            <a:custGeom>
              <a:avLst/>
              <a:gdLst/>
              <a:ahLst/>
              <a:cxnLst/>
              <a:rect l="l" t="t" r="r" b="b"/>
              <a:pathLst>
                <a:path w="387" h="388" extrusionOk="0">
                  <a:moveTo>
                    <a:pt x="194" y="1"/>
                  </a:moveTo>
                  <a:cubicBezTo>
                    <a:pt x="88" y="1"/>
                    <a:pt x="0" y="87"/>
                    <a:pt x="0" y="193"/>
                  </a:cubicBezTo>
                  <a:cubicBezTo>
                    <a:pt x="0" y="301"/>
                    <a:pt x="88" y="387"/>
                    <a:pt x="194" y="387"/>
                  </a:cubicBezTo>
                  <a:cubicBezTo>
                    <a:pt x="300" y="387"/>
                    <a:pt x="387" y="301"/>
                    <a:pt x="387" y="193"/>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21"/>
            <p:cNvSpPr/>
            <p:nvPr/>
          </p:nvSpPr>
          <p:spPr>
            <a:xfrm>
              <a:off x="6666375" y="3252550"/>
              <a:ext cx="12950" cy="9675"/>
            </a:xfrm>
            <a:custGeom>
              <a:avLst/>
              <a:gdLst/>
              <a:ahLst/>
              <a:cxnLst/>
              <a:rect l="l" t="t" r="r" b="b"/>
              <a:pathLst>
                <a:path w="518" h="387" extrusionOk="0">
                  <a:moveTo>
                    <a:pt x="259" y="1"/>
                  </a:moveTo>
                  <a:cubicBezTo>
                    <a:pt x="210" y="1"/>
                    <a:pt x="160" y="20"/>
                    <a:pt x="122" y="58"/>
                  </a:cubicBezTo>
                  <a:cubicBezTo>
                    <a:pt x="1" y="179"/>
                    <a:pt x="87" y="386"/>
                    <a:pt x="258" y="386"/>
                  </a:cubicBezTo>
                  <a:cubicBezTo>
                    <a:pt x="431" y="386"/>
                    <a:pt x="518" y="179"/>
                    <a:pt x="396" y="58"/>
                  </a:cubicBezTo>
                  <a:cubicBezTo>
                    <a:pt x="358" y="20"/>
                    <a:pt x="309"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21"/>
            <p:cNvSpPr/>
            <p:nvPr/>
          </p:nvSpPr>
          <p:spPr>
            <a:xfrm>
              <a:off x="6729100" y="3191475"/>
              <a:ext cx="9650" cy="9650"/>
            </a:xfrm>
            <a:custGeom>
              <a:avLst/>
              <a:gdLst/>
              <a:ahLst/>
              <a:cxnLst/>
              <a:rect l="l" t="t" r="r" b="b"/>
              <a:pathLst>
                <a:path w="386" h="386" extrusionOk="0">
                  <a:moveTo>
                    <a:pt x="193" y="1"/>
                  </a:moveTo>
                  <a:cubicBezTo>
                    <a:pt x="87" y="1"/>
                    <a:pt x="0" y="87"/>
                    <a:pt x="0" y="193"/>
                  </a:cubicBezTo>
                  <a:cubicBezTo>
                    <a:pt x="0" y="300"/>
                    <a:pt x="87" y="386"/>
                    <a:pt x="193" y="386"/>
                  </a:cubicBezTo>
                  <a:cubicBezTo>
                    <a:pt x="299" y="386"/>
                    <a:pt x="386" y="300"/>
                    <a:pt x="386" y="193"/>
                  </a:cubicBezTo>
                  <a:cubicBezTo>
                    <a:pt x="386"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21"/>
            <p:cNvSpPr/>
            <p:nvPr/>
          </p:nvSpPr>
          <p:spPr>
            <a:xfrm>
              <a:off x="6790150" y="3130400"/>
              <a:ext cx="9700" cy="9675"/>
            </a:xfrm>
            <a:custGeom>
              <a:avLst/>
              <a:gdLst/>
              <a:ahLst/>
              <a:cxnLst/>
              <a:rect l="l" t="t" r="r" b="b"/>
              <a:pathLst>
                <a:path w="388" h="387" extrusionOk="0">
                  <a:moveTo>
                    <a:pt x="195" y="0"/>
                  </a:moveTo>
                  <a:cubicBezTo>
                    <a:pt x="87" y="0"/>
                    <a:pt x="1" y="87"/>
                    <a:pt x="1" y="194"/>
                  </a:cubicBezTo>
                  <a:cubicBezTo>
                    <a:pt x="1" y="300"/>
                    <a:pt x="87" y="387"/>
                    <a:pt x="195" y="387"/>
                  </a:cubicBezTo>
                  <a:cubicBezTo>
                    <a:pt x="301" y="387"/>
                    <a:pt x="387" y="300"/>
                    <a:pt x="387" y="194"/>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21"/>
            <p:cNvSpPr/>
            <p:nvPr/>
          </p:nvSpPr>
          <p:spPr>
            <a:xfrm>
              <a:off x="6880150" y="3038775"/>
              <a:ext cx="12925" cy="9675"/>
            </a:xfrm>
            <a:custGeom>
              <a:avLst/>
              <a:gdLst/>
              <a:ahLst/>
              <a:cxnLst/>
              <a:rect l="l" t="t" r="r" b="b"/>
              <a:pathLst>
                <a:path w="517" h="387" extrusionOk="0">
                  <a:moveTo>
                    <a:pt x="258" y="1"/>
                  </a:moveTo>
                  <a:cubicBezTo>
                    <a:pt x="209" y="1"/>
                    <a:pt x="160" y="20"/>
                    <a:pt x="122" y="58"/>
                  </a:cubicBezTo>
                  <a:cubicBezTo>
                    <a:pt x="1" y="179"/>
                    <a:pt x="87" y="387"/>
                    <a:pt x="258" y="387"/>
                  </a:cubicBezTo>
                  <a:cubicBezTo>
                    <a:pt x="431" y="387"/>
                    <a:pt x="516" y="179"/>
                    <a:pt x="395" y="58"/>
                  </a:cubicBezTo>
                  <a:cubicBezTo>
                    <a:pt x="357" y="20"/>
                    <a:pt x="308" y="1"/>
                    <a:pt x="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21"/>
            <p:cNvSpPr/>
            <p:nvPr/>
          </p:nvSpPr>
          <p:spPr>
            <a:xfrm>
              <a:off x="6942825" y="2977725"/>
              <a:ext cx="9700" cy="9675"/>
            </a:xfrm>
            <a:custGeom>
              <a:avLst/>
              <a:gdLst/>
              <a:ahLst/>
              <a:cxnLst/>
              <a:rect l="l" t="t" r="r" b="b"/>
              <a:pathLst>
                <a:path w="388" h="387" extrusionOk="0">
                  <a:moveTo>
                    <a:pt x="195" y="0"/>
                  </a:moveTo>
                  <a:cubicBezTo>
                    <a:pt x="87" y="0"/>
                    <a:pt x="1" y="86"/>
                    <a:pt x="1" y="193"/>
                  </a:cubicBezTo>
                  <a:cubicBezTo>
                    <a:pt x="1" y="300"/>
                    <a:pt x="87" y="387"/>
                    <a:pt x="195" y="387"/>
                  </a:cubicBezTo>
                  <a:cubicBezTo>
                    <a:pt x="301" y="387"/>
                    <a:pt x="387" y="300"/>
                    <a:pt x="387" y="193"/>
                  </a:cubicBezTo>
                  <a:cubicBezTo>
                    <a:pt x="387" y="86"/>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21"/>
            <p:cNvSpPr/>
            <p:nvPr/>
          </p:nvSpPr>
          <p:spPr>
            <a:xfrm>
              <a:off x="6973375" y="2947175"/>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21"/>
            <p:cNvSpPr/>
            <p:nvPr/>
          </p:nvSpPr>
          <p:spPr>
            <a:xfrm>
              <a:off x="7002300" y="2916650"/>
              <a:ext cx="12950" cy="9675"/>
            </a:xfrm>
            <a:custGeom>
              <a:avLst/>
              <a:gdLst/>
              <a:ahLst/>
              <a:cxnLst/>
              <a:rect l="l" t="t" r="r" b="b"/>
              <a:pathLst>
                <a:path w="518" h="387" extrusionOk="0">
                  <a:moveTo>
                    <a:pt x="259" y="0"/>
                  </a:moveTo>
                  <a:cubicBezTo>
                    <a:pt x="209" y="0"/>
                    <a:pt x="159" y="19"/>
                    <a:pt x="122" y="57"/>
                  </a:cubicBezTo>
                  <a:cubicBezTo>
                    <a:pt x="0" y="178"/>
                    <a:pt x="87" y="386"/>
                    <a:pt x="258" y="386"/>
                  </a:cubicBezTo>
                  <a:cubicBezTo>
                    <a:pt x="431" y="386"/>
                    <a:pt x="517" y="178"/>
                    <a:pt x="394" y="57"/>
                  </a:cubicBezTo>
                  <a:cubicBezTo>
                    <a:pt x="357" y="19"/>
                    <a:pt x="308"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21"/>
            <p:cNvSpPr/>
            <p:nvPr/>
          </p:nvSpPr>
          <p:spPr>
            <a:xfrm>
              <a:off x="7034475" y="2886125"/>
              <a:ext cx="9675" cy="9675"/>
            </a:xfrm>
            <a:custGeom>
              <a:avLst/>
              <a:gdLst/>
              <a:ahLst/>
              <a:cxnLst/>
              <a:rect l="l" t="t" r="r" b="b"/>
              <a:pathLst>
                <a:path w="387" h="387" extrusionOk="0">
                  <a:moveTo>
                    <a:pt x="193" y="0"/>
                  </a:moveTo>
                  <a:cubicBezTo>
                    <a:pt x="87" y="0"/>
                    <a:pt x="0" y="87"/>
                    <a:pt x="0" y="193"/>
                  </a:cubicBezTo>
                  <a:cubicBezTo>
                    <a:pt x="0" y="299"/>
                    <a:pt x="87" y="387"/>
                    <a:pt x="193" y="387"/>
                  </a:cubicBezTo>
                  <a:cubicBezTo>
                    <a:pt x="299" y="387"/>
                    <a:pt x="387" y="299"/>
                    <a:pt x="387" y="193"/>
                  </a:cubicBezTo>
                  <a:cubicBezTo>
                    <a:pt x="387"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21"/>
            <p:cNvSpPr/>
            <p:nvPr/>
          </p:nvSpPr>
          <p:spPr>
            <a:xfrm>
              <a:off x="6851250" y="3069350"/>
              <a:ext cx="9675" cy="9650"/>
            </a:xfrm>
            <a:custGeom>
              <a:avLst/>
              <a:gdLst/>
              <a:ahLst/>
              <a:cxnLst/>
              <a:rect l="l" t="t" r="r" b="b"/>
              <a:pathLst>
                <a:path w="387" h="386" extrusionOk="0">
                  <a:moveTo>
                    <a:pt x="193" y="0"/>
                  </a:moveTo>
                  <a:cubicBezTo>
                    <a:pt x="86" y="0"/>
                    <a:pt x="0" y="87"/>
                    <a:pt x="0" y="193"/>
                  </a:cubicBezTo>
                  <a:cubicBezTo>
                    <a:pt x="0" y="299"/>
                    <a:pt x="86" y="385"/>
                    <a:pt x="193" y="385"/>
                  </a:cubicBezTo>
                  <a:cubicBezTo>
                    <a:pt x="300" y="385"/>
                    <a:pt x="387" y="299"/>
                    <a:pt x="387" y="193"/>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21"/>
            <p:cNvSpPr/>
            <p:nvPr/>
          </p:nvSpPr>
          <p:spPr>
            <a:xfrm>
              <a:off x="6727500" y="3250975"/>
              <a:ext cx="9700" cy="9700"/>
            </a:xfrm>
            <a:custGeom>
              <a:avLst/>
              <a:gdLst/>
              <a:ahLst/>
              <a:cxnLst/>
              <a:rect l="l" t="t" r="r" b="b"/>
              <a:pathLst>
                <a:path w="388" h="388" extrusionOk="0">
                  <a:moveTo>
                    <a:pt x="195" y="1"/>
                  </a:moveTo>
                  <a:cubicBezTo>
                    <a:pt x="87" y="1"/>
                    <a:pt x="1" y="87"/>
                    <a:pt x="1" y="193"/>
                  </a:cubicBezTo>
                  <a:cubicBezTo>
                    <a:pt x="1" y="301"/>
                    <a:pt x="87" y="387"/>
                    <a:pt x="195" y="387"/>
                  </a:cubicBezTo>
                  <a:cubicBezTo>
                    <a:pt x="301" y="387"/>
                    <a:pt x="387" y="301"/>
                    <a:pt x="387" y="193"/>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21"/>
            <p:cNvSpPr/>
            <p:nvPr/>
          </p:nvSpPr>
          <p:spPr>
            <a:xfrm>
              <a:off x="6788600" y="31899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21"/>
            <p:cNvSpPr/>
            <p:nvPr/>
          </p:nvSpPr>
          <p:spPr>
            <a:xfrm>
              <a:off x="6848050" y="3128825"/>
              <a:ext cx="12925" cy="9700"/>
            </a:xfrm>
            <a:custGeom>
              <a:avLst/>
              <a:gdLst/>
              <a:ahLst/>
              <a:cxnLst/>
              <a:rect l="l" t="t" r="r" b="b"/>
              <a:pathLst>
                <a:path w="517" h="388" extrusionOk="0">
                  <a:moveTo>
                    <a:pt x="258" y="0"/>
                  </a:moveTo>
                  <a:cubicBezTo>
                    <a:pt x="209" y="0"/>
                    <a:pt x="160" y="19"/>
                    <a:pt x="122" y="57"/>
                  </a:cubicBezTo>
                  <a:cubicBezTo>
                    <a:pt x="1" y="179"/>
                    <a:pt x="86" y="388"/>
                    <a:pt x="258" y="388"/>
                  </a:cubicBezTo>
                  <a:cubicBezTo>
                    <a:pt x="430" y="388"/>
                    <a:pt x="516" y="179"/>
                    <a:pt x="395" y="57"/>
                  </a:cubicBezTo>
                  <a:cubicBezTo>
                    <a:pt x="357" y="19"/>
                    <a:pt x="308"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21"/>
            <p:cNvSpPr/>
            <p:nvPr/>
          </p:nvSpPr>
          <p:spPr>
            <a:xfrm>
              <a:off x="6941275" y="303720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21"/>
            <p:cNvSpPr/>
            <p:nvPr/>
          </p:nvSpPr>
          <p:spPr>
            <a:xfrm>
              <a:off x="6697000" y="3281525"/>
              <a:ext cx="9650" cy="9700"/>
            </a:xfrm>
            <a:custGeom>
              <a:avLst/>
              <a:gdLst/>
              <a:ahLst/>
              <a:cxnLst/>
              <a:rect l="l" t="t" r="r" b="b"/>
              <a:pathLst>
                <a:path w="386" h="388" extrusionOk="0">
                  <a:moveTo>
                    <a:pt x="193" y="1"/>
                  </a:moveTo>
                  <a:cubicBezTo>
                    <a:pt x="87" y="1"/>
                    <a:pt x="1" y="87"/>
                    <a:pt x="1" y="193"/>
                  </a:cubicBezTo>
                  <a:cubicBezTo>
                    <a:pt x="1" y="301"/>
                    <a:pt x="87" y="387"/>
                    <a:pt x="193" y="387"/>
                  </a:cubicBezTo>
                  <a:cubicBezTo>
                    <a:pt x="299" y="387"/>
                    <a:pt x="386" y="301"/>
                    <a:pt x="386" y="193"/>
                  </a:cubicBezTo>
                  <a:cubicBezTo>
                    <a:pt x="386"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21"/>
            <p:cNvSpPr/>
            <p:nvPr/>
          </p:nvSpPr>
          <p:spPr>
            <a:xfrm>
              <a:off x="6756425" y="3220450"/>
              <a:ext cx="12950" cy="9675"/>
            </a:xfrm>
            <a:custGeom>
              <a:avLst/>
              <a:gdLst/>
              <a:ahLst/>
              <a:cxnLst/>
              <a:rect l="l" t="t" r="r" b="b"/>
              <a:pathLst>
                <a:path w="518" h="387" extrusionOk="0">
                  <a:moveTo>
                    <a:pt x="259" y="1"/>
                  </a:moveTo>
                  <a:cubicBezTo>
                    <a:pt x="209" y="1"/>
                    <a:pt x="160" y="20"/>
                    <a:pt x="122" y="58"/>
                  </a:cubicBezTo>
                  <a:cubicBezTo>
                    <a:pt x="0" y="179"/>
                    <a:pt x="87" y="387"/>
                    <a:pt x="260" y="387"/>
                  </a:cubicBezTo>
                  <a:cubicBezTo>
                    <a:pt x="431" y="387"/>
                    <a:pt x="517" y="179"/>
                    <a:pt x="396" y="58"/>
                  </a:cubicBezTo>
                  <a:cubicBezTo>
                    <a:pt x="358" y="20"/>
                    <a:pt x="309"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21"/>
            <p:cNvSpPr/>
            <p:nvPr/>
          </p:nvSpPr>
          <p:spPr>
            <a:xfrm>
              <a:off x="6819150" y="3159375"/>
              <a:ext cx="9650" cy="9650"/>
            </a:xfrm>
            <a:custGeom>
              <a:avLst/>
              <a:gdLst/>
              <a:ahLst/>
              <a:cxnLst/>
              <a:rect l="l" t="t" r="r" b="b"/>
              <a:pathLst>
                <a:path w="386" h="386" extrusionOk="0">
                  <a:moveTo>
                    <a:pt x="193" y="1"/>
                  </a:moveTo>
                  <a:cubicBezTo>
                    <a:pt x="87" y="1"/>
                    <a:pt x="0" y="87"/>
                    <a:pt x="0" y="193"/>
                  </a:cubicBezTo>
                  <a:cubicBezTo>
                    <a:pt x="0" y="300"/>
                    <a:pt x="87" y="386"/>
                    <a:pt x="193" y="386"/>
                  </a:cubicBezTo>
                  <a:cubicBezTo>
                    <a:pt x="299" y="386"/>
                    <a:pt x="385" y="300"/>
                    <a:pt x="385" y="193"/>
                  </a:cubicBezTo>
                  <a:cubicBezTo>
                    <a:pt x="385"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21"/>
            <p:cNvSpPr/>
            <p:nvPr/>
          </p:nvSpPr>
          <p:spPr>
            <a:xfrm>
              <a:off x="6910725" y="3067750"/>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8" y="301"/>
                    <a:pt x="388" y="195"/>
                  </a:cubicBezTo>
                  <a:cubicBezTo>
                    <a:pt x="388"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21"/>
            <p:cNvSpPr/>
            <p:nvPr/>
          </p:nvSpPr>
          <p:spPr>
            <a:xfrm>
              <a:off x="6971825" y="3006700"/>
              <a:ext cx="9650" cy="9650"/>
            </a:xfrm>
            <a:custGeom>
              <a:avLst/>
              <a:gdLst/>
              <a:ahLst/>
              <a:cxnLst/>
              <a:rect l="l" t="t" r="r" b="b"/>
              <a:pathLst>
                <a:path w="386" h="386" extrusionOk="0">
                  <a:moveTo>
                    <a:pt x="193" y="1"/>
                  </a:moveTo>
                  <a:cubicBezTo>
                    <a:pt x="87" y="1"/>
                    <a:pt x="1" y="87"/>
                    <a:pt x="1" y="193"/>
                  </a:cubicBezTo>
                  <a:cubicBezTo>
                    <a:pt x="1" y="299"/>
                    <a:pt x="87" y="386"/>
                    <a:pt x="193" y="386"/>
                  </a:cubicBezTo>
                  <a:cubicBezTo>
                    <a:pt x="299" y="386"/>
                    <a:pt x="386" y="299"/>
                    <a:pt x="386" y="193"/>
                  </a:cubicBezTo>
                  <a:cubicBezTo>
                    <a:pt x="386"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21"/>
            <p:cNvSpPr/>
            <p:nvPr/>
          </p:nvSpPr>
          <p:spPr>
            <a:xfrm>
              <a:off x="7002325" y="2976150"/>
              <a:ext cx="9700" cy="9650"/>
            </a:xfrm>
            <a:custGeom>
              <a:avLst/>
              <a:gdLst/>
              <a:ahLst/>
              <a:cxnLst/>
              <a:rect l="l" t="t" r="r" b="b"/>
              <a:pathLst>
                <a:path w="388" h="386" extrusionOk="0">
                  <a:moveTo>
                    <a:pt x="195" y="1"/>
                  </a:moveTo>
                  <a:cubicBezTo>
                    <a:pt x="89" y="1"/>
                    <a:pt x="1" y="87"/>
                    <a:pt x="1" y="193"/>
                  </a:cubicBezTo>
                  <a:cubicBezTo>
                    <a:pt x="1" y="299"/>
                    <a:pt x="89" y="386"/>
                    <a:pt x="195" y="386"/>
                  </a:cubicBezTo>
                  <a:cubicBezTo>
                    <a:pt x="301" y="386"/>
                    <a:pt x="387" y="299"/>
                    <a:pt x="387" y="193"/>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21"/>
            <p:cNvSpPr/>
            <p:nvPr/>
          </p:nvSpPr>
          <p:spPr>
            <a:xfrm>
              <a:off x="7032875" y="2945625"/>
              <a:ext cx="9700" cy="9675"/>
            </a:xfrm>
            <a:custGeom>
              <a:avLst/>
              <a:gdLst/>
              <a:ahLst/>
              <a:cxnLst/>
              <a:rect l="l" t="t" r="r" b="b"/>
              <a:pathLst>
                <a:path w="388" h="387" extrusionOk="0">
                  <a:moveTo>
                    <a:pt x="195" y="0"/>
                  </a:moveTo>
                  <a:cubicBezTo>
                    <a:pt x="87" y="0"/>
                    <a:pt x="1" y="87"/>
                    <a:pt x="1" y="193"/>
                  </a:cubicBezTo>
                  <a:cubicBezTo>
                    <a:pt x="1" y="300"/>
                    <a:pt x="87" y="387"/>
                    <a:pt x="195" y="387"/>
                  </a:cubicBezTo>
                  <a:cubicBezTo>
                    <a:pt x="301" y="387"/>
                    <a:pt x="387" y="300"/>
                    <a:pt x="387" y="193"/>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21"/>
            <p:cNvSpPr/>
            <p:nvPr/>
          </p:nvSpPr>
          <p:spPr>
            <a:xfrm>
              <a:off x="7063425" y="2915075"/>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0" y="387"/>
                    <a:pt x="387" y="300"/>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21"/>
            <p:cNvSpPr/>
            <p:nvPr/>
          </p:nvSpPr>
          <p:spPr>
            <a:xfrm>
              <a:off x="6880200" y="3098300"/>
              <a:ext cx="9675" cy="9675"/>
            </a:xfrm>
            <a:custGeom>
              <a:avLst/>
              <a:gdLst/>
              <a:ahLst/>
              <a:cxnLst/>
              <a:rect l="l" t="t" r="r" b="b"/>
              <a:pathLst>
                <a:path w="387" h="387" extrusionOk="0">
                  <a:moveTo>
                    <a:pt x="194" y="0"/>
                  </a:moveTo>
                  <a:cubicBezTo>
                    <a:pt x="87" y="0"/>
                    <a:pt x="0" y="87"/>
                    <a:pt x="0" y="193"/>
                  </a:cubicBezTo>
                  <a:cubicBezTo>
                    <a:pt x="0" y="301"/>
                    <a:pt x="87" y="387"/>
                    <a:pt x="194" y="387"/>
                  </a:cubicBezTo>
                  <a:cubicBezTo>
                    <a:pt x="300" y="387"/>
                    <a:pt x="387" y="301"/>
                    <a:pt x="387" y="193"/>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21"/>
            <p:cNvSpPr/>
            <p:nvPr/>
          </p:nvSpPr>
          <p:spPr>
            <a:xfrm>
              <a:off x="6756500" y="3279975"/>
              <a:ext cx="9675" cy="9650"/>
            </a:xfrm>
            <a:custGeom>
              <a:avLst/>
              <a:gdLst/>
              <a:ahLst/>
              <a:cxnLst/>
              <a:rect l="l" t="t" r="r" b="b"/>
              <a:pathLst>
                <a:path w="387" h="386" extrusionOk="0">
                  <a:moveTo>
                    <a:pt x="193" y="0"/>
                  </a:moveTo>
                  <a:cubicBezTo>
                    <a:pt x="87" y="0"/>
                    <a:pt x="0" y="87"/>
                    <a:pt x="0" y="193"/>
                  </a:cubicBezTo>
                  <a:cubicBezTo>
                    <a:pt x="0" y="299"/>
                    <a:pt x="87" y="385"/>
                    <a:pt x="193" y="385"/>
                  </a:cubicBezTo>
                  <a:cubicBezTo>
                    <a:pt x="299" y="385"/>
                    <a:pt x="387" y="299"/>
                    <a:pt x="387" y="193"/>
                  </a:cubicBezTo>
                  <a:cubicBezTo>
                    <a:pt x="387"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21"/>
            <p:cNvSpPr/>
            <p:nvPr/>
          </p:nvSpPr>
          <p:spPr>
            <a:xfrm>
              <a:off x="6815925" y="3218875"/>
              <a:ext cx="12950" cy="9700"/>
            </a:xfrm>
            <a:custGeom>
              <a:avLst/>
              <a:gdLst/>
              <a:ahLst/>
              <a:cxnLst/>
              <a:rect l="l" t="t" r="r" b="b"/>
              <a:pathLst>
                <a:path w="518" h="388" extrusionOk="0">
                  <a:moveTo>
                    <a:pt x="259" y="0"/>
                  </a:moveTo>
                  <a:cubicBezTo>
                    <a:pt x="209" y="0"/>
                    <a:pt x="160" y="19"/>
                    <a:pt x="123" y="57"/>
                  </a:cubicBezTo>
                  <a:cubicBezTo>
                    <a:pt x="0" y="178"/>
                    <a:pt x="87" y="387"/>
                    <a:pt x="260" y="387"/>
                  </a:cubicBezTo>
                  <a:cubicBezTo>
                    <a:pt x="431" y="387"/>
                    <a:pt x="517" y="178"/>
                    <a:pt x="396" y="57"/>
                  </a:cubicBezTo>
                  <a:cubicBezTo>
                    <a:pt x="358" y="19"/>
                    <a:pt x="308"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21"/>
            <p:cNvSpPr/>
            <p:nvPr/>
          </p:nvSpPr>
          <p:spPr>
            <a:xfrm>
              <a:off x="6878650" y="31578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21"/>
            <p:cNvSpPr/>
            <p:nvPr/>
          </p:nvSpPr>
          <p:spPr>
            <a:xfrm>
              <a:off x="6970225" y="3066200"/>
              <a:ext cx="9700" cy="9700"/>
            </a:xfrm>
            <a:custGeom>
              <a:avLst/>
              <a:gdLst/>
              <a:ahLst/>
              <a:cxnLst/>
              <a:rect l="l" t="t" r="r" b="b"/>
              <a:pathLst>
                <a:path w="388" h="388" extrusionOk="0">
                  <a:moveTo>
                    <a:pt x="195" y="1"/>
                  </a:moveTo>
                  <a:cubicBezTo>
                    <a:pt x="87" y="1"/>
                    <a:pt x="1" y="87"/>
                    <a:pt x="1" y="193"/>
                  </a:cubicBezTo>
                  <a:cubicBezTo>
                    <a:pt x="1" y="301"/>
                    <a:pt x="87" y="387"/>
                    <a:pt x="195" y="387"/>
                  </a:cubicBezTo>
                  <a:cubicBezTo>
                    <a:pt x="301" y="387"/>
                    <a:pt x="387" y="301"/>
                    <a:pt x="387" y="193"/>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21"/>
            <p:cNvSpPr/>
            <p:nvPr/>
          </p:nvSpPr>
          <p:spPr>
            <a:xfrm>
              <a:off x="6725950" y="3310475"/>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21"/>
            <p:cNvSpPr/>
            <p:nvPr/>
          </p:nvSpPr>
          <p:spPr>
            <a:xfrm>
              <a:off x="6787050" y="3249425"/>
              <a:ext cx="9650" cy="9700"/>
            </a:xfrm>
            <a:custGeom>
              <a:avLst/>
              <a:gdLst/>
              <a:ahLst/>
              <a:cxnLst/>
              <a:rect l="l" t="t" r="r" b="b"/>
              <a:pathLst>
                <a:path w="386" h="388" extrusionOk="0">
                  <a:moveTo>
                    <a:pt x="193" y="1"/>
                  </a:moveTo>
                  <a:cubicBezTo>
                    <a:pt x="87" y="1"/>
                    <a:pt x="0" y="87"/>
                    <a:pt x="0" y="193"/>
                  </a:cubicBezTo>
                  <a:cubicBezTo>
                    <a:pt x="0" y="299"/>
                    <a:pt x="87" y="387"/>
                    <a:pt x="193" y="387"/>
                  </a:cubicBezTo>
                  <a:cubicBezTo>
                    <a:pt x="299" y="387"/>
                    <a:pt x="385" y="299"/>
                    <a:pt x="385" y="193"/>
                  </a:cubicBezTo>
                  <a:cubicBezTo>
                    <a:pt x="385"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21"/>
            <p:cNvSpPr/>
            <p:nvPr/>
          </p:nvSpPr>
          <p:spPr>
            <a:xfrm>
              <a:off x="6846475" y="3188350"/>
              <a:ext cx="12925" cy="9675"/>
            </a:xfrm>
            <a:custGeom>
              <a:avLst/>
              <a:gdLst/>
              <a:ahLst/>
              <a:cxnLst/>
              <a:rect l="l" t="t" r="r" b="b"/>
              <a:pathLst>
                <a:path w="517" h="387" extrusionOk="0">
                  <a:moveTo>
                    <a:pt x="259" y="0"/>
                  </a:moveTo>
                  <a:cubicBezTo>
                    <a:pt x="209" y="0"/>
                    <a:pt x="160" y="19"/>
                    <a:pt x="123" y="56"/>
                  </a:cubicBezTo>
                  <a:cubicBezTo>
                    <a:pt x="0" y="179"/>
                    <a:pt x="86" y="387"/>
                    <a:pt x="259" y="387"/>
                  </a:cubicBezTo>
                  <a:cubicBezTo>
                    <a:pt x="431" y="387"/>
                    <a:pt x="517" y="179"/>
                    <a:pt x="396" y="56"/>
                  </a:cubicBezTo>
                  <a:cubicBezTo>
                    <a:pt x="358" y="19"/>
                    <a:pt x="308"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21"/>
            <p:cNvSpPr/>
            <p:nvPr/>
          </p:nvSpPr>
          <p:spPr>
            <a:xfrm>
              <a:off x="6939725" y="3096750"/>
              <a:ext cx="9650" cy="9650"/>
            </a:xfrm>
            <a:custGeom>
              <a:avLst/>
              <a:gdLst/>
              <a:ahLst/>
              <a:cxnLst/>
              <a:rect l="l" t="t" r="r" b="b"/>
              <a:pathLst>
                <a:path w="386" h="386" extrusionOk="0">
                  <a:moveTo>
                    <a:pt x="193" y="0"/>
                  </a:moveTo>
                  <a:cubicBezTo>
                    <a:pt x="87" y="0"/>
                    <a:pt x="1" y="87"/>
                    <a:pt x="1" y="193"/>
                  </a:cubicBezTo>
                  <a:cubicBezTo>
                    <a:pt x="1" y="299"/>
                    <a:pt x="87" y="385"/>
                    <a:pt x="193" y="385"/>
                  </a:cubicBezTo>
                  <a:cubicBezTo>
                    <a:pt x="299" y="385"/>
                    <a:pt x="386" y="299"/>
                    <a:pt x="386" y="193"/>
                  </a:cubicBezTo>
                  <a:cubicBezTo>
                    <a:pt x="386"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21"/>
            <p:cNvSpPr/>
            <p:nvPr/>
          </p:nvSpPr>
          <p:spPr>
            <a:xfrm>
              <a:off x="7000775" y="3035650"/>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21"/>
            <p:cNvSpPr/>
            <p:nvPr/>
          </p:nvSpPr>
          <p:spPr>
            <a:xfrm>
              <a:off x="7031325" y="3005100"/>
              <a:ext cx="9675" cy="9700"/>
            </a:xfrm>
            <a:custGeom>
              <a:avLst/>
              <a:gdLst/>
              <a:ahLst/>
              <a:cxnLst/>
              <a:rect l="l" t="t" r="r" b="b"/>
              <a:pathLst>
                <a:path w="387" h="388" extrusionOk="0">
                  <a:moveTo>
                    <a:pt x="193" y="1"/>
                  </a:moveTo>
                  <a:cubicBezTo>
                    <a:pt x="87" y="1"/>
                    <a:pt x="0" y="87"/>
                    <a:pt x="0" y="195"/>
                  </a:cubicBezTo>
                  <a:cubicBezTo>
                    <a:pt x="0" y="301"/>
                    <a:pt x="87" y="388"/>
                    <a:pt x="193" y="388"/>
                  </a:cubicBezTo>
                  <a:cubicBezTo>
                    <a:pt x="301" y="388"/>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21"/>
            <p:cNvSpPr/>
            <p:nvPr/>
          </p:nvSpPr>
          <p:spPr>
            <a:xfrm>
              <a:off x="7061875" y="2974600"/>
              <a:ext cx="9675" cy="9650"/>
            </a:xfrm>
            <a:custGeom>
              <a:avLst/>
              <a:gdLst/>
              <a:ahLst/>
              <a:cxnLst/>
              <a:rect l="l" t="t" r="r" b="b"/>
              <a:pathLst>
                <a:path w="387" h="386" extrusionOk="0">
                  <a:moveTo>
                    <a:pt x="193" y="1"/>
                  </a:moveTo>
                  <a:cubicBezTo>
                    <a:pt x="87" y="1"/>
                    <a:pt x="0" y="87"/>
                    <a:pt x="0" y="193"/>
                  </a:cubicBezTo>
                  <a:cubicBezTo>
                    <a:pt x="0" y="299"/>
                    <a:pt x="87" y="386"/>
                    <a:pt x="193" y="386"/>
                  </a:cubicBezTo>
                  <a:cubicBezTo>
                    <a:pt x="300" y="386"/>
                    <a:pt x="387" y="299"/>
                    <a:pt x="387" y="193"/>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21"/>
            <p:cNvSpPr/>
            <p:nvPr/>
          </p:nvSpPr>
          <p:spPr>
            <a:xfrm>
              <a:off x="7092400" y="2944050"/>
              <a:ext cx="9650" cy="9650"/>
            </a:xfrm>
            <a:custGeom>
              <a:avLst/>
              <a:gdLst/>
              <a:ahLst/>
              <a:cxnLst/>
              <a:rect l="l" t="t" r="r" b="b"/>
              <a:pathLst>
                <a:path w="386" h="386" extrusionOk="0">
                  <a:moveTo>
                    <a:pt x="193" y="1"/>
                  </a:moveTo>
                  <a:cubicBezTo>
                    <a:pt x="87" y="1"/>
                    <a:pt x="1" y="87"/>
                    <a:pt x="1" y="193"/>
                  </a:cubicBezTo>
                  <a:cubicBezTo>
                    <a:pt x="1" y="300"/>
                    <a:pt x="87" y="386"/>
                    <a:pt x="193" y="386"/>
                  </a:cubicBezTo>
                  <a:cubicBezTo>
                    <a:pt x="300" y="386"/>
                    <a:pt x="386" y="300"/>
                    <a:pt x="386" y="193"/>
                  </a:cubicBezTo>
                  <a:cubicBezTo>
                    <a:pt x="386"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21"/>
            <p:cNvSpPr/>
            <p:nvPr/>
          </p:nvSpPr>
          <p:spPr>
            <a:xfrm>
              <a:off x="6909175" y="3127250"/>
              <a:ext cx="9650" cy="9700"/>
            </a:xfrm>
            <a:custGeom>
              <a:avLst/>
              <a:gdLst/>
              <a:ahLst/>
              <a:cxnLst/>
              <a:rect l="l" t="t" r="r" b="b"/>
              <a:pathLst>
                <a:path w="386" h="388" extrusionOk="0">
                  <a:moveTo>
                    <a:pt x="193" y="1"/>
                  </a:moveTo>
                  <a:cubicBezTo>
                    <a:pt x="87" y="1"/>
                    <a:pt x="1" y="88"/>
                    <a:pt x="1" y="195"/>
                  </a:cubicBezTo>
                  <a:cubicBezTo>
                    <a:pt x="1" y="301"/>
                    <a:pt x="87" y="387"/>
                    <a:pt x="193" y="387"/>
                  </a:cubicBezTo>
                  <a:cubicBezTo>
                    <a:pt x="299" y="387"/>
                    <a:pt x="386" y="301"/>
                    <a:pt x="386" y="195"/>
                  </a:cubicBezTo>
                  <a:cubicBezTo>
                    <a:pt x="386" y="88"/>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21"/>
            <p:cNvSpPr/>
            <p:nvPr/>
          </p:nvSpPr>
          <p:spPr>
            <a:xfrm>
              <a:off x="6783825" y="3308900"/>
              <a:ext cx="12950" cy="9725"/>
            </a:xfrm>
            <a:custGeom>
              <a:avLst/>
              <a:gdLst/>
              <a:ahLst/>
              <a:cxnLst/>
              <a:rect l="l" t="t" r="r" b="b"/>
              <a:pathLst>
                <a:path w="518" h="389" extrusionOk="0">
                  <a:moveTo>
                    <a:pt x="259" y="1"/>
                  </a:moveTo>
                  <a:cubicBezTo>
                    <a:pt x="209" y="1"/>
                    <a:pt x="160" y="20"/>
                    <a:pt x="122" y="58"/>
                  </a:cubicBezTo>
                  <a:cubicBezTo>
                    <a:pt x="0" y="180"/>
                    <a:pt x="87" y="388"/>
                    <a:pt x="258" y="388"/>
                  </a:cubicBezTo>
                  <a:cubicBezTo>
                    <a:pt x="431" y="388"/>
                    <a:pt x="517" y="180"/>
                    <a:pt x="396" y="58"/>
                  </a:cubicBezTo>
                  <a:cubicBezTo>
                    <a:pt x="358" y="20"/>
                    <a:pt x="308"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21"/>
            <p:cNvSpPr/>
            <p:nvPr/>
          </p:nvSpPr>
          <p:spPr>
            <a:xfrm>
              <a:off x="6846550" y="3247825"/>
              <a:ext cx="9675" cy="9700"/>
            </a:xfrm>
            <a:custGeom>
              <a:avLst/>
              <a:gdLst/>
              <a:ahLst/>
              <a:cxnLst/>
              <a:rect l="l" t="t" r="r" b="b"/>
              <a:pathLst>
                <a:path w="387" h="388" extrusionOk="0">
                  <a:moveTo>
                    <a:pt x="193" y="1"/>
                  </a:moveTo>
                  <a:cubicBezTo>
                    <a:pt x="87" y="1"/>
                    <a:pt x="0" y="87"/>
                    <a:pt x="0" y="195"/>
                  </a:cubicBezTo>
                  <a:cubicBezTo>
                    <a:pt x="0" y="301"/>
                    <a:pt x="87" y="388"/>
                    <a:pt x="193" y="388"/>
                  </a:cubicBezTo>
                  <a:cubicBezTo>
                    <a:pt x="300" y="388"/>
                    <a:pt x="387" y="301"/>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21"/>
            <p:cNvSpPr/>
            <p:nvPr/>
          </p:nvSpPr>
          <p:spPr>
            <a:xfrm>
              <a:off x="6907600" y="3186775"/>
              <a:ext cx="9675" cy="9650"/>
            </a:xfrm>
            <a:custGeom>
              <a:avLst/>
              <a:gdLst/>
              <a:ahLst/>
              <a:cxnLst/>
              <a:rect l="l" t="t" r="r" b="b"/>
              <a:pathLst>
                <a:path w="387" h="386" extrusionOk="0">
                  <a:moveTo>
                    <a:pt x="194" y="1"/>
                  </a:moveTo>
                  <a:cubicBezTo>
                    <a:pt x="88" y="1"/>
                    <a:pt x="0" y="87"/>
                    <a:pt x="0" y="193"/>
                  </a:cubicBezTo>
                  <a:cubicBezTo>
                    <a:pt x="0" y="300"/>
                    <a:pt x="88" y="386"/>
                    <a:pt x="194" y="386"/>
                  </a:cubicBezTo>
                  <a:cubicBezTo>
                    <a:pt x="300" y="386"/>
                    <a:pt x="387" y="300"/>
                    <a:pt x="387" y="193"/>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21"/>
            <p:cNvSpPr/>
            <p:nvPr/>
          </p:nvSpPr>
          <p:spPr>
            <a:xfrm>
              <a:off x="6999225" y="30951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21"/>
            <p:cNvSpPr/>
            <p:nvPr/>
          </p:nvSpPr>
          <p:spPr>
            <a:xfrm>
              <a:off x="6754900" y="3339475"/>
              <a:ext cx="9700" cy="9650"/>
            </a:xfrm>
            <a:custGeom>
              <a:avLst/>
              <a:gdLst/>
              <a:ahLst/>
              <a:cxnLst/>
              <a:rect l="l" t="t" r="r" b="b"/>
              <a:pathLst>
                <a:path w="388" h="386" extrusionOk="0">
                  <a:moveTo>
                    <a:pt x="195" y="0"/>
                  </a:moveTo>
                  <a:cubicBezTo>
                    <a:pt x="89" y="0"/>
                    <a:pt x="1" y="87"/>
                    <a:pt x="1" y="193"/>
                  </a:cubicBezTo>
                  <a:cubicBezTo>
                    <a:pt x="1" y="299"/>
                    <a:pt x="89" y="385"/>
                    <a:pt x="195" y="385"/>
                  </a:cubicBezTo>
                  <a:cubicBezTo>
                    <a:pt x="301" y="385"/>
                    <a:pt x="387" y="299"/>
                    <a:pt x="387" y="193"/>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21"/>
            <p:cNvSpPr/>
            <p:nvPr/>
          </p:nvSpPr>
          <p:spPr>
            <a:xfrm>
              <a:off x="6816000" y="3278375"/>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0" y="387"/>
                    <a:pt x="387" y="301"/>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21"/>
            <p:cNvSpPr/>
            <p:nvPr/>
          </p:nvSpPr>
          <p:spPr>
            <a:xfrm>
              <a:off x="6877075" y="3217300"/>
              <a:ext cx="9650" cy="9675"/>
            </a:xfrm>
            <a:custGeom>
              <a:avLst/>
              <a:gdLst/>
              <a:ahLst/>
              <a:cxnLst/>
              <a:rect l="l" t="t" r="r" b="b"/>
              <a:pathLst>
                <a:path w="386" h="387" extrusionOk="0">
                  <a:moveTo>
                    <a:pt x="193" y="0"/>
                  </a:moveTo>
                  <a:cubicBezTo>
                    <a:pt x="87" y="0"/>
                    <a:pt x="1" y="88"/>
                    <a:pt x="1" y="194"/>
                  </a:cubicBezTo>
                  <a:cubicBezTo>
                    <a:pt x="1" y="300"/>
                    <a:pt x="87" y="387"/>
                    <a:pt x="193" y="387"/>
                  </a:cubicBezTo>
                  <a:cubicBezTo>
                    <a:pt x="300" y="387"/>
                    <a:pt x="386" y="300"/>
                    <a:pt x="386" y="194"/>
                  </a:cubicBezTo>
                  <a:cubicBezTo>
                    <a:pt x="386" y="88"/>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21"/>
            <p:cNvSpPr/>
            <p:nvPr/>
          </p:nvSpPr>
          <p:spPr>
            <a:xfrm>
              <a:off x="6968675" y="3125700"/>
              <a:ext cx="9700" cy="9675"/>
            </a:xfrm>
            <a:custGeom>
              <a:avLst/>
              <a:gdLst/>
              <a:ahLst/>
              <a:cxnLst/>
              <a:rect l="l" t="t" r="r" b="b"/>
              <a:pathLst>
                <a:path w="388" h="387" extrusionOk="0">
                  <a:moveTo>
                    <a:pt x="193" y="0"/>
                  </a:moveTo>
                  <a:cubicBezTo>
                    <a:pt x="87" y="0"/>
                    <a:pt x="1" y="87"/>
                    <a:pt x="1" y="193"/>
                  </a:cubicBezTo>
                  <a:cubicBezTo>
                    <a:pt x="1" y="301"/>
                    <a:pt x="87" y="387"/>
                    <a:pt x="193" y="387"/>
                  </a:cubicBezTo>
                  <a:cubicBezTo>
                    <a:pt x="301" y="387"/>
                    <a:pt x="387" y="301"/>
                    <a:pt x="387" y="193"/>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21"/>
            <p:cNvSpPr/>
            <p:nvPr/>
          </p:nvSpPr>
          <p:spPr>
            <a:xfrm>
              <a:off x="7029775" y="3064650"/>
              <a:ext cx="9650" cy="9650"/>
            </a:xfrm>
            <a:custGeom>
              <a:avLst/>
              <a:gdLst/>
              <a:ahLst/>
              <a:cxnLst/>
              <a:rect l="l" t="t" r="r" b="b"/>
              <a:pathLst>
                <a:path w="386" h="386" extrusionOk="0">
                  <a:moveTo>
                    <a:pt x="193" y="0"/>
                  </a:moveTo>
                  <a:cubicBezTo>
                    <a:pt x="87" y="0"/>
                    <a:pt x="0" y="87"/>
                    <a:pt x="0" y="193"/>
                  </a:cubicBezTo>
                  <a:cubicBezTo>
                    <a:pt x="0" y="299"/>
                    <a:pt x="87" y="385"/>
                    <a:pt x="193" y="385"/>
                  </a:cubicBezTo>
                  <a:cubicBezTo>
                    <a:pt x="299" y="385"/>
                    <a:pt x="385" y="299"/>
                    <a:pt x="385" y="193"/>
                  </a:cubicBezTo>
                  <a:cubicBezTo>
                    <a:pt x="385" y="87"/>
                    <a:pt x="299"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21"/>
            <p:cNvSpPr/>
            <p:nvPr/>
          </p:nvSpPr>
          <p:spPr>
            <a:xfrm>
              <a:off x="7060325" y="3034100"/>
              <a:ext cx="9650" cy="9700"/>
            </a:xfrm>
            <a:custGeom>
              <a:avLst/>
              <a:gdLst/>
              <a:ahLst/>
              <a:cxnLst/>
              <a:rect l="l" t="t" r="r" b="b"/>
              <a:pathLst>
                <a:path w="386" h="388" extrusionOk="0">
                  <a:moveTo>
                    <a:pt x="193" y="1"/>
                  </a:moveTo>
                  <a:cubicBezTo>
                    <a:pt x="86" y="1"/>
                    <a:pt x="0" y="87"/>
                    <a:pt x="0" y="193"/>
                  </a:cubicBezTo>
                  <a:cubicBezTo>
                    <a:pt x="0" y="299"/>
                    <a:pt x="86" y="387"/>
                    <a:pt x="193" y="387"/>
                  </a:cubicBezTo>
                  <a:cubicBezTo>
                    <a:pt x="299" y="387"/>
                    <a:pt x="385" y="299"/>
                    <a:pt x="385" y="193"/>
                  </a:cubicBezTo>
                  <a:cubicBezTo>
                    <a:pt x="385" y="87"/>
                    <a:pt x="299"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21"/>
            <p:cNvSpPr/>
            <p:nvPr/>
          </p:nvSpPr>
          <p:spPr>
            <a:xfrm>
              <a:off x="7090825" y="300355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21"/>
            <p:cNvSpPr/>
            <p:nvPr/>
          </p:nvSpPr>
          <p:spPr>
            <a:xfrm>
              <a:off x="7119725" y="2973025"/>
              <a:ext cx="12950" cy="9675"/>
            </a:xfrm>
            <a:custGeom>
              <a:avLst/>
              <a:gdLst/>
              <a:ahLst/>
              <a:cxnLst/>
              <a:rect l="l" t="t" r="r" b="b"/>
              <a:pathLst>
                <a:path w="518" h="387" extrusionOk="0">
                  <a:moveTo>
                    <a:pt x="259" y="0"/>
                  </a:moveTo>
                  <a:cubicBezTo>
                    <a:pt x="210" y="0"/>
                    <a:pt x="160" y="19"/>
                    <a:pt x="122" y="56"/>
                  </a:cubicBezTo>
                  <a:cubicBezTo>
                    <a:pt x="1" y="179"/>
                    <a:pt x="87" y="387"/>
                    <a:pt x="259" y="387"/>
                  </a:cubicBezTo>
                  <a:cubicBezTo>
                    <a:pt x="431" y="387"/>
                    <a:pt x="518" y="179"/>
                    <a:pt x="397" y="56"/>
                  </a:cubicBezTo>
                  <a:cubicBezTo>
                    <a:pt x="359" y="19"/>
                    <a:pt x="309"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21"/>
            <p:cNvSpPr/>
            <p:nvPr/>
          </p:nvSpPr>
          <p:spPr>
            <a:xfrm>
              <a:off x="6936500" y="3156225"/>
              <a:ext cx="12950" cy="9700"/>
            </a:xfrm>
            <a:custGeom>
              <a:avLst/>
              <a:gdLst/>
              <a:ahLst/>
              <a:cxnLst/>
              <a:rect l="l" t="t" r="r" b="b"/>
              <a:pathLst>
                <a:path w="518" h="388" extrusionOk="0">
                  <a:moveTo>
                    <a:pt x="259" y="0"/>
                  </a:moveTo>
                  <a:cubicBezTo>
                    <a:pt x="210" y="0"/>
                    <a:pt x="161" y="19"/>
                    <a:pt x="124" y="57"/>
                  </a:cubicBezTo>
                  <a:cubicBezTo>
                    <a:pt x="1" y="180"/>
                    <a:pt x="87" y="388"/>
                    <a:pt x="260" y="388"/>
                  </a:cubicBezTo>
                  <a:cubicBezTo>
                    <a:pt x="431" y="388"/>
                    <a:pt x="518" y="180"/>
                    <a:pt x="396" y="57"/>
                  </a:cubicBezTo>
                  <a:cubicBezTo>
                    <a:pt x="358" y="19"/>
                    <a:pt x="309"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3" name="Google Shape;6203;p21"/>
          <p:cNvSpPr/>
          <p:nvPr/>
        </p:nvSpPr>
        <p:spPr>
          <a:xfrm rot="10800000">
            <a:off x="305260" y="806300"/>
            <a:ext cx="107096" cy="103087"/>
          </a:xfrm>
          <a:custGeom>
            <a:avLst/>
            <a:gdLst/>
            <a:ahLst/>
            <a:cxnLst/>
            <a:rect l="l" t="t" r="r" b="b"/>
            <a:pathLst>
              <a:path w="2324" h="2237" extrusionOk="0">
                <a:moveTo>
                  <a:pt x="1207" y="1"/>
                </a:moveTo>
                <a:cubicBezTo>
                  <a:pt x="753" y="1"/>
                  <a:pt x="346" y="272"/>
                  <a:pt x="173" y="690"/>
                </a:cubicBezTo>
                <a:cubicBezTo>
                  <a:pt x="0" y="1109"/>
                  <a:pt x="96" y="1589"/>
                  <a:pt x="415" y="1909"/>
                </a:cubicBezTo>
                <a:cubicBezTo>
                  <a:pt x="629" y="2123"/>
                  <a:pt x="915" y="2237"/>
                  <a:pt x="1206" y="2237"/>
                </a:cubicBezTo>
                <a:cubicBezTo>
                  <a:pt x="1350" y="2237"/>
                  <a:pt x="1496" y="2209"/>
                  <a:pt x="1634" y="2152"/>
                </a:cubicBezTo>
                <a:cubicBezTo>
                  <a:pt x="2051" y="1977"/>
                  <a:pt x="2324" y="1571"/>
                  <a:pt x="2324" y="1118"/>
                </a:cubicBezTo>
                <a:cubicBezTo>
                  <a:pt x="2324" y="501"/>
                  <a:pt x="1824"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21"/>
          <p:cNvSpPr/>
          <p:nvPr/>
        </p:nvSpPr>
        <p:spPr>
          <a:xfrm>
            <a:off x="144947" y="287921"/>
            <a:ext cx="1299268" cy="1299268"/>
          </a:xfrm>
          <a:custGeom>
            <a:avLst/>
            <a:gdLst/>
            <a:ahLst/>
            <a:cxnLst/>
            <a:rect l="l" t="t" r="r" b="b"/>
            <a:pathLst>
              <a:path w="44706" h="44706" extrusionOk="0">
                <a:moveTo>
                  <a:pt x="22353" y="211"/>
                </a:moveTo>
                <a:cubicBezTo>
                  <a:pt x="34563" y="211"/>
                  <a:pt x="44496" y="10143"/>
                  <a:pt x="44496" y="22353"/>
                </a:cubicBezTo>
                <a:cubicBezTo>
                  <a:pt x="44496" y="34565"/>
                  <a:pt x="34563" y="44496"/>
                  <a:pt x="22353" y="44496"/>
                </a:cubicBezTo>
                <a:cubicBezTo>
                  <a:pt x="10144" y="44496"/>
                  <a:pt x="209" y="34563"/>
                  <a:pt x="209" y="22355"/>
                </a:cubicBezTo>
                <a:cubicBezTo>
                  <a:pt x="209" y="10144"/>
                  <a:pt x="10143" y="211"/>
                  <a:pt x="22353" y="211"/>
                </a:cubicBezTo>
                <a:close/>
                <a:moveTo>
                  <a:pt x="22353" y="0"/>
                </a:moveTo>
                <a:cubicBezTo>
                  <a:pt x="10028" y="0"/>
                  <a:pt x="0" y="10028"/>
                  <a:pt x="0" y="22353"/>
                </a:cubicBezTo>
                <a:cubicBezTo>
                  <a:pt x="0" y="34678"/>
                  <a:pt x="10028" y="44706"/>
                  <a:pt x="22353" y="44706"/>
                </a:cubicBezTo>
                <a:cubicBezTo>
                  <a:pt x="34678" y="44706"/>
                  <a:pt x="44706" y="34678"/>
                  <a:pt x="44706" y="22353"/>
                </a:cubicBezTo>
                <a:cubicBezTo>
                  <a:pt x="44706" y="10028"/>
                  <a:pt x="34678" y="0"/>
                  <a:pt x="22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21"/>
          <p:cNvSpPr/>
          <p:nvPr/>
        </p:nvSpPr>
        <p:spPr>
          <a:xfrm>
            <a:off x="8368525" y="4216288"/>
            <a:ext cx="1247936" cy="1094228"/>
          </a:xfrm>
          <a:custGeom>
            <a:avLst/>
            <a:gdLst/>
            <a:ahLst/>
            <a:cxnLst/>
            <a:rect l="l" t="t" r="r" b="b"/>
            <a:pathLst>
              <a:path w="28132" h="24667" extrusionOk="0">
                <a:moveTo>
                  <a:pt x="14066" y="424"/>
                </a:moveTo>
                <a:lnTo>
                  <a:pt x="27770" y="24457"/>
                </a:lnTo>
                <a:lnTo>
                  <a:pt x="359" y="24457"/>
                </a:lnTo>
                <a:lnTo>
                  <a:pt x="14066" y="424"/>
                </a:lnTo>
                <a:close/>
                <a:moveTo>
                  <a:pt x="14066" y="1"/>
                </a:moveTo>
                <a:lnTo>
                  <a:pt x="88" y="24511"/>
                </a:lnTo>
                <a:lnTo>
                  <a:pt x="0" y="24667"/>
                </a:lnTo>
                <a:lnTo>
                  <a:pt x="28131" y="24667"/>
                </a:lnTo>
                <a:lnTo>
                  <a:pt x="140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21"/>
          <p:cNvSpPr/>
          <p:nvPr/>
        </p:nvSpPr>
        <p:spPr>
          <a:xfrm>
            <a:off x="7672300" y="1436614"/>
            <a:ext cx="895831" cy="775779"/>
          </a:xfrm>
          <a:custGeom>
            <a:avLst/>
            <a:gdLst/>
            <a:ahLst/>
            <a:cxnLst/>
            <a:rect l="l" t="t" r="r" b="b"/>
            <a:pathLst>
              <a:path w="21416" h="18546" extrusionOk="0">
                <a:moveTo>
                  <a:pt x="15940" y="210"/>
                </a:moveTo>
                <a:lnTo>
                  <a:pt x="21173" y="9273"/>
                </a:lnTo>
                <a:lnTo>
                  <a:pt x="15940" y="18336"/>
                </a:lnTo>
                <a:lnTo>
                  <a:pt x="5475" y="18336"/>
                </a:lnTo>
                <a:lnTo>
                  <a:pt x="242" y="9273"/>
                </a:lnTo>
                <a:lnTo>
                  <a:pt x="5475" y="210"/>
                </a:lnTo>
                <a:close/>
                <a:moveTo>
                  <a:pt x="5355" y="0"/>
                </a:moveTo>
                <a:lnTo>
                  <a:pt x="1" y="9273"/>
                </a:lnTo>
                <a:lnTo>
                  <a:pt x="5325" y="18494"/>
                </a:lnTo>
                <a:lnTo>
                  <a:pt x="5355" y="18545"/>
                </a:lnTo>
                <a:lnTo>
                  <a:pt x="16061" y="18545"/>
                </a:lnTo>
                <a:lnTo>
                  <a:pt x="21415" y="9273"/>
                </a:lnTo>
                <a:lnTo>
                  <a:pt x="16092" y="53"/>
                </a:lnTo>
                <a:lnTo>
                  <a:pt x="160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21"/>
          <p:cNvSpPr/>
          <p:nvPr/>
        </p:nvSpPr>
        <p:spPr>
          <a:xfrm>
            <a:off x="8797847" y="2271716"/>
            <a:ext cx="277040" cy="252486"/>
          </a:xfrm>
          <a:custGeom>
            <a:avLst/>
            <a:gdLst/>
            <a:ahLst/>
            <a:cxnLst/>
            <a:rect l="l" t="t" r="r" b="b"/>
            <a:pathLst>
              <a:path w="6623" h="6036" extrusionOk="0">
                <a:moveTo>
                  <a:pt x="3311" y="1"/>
                </a:moveTo>
                <a:cubicBezTo>
                  <a:pt x="2539" y="1"/>
                  <a:pt x="1767" y="295"/>
                  <a:pt x="1178" y="884"/>
                </a:cubicBezTo>
                <a:cubicBezTo>
                  <a:pt x="0" y="2064"/>
                  <a:pt x="0" y="3974"/>
                  <a:pt x="1178" y="5151"/>
                </a:cubicBezTo>
                <a:cubicBezTo>
                  <a:pt x="1767" y="5741"/>
                  <a:pt x="2539" y="6036"/>
                  <a:pt x="3311" y="6036"/>
                </a:cubicBezTo>
                <a:cubicBezTo>
                  <a:pt x="4084" y="6036"/>
                  <a:pt x="4856" y="5741"/>
                  <a:pt x="5445" y="5151"/>
                </a:cubicBezTo>
                <a:cubicBezTo>
                  <a:pt x="6623" y="3974"/>
                  <a:pt x="6623" y="2064"/>
                  <a:pt x="5445" y="884"/>
                </a:cubicBezTo>
                <a:cubicBezTo>
                  <a:pt x="4856" y="295"/>
                  <a:pt x="4084" y="1"/>
                  <a:pt x="3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08" name="Google Shape;6208;p21"/>
          <p:cNvGrpSpPr/>
          <p:nvPr/>
        </p:nvGrpSpPr>
        <p:grpSpPr>
          <a:xfrm>
            <a:off x="8245024" y="2271717"/>
            <a:ext cx="349968" cy="2052568"/>
            <a:chOff x="1037125" y="2236325"/>
            <a:chExt cx="149100" cy="874475"/>
          </a:xfrm>
        </p:grpSpPr>
        <p:sp>
          <p:nvSpPr>
            <p:cNvPr id="6209" name="Google Shape;6209;p21"/>
            <p:cNvSpPr/>
            <p:nvPr/>
          </p:nvSpPr>
          <p:spPr>
            <a:xfrm>
              <a:off x="1171575" y="2471400"/>
              <a:ext cx="14650" cy="12600"/>
            </a:xfrm>
            <a:custGeom>
              <a:avLst/>
              <a:gdLst/>
              <a:ahLst/>
              <a:cxnLst/>
              <a:rect l="l" t="t" r="r" b="b"/>
              <a:pathLst>
                <a:path w="586" h="504" extrusionOk="0">
                  <a:moveTo>
                    <a:pt x="333" y="0"/>
                  </a:moveTo>
                  <a:cubicBezTo>
                    <a:pt x="272" y="0"/>
                    <a:pt x="209" y="23"/>
                    <a:pt x="158" y="74"/>
                  </a:cubicBezTo>
                  <a:cubicBezTo>
                    <a:pt x="0" y="232"/>
                    <a:pt x="111" y="503"/>
                    <a:pt x="335" y="503"/>
                  </a:cubicBezTo>
                  <a:cubicBezTo>
                    <a:pt x="473"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21"/>
            <p:cNvSpPr/>
            <p:nvPr/>
          </p:nvSpPr>
          <p:spPr>
            <a:xfrm>
              <a:off x="1171575" y="2549750"/>
              <a:ext cx="14650" cy="12575"/>
            </a:xfrm>
            <a:custGeom>
              <a:avLst/>
              <a:gdLst/>
              <a:ahLst/>
              <a:cxnLst/>
              <a:rect l="l" t="t" r="r" b="b"/>
              <a:pathLst>
                <a:path w="586" h="503" extrusionOk="0">
                  <a:moveTo>
                    <a:pt x="334" y="0"/>
                  </a:moveTo>
                  <a:cubicBezTo>
                    <a:pt x="272" y="0"/>
                    <a:pt x="209" y="23"/>
                    <a:pt x="158" y="75"/>
                  </a:cubicBezTo>
                  <a:cubicBezTo>
                    <a:pt x="0" y="233"/>
                    <a:pt x="113" y="502"/>
                    <a:pt x="335" y="502"/>
                  </a:cubicBezTo>
                  <a:cubicBezTo>
                    <a:pt x="473" y="502"/>
                    <a:pt x="586" y="390"/>
                    <a:pt x="586" y="252"/>
                  </a:cubicBezTo>
                  <a:cubicBezTo>
                    <a:pt x="586" y="101"/>
                    <a:pt x="462"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21"/>
            <p:cNvSpPr/>
            <p:nvPr/>
          </p:nvSpPr>
          <p:spPr>
            <a:xfrm>
              <a:off x="1171575" y="2628100"/>
              <a:ext cx="14650" cy="12600"/>
            </a:xfrm>
            <a:custGeom>
              <a:avLst/>
              <a:gdLst/>
              <a:ahLst/>
              <a:cxnLst/>
              <a:rect l="l" t="t" r="r" b="b"/>
              <a:pathLst>
                <a:path w="586" h="504" extrusionOk="0">
                  <a:moveTo>
                    <a:pt x="333" y="0"/>
                  </a:moveTo>
                  <a:cubicBezTo>
                    <a:pt x="272" y="0"/>
                    <a:pt x="209" y="23"/>
                    <a:pt x="158" y="74"/>
                  </a:cubicBezTo>
                  <a:cubicBezTo>
                    <a:pt x="0" y="232"/>
                    <a:pt x="113" y="503"/>
                    <a:pt x="335" y="503"/>
                  </a:cubicBezTo>
                  <a:cubicBezTo>
                    <a:pt x="473" y="503"/>
                    <a:pt x="586" y="391"/>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21"/>
            <p:cNvSpPr/>
            <p:nvPr/>
          </p:nvSpPr>
          <p:spPr>
            <a:xfrm>
              <a:off x="1171575" y="2706475"/>
              <a:ext cx="14650" cy="12550"/>
            </a:xfrm>
            <a:custGeom>
              <a:avLst/>
              <a:gdLst/>
              <a:ahLst/>
              <a:cxnLst/>
              <a:rect l="l" t="t" r="r" b="b"/>
              <a:pathLst>
                <a:path w="586" h="502" extrusionOk="0">
                  <a:moveTo>
                    <a:pt x="333" y="0"/>
                  </a:moveTo>
                  <a:cubicBezTo>
                    <a:pt x="272" y="0"/>
                    <a:pt x="209" y="23"/>
                    <a:pt x="158" y="74"/>
                  </a:cubicBezTo>
                  <a:cubicBezTo>
                    <a:pt x="0" y="232"/>
                    <a:pt x="113" y="501"/>
                    <a:pt x="335" y="501"/>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21"/>
            <p:cNvSpPr/>
            <p:nvPr/>
          </p:nvSpPr>
          <p:spPr>
            <a:xfrm>
              <a:off x="1171575" y="2784825"/>
              <a:ext cx="14650" cy="12600"/>
            </a:xfrm>
            <a:custGeom>
              <a:avLst/>
              <a:gdLst/>
              <a:ahLst/>
              <a:cxnLst/>
              <a:rect l="l" t="t" r="r" b="b"/>
              <a:pathLst>
                <a:path w="586" h="504" extrusionOk="0">
                  <a:moveTo>
                    <a:pt x="333" y="1"/>
                  </a:moveTo>
                  <a:cubicBezTo>
                    <a:pt x="272" y="1"/>
                    <a:pt x="209" y="24"/>
                    <a:pt x="158" y="75"/>
                  </a:cubicBezTo>
                  <a:cubicBezTo>
                    <a:pt x="0" y="232"/>
                    <a:pt x="111" y="504"/>
                    <a:pt x="335" y="504"/>
                  </a:cubicBezTo>
                  <a:cubicBezTo>
                    <a:pt x="473" y="504"/>
                    <a:pt x="586" y="390"/>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21"/>
            <p:cNvSpPr/>
            <p:nvPr/>
          </p:nvSpPr>
          <p:spPr>
            <a:xfrm>
              <a:off x="1104350" y="24714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21"/>
            <p:cNvSpPr/>
            <p:nvPr/>
          </p:nvSpPr>
          <p:spPr>
            <a:xfrm>
              <a:off x="1104350" y="2549750"/>
              <a:ext cx="14675" cy="12575"/>
            </a:xfrm>
            <a:custGeom>
              <a:avLst/>
              <a:gdLst/>
              <a:ahLst/>
              <a:cxnLst/>
              <a:rect l="l" t="t" r="r" b="b"/>
              <a:pathLst>
                <a:path w="587" h="503" extrusionOk="0">
                  <a:moveTo>
                    <a:pt x="334" y="0"/>
                  </a:moveTo>
                  <a:cubicBezTo>
                    <a:pt x="272" y="0"/>
                    <a:pt x="209" y="23"/>
                    <a:pt x="158" y="75"/>
                  </a:cubicBezTo>
                  <a:cubicBezTo>
                    <a:pt x="0" y="233"/>
                    <a:pt x="112" y="502"/>
                    <a:pt x="335" y="502"/>
                  </a:cubicBezTo>
                  <a:cubicBezTo>
                    <a:pt x="475" y="502"/>
                    <a:pt x="587" y="390"/>
                    <a:pt x="587" y="252"/>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21"/>
            <p:cNvSpPr/>
            <p:nvPr/>
          </p:nvSpPr>
          <p:spPr>
            <a:xfrm>
              <a:off x="1104350" y="26281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91"/>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21"/>
            <p:cNvSpPr/>
            <p:nvPr/>
          </p:nvSpPr>
          <p:spPr>
            <a:xfrm>
              <a:off x="1104350" y="2706475"/>
              <a:ext cx="14675" cy="12550"/>
            </a:xfrm>
            <a:custGeom>
              <a:avLst/>
              <a:gdLst/>
              <a:ahLst/>
              <a:cxnLst/>
              <a:rect l="l" t="t" r="r" b="b"/>
              <a:pathLst>
                <a:path w="587" h="502" extrusionOk="0">
                  <a:moveTo>
                    <a:pt x="334" y="0"/>
                  </a:moveTo>
                  <a:cubicBezTo>
                    <a:pt x="272" y="0"/>
                    <a:pt x="209" y="23"/>
                    <a:pt x="158" y="74"/>
                  </a:cubicBezTo>
                  <a:cubicBezTo>
                    <a:pt x="0" y="232"/>
                    <a:pt x="112" y="501"/>
                    <a:pt x="335" y="501"/>
                  </a:cubicBezTo>
                  <a:cubicBezTo>
                    <a:pt x="475" y="501"/>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21"/>
            <p:cNvSpPr/>
            <p:nvPr/>
          </p:nvSpPr>
          <p:spPr>
            <a:xfrm>
              <a:off x="1104350" y="2784825"/>
              <a:ext cx="14675" cy="12600"/>
            </a:xfrm>
            <a:custGeom>
              <a:avLst/>
              <a:gdLst/>
              <a:ahLst/>
              <a:cxnLst/>
              <a:rect l="l" t="t" r="r" b="b"/>
              <a:pathLst>
                <a:path w="587" h="504" extrusionOk="0">
                  <a:moveTo>
                    <a:pt x="334" y="1"/>
                  </a:moveTo>
                  <a:cubicBezTo>
                    <a:pt x="272" y="1"/>
                    <a:pt x="209" y="24"/>
                    <a:pt x="158" y="75"/>
                  </a:cubicBezTo>
                  <a:cubicBezTo>
                    <a:pt x="0" y="232"/>
                    <a:pt x="112" y="504"/>
                    <a:pt x="335" y="504"/>
                  </a:cubicBezTo>
                  <a:cubicBezTo>
                    <a:pt x="475" y="504"/>
                    <a:pt x="587" y="390"/>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21"/>
            <p:cNvSpPr/>
            <p:nvPr/>
          </p:nvSpPr>
          <p:spPr>
            <a:xfrm>
              <a:off x="1037125" y="2471400"/>
              <a:ext cx="14675" cy="12600"/>
            </a:xfrm>
            <a:custGeom>
              <a:avLst/>
              <a:gdLst/>
              <a:ahLst/>
              <a:cxnLst/>
              <a:rect l="l" t="t" r="r" b="b"/>
              <a:pathLst>
                <a:path w="587" h="504" extrusionOk="0">
                  <a:moveTo>
                    <a:pt x="334" y="0"/>
                  </a:moveTo>
                  <a:cubicBezTo>
                    <a:pt x="273" y="0"/>
                    <a:pt x="210" y="23"/>
                    <a:pt x="159" y="74"/>
                  </a:cubicBezTo>
                  <a:cubicBezTo>
                    <a:pt x="0" y="232"/>
                    <a:pt x="112" y="503"/>
                    <a:pt x="337" y="503"/>
                  </a:cubicBezTo>
                  <a:cubicBezTo>
                    <a:pt x="475" y="503"/>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21"/>
            <p:cNvSpPr/>
            <p:nvPr/>
          </p:nvSpPr>
          <p:spPr>
            <a:xfrm>
              <a:off x="1037125" y="2549750"/>
              <a:ext cx="14675" cy="12575"/>
            </a:xfrm>
            <a:custGeom>
              <a:avLst/>
              <a:gdLst/>
              <a:ahLst/>
              <a:cxnLst/>
              <a:rect l="l" t="t" r="r" b="b"/>
              <a:pathLst>
                <a:path w="587" h="503" extrusionOk="0">
                  <a:moveTo>
                    <a:pt x="335" y="0"/>
                  </a:moveTo>
                  <a:cubicBezTo>
                    <a:pt x="273" y="0"/>
                    <a:pt x="210" y="23"/>
                    <a:pt x="159" y="75"/>
                  </a:cubicBezTo>
                  <a:cubicBezTo>
                    <a:pt x="0" y="233"/>
                    <a:pt x="112" y="502"/>
                    <a:pt x="337" y="502"/>
                  </a:cubicBezTo>
                  <a:cubicBezTo>
                    <a:pt x="475" y="502"/>
                    <a:pt x="587" y="390"/>
                    <a:pt x="587" y="252"/>
                  </a:cubicBezTo>
                  <a:cubicBezTo>
                    <a:pt x="587" y="101"/>
                    <a:pt x="464"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21"/>
            <p:cNvSpPr/>
            <p:nvPr/>
          </p:nvSpPr>
          <p:spPr>
            <a:xfrm>
              <a:off x="1037150" y="2628100"/>
              <a:ext cx="14650" cy="12600"/>
            </a:xfrm>
            <a:custGeom>
              <a:avLst/>
              <a:gdLst/>
              <a:ahLst/>
              <a:cxnLst/>
              <a:rect l="l" t="t" r="r" b="b"/>
              <a:pathLst>
                <a:path w="586" h="504" extrusionOk="0">
                  <a:moveTo>
                    <a:pt x="333" y="0"/>
                  </a:moveTo>
                  <a:cubicBezTo>
                    <a:pt x="272" y="0"/>
                    <a:pt x="209" y="23"/>
                    <a:pt x="158" y="74"/>
                  </a:cubicBezTo>
                  <a:cubicBezTo>
                    <a:pt x="1" y="232"/>
                    <a:pt x="113" y="503"/>
                    <a:pt x="336" y="503"/>
                  </a:cubicBezTo>
                  <a:cubicBezTo>
                    <a:pt x="474" y="503"/>
                    <a:pt x="586" y="391"/>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21"/>
            <p:cNvSpPr/>
            <p:nvPr/>
          </p:nvSpPr>
          <p:spPr>
            <a:xfrm>
              <a:off x="1037150" y="2706475"/>
              <a:ext cx="14650" cy="12550"/>
            </a:xfrm>
            <a:custGeom>
              <a:avLst/>
              <a:gdLst/>
              <a:ahLst/>
              <a:cxnLst/>
              <a:rect l="l" t="t" r="r" b="b"/>
              <a:pathLst>
                <a:path w="586" h="502" extrusionOk="0">
                  <a:moveTo>
                    <a:pt x="333" y="0"/>
                  </a:moveTo>
                  <a:cubicBezTo>
                    <a:pt x="272" y="0"/>
                    <a:pt x="209" y="23"/>
                    <a:pt x="158" y="74"/>
                  </a:cubicBezTo>
                  <a:cubicBezTo>
                    <a:pt x="1" y="232"/>
                    <a:pt x="113" y="501"/>
                    <a:pt x="336" y="501"/>
                  </a:cubicBezTo>
                  <a:cubicBezTo>
                    <a:pt x="474"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21"/>
            <p:cNvSpPr/>
            <p:nvPr/>
          </p:nvSpPr>
          <p:spPr>
            <a:xfrm>
              <a:off x="1171575" y="2236325"/>
              <a:ext cx="14650" cy="12600"/>
            </a:xfrm>
            <a:custGeom>
              <a:avLst/>
              <a:gdLst/>
              <a:ahLst/>
              <a:cxnLst/>
              <a:rect l="l" t="t" r="r" b="b"/>
              <a:pathLst>
                <a:path w="586" h="504" extrusionOk="0">
                  <a:moveTo>
                    <a:pt x="333" y="1"/>
                  </a:moveTo>
                  <a:cubicBezTo>
                    <a:pt x="272" y="1"/>
                    <a:pt x="209" y="23"/>
                    <a:pt x="158" y="74"/>
                  </a:cubicBezTo>
                  <a:cubicBezTo>
                    <a:pt x="0" y="232"/>
                    <a:pt x="113" y="503"/>
                    <a:pt x="335" y="503"/>
                  </a:cubicBezTo>
                  <a:cubicBezTo>
                    <a:pt x="473" y="503"/>
                    <a:pt x="586" y="391"/>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21"/>
            <p:cNvSpPr/>
            <p:nvPr/>
          </p:nvSpPr>
          <p:spPr>
            <a:xfrm>
              <a:off x="1171575" y="2314700"/>
              <a:ext cx="14650" cy="12550"/>
            </a:xfrm>
            <a:custGeom>
              <a:avLst/>
              <a:gdLst/>
              <a:ahLst/>
              <a:cxnLst/>
              <a:rect l="l" t="t" r="r" b="b"/>
              <a:pathLst>
                <a:path w="586" h="502" extrusionOk="0">
                  <a:moveTo>
                    <a:pt x="333" y="0"/>
                  </a:moveTo>
                  <a:cubicBezTo>
                    <a:pt x="272" y="0"/>
                    <a:pt x="209" y="23"/>
                    <a:pt x="158" y="74"/>
                  </a:cubicBezTo>
                  <a:cubicBezTo>
                    <a:pt x="0" y="232"/>
                    <a:pt x="113" y="502"/>
                    <a:pt x="335" y="502"/>
                  </a:cubicBezTo>
                  <a:cubicBezTo>
                    <a:pt x="473"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21"/>
            <p:cNvSpPr/>
            <p:nvPr/>
          </p:nvSpPr>
          <p:spPr>
            <a:xfrm>
              <a:off x="1171575" y="2393025"/>
              <a:ext cx="14650" cy="12600"/>
            </a:xfrm>
            <a:custGeom>
              <a:avLst/>
              <a:gdLst/>
              <a:ahLst/>
              <a:cxnLst/>
              <a:rect l="l" t="t" r="r" b="b"/>
              <a:pathLst>
                <a:path w="586" h="504" extrusionOk="0">
                  <a:moveTo>
                    <a:pt x="333" y="1"/>
                  </a:moveTo>
                  <a:cubicBezTo>
                    <a:pt x="271" y="1"/>
                    <a:pt x="209" y="23"/>
                    <a:pt x="158" y="74"/>
                  </a:cubicBezTo>
                  <a:cubicBezTo>
                    <a:pt x="0" y="233"/>
                    <a:pt x="111" y="503"/>
                    <a:pt x="335" y="503"/>
                  </a:cubicBezTo>
                  <a:cubicBezTo>
                    <a:pt x="473" y="503"/>
                    <a:pt x="586" y="391"/>
                    <a:pt x="586" y="253"/>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21"/>
            <p:cNvSpPr/>
            <p:nvPr/>
          </p:nvSpPr>
          <p:spPr>
            <a:xfrm>
              <a:off x="1104350" y="2236325"/>
              <a:ext cx="14675" cy="12600"/>
            </a:xfrm>
            <a:custGeom>
              <a:avLst/>
              <a:gdLst/>
              <a:ahLst/>
              <a:cxnLst/>
              <a:rect l="l" t="t" r="r" b="b"/>
              <a:pathLst>
                <a:path w="587" h="504" extrusionOk="0">
                  <a:moveTo>
                    <a:pt x="334" y="1"/>
                  </a:moveTo>
                  <a:cubicBezTo>
                    <a:pt x="272" y="1"/>
                    <a:pt x="209" y="23"/>
                    <a:pt x="158" y="74"/>
                  </a:cubicBezTo>
                  <a:cubicBezTo>
                    <a:pt x="0" y="232"/>
                    <a:pt x="112" y="503"/>
                    <a:pt x="335" y="503"/>
                  </a:cubicBezTo>
                  <a:cubicBezTo>
                    <a:pt x="475" y="503"/>
                    <a:pt x="587" y="391"/>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21"/>
            <p:cNvSpPr/>
            <p:nvPr/>
          </p:nvSpPr>
          <p:spPr>
            <a:xfrm>
              <a:off x="1104350" y="2314700"/>
              <a:ext cx="14675" cy="12550"/>
            </a:xfrm>
            <a:custGeom>
              <a:avLst/>
              <a:gdLst/>
              <a:ahLst/>
              <a:cxnLst/>
              <a:rect l="l" t="t" r="r" b="b"/>
              <a:pathLst>
                <a:path w="587" h="502" extrusionOk="0">
                  <a:moveTo>
                    <a:pt x="334" y="0"/>
                  </a:moveTo>
                  <a:cubicBezTo>
                    <a:pt x="272" y="0"/>
                    <a:pt x="209" y="23"/>
                    <a:pt x="158" y="74"/>
                  </a:cubicBezTo>
                  <a:cubicBezTo>
                    <a:pt x="0" y="232"/>
                    <a:pt x="112" y="502"/>
                    <a:pt x="335" y="502"/>
                  </a:cubicBezTo>
                  <a:cubicBezTo>
                    <a:pt x="475" y="502"/>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21"/>
            <p:cNvSpPr/>
            <p:nvPr/>
          </p:nvSpPr>
          <p:spPr>
            <a:xfrm>
              <a:off x="1104350" y="2393025"/>
              <a:ext cx="14675" cy="12600"/>
            </a:xfrm>
            <a:custGeom>
              <a:avLst/>
              <a:gdLst/>
              <a:ahLst/>
              <a:cxnLst/>
              <a:rect l="l" t="t" r="r" b="b"/>
              <a:pathLst>
                <a:path w="587" h="504" extrusionOk="0">
                  <a:moveTo>
                    <a:pt x="334" y="1"/>
                  </a:moveTo>
                  <a:cubicBezTo>
                    <a:pt x="272" y="1"/>
                    <a:pt x="209" y="23"/>
                    <a:pt x="158" y="74"/>
                  </a:cubicBezTo>
                  <a:cubicBezTo>
                    <a:pt x="0" y="233"/>
                    <a:pt x="112" y="503"/>
                    <a:pt x="335"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21"/>
            <p:cNvSpPr/>
            <p:nvPr/>
          </p:nvSpPr>
          <p:spPr>
            <a:xfrm>
              <a:off x="1037150" y="2236325"/>
              <a:ext cx="14650" cy="12600"/>
            </a:xfrm>
            <a:custGeom>
              <a:avLst/>
              <a:gdLst/>
              <a:ahLst/>
              <a:cxnLst/>
              <a:rect l="l" t="t" r="r" b="b"/>
              <a:pathLst>
                <a:path w="586" h="504" extrusionOk="0">
                  <a:moveTo>
                    <a:pt x="333" y="1"/>
                  </a:moveTo>
                  <a:cubicBezTo>
                    <a:pt x="272" y="1"/>
                    <a:pt x="209" y="23"/>
                    <a:pt x="158" y="74"/>
                  </a:cubicBezTo>
                  <a:cubicBezTo>
                    <a:pt x="1" y="232"/>
                    <a:pt x="113" y="503"/>
                    <a:pt x="336" y="503"/>
                  </a:cubicBezTo>
                  <a:cubicBezTo>
                    <a:pt x="474" y="503"/>
                    <a:pt x="586" y="391"/>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21"/>
            <p:cNvSpPr/>
            <p:nvPr/>
          </p:nvSpPr>
          <p:spPr>
            <a:xfrm>
              <a:off x="1037150" y="2314700"/>
              <a:ext cx="14650" cy="12550"/>
            </a:xfrm>
            <a:custGeom>
              <a:avLst/>
              <a:gdLst/>
              <a:ahLst/>
              <a:cxnLst/>
              <a:rect l="l" t="t" r="r" b="b"/>
              <a:pathLst>
                <a:path w="586" h="502" extrusionOk="0">
                  <a:moveTo>
                    <a:pt x="333" y="0"/>
                  </a:moveTo>
                  <a:cubicBezTo>
                    <a:pt x="272" y="0"/>
                    <a:pt x="209" y="23"/>
                    <a:pt x="158" y="74"/>
                  </a:cubicBezTo>
                  <a:cubicBezTo>
                    <a:pt x="1" y="232"/>
                    <a:pt x="113" y="502"/>
                    <a:pt x="336" y="502"/>
                  </a:cubicBezTo>
                  <a:cubicBezTo>
                    <a:pt x="474"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21"/>
            <p:cNvSpPr/>
            <p:nvPr/>
          </p:nvSpPr>
          <p:spPr>
            <a:xfrm>
              <a:off x="1037125" y="239302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21"/>
            <p:cNvSpPr/>
            <p:nvPr/>
          </p:nvSpPr>
          <p:spPr>
            <a:xfrm>
              <a:off x="1037125" y="2784825"/>
              <a:ext cx="14675" cy="12600"/>
            </a:xfrm>
            <a:custGeom>
              <a:avLst/>
              <a:gdLst/>
              <a:ahLst/>
              <a:cxnLst/>
              <a:rect l="l" t="t" r="r" b="b"/>
              <a:pathLst>
                <a:path w="587" h="504" extrusionOk="0">
                  <a:moveTo>
                    <a:pt x="334" y="1"/>
                  </a:moveTo>
                  <a:cubicBezTo>
                    <a:pt x="273" y="1"/>
                    <a:pt x="210" y="24"/>
                    <a:pt x="159" y="75"/>
                  </a:cubicBezTo>
                  <a:cubicBezTo>
                    <a:pt x="0" y="232"/>
                    <a:pt x="112" y="504"/>
                    <a:pt x="337" y="504"/>
                  </a:cubicBezTo>
                  <a:cubicBezTo>
                    <a:pt x="475" y="504"/>
                    <a:pt x="587" y="390"/>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21"/>
            <p:cNvSpPr/>
            <p:nvPr/>
          </p:nvSpPr>
          <p:spPr>
            <a:xfrm>
              <a:off x="1171575" y="2863175"/>
              <a:ext cx="14650" cy="12575"/>
            </a:xfrm>
            <a:custGeom>
              <a:avLst/>
              <a:gdLst/>
              <a:ahLst/>
              <a:cxnLst/>
              <a:rect l="l" t="t" r="r" b="b"/>
              <a:pathLst>
                <a:path w="586" h="503" extrusionOk="0">
                  <a:moveTo>
                    <a:pt x="333" y="0"/>
                  </a:moveTo>
                  <a:cubicBezTo>
                    <a:pt x="272" y="0"/>
                    <a:pt x="209" y="23"/>
                    <a:pt x="158" y="74"/>
                  </a:cubicBezTo>
                  <a:cubicBezTo>
                    <a:pt x="0" y="232"/>
                    <a:pt x="111" y="503"/>
                    <a:pt x="335" y="503"/>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21"/>
            <p:cNvSpPr/>
            <p:nvPr/>
          </p:nvSpPr>
          <p:spPr>
            <a:xfrm>
              <a:off x="1171575" y="2941500"/>
              <a:ext cx="14650" cy="12600"/>
            </a:xfrm>
            <a:custGeom>
              <a:avLst/>
              <a:gdLst/>
              <a:ahLst/>
              <a:cxnLst/>
              <a:rect l="l" t="t" r="r" b="b"/>
              <a:pathLst>
                <a:path w="586" h="504" extrusionOk="0">
                  <a:moveTo>
                    <a:pt x="334" y="1"/>
                  </a:moveTo>
                  <a:cubicBezTo>
                    <a:pt x="272" y="1"/>
                    <a:pt x="209" y="24"/>
                    <a:pt x="158" y="76"/>
                  </a:cubicBezTo>
                  <a:cubicBezTo>
                    <a:pt x="0" y="233"/>
                    <a:pt x="113" y="503"/>
                    <a:pt x="335" y="503"/>
                  </a:cubicBezTo>
                  <a:cubicBezTo>
                    <a:pt x="473" y="503"/>
                    <a:pt x="586" y="391"/>
                    <a:pt x="586" y="253"/>
                  </a:cubicBezTo>
                  <a:cubicBezTo>
                    <a:pt x="586" y="101"/>
                    <a:pt x="462"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21"/>
            <p:cNvSpPr/>
            <p:nvPr/>
          </p:nvSpPr>
          <p:spPr>
            <a:xfrm>
              <a:off x="1171575" y="3019875"/>
              <a:ext cx="14650" cy="12575"/>
            </a:xfrm>
            <a:custGeom>
              <a:avLst/>
              <a:gdLst/>
              <a:ahLst/>
              <a:cxnLst/>
              <a:rect l="l" t="t" r="r" b="b"/>
              <a:pathLst>
                <a:path w="586" h="503" extrusionOk="0">
                  <a:moveTo>
                    <a:pt x="333" y="0"/>
                  </a:moveTo>
                  <a:cubicBezTo>
                    <a:pt x="272" y="0"/>
                    <a:pt x="209" y="23"/>
                    <a:pt x="158" y="74"/>
                  </a:cubicBezTo>
                  <a:cubicBezTo>
                    <a:pt x="0" y="232"/>
                    <a:pt x="113" y="503"/>
                    <a:pt x="335" y="503"/>
                  </a:cubicBezTo>
                  <a:cubicBezTo>
                    <a:pt x="473" y="503"/>
                    <a:pt x="586" y="391"/>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21"/>
            <p:cNvSpPr/>
            <p:nvPr/>
          </p:nvSpPr>
          <p:spPr>
            <a:xfrm>
              <a:off x="1171575" y="3098250"/>
              <a:ext cx="14650" cy="12550"/>
            </a:xfrm>
            <a:custGeom>
              <a:avLst/>
              <a:gdLst/>
              <a:ahLst/>
              <a:cxnLst/>
              <a:rect l="l" t="t" r="r" b="b"/>
              <a:pathLst>
                <a:path w="586" h="502" extrusionOk="0">
                  <a:moveTo>
                    <a:pt x="333" y="0"/>
                  </a:moveTo>
                  <a:cubicBezTo>
                    <a:pt x="272" y="0"/>
                    <a:pt x="209" y="23"/>
                    <a:pt x="158" y="74"/>
                  </a:cubicBezTo>
                  <a:cubicBezTo>
                    <a:pt x="0" y="231"/>
                    <a:pt x="113" y="501"/>
                    <a:pt x="335" y="501"/>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21"/>
            <p:cNvSpPr/>
            <p:nvPr/>
          </p:nvSpPr>
          <p:spPr>
            <a:xfrm>
              <a:off x="1104350" y="28631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21"/>
            <p:cNvSpPr/>
            <p:nvPr/>
          </p:nvSpPr>
          <p:spPr>
            <a:xfrm>
              <a:off x="1104350" y="2941500"/>
              <a:ext cx="14675" cy="12600"/>
            </a:xfrm>
            <a:custGeom>
              <a:avLst/>
              <a:gdLst/>
              <a:ahLst/>
              <a:cxnLst/>
              <a:rect l="l" t="t" r="r" b="b"/>
              <a:pathLst>
                <a:path w="587" h="504" extrusionOk="0">
                  <a:moveTo>
                    <a:pt x="334" y="1"/>
                  </a:moveTo>
                  <a:cubicBezTo>
                    <a:pt x="272" y="1"/>
                    <a:pt x="209" y="24"/>
                    <a:pt x="158" y="76"/>
                  </a:cubicBezTo>
                  <a:cubicBezTo>
                    <a:pt x="0" y="233"/>
                    <a:pt x="112" y="503"/>
                    <a:pt x="335"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21"/>
            <p:cNvSpPr/>
            <p:nvPr/>
          </p:nvSpPr>
          <p:spPr>
            <a:xfrm>
              <a:off x="1104350" y="30198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91"/>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21"/>
            <p:cNvSpPr/>
            <p:nvPr/>
          </p:nvSpPr>
          <p:spPr>
            <a:xfrm>
              <a:off x="1104350" y="3098250"/>
              <a:ext cx="14675" cy="12550"/>
            </a:xfrm>
            <a:custGeom>
              <a:avLst/>
              <a:gdLst/>
              <a:ahLst/>
              <a:cxnLst/>
              <a:rect l="l" t="t" r="r" b="b"/>
              <a:pathLst>
                <a:path w="587" h="502" extrusionOk="0">
                  <a:moveTo>
                    <a:pt x="334" y="0"/>
                  </a:moveTo>
                  <a:cubicBezTo>
                    <a:pt x="272" y="0"/>
                    <a:pt x="209" y="23"/>
                    <a:pt x="158" y="74"/>
                  </a:cubicBezTo>
                  <a:cubicBezTo>
                    <a:pt x="0" y="231"/>
                    <a:pt x="112" y="501"/>
                    <a:pt x="335" y="501"/>
                  </a:cubicBezTo>
                  <a:cubicBezTo>
                    <a:pt x="475" y="501"/>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21"/>
            <p:cNvSpPr/>
            <p:nvPr/>
          </p:nvSpPr>
          <p:spPr>
            <a:xfrm>
              <a:off x="1037125" y="2863175"/>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21"/>
            <p:cNvSpPr/>
            <p:nvPr/>
          </p:nvSpPr>
          <p:spPr>
            <a:xfrm>
              <a:off x="1037125" y="2941500"/>
              <a:ext cx="14675" cy="12600"/>
            </a:xfrm>
            <a:custGeom>
              <a:avLst/>
              <a:gdLst/>
              <a:ahLst/>
              <a:cxnLst/>
              <a:rect l="l" t="t" r="r" b="b"/>
              <a:pathLst>
                <a:path w="587" h="504" extrusionOk="0">
                  <a:moveTo>
                    <a:pt x="335" y="1"/>
                  </a:moveTo>
                  <a:cubicBezTo>
                    <a:pt x="273" y="1"/>
                    <a:pt x="210" y="24"/>
                    <a:pt x="159" y="76"/>
                  </a:cubicBezTo>
                  <a:cubicBezTo>
                    <a:pt x="0" y="233"/>
                    <a:pt x="112" y="503"/>
                    <a:pt x="337" y="503"/>
                  </a:cubicBezTo>
                  <a:cubicBezTo>
                    <a:pt x="475" y="503"/>
                    <a:pt x="587" y="391"/>
                    <a:pt x="587" y="253"/>
                  </a:cubicBezTo>
                  <a:cubicBezTo>
                    <a:pt x="587" y="101"/>
                    <a:pt x="464"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21"/>
            <p:cNvSpPr/>
            <p:nvPr/>
          </p:nvSpPr>
          <p:spPr>
            <a:xfrm>
              <a:off x="1037150" y="3019875"/>
              <a:ext cx="14650" cy="12575"/>
            </a:xfrm>
            <a:custGeom>
              <a:avLst/>
              <a:gdLst/>
              <a:ahLst/>
              <a:cxnLst/>
              <a:rect l="l" t="t" r="r" b="b"/>
              <a:pathLst>
                <a:path w="586" h="503" extrusionOk="0">
                  <a:moveTo>
                    <a:pt x="333" y="0"/>
                  </a:moveTo>
                  <a:cubicBezTo>
                    <a:pt x="272" y="0"/>
                    <a:pt x="209" y="23"/>
                    <a:pt x="158" y="74"/>
                  </a:cubicBezTo>
                  <a:cubicBezTo>
                    <a:pt x="1" y="232"/>
                    <a:pt x="113" y="503"/>
                    <a:pt x="336" y="503"/>
                  </a:cubicBezTo>
                  <a:cubicBezTo>
                    <a:pt x="474" y="503"/>
                    <a:pt x="586" y="391"/>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21"/>
            <p:cNvSpPr/>
            <p:nvPr/>
          </p:nvSpPr>
          <p:spPr>
            <a:xfrm>
              <a:off x="1037150" y="3098250"/>
              <a:ext cx="14650" cy="12550"/>
            </a:xfrm>
            <a:custGeom>
              <a:avLst/>
              <a:gdLst/>
              <a:ahLst/>
              <a:cxnLst/>
              <a:rect l="l" t="t" r="r" b="b"/>
              <a:pathLst>
                <a:path w="586" h="502" extrusionOk="0">
                  <a:moveTo>
                    <a:pt x="333" y="0"/>
                  </a:moveTo>
                  <a:cubicBezTo>
                    <a:pt x="272" y="0"/>
                    <a:pt x="209" y="23"/>
                    <a:pt x="158" y="74"/>
                  </a:cubicBezTo>
                  <a:cubicBezTo>
                    <a:pt x="1" y="231"/>
                    <a:pt x="113" y="501"/>
                    <a:pt x="336" y="501"/>
                  </a:cubicBezTo>
                  <a:cubicBezTo>
                    <a:pt x="474"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5" name="Google Shape;6245;p21"/>
          <p:cNvSpPr/>
          <p:nvPr/>
        </p:nvSpPr>
        <p:spPr>
          <a:xfrm>
            <a:off x="8143950" y="-429927"/>
            <a:ext cx="1891083" cy="1891083"/>
          </a:xfrm>
          <a:custGeom>
            <a:avLst/>
            <a:gdLst/>
            <a:ahLst/>
            <a:cxnLst/>
            <a:rect l="l" t="t" r="r" b="b"/>
            <a:pathLst>
              <a:path w="55702" h="55702" extrusionOk="0">
                <a:moveTo>
                  <a:pt x="27851" y="210"/>
                </a:moveTo>
                <a:cubicBezTo>
                  <a:pt x="43093" y="210"/>
                  <a:pt x="55493" y="12609"/>
                  <a:pt x="55493" y="27851"/>
                </a:cubicBezTo>
                <a:cubicBezTo>
                  <a:pt x="55493" y="43093"/>
                  <a:pt x="43093" y="55493"/>
                  <a:pt x="27851" y="55493"/>
                </a:cubicBezTo>
                <a:cubicBezTo>
                  <a:pt x="12609" y="55493"/>
                  <a:pt x="210" y="43093"/>
                  <a:pt x="210" y="27851"/>
                </a:cubicBezTo>
                <a:cubicBezTo>
                  <a:pt x="210" y="12609"/>
                  <a:pt x="12609" y="210"/>
                  <a:pt x="27851" y="210"/>
                </a:cubicBezTo>
                <a:close/>
                <a:moveTo>
                  <a:pt x="27851" y="1"/>
                </a:moveTo>
                <a:cubicBezTo>
                  <a:pt x="12494" y="1"/>
                  <a:pt x="0" y="12494"/>
                  <a:pt x="0" y="27851"/>
                </a:cubicBezTo>
                <a:cubicBezTo>
                  <a:pt x="0" y="43208"/>
                  <a:pt x="12494" y="55702"/>
                  <a:pt x="27851" y="55702"/>
                </a:cubicBezTo>
                <a:cubicBezTo>
                  <a:pt x="43208" y="55702"/>
                  <a:pt x="55702" y="43208"/>
                  <a:pt x="55702" y="27851"/>
                </a:cubicBezTo>
                <a:cubicBezTo>
                  <a:pt x="55702" y="12494"/>
                  <a:pt x="43208" y="1"/>
                  <a:pt x="27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21"/>
          <p:cNvSpPr/>
          <p:nvPr/>
        </p:nvSpPr>
        <p:spPr>
          <a:xfrm>
            <a:off x="8408325" y="-447242"/>
            <a:ext cx="1737934" cy="1644029"/>
          </a:xfrm>
          <a:custGeom>
            <a:avLst/>
            <a:gdLst/>
            <a:ahLst/>
            <a:cxnLst/>
            <a:rect l="l" t="t" r="r" b="b"/>
            <a:pathLst>
              <a:path w="51191" h="48425" extrusionOk="0">
                <a:moveTo>
                  <a:pt x="20064" y="1"/>
                </a:moveTo>
                <a:cubicBezTo>
                  <a:pt x="12798" y="1"/>
                  <a:pt x="5532" y="2766"/>
                  <a:pt x="0" y="8298"/>
                </a:cubicBezTo>
                <a:lnTo>
                  <a:pt x="889" y="9186"/>
                </a:lnTo>
                <a:cubicBezTo>
                  <a:pt x="6175" y="3899"/>
                  <a:pt x="13120" y="1256"/>
                  <a:pt x="20064" y="1256"/>
                </a:cubicBezTo>
                <a:cubicBezTo>
                  <a:pt x="27009" y="1256"/>
                  <a:pt x="33953" y="3899"/>
                  <a:pt x="39240" y="9186"/>
                </a:cubicBezTo>
                <a:cubicBezTo>
                  <a:pt x="49813" y="19759"/>
                  <a:pt x="49813" y="36964"/>
                  <a:pt x="39240" y="47537"/>
                </a:cubicBezTo>
                <a:lnTo>
                  <a:pt x="40128" y="48425"/>
                </a:lnTo>
                <a:cubicBezTo>
                  <a:pt x="51191" y="37361"/>
                  <a:pt x="51191" y="19360"/>
                  <a:pt x="40128" y="8298"/>
                </a:cubicBezTo>
                <a:cubicBezTo>
                  <a:pt x="34597" y="2766"/>
                  <a:pt x="27330" y="1"/>
                  <a:pt x="20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47" name="Google Shape;6247;p21"/>
          <p:cNvGrpSpPr/>
          <p:nvPr/>
        </p:nvGrpSpPr>
        <p:grpSpPr>
          <a:xfrm>
            <a:off x="8471164" y="-89812"/>
            <a:ext cx="1236640" cy="1210852"/>
            <a:chOff x="236475" y="527300"/>
            <a:chExt cx="1124525" cy="1101075"/>
          </a:xfrm>
        </p:grpSpPr>
        <p:sp>
          <p:nvSpPr>
            <p:cNvPr id="6248" name="Google Shape;6248;p21"/>
            <p:cNvSpPr/>
            <p:nvPr/>
          </p:nvSpPr>
          <p:spPr>
            <a:xfrm>
              <a:off x="435250" y="1482225"/>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21"/>
            <p:cNvSpPr/>
            <p:nvPr/>
          </p:nvSpPr>
          <p:spPr>
            <a:xfrm>
              <a:off x="475000"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21"/>
            <p:cNvSpPr/>
            <p:nvPr/>
          </p:nvSpPr>
          <p:spPr>
            <a:xfrm>
              <a:off x="514750" y="1482225"/>
              <a:ext cx="11350" cy="9725"/>
            </a:xfrm>
            <a:custGeom>
              <a:avLst/>
              <a:gdLst/>
              <a:ahLst/>
              <a:cxnLst/>
              <a:rect l="l" t="t" r="r" b="b"/>
              <a:pathLst>
                <a:path w="454" h="389" extrusionOk="0">
                  <a:moveTo>
                    <a:pt x="260" y="0"/>
                  </a:moveTo>
                  <a:cubicBezTo>
                    <a:pt x="87" y="0"/>
                    <a:pt x="1" y="209"/>
                    <a:pt x="123" y="331"/>
                  </a:cubicBezTo>
                  <a:cubicBezTo>
                    <a:pt x="163" y="371"/>
                    <a:pt x="212" y="388"/>
                    <a:pt x="260" y="388"/>
                  </a:cubicBezTo>
                  <a:cubicBezTo>
                    <a:pt x="359" y="388"/>
                    <a:pt x="454" y="311"/>
                    <a:pt x="454" y="194"/>
                  </a:cubicBezTo>
                  <a:cubicBezTo>
                    <a:pt x="454" y="87"/>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21"/>
            <p:cNvSpPr/>
            <p:nvPr/>
          </p:nvSpPr>
          <p:spPr>
            <a:xfrm>
              <a:off x="554500" y="1482225"/>
              <a:ext cx="11375" cy="9725"/>
            </a:xfrm>
            <a:custGeom>
              <a:avLst/>
              <a:gdLst/>
              <a:ahLst/>
              <a:cxnLst/>
              <a:rect l="l" t="t" r="r" b="b"/>
              <a:pathLst>
                <a:path w="455" h="389" extrusionOk="0">
                  <a:moveTo>
                    <a:pt x="262" y="0"/>
                  </a:moveTo>
                  <a:cubicBezTo>
                    <a:pt x="87" y="0"/>
                    <a:pt x="1" y="209"/>
                    <a:pt x="124" y="331"/>
                  </a:cubicBezTo>
                  <a:cubicBezTo>
                    <a:pt x="163" y="371"/>
                    <a:pt x="212" y="388"/>
                    <a:pt x="260" y="388"/>
                  </a:cubicBezTo>
                  <a:cubicBezTo>
                    <a:pt x="359" y="388"/>
                    <a:pt x="454" y="311"/>
                    <a:pt x="454"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21"/>
            <p:cNvSpPr/>
            <p:nvPr/>
          </p:nvSpPr>
          <p:spPr>
            <a:xfrm>
              <a:off x="594250" y="14822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21"/>
            <p:cNvSpPr/>
            <p:nvPr/>
          </p:nvSpPr>
          <p:spPr>
            <a:xfrm>
              <a:off x="63402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21"/>
            <p:cNvSpPr/>
            <p:nvPr/>
          </p:nvSpPr>
          <p:spPr>
            <a:xfrm>
              <a:off x="67377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21"/>
            <p:cNvSpPr/>
            <p:nvPr/>
          </p:nvSpPr>
          <p:spPr>
            <a:xfrm>
              <a:off x="713525" y="1482225"/>
              <a:ext cx="11400" cy="9725"/>
            </a:xfrm>
            <a:custGeom>
              <a:avLst/>
              <a:gdLst/>
              <a:ahLst/>
              <a:cxnLst/>
              <a:rect l="l" t="t" r="r" b="b"/>
              <a:pathLst>
                <a:path w="456" h="389" extrusionOk="0">
                  <a:moveTo>
                    <a:pt x="261" y="0"/>
                  </a:moveTo>
                  <a:cubicBezTo>
                    <a:pt x="88" y="0"/>
                    <a:pt x="0" y="209"/>
                    <a:pt x="123" y="331"/>
                  </a:cubicBezTo>
                  <a:cubicBezTo>
                    <a:pt x="163" y="371"/>
                    <a:pt x="212" y="388"/>
                    <a:pt x="260" y="388"/>
                  </a:cubicBezTo>
                  <a:cubicBezTo>
                    <a:pt x="360"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21"/>
            <p:cNvSpPr/>
            <p:nvPr/>
          </p:nvSpPr>
          <p:spPr>
            <a:xfrm>
              <a:off x="753300" y="14822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21"/>
            <p:cNvSpPr/>
            <p:nvPr/>
          </p:nvSpPr>
          <p:spPr>
            <a:xfrm>
              <a:off x="793075" y="1482225"/>
              <a:ext cx="11350" cy="9725"/>
            </a:xfrm>
            <a:custGeom>
              <a:avLst/>
              <a:gdLst/>
              <a:ahLst/>
              <a:cxnLst/>
              <a:rect l="l" t="t" r="r" b="b"/>
              <a:pathLst>
                <a:path w="454" h="389" extrusionOk="0">
                  <a:moveTo>
                    <a:pt x="259" y="0"/>
                  </a:moveTo>
                  <a:cubicBezTo>
                    <a:pt x="87" y="0"/>
                    <a:pt x="0" y="209"/>
                    <a:pt x="121" y="331"/>
                  </a:cubicBezTo>
                  <a:cubicBezTo>
                    <a:pt x="161" y="371"/>
                    <a:pt x="210" y="388"/>
                    <a:pt x="258" y="388"/>
                  </a:cubicBezTo>
                  <a:cubicBezTo>
                    <a:pt x="358" y="388"/>
                    <a:pt x="453" y="311"/>
                    <a:pt x="453" y="194"/>
                  </a:cubicBezTo>
                  <a:cubicBezTo>
                    <a:pt x="453" y="87"/>
                    <a:pt x="365"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21"/>
            <p:cNvSpPr/>
            <p:nvPr/>
          </p:nvSpPr>
          <p:spPr>
            <a:xfrm>
              <a:off x="832825" y="14822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21"/>
            <p:cNvSpPr/>
            <p:nvPr/>
          </p:nvSpPr>
          <p:spPr>
            <a:xfrm>
              <a:off x="872575" y="1482225"/>
              <a:ext cx="11350" cy="9725"/>
            </a:xfrm>
            <a:custGeom>
              <a:avLst/>
              <a:gdLst/>
              <a:ahLst/>
              <a:cxnLst/>
              <a:rect l="l" t="t" r="r" b="b"/>
              <a:pathLst>
                <a:path w="454" h="389" extrusionOk="0">
                  <a:moveTo>
                    <a:pt x="260" y="0"/>
                  </a:moveTo>
                  <a:cubicBezTo>
                    <a:pt x="87" y="0"/>
                    <a:pt x="0" y="209"/>
                    <a:pt x="122" y="331"/>
                  </a:cubicBezTo>
                  <a:cubicBezTo>
                    <a:pt x="161" y="371"/>
                    <a:pt x="210" y="388"/>
                    <a:pt x="258"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21"/>
            <p:cNvSpPr/>
            <p:nvPr/>
          </p:nvSpPr>
          <p:spPr>
            <a:xfrm>
              <a:off x="912325" y="1482225"/>
              <a:ext cx="11350" cy="9725"/>
            </a:xfrm>
            <a:custGeom>
              <a:avLst/>
              <a:gdLst/>
              <a:ahLst/>
              <a:cxnLst/>
              <a:rect l="l" t="t" r="r" b="b"/>
              <a:pathLst>
                <a:path w="454" h="389" extrusionOk="0">
                  <a:moveTo>
                    <a:pt x="260" y="0"/>
                  </a:moveTo>
                  <a:cubicBezTo>
                    <a:pt x="87" y="0"/>
                    <a:pt x="1" y="209"/>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21"/>
            <p:cNvSpPr/>
            <p:nvPr/>
          </p:nvSpPr>
          <p:spPr>
            <a:xfrm>
              <a:off x="952075"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21"/>
            <p:cNvSpPr/>
            <p:nvPr/>
          </p:nvSpPr>
          <p:spPr>
            <a:xfrm>
              <a:off x="991825" y="14822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21"/>
            <p:cNvSpPr/>
            <p:nvPr/>
          </p:nvSpPr>
          <p:spPr>
            <a:xfrm>
              <a:off x="1031575" y="1482225"/>
              <a:ext cx="11400" cy="9725"/>
            </a:xfrm>
            <a:custGeom>
              <a:avLst/>
              <a:gdLst/>
              <a:ahLst/>
              <a:cxnLst/>
              <a:rect l="l" t="t" r="r" b="b"/>
              <a:pathLst>
                <a:path w="456" h="389" extrusionOk="0">
                  <a:moveTo>
                    <a:pt x="262" y="0"/>
                  </a:moveTo>
                  <a:cubicBezTo>
                    <a:pt x="89" y="0"/>
                    <a:pt x="1" y="209"/>
                    <a:pt x="124" y="331"/>
                  </a:cubicBezTo>
                  <a:cubicBezTo>
                    <a:pt x="163" y="371"/>
                    <a:pt x="212" y="388"/>
                    <a:pt x="260" y="388"/>
                  </a:cubicBezTo>
                  <a:cubicBezTo>
                    <a:pt x="360" y="388"/>
                    <a:pt x="456" y="311"/>
                    <a:pt x="456"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21"/>
            <p:cNvSpPr/>
            <p:nvPr/>
          </p:nvSpPr>
          <p:spPr>
            <a:xfrm>
              <a:off x="1071350" y="1482225"/>
              <a:ext cx="11350" cy="9725"/>
            </a:xfrm>
            <a:custGeom>
              <a:avLst/>
              <a:gdLst/>
              <a:ahLst/>
              <a:cxnLst/>
              <a:rect l="l" t="t" r="r" b="b"/>
              <a:pathLst>
                <a:path w="454" h="389" extrusionOk="0">
                  <a:moveTo>
                    <a:pt x="259" y="0"/>
                  </a:moveTo>
                  <a:cubicBezTo>
                    <a:pt x="86" y="0"/>
                    <a:pt x="0" y="209"/>
                    <a:pt x="123" y="331"/>
                  </a:cubicBezTo>
                  <a:cubicBezTo>
                    <a:pt x="162" y="371"/>
                    <a:pt x="211" y="388"/>
                    <a:pt x="258" y="388"/>
                  </a:cubicBezTo>
                  <a:cubicBezTo>
                    <a:pt x="358" y="388"/>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21"/>
            <p:cNvSpPr/>
            <p:nvPr/>
          </p:nvSpPr>
          <p:spPr>
            <a:xfrm>
              <a:off x="1111100" y="1482225"/>
              <a:ext cx="11350" cy="9725"/>
            </a:xfrm>
            <a:custGeom>
              <a:avLst/>
              <a:gdLst/>
              <a:ahLst/>
              <a:cxnLst/>
              <a:rect l="l" t="t" r="r" b="b"/>
              <a:pathLst>
                <a:path w="454" h="389" extrusionOk="0">
                  <a:moveTo>
                    <a:pt x="259" y="0"/>
                  </a:moveTo>
                  <a:cubicBezTo>
                    <a:pt x="87" y="0"/>
                    <a:pt x="0" y="209"/>
                    <a:pt x="123" y="331"/>
                  </a:cubicBezTo>
                  <a:cubicBezTo>
                    <a:pt x="162" y="371"/>
                    <a:pt x="211" y="388"/>
                    <a:pt x="259" y="388"/>
                  </a:cubicBezTo>
                  <a:cubicBezTo>
                    <a:pt x="358" y="388"/>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21"/>
            <p:cNvSpPr/>
            <p:nvPr/>
          </p:nvSpPr>
          <p:spPr>
            <a:xfrm>
              <a:off x="1150850" y="1482225"/>
              <a:ext cx="11350" cy="9725"/>
            </a:xfrm>
            <a:custGeom>
              <a:avLst/>
              <a:gdLst/>
              <a:ahLst/>
              <a:cxnLst/>
              <a:rect l="l" t="t" r="r" b="b"/>
              <a:pathLst>
                <a:path w="454" h="389" extrusionOk="0">
                  <a:moveTo>
                    <a:pt x="259" y="0"/>
                  </a:moveTo>
                  <a:cubicBezTo>
                    <a:pt x="87" y="0"/>
                    <a:pt x="0" y="209"/>
                    <a:pt x="123" y="331"/>
                  </a:cubicBezTo>
                  <a:cubicBezTo>
                    <a:pt x="163" y="371"/>
                    <a:pt x="212" y="388"/>
                    <a:pt x="259" y="388"/>
                  </a:cubicBezTo>
                  <a:cubicBezTo>
                    <a:pt x="359" y="388"/>
                    <a:pt x="454" y="311"/>
                    <a:pt x="454" y="194"/>
                  </a:cubicBezTo>
                  <a:cubicBezTo>
                    <a:pt x="454"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21"/>
            <p:cNvSpPr/>
            <p:nvPr/>
          </p:nvSpPr>
          <p:spPr>
            <a:xfrm>
              <a:off x="397125" y="1448100"/>
              <a:ext cx="9725" cy="9750"/>
            </a:xfrm>
            <a:custGeom>
              <a:avLst/>
              <a:gdLst/>
              <a:ahLst/>
              <a:cxnLst/>
              <a:rect l="l" t="t" r="r" b="b"/>
              <a:pathLst>
                <a:path w="389" h="390"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21"/>
            <p:cNvSpPr/>
            <p:nvPr/>
          </p:nvSpPr>
          <p:spPr>
            <a:xfrm>
              <a:off x="435250" y="1448100"/>
              <a:ext cx="11350" cy="9750"/>
            </a:xfrm>
            <a:custGeom>
              <a:avLst/>
              <a:gdLst/>
              <a:ahLst/>
              <a:cxnLst/>
              <a:rect l="l" t="t" r="r" b="b"/>
              <a:pathLst>
                <a:path w="454" h="390"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21"/>
            <p:cNvSpPr/>
            <p:nvPr/>
          </p:nvSpPr>
          <p:spPr>
            <a:xfrm>
              <a:off x="475000" y="1448100"/>
              <a:ext cx="11350" cy="9750"/>
            </a:xfrm>
            <a:custGeom>
              <a:avLst/>
              <a:gdLst/>
              <a:ahLst/>
              <a:cxnLst/>
              <a:rect l="l" t="t" r="r" b="b"/>
              <a:pathLst>
                <a:path w="454" h="390" extrusionOk="0">
                  <a:moveTo>
                    <a:pt x="260" y="1"/>
                  </a:moveTo>
                  <a:cubicBezTo>
                    <a:pt x="87" y="1"/>
                    <a:pt x="1" y="210"/>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21"/>
            <p:cNvSpPr/>
            <p:nvPr/>
          </p:nvSpPr>
          <p:spPr>
            <a:xfrm>
              <a:off x="516425" y="1448100"/>
              <a:ext cx="9675" cy="9750"/>
            </a:xfrm>
            <a:custGeom>
              <a:avLst/>
              <a:gdLst/>
              <a:ahLst/>
              <a:cxnLst/>
              <a:rect l="l" t="t" r="r" b="b"/>
              <a:pathLst>
                <a:path w="387" h="390"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21"/>
            <p:cNvSpPr/>
            <p:nvPr/>
          </p:nvSpPr>
          <p:spPr>
            <a:xfrm>
              <a:off x="554500" y="1448100"/>
              <a:ext cx="11375" cy="9750"/>
            </a:xfrm>
            <a:custGeom>
              <a:avLst/>
              <a:gdLst/>
              <a:ahLst/>
              <a:cxnLst/>
              <a:rect l="l" t="t" r="r" b="b"/>
              <a:pathLst>
                <a:path w="455" h="390" extrusionOk="0">
                  <a:moveTo>
                    <a:pt x="262" y="1"/>
                  </a:moveTo>
                  <a:cubicBezTo>
                    <a:pt x="87" y="1"/>
                    <a:pt x="1" y="210"/>
                    <a:pt x="124" y="331"/>
                  </a:cubicBezTo>
                  <a:cubicBezTo>
                    <a:pt x="163" y="371"/>
                    <a:pt x="212" y="389"/>
                    <a:pt x="259" y="389"/>
                  </a:cubicBezTo>
                  <a:cubicBezTo>
                    <a:pt x="359" y="389"/>
                    <a:pt x="454" y="312"/>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21"/>
            <p:cNvSpPr/>
            <p:nvPr/>
          </p:nvSpPr>
          <p:spPr>
            <a:xfrm>
              <a:off x="595925"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21"/>
            <p:cNvSpPr/>
            <p:nvPr/>
          </p:nvSpPr>
          <p:spPr>
            <a:xfrm>
              <a:off x="634025" y="1448100"/>
              <a:ext cx="11375" cy="9750"/>
            </a:xfrm>
            <a:custGeom>
              <a:avLst/>
              <a:gdLst/>
              <a:ahLst/>
              <a:cxnLst/>
              <a:rect l="l" t="t" r="r" b="b"/>
              <a:pathLst>
                <a:path w="455" h="390" extrusionOk="0">
                  <a:moveTo>
                    <a:pt x="261" y="1"/>
                  </a:moveTo>
                  <a:cubicBezTo>
                    <a:pt x="88" y="1"/>
                    <a:pt x="0" y="210"/>
                    <a:pt x="123" y="331"/>
                  </a:cubicBezTo>
                  <a:cubicBezTo>
                    <a:pt x="163" y="371"/>
                    <a:pt x="211" y="389"/>
                    <a:pt x="259" y="389"/>
                  </a:cubicBezTo>
                  <a:cubicBezTo>
                    <a:pt x="359" y="389"/>
                    <a:pt x="454"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21"/>
            <p:cNvSpPr/>
            <p:nvPr/>
          </p:nvSpPr>
          <p:spPr>
            <a:xfrm>
              <a:off x="673775" y="14481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21"/>
            <p:cNvSpPr/>
            <p:nvPr/>
          </p:nvSpPr>
          <p:spPr>
            <a:xfrm>
              <a:off x="475000"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21"/>
            <p:cNvSpPr/>
            <p:nvPr/>
          </p:nvSpPr>
          <p:spPr>
            <a:xfrm>
              <a:off x="514750" y="1516325"/>
              <a:ext cx="11350" cy="9725"/>
            </a:xfrm>
            <a:custGeom>
              <a:avLst/>
              <a:gdLst/>
              <a:ahLst/>
              <a:cxnLst/>
              <a:rect l="l" t="t" r="r" b="b"/>
              <a:pathLst>
                <a:path w="454" h="389" extrusionOk="0">
                  <a:moveTo>
                    <a:pt x="260" y="1"/>
                  </a:moveTo>
                  <a:cubicBezTo>
                    <a:pt x="87" y="1"/>
                    <a:pt x="1" y="208"/>
                    <a:pt x="123" y="331"/>
                  </a:cubicBezTo>
                  <a:cubicBezTo>
                    <a:pt x="163" y="371"/>
                    <a:pt x="212" y="389"/>
                    <a:pt x="260" y="389"/>
                  </a:cubicBezTo>
                  <a:cubicBezTo>
                    <a:pt x="359" y="389"/>
                    <a:pt x="454" y="311"/>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21"/>
            <p:cNvSpPr/>
            <p:nvPr/>
          </p:nvSpPr>
          <p:spPr>
            <a:xfrm>
              <a:off x="554500" y="151632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21"/>
            <p:cNvSpPr/>
            <p:nvPr/>
          </p:nvSpPr>
          <p:spPr>
            <a:xfrm>
              <a:off x="594250" y="15163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1"/>
                    <a:pt x="456"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21"/>
            <p:cNvSpPr/>
            <p:nvPr/>
          </p:nvSpPr>
          <p:spPr>
            <a:xfrm>
              <a:off x="63402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21"/>
            <p:cNvSpPr/>
            <p:nvPr/>
          </p:nvSpPr>
          <p:spPr>
            <a:xfrm>
              <a:off x="67377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21"/>
            <p:cNvSpPr/>
            <p:nvPr/>
          </p:nvSpPr>
          <p:spPr>
            <a:xfrm>
              <a:off x="713525" y="1516325"/>
              <a:ext cx="11400" cy="9725"/>
            </a:xfrm>
            <a:custGeom>
              <a:avLst/>
              <a:gdLst/>
              <a:ahLst/>
              <a:cxnLst/>
              <a:rect l="l" t="t" r="r" b="b"/>
              <a:pathLst>
                <a:path w="456" h="389" extrusionOk="0">
                  <a:moveTo>
                    <a:pt x="261" y="1"/>
                  </a:moveTo>
                  <a:cubicBezTo>
                    <a:pt x="88" y="1"/>
                    <a:pt x="0" y="210"/>
                    <a:pt x="123" y="331"/>
                  </a:cubicBezTo>
                  <a:cubicBezTo>
                    <a:pt x="163" y="371"/>
                    <a:pt x="212" y="389"/>
                    <a:pt x="260" y="389"/>
                  </a:cubicBezTo>
                  <a:cubicBezTo>
                    <a:pt x="360" y="389"/>
                    <a:pt x="455" y="311"/>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21"/>
            <p:cNvSpPr/>
            <p:nvPr/>
          </p:nvSpPr>
          <p:spPr>
            <a:xfrm>
              <a:off x="753300" y="15163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21"/>
            <p:cNvSpPr/>
            <p:nvPr/>
          </p:nvSpPr>
          <p:spPr>
            <a:xfrm>
              <a:off x="793075" y="1516325"/>
              <a:ext cx="11350" cy="9725"/>
            </a:xfrm>
            <a:custGeom>
              <a:avLst/>
              <a:gdLst/>
              <a:ahLst/>
              <a:cxnLst/>
              <a:rect l="l" t="t" r="r" b="b"/>
              <a:pathLst>
                <a:path w="454" h="389" extrusionOk="0">
                  <a:moveTo>
                    <a:pt x="259" y="1"/>
                  </a:moveTo>
                  <a:cubicBezTo>
                    <a:pt x="87" y="1"/>
                    <a:pt x="0" y="210"/>
                    <a:pt x="121" y="331"/>
                  </a:cubicBezTo>
                  <a:cubicBezTo>
                    <a:pt x="161" y="371"/>
                    <a:pt x="210" y="389"/>
                    <a:pt x="258" y="389"/>
                  </a:cubicBezTo>
                  <a:cubicBezTo>
                    <a:pt x="358" y="389"/>
                    <a:pt x="453" y="311"/>
                    <a:pt x="453" y="195"/>
                  </a:cubicBezTo>
                  <a:cubicBezTo>
                    <a:pt x="453" y="87"/>
                    <a:pt x="365"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21"/>
            <p:cNvSpPr/>
            <p:nvPr/>
          </p:nvSpPr>
          <p:spPr>
            <a:xfrm>
              <a:off x="832825" y="15163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21"/>
            <p:cNvSpPr/>
            <p:nvPr/>
          </p:nvSpPr>
          <p:spPr>
            <a:xfrm>
              <a:off x="872575" y="1516325"/>
              <a:ext cx="11350" cy="9725"/>
            </a:xfrm>
            <a:custGeom>
              <a:avLst/>
              <a:gdLst/>
              <a:ahLst/>
              <a:cxnLst/>
              <a:rect l="l" t="t" r="r" b="b"/>
              <a:pathLst>
                <a:path w="454" h="389" extrusionOk="0">
                  <a:moveTo>
                    <a:pt x="260" y="1"/>
                  </a:moveTo>
                  <a:cubicBezTo>
                    <a:pt x="87" y="1"/>
                    <a:pt x="0" y="210"/>
                    <a:pt x="122" y="331"/>
                  </a:cubicBezTo>
                  <a:cubicBezTo>
                    <a:pt x="161" y="371"/>
                    <a:pt x="210" y="389"/>
                    <a:pt x="258"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21"/>
            <p:cNvSpPr/>
            <p:nvPr/>
          </p:nvSpPr>
          <p:spPr>
            <a:xfrm>
              <a:off x="912325" y="1516325"/>
              <a:ext cx="11350" cy="9725"/>
            </a:xfrm>
            <a:custGeom>
              <a:avLst/>
              <a:gdLst/>
              <a:ahLst/>
              <a:cxnLst/>
              <a:rect l="l" t="t" r="r" b="b"/>
              <a:pathLst>
                <a:path w="454" h="389" extrusionOk="0">
                  <a:moveTo>
                    <a:pt x="260" y="1"/>
                  </a:moveTo>
                  <a:cubicBezTo>
                    <a:pt x="87" y="1"/>
                    <a:pt x="1" y="210"/>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21"/>
            <p:cNvSpPr/>
            <p:nvPr/>
          </p:nvSpPr>
          <p:spPr>
            <a:xfrm>
              <a:off x="952075"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21"/>
            <p:cNvSpPr/>
            <p:nvPr/>
          </p:nvSpPr>
          <p:spPr>
            <a:xfrm>
              <a:off x="991825" y="15163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1"/>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21"/>
            <p:cNvSpPr/>
            <p:nvPr/>
          </p:nvSpPr>
          <p:spPr>
            <a:xfrm>
              <a:off x="1031575" y="1516325"/>
              <a:ext cx="11400" cy="9725"/>
            </a:xfrm>
            <a:custGeom>
              <a:avLst/>
              <a:gdLst/>
              <a:ahLst/>
              <a:cxnLst/>
              <a:rect l="l" t="t" r="r" b="b"/>
              <a:pathLst>
                <a:path w="456" h="389" extrusionOk="0">
                  <a:moveTo>
                    <a:pt x="262" y="1"/>
                  </a:moveTo>
                  <a:cubicBezTo>
                    <a:pt x="89" y="1"/>
                    <a:pt x="1" y="210"/>
                    <a:pt x="124" y="331"/>
                  </a:cubicBezTo>
                  <a:cubicBezTo>
                    <a:pt x="163" y="371"/>
                    <a:pt x="212" y="389"/>
                    <a:pt x="260" y="389"/>
                  </a:cubicBezTo>
                  <a:cubicBezTo>
                    <a:pt x="360" y="389"/>
                    <a:pt x="456" y="311"/>
                    <a:pt x="456" y="195"/>
                  </a:cubicBezTo>
                  <a:cubicBezTo>
                    <a:pt x="456"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21"/>
            <p:cNvSpPr/>
            <p:nvPr/>
          </p:nvSpPr>
          <p:spPr>
            <a:xfrm>
              <a:off x="1071350" y="15163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1"/>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21"/>
            <p:cNvSpPr/>
            <p:nvPr/>
          </p:nvSpPr>
          <p:spPr>
            <a:xfrm>
              <a:off x="1111100" y="15163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21"/>
            <p:cNvSpPr/>
            <p:nvPr/>
          </p:nvSpPr>
          <p:spPr>
            <a:xfrm>
              <a:off x="715200" y="1448100"/>
              <a:ext cx="9725" cy="9750"/>
            </a:xfrm>
            <a:custGeom>
              <a:avLst/>
              <a:gdLst/>
              <a:ahLst/>
              <a:cxnLst/>
              <a:rect l="l" t="t" r="r" b="b"/>
              <a:pathLst>
                <a:path w="389" h="390"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21"/>
            <p:cNvSpPr/>
            <p:nvPr/>
          </p:nvSpPr>
          <p:spPr>
            <a:xfrm>
              <a:off x="753300" y="14481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21"/>
            <p:cNvSpPr/>
            <p:nvPr/>
          </p:nvSpPr>
          <p:spPr>
            <a:xfrm>
              <a:off x="794700" y="1448100"/>
              <a:ext cx="9725" cy="9750"/>
            </a:xfrm>
            <a:custGeom>
              <a:avLst/>
              <a:gdLst/>
              <a:ahLst/>
              <a:cxnLst/>
              <a:rect l="l" t="t" r="r" b="b"/>
              <a:pathLst>
                <a:path w="389" h="390"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21"/>
            <p:cNvSpPr/>
            <p:nvPr/>
          </p:nvSpPr>
          <p:spPr>
            <a:xfrm>
              <a:off x="832825" y="14481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21"/>
            <p:cNvSpPr/>
            <p:nvPr/>
          </p:nvSpPr>
          <p:spPr>
            <a:xfrm>
              <a:off x="872575" y="1448100"/>
              <a:ext cx="11350" cy="9750"/>
            </a:xfrm>
            <a:custGeom>
              <a:avLst/>
              <a:gdLst/>
              <a:ahLst/>
              <a:cxnLst/>
              <a:rect l="l" t="t" r="r" b="b"/>
              <a:pathLst>
                <a:path w="454" h="390" extrusionOk="0">
                  <a:moveTo>
                    <a:pt x="260" y="1"/>
                  </a:moveTo>
                  <a:cubicBezTo>
                    <a:pt x="87" y="1"/>
                    <a:pt x="0" y="210"/>
                    <a:pt x="122" y="331"/>
                  </a:cubicBezTo>
                  <a:cubicBezTo>
                    <a:pt x="161" y="371"/>
                    <a:pt x="210" y="389"/>
                    <a:pt x="258"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21"/>
            <p:cNvSpPr/>
            <p:nvPr/>
          </p:nvSpPr>
          <p:spPr>
            <a:xfrm>
              <a:off x="913950" y="1448100"/>
              <a:ext cx="9725" cy="9750"/>
            </a:xfrm>
            <a:custGeom>
              <a:avLst/>
              <a:gdLst/>
              <a:ahLst/>
              <a:cxnLst/>
              <a:rect l="l" t="t" r="r" b="b"/>
              <a:pathLst>
                <a:path w="389" h="390"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21"/>
            <p:cNvSpPr/>
            <p:nvPr/>
          </p:nvSpPr>
          <p:spPr>
            <a:xfrm>
              <a:off x="95370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21"/>
            <p:cNvSpPr/>
            <p:nvPr/>
          </p:nvSpPr>
          <p:spPr>
            <a:xfrm>
              <a:off x="99345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21"/>
            <p:cNvSpPr/>
            <p:nvPr/>
          </p:nvSpPr>
          <p:spPr>
            <a:xfrm>
              <a:off x="10332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21"/>
            <p:cNvSpPr/>
            <p:nvPr/>
          </p:nvSpPr>
          <p:spPr>
            <a:xfrm>
              <a:off x="107297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21"/>
            <p:cNvSpPr/>
            <p:nvPr/>
          </p:nvSpPr>
          <p:spPr>
            <a:xfrm>
              <a:off x="11127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21"/>
            <p:cNvSpPr/>
            <p:nvPr/>
          </p:nvSpPr>
          <p:spPr>
            <a:xfrm>
              <a:off x="1152500"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21"/>
            <p:cNvSpPr/>
            <p:nvPr/>
          </p:nvSpPr>
          <p:spPr>
            <a:xfrm>
              <a:off x="1192275" y="1448100"/>
              <a:ext cx="9675" cy="9750"/>
            </a:xfrm>
            <a:custGeom>
              <a:avLst/>
              <a:gdLst/>
              <a:ahLst/>
              <a:cxnLst/>
              <a:rect l="l" t="t" r="r" b="b"/>
              <a:pathLst>
                <a:path w="387" h="390"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21"/>
            <p:cNvSpPr/>
            <p:nvPr/>
          </p:nvSpPr>
          <p:spPr>
            <a:xfrm>
              <a:off x="355750" y="1414000"/>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21"/>
            <p:cNvSpPr/>
            <p:nvPr/>
          </p:nvSpPr>
          <p:spPr>
            <a:xfrm>
              <a:off x="397125" y="141400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21"/>
            <p:cNvSpPr/>
            <p:nvPr/>
          </p:nvSpPr>
          <p:spPr>
            <a:xfrm>
              <a:off x="435250" y="1414000"/>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21"/>
            <p:cNvSpPr/>
            <p:nvPr/>
          </p:nvSpPr>
          <p:spPr>
            <a:xfrm>
              <a:off x="475000" y="1414000"/>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21"/>
            <p:cNvSpPr/>
            <p:nvPr/>
          </p:nvSpPr>
          <p:spPr>
            <a:xfrm>
              <a:off x="516425" y="141400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21"/>
            <p:cNvSpPr/>
            <p:nvPr/>
          </p:nvSpPr>
          <p:spPr>
            <a:xfrm>
              <a:off x="554500" y="1414000"/>
              <a:ext cx="11375" cy="9750"/>
            </a:xfrm>
            <a:custGeom>
              <a:avLst/>
              <a:gdLst/>
              <a:ahLst/>
              <a:cxnLst/>
              <a:rect l="l" t="t" r="r" b="b"/>
              <a:pathLst>
                <a:path w="455" h="390" extrusionOk="0">
                  <a:moveTo>
                    <a:pt x="262" y="1"/>
                  </a:moveTo>
                  <a:cubicBezTo>
                    <a:pt x="87" y="1"/>
                    <a:pt x="1" y="210"/>
                    <a:pt x="124" y="333"/>
                  </a:cubicBezTo>
                  <a:cubicBezTo>
                    <a:pt x="163" y="372"/>
                    <a:pt x="212" y="389"/>
                    <a:pt x="259" y="389"/>
                  </a:cubicBezTo>
                  <a:cubicBezTo>
                    <a:pt x="359" y="389"/>
                    <a:pt x="454" y="312"/>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21"/>
            <p:cNvSpPr/>
            <p:nvPr/>
          </p:nvSpPr>
          <p:spPr>
            <a:xfrm>
              <a:off x="595925"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21"/>
            <p:cNvSpPr/>
            <p:nvPr/>
          </p:nvSpPr>
          <p:spPr>
            <a:xfrm>
              <a:off x="634025" y="1414000"/>
              <a:ext cx="11375" cy="9750"/>
            </a:xfrm>
            <a:custGeom>
              <a:avLst/>
              <a:gdLst/>
              <a:ahLst/>
              <a:cxnLst/>
              <a:rect l="l" t="t" r="r" b="b"/>
              <a:pathLst>
                <a:path w="455" h="390" extrusionOk="0">
                  <a:moveTo>
                    <a:pt x="261" y="1"/>
                  </a:moveTo>
                  <a:cubicBezTo>
                    <a:pt x="88" y="1"/>
                    <a:pt x="0" y="210"/>
                    <a:pt x="123" y="333"/>
                  </a:cubicBezTo>
                  <a:cubicBezTo>
                    <a:pt x="162" y="372"/>
                    <a:pt x="211" y="389"/>
                    <a:pt x="259"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21"/>
            <p:cNvSpPr/>
            <p:nvPr/>
          </p:nvSpPr>
          <p:spPr>
            <a:xfrm>
              <a:off x="673775" y="1414000"/>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21"/>
            <p:cNvSpPr/>
            <p:nvPr/>
          </p:nvSpPr>
          <p:spPr>
            <a:xfrm>
              <a:off x="715200" y="141400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21"/>
            <p:cNvSpPr/>
            <p:nvPr/>
          </p:nvSpPr>
          <p:spPr>
            <a:xfrm>
              <a:off x="753300" y="1414000"/>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21"/>
            <p:cNvSpPr/>
            <p:nvPr/>
          </p:nvSpPr>
          <p:spPr>
            <a:xfrm>
              <a:off x="794700" y="141400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21"/>
            <p:cNvSpPr/>
            <p:nvPr/>
          </p:nvSpPr>
          <p:spPr>
            <a:xfrm>
              <a:off x="832825" y="1414000"/>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21"/>
            <p:cNvSpPr/>
            <p:nvPr/>
          </p:nvSpPr>
          <p:spPr>
            <a:xfrm>
              <a:off x="872575" y="1414000"/>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21"/>
            <p:cNvSpPr/>
            <p:nvPr/>
          </p:nvSpPr>
          <p:spPr>
            <a:xfrm>
              <a:off x="913950" y="141400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21"/>
            <p:cNvSpPr/>
            <p:nvPr/>
          </p:nvSpPr>
          <p:spPr>
            <a:xfrm>
              <a:off x="95370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21"/>
            <p:cNvSpPr/>
            <p:nvPr/>
          </p:nvSpPr>
          <p:spPr>
            <a:xfrm>
              <a:off x="99345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21"/>
            <p:cNvSpPr/>
            <p:nvPr/>
          </p:nvSpPr>
          <p:spPr>
            <a:xfrm>
              <a:off x="10332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21"/>
            <p:cNvSpPr/>
            <p:nvPr/>
          </p:nvSpPr>
          <p:spPr>
            <a:xfrm>
              <a:off x="107297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21"/>
            <p:cNvSpPr/>
            <p:nvPr/>
          </p:nvSpPr>
          <p:spPr>
            <a:xfrm>
              <a:off x="11127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21"/>
            <p:cNvSpPr/>
            <p:nvPr/>
          </p:nvSpPr>
          <p:spPr>
            <a:xfrm>
              <a:off x="1152500"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21"/>
            <p:cNvSpPr/>
            <p:nvPr/>
          </p:nvSpPr>
          <p:spPr>
            <a:xfrm>
              <a:off x="1192275" y="141400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21"/>
            <p:cNvSpPr/>
            <p:nvPr/>
          </p:nvSpPr>
          <p:spPr>
            <a:xfrm>
              <a:off x="1232025" y="141400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21"/>
            <p:cNvSpPr/>
            <p:nvPr/>
          </p:nvSpPr>
          <p:spPr>
            <a:xfrm>
              <a:off x="355750" y="1379900"/>
              <a:ext cx="11350" cy="9725"/>
            </a:xfrm>
            <a:custGeom>
              <a:avLst/>
              <a:gdLst/>
              <a:ahLst/>
              <a:cxnLst/>
              <a:rect l="l" t="t" r="r" b="b"/>
              <a:pathLst>
                <a:path w="454" h="389" extrusionOk="0">
                  <a:moveTo>
                    <a:pt x="259" y="0"/>
                  </a:moveTo>
                  <a:cubicBezTo>
                    <a:pt x="87" y="0"/>
                    <a:pt x="0" y="210"/>
                    <a:pt x="123" y="331"/>
                  </a:cubicBezTo>
                  <a:cubicBezTo>
                    <a:pt x="162" y="371"/>
                    <a:pt x="211" y="389"/>
                    <a:pt x="259" y="389"/>
                  </a:cubicBezTo>
                  <a:cubicBezTo>
                    <a:pt x="358" y="389"/>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21"/>
            <p:cNvSpPr/>
            <p:nvPr/>
          </p:nvSpPr>
          <p:spPr>
            <a:xfrm>
              <a:off x="397125" y="1379900"/>
              <a:ext cx="9725" cy="9725"/>
            </a:xfrm>
            <a:custGeom>
              <a:avLst/>
              <a:gdLst/>
              <a:ahLst/>
              <a:cxnLst/>
              <a:rect l="l" t="t" r="r" b="b"/>
              <a:pathLst>
                <a:path w="389" h="389" extrusionOk="0">
                  <a:moveTo>
                    <a:pt x="195" y="0"/>
                  </a:moveTo>
                  <a:cubicBezTo>
                    <a:pt x="88" y="0"/>
                    <a:pt x="1" y="87"/>
                    <a:pt x="1" y="194"/>
                  </a:cubicBezTo>
                  <a:cubicBezTo>
                    <a:pt x="1" y="302"/>
                    <a:pt x="88" y="389"/>
                    <a:pt x="195" y="389"/>
                  </a:cubicBezTo>
                  <a:cubicBezTo>
                    <a:pt x="302" y="389"/>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21"/>
            <p:cNvSpPr/>
            <p:nvPr/>
          </p:nvSpPr>
          <p:spPr>
            <a:xfrm>
              <a:off x="435250" y="1379900"/>
              <a:ext cx="11350" cy="9750"/>
            </a:xfrm>
            <a:custGeom>
              <a:avLst/>
              <a:gdLst/>
              <a:ahLst/>
              <a:cxnLst/>
              <a:rect l="l" t="t" r="r" b="b"/>
              <a:pathLst>
                <a:path w="454" h="390" extrusionOk="0">
                  <a:moveTo>
                    <a:pt x="260" y="0"/>
                  </a:moveTo>
                  <a:cubicBezTo>
                    <a:pt x="87" y="0"/>
                    <a:pt x="0" y="210"/>
                    <a:pt x="123" y="332"/>
                  </a:cubicBezTo>
                  <a:cubicBezTo>
                    <a:pt x="162" y="372"/>
                    <a:pt x="211" y="389"/>
                    <a:pt x="258" y="389"/>
                  </a:cubicBezTo>
                  <a:cubicBezTo>
                    <a:pt x="358" y="389"/>
                    <a:pt x="454" y="312"/>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21"/>
            <p:cNvSpPr/>
            <p:nvPr/>
          </p:nvSpPr>
          <p:spPr>
            <a:xfrm>
              <a:off x="475000" y="1379900"/>
              <a:ext cx="11350" cy="9725"/>
            </a:xfrm>
            <a:custGeom>
              <a:avLst/>
              <a:gdLst/>
              <a:ahLst/>
              <a:cxnLst/>
              <a:rect l="l" t="t" r="r" b="b"/>
              <a:pathLst>
                <a:path w="454" h="389" extrusionOk="0">
                  <a:moveTo>
                    <a:pt x="260" y="0"/>
                  </a:moveTo>
                  <a:cubicBezTo>
                    <a:pt x="87" y="0"/>
                    <a:pt x="1" y="210"/>
                    <a:pt x="122" y="331"/>
                  </a:cubicBezTo>
                  <a:cubicBezTo>
                    <a:pt x="162" y="371"/>
                    <a:pt x="211" y="389"/>
                    <a:pt x="259" y="389"/>
                  </a:cubicBezTo>
                  <a:cubicBezTo>
                    <a:pt x="358" y="389"/>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21"/>
            <p:cNvSpPr/>
            <p:nvPr/>
          </p:nvSpPr>
          <p:spPr>
            <a:xfrm>
              <a:off x="516425" y="1379900"/>
              <a:ext cx="9675" cy="9725"/>
            </a:xfrm>
            <a:custGeom>
              <a:avLst/>
              <a:gdLst/>
              <a:ahLst/>
              <a:cxnLst/>
              <a:rect l="l" t="t" r="r" b="b"/>
              <a:pathLst>
                <a:path w="387" h="389" extrusionOk="0">
                  <a:moveTo>
                    <a:pt x="193" y="0"/>
                  </a:moveTo>
                  <a:cubicBezTo>
                    <a:pt x="87" y="0"/>
                    <a:pt x="0" y="87"/>
                    <a:pt x="0" y="194"/>
                  </a:cubicBezTo>
                  <a:cubicBezTo>
                    <a:pt x="0" y="302"/>
                    <a:pt x="87" y="389"/>
                    <a:pt x="193" y="389"/>
                  </a:cubicBezTo>
                  <a:cubicBezTo>
                    <a:pt x="301" y="389"/>
                    <a:pt x="387" y="302"/>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21"/>
            <p:cNvSpPr/>
            <p:nvPr/>
          </p:nvSpPr>
          <p:spPr>
            <a:xfrm>
              <a:off x="554500" y="1379900"/>
              <a:ext cx="11375" cy="9725"/>
            </a:xfrm>
            <a:custGeom>
              <a:avLst/>
              <a:gdLst/>
              <a:ahLst/>
              <a:cxnLst/>
              <a:rect l="l" t="t" r="r" b="b"/>
              <a:pathLst>
                <a:path w="455" h="389" extrusionOk="0">
                  <a:moveTo>
                    <a:pt x="262" y="0"/>
                  </a:moveTo>
                  <a:cubicBezTo>
                    <a:pt x="87" y="0"/>
                    <a:pt x="1" y="210"/>
                    <a:pt x="124" y="331"/>
                  </a:cubicBezTo>
                  <a:cubicBezTo>
                    <a:pt x="163" y="371"/>
                    <a:pt x="212" y="389"/>
                    <a:pt x="259" y="389"/>
                  </a:cubicBezTo>
                  <a:cubicBezTo>
                    <a:pt x="359" y="389"/>
                    <a:pt x="454" y="311"/>
                    <a:pt x="454"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21"/>
            <p:cNvSpPr/>
            <p:nvPr/>
          </p:nvSpPr>
          <p:spPr>
            <a:xfrm>
              <a:off x="595925"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7" y="302"/>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21"/>
            <p:cNvSpPr/>
            <p:nvPr/>
          </p:nvSpPr>
          <p:spPr>
            <a:xfrm>
              <a:off x="634025" y="1379900"/>
              <a:ext cx="11375" cy="9725"/>
            </a:xfrm>
            <a:custGeom>
              <a:avLst/>
              <a:gdLst/>
              <a:ahLst/>
              <a:cxnLst/>
              <a:rect l="l" t="t" r="r" b="b"/>
              <a:pathLst>
                <a:path w="455" h="389" extrusionOk="0">
                  <a:moveTo>
                    <a:pt x="261" y="0"/>
                  </a:moveTo>
                  <a:cubicBezTo>
                    <a:pt x="88" y="0"/>
                    <a:pt x="0" y="210"/>
                    <a:pt x="123" y="331"/>
                  </a:cubicBezTo>
                  <a:cubicBezTo>
                    <a:pt x="163" y="371"/>
                    <a:pt x="211" y="389"/>
                    <a:pt x="259" y="389"/>
                  </a:cubicBezTo>
                  <a:cubicBezTo>
                    <a:pt x="359" y="389"/>
                    <a:pt x="454"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21"/>
            <p:cNvSpPr/>
            <p:nvPr/>
          </p:nvSpPr>
          <p:spPr>
            <a:xfrm>
              <a:off x="673775" y="1379900"/>
              <a:ext cx="11375" cy="9750"/>
            </a:xfrm>
            <a:custGeom>
              <a:avLst/>
              <a:gdLst/>
              <a:ahLst/>
              <a:cxnLst/>
              <a:rect l="l" t="t" r="r" b="b"/>
              <a:pathLst>
                <a:path w="455" h="390" extrusionOk="0">
                  <a:moveTo>
                    <a:pt x="261" y="0"/>
                  </a:moveTo>
                  <a:cubicBezTo>
                    <a:pt x="88" y="0"/>
                    <a:pt x="0" y="210"/>
                    <a:pt x="123" y="332"/>
                  </a:cubicBezTo>
                  <a:cubicBezTo>
                    <a:pt x="163" y="372"/>
                    <a:pt x="211" y="389"/>
                    <a:pt x="259" y="389"/>
                  </a:cubicBezTo>
                  <a:cubicBezTo>
                    <a:pt x="359" y="389"/>
                    <a:pt x="455" y="312"/>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21"/>
            <p:cNvSpPr/>
            <p:nvPr/>
          </p:nvSpPr>
          <p:spPr>
            <a:xfrm>
              <a:off x="715200" y="1379900"/>
              <a:ext cx="9725" cy="9725"/>
            </a:xfrm>
            <a:custGeom>
              <a:avLst/>
              <a:gdLst/>
              <a:ahLst/>
              <a:cxnLst/>
              <a:rect l="l" t="t" r="r" b="b"/>
              <a:pathLst>
                <a:path w="389" h="389" extrusionOk="0">
                  <a:moveTo>
                    <a:pt x="194" y="0"/>
                  </a:moveTo>
                  <a:cubicBezTo>
                    <a:pt x="86" y="0"/>
                    <a:pt x="0" y="87"/>
                    <a:pt x="0" y="194"/>
                  </a:cubicBezTo>
                  <a:cubicBezTo>
                    <a:pt x="0" y="302"/>
                    <a:pt x="86" y="389"/>
                    <a:pt x="194" y="389"/>
                  </a:cubicBezTo>
                  <a:cubicBezTo>
                    <a:pt x="300" y="389"/>
                    <a:pt x="388" y="302"/>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21"/>
            <p:cNvSpPr/>
            <p:nvPr/>
          </p:nvSpPr>
          <p:spPr>
            <a:xfrm>
              <a:off x="753300" y="1379900"/>
              <a:ext cx="11375" cy="9750"/>
            </a:xfrm>
            <a:custGeom>
              <a:avLst/>
              <a:gdLst/>
              <a:ahLst/>
              <a:cxnLst/>
              <a:rect l="l" t="t" r="r" b="b"/>
              <a:pathLst>
                <a:path w="455" h="390" extrusionOk="0">
                  <a:moveTo>
                    <a:pt x="260" y="0"/>
                  </a:moveTo>
                  <a:cubicBezTo>
                    <a:pt x="87" y="0"/>
                    <a:pt x="1" y="210"/>
                    <a:pt x="122" y="332"/>
                  </a:cubicBezTo>
                  <a:cubicBezTo>
                    <a:pt x="162" y="372"/>
                    <a:pt x="210" y="389"/>
                    <a:pt x="258" y="389"/>
                  </a:cubicBezTo>
                  <a:cubicBezTo>
                    <a:pt x="358" y="389"/>
                    <a:pt x="454" y="312"/>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21"/>
            <p:cNvSpPr/>
            <p:nvPr/>
          </p:nvSpPr>
          <p:spPr>
            <a:xfrm>
              <a:off x="794700" y="1379900"/>
              <a:ext cx="9725" cy="9725"/>
            </a:xfrm>
            <a:custGeom>
              <a:avLst/>
              <a:gdLst/>
              <a:ahLst/>
              <a:cxnLst/>
              <a:rect l="l" t="t" r="r" b="b"/>
              <a:pathLst>
                <a:path w="389" h="389" extrusionOk="0">
                  <a:moveTo>
                    <a:pt x="194" y="0"/>
                  </a:moveTo>
                  <a:cubicBezTo>
                    <a:pt x="87" y="0"/>
                    <a:pt x="0" y="87"/>
                    <a:pt x="0" y="194"/>
                  </a:cubicBezTo>
                  <a:cubicBezTo>
                    <a:pt x="0" y="302"/>
                    <a:pt x="87" y="389"/>
                    <a:pt x="194" y="389"/>
                  </a:cubicBezTo>
                  <a:cubicBezTo>
                    <a:pt x="300" y="389"/>
                    <a:pt x="388" y="302"/>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21"/>
            <p:cNvSpPr/>
            <p:nvPr/>
          </p:nvSpPr>
          <p:spPr>
            <a:xfrm>
              <a:off x="832825" y="1379900"/>
              <a:ext cx="11350" cy="9750"/>
            </a:xfrm>
            <a:custGeom>
              <a:avLst/>
              <a:gdLst/>
              <a:ahLst/>
              <a:cxnLst/>
              <a:rect l="l" t="t" r="r" b="b"/>
              <a:pathLst>
                <a:path w="454" h="390" extrusionOk="0">
                  <a:moveTo>
                    <a:pt x="259" y="0"/>
                  </a:moveTo>
                  <a:cubicBezTo>
                    <a:pt x="87" y="0"/>
                    <a:pt x="0" y="210"/>
                    <a:pt x="122" y="332"/>
                  </a:cubicBezTo>
                  <a:cubicBezTo>
                    <a:pt x="161" y="372"/>
                    <a:pt x="210" y="389"/>
                    <a:pt x="257" y="389"/>
                  </a:cubicBezTo>
                  <a:cubicBezTo>
                    <a:pt x="357" y="389"/>
                    <a:pt x="453" y="312"/>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21"/>
            <p:cNvSpPr/>
            <p:nvPr/>
          </p:nvSpPr>
          <p:spPr>
            <a:xfrm>
              <a:off x="872575" y="1379900"/>
              <a:ext cx="11350" cy="9725"/>
            </a:xfrm>
            <a:custGeom>
              <a:avLst/>
              <a:gdLst/>
              <a:ahLst/>
              <a:cxnLst/>
              <a:rect l="l" t="t" r="r" b="b"/>
              <a:pathLst>
                <a:path w="454" h="389" extrusionOk="0">
                  <a:moveTo>
                    <a:pt x="260" y="0"/>
                  </a:moveTo>
                  <a:cubicBezTo>
                    <a:pt x="87" y="0"/>
                    <a:pt x="0" y="210"/>
                    <a:pt x="122" y="331"/>
                  </a:cubicBezTo>
                  <a:cubicBezTo>
                    <a:pt x="161" y="371"/>
                    <a:pt x="210" y="389"/>
                    <a:pt x="258" y="389"/>
                  </a:cubicBezTo>
                  <a:cubicBezTo>
                    <a:pt x="358" y="389"/>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21"/>
            <p:cNvSpPr/>
            <p:nvPr/>
          </p:nvSpPr>
          <p:spPr>
            <a:xfrm>
              <a:off x="913950" y="1379900"/>
              <a:ext cx="9725" cy="9725"/>
            </a:xfrm>
            <a:custGeom>
              <a:avLst/>
              <a:gdLst/>
              <a:ahLst/>
              <a:cxnLst/>
              <a:rect l="l" t="t" r="r" b="b"/>
              <a:pathLst>
                <a:path w="389" h="389" extrusionOk="0">
                  <a:moveTo>
                    <a:pt x="195" y="0"/>
                  </a:moveTo>
                  <a:cubicBezTo>
                    <a:pt x="87" y="0"/>
                    <a:pt x="1" y="87"/>
                    <a:pt x="1" y="194"/>
                  </a:cubicBezTo>
                  <a:cubicBezTo>
                    <a:pt x="1" y="302"/>
                    <a:pt x="87" y="389"/>
                    <a:pt x="195" y="389"/>
                  </a:cubicBezTo>
                  <a:cubicBezTo>
                    <a:pt x="302" y="389"/>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21"/>
            <p:cNvSpPr/>
            <p:nvPr/>
          </p:nvSpPr>
          <p:spPr>
            <a:xfrm>
              <a:off x="95370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2" y="389"/>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21"/>
            <p:cNvSpPr/>
            <p:nvPr/>
          </p:nvSpPr>
          <p:spPr>
            <a:xfrm>
              <a:off x="99345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3" y="389"/>
                    <a:pt x="389" y="302"/>
                    <a:pt x="389" y="194"/>
                  </a:cubicBezTo>
                  <a:cubicBezTo>
                    <a:pt x="389" y="87"/>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21"/>
            <p:cNvSpPr/>
            <p:nvPr/>
          </p:nvSpPr>
          <p:spPr>
            <a:xfrm>
              <a:off x="10332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21"/>
            <p:cNvSpPr/>
            <p:nvPr/>
          </p:nvSpPr>
          <p:spPr>
            <a:xfrm>
              <a:off x="107297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21"/>
            <p:cNvSpPr/>
            <p:nvPr/>
          </p:nvSpPr>
          <p:spPr>
            <a:xfrm>
              <a:off x="11127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21"/>
            <p:cNvSpPr/>
            <p:nvPr/>
          </p:nvSpPr>
          <p:spPr>
            <a:xfrm>
              <a:off x="1152500"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8" y="302"/>
                    <a:pt x="388" y="194"/>
                  </a:cubicBezTo>
                  <a:cubicBezTo>
                    <a:pt x="388"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21"/>
            <p:cNvSpPr/>
            <p:nvPr/>
          </p:nvSpPr>
          <p:spPr>
            <a:xfrm>
              <a:off x="1192275" y="1379900"/>
              <a:ext cx="9675" cy="9725"/>
            </a:xfrm>
            <a:custGeom>
              <a:avLst/>
              <a:gdLst/>
              <a:ahLst/>
              <a:cxnLst/>
              <a:rect l="l" t="t" r="r" b="b"/>
              <a:pathLst>
                <a:path w="387" h="389" extrusionOk="0">
                  <a:moveTo>
                    <a:pt x="193" y="0"/>
                  </a:moveTo>
                  <a:cubicBezTo>
                    <a:pt x="86" y="0"/>
                    <a:pt x="0" y="87"/>
                    <a:pt x="0" y="194"/>
                  </a:cubicBezTo>
                  <a:cubicBezTo>
                    <a:pt x="0" y="302"/>
                    <a:pt x="86" y="389"/>
                    <a:pt x="193" y="389"/>
                  </a:cubicBezTo>
                  <a:cubicBezTo>
                    <a:pt x="300" y="389"/>
                    <a:pt x="387" y="302"/>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21"/>
            <p:cNvSpPr/>
            <p:nvPr/>
          </p:nvSpPr>
          <p:spPr>
            <a:xfrm>
              <a:off x="1232025" y="1379900"/>
              <a:ext cx="9675" cy="9725"/>
            </a:xfrm>
            <a:custGeom>
              <a:avLst/>
              <a:gdLst/>
              <a:ahLst/>
              <a:cxnLst/>
              <a:rect l="l" t="t" r="r" b="b"/>
              <a:pathLst>
                <a:path w="387" h="389" extrusionOk="0">
                  <a:moveTo>
                    <a:pt x="194" y="0"/>
                  </a:moveTo>
                  <a:cubicBezTo>
                    <a:pt x="87" y="0"/>
                    <a:pt x="0" y="87"/>
                    <a:pt x="0" y="194"/>
                  </a:cubicBezTo>
                  <a:cubicBezTo>
                    <a:pt x="0" y="302"/>
                    <a:pt x="87" y="389"/>
                    <a:pt x="194" y="389"/>
                  </a:cubicBezTo>
                  <a:cubicBezTo>
                    <a:pt x="300" y="389"/>
                    <a:pt x="387" y="302"/>
                    <a:pt x="387" y="194"/>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21"/>
            <p:cNvSpPr/>
            <p:nvPr/>
          </p:nvSpPr>
          <p:spPr>
            <a:xfrm>
              <a:off x="31762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21"/>
            <p:cNvSpPr/>
            <p:nvPr/>
          </p:nvSpPr>
          <p:spPr>
            <a:xfrm>
              <a:off x="355750" y="134580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21"/>
            <p:cNvSpPr/>
            <p:nvPr/>
          </p:nvSpPr>
          <p:spPr>
            <a:xfrm>
              <a:off x="397125" y="134580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21"/>
            <p:cNvSpPr/>
            <p:nvPr/>
          </p:nvSpPr>
          <p:spPr>
            <a:xfrm>
              <a:off x="435250" y="1345800"/>
              <a:ext cx="11350" cy="9725"/>
            </a:xfrm>
            <a:custGeom>
              <a:avLst/>
              <a:gdLst/>
              <a:ahLst/>
              <a:cxnLst/>
              <a:rect l="l" t="t" r="r" b="b"/>
              <a:pathLst>
                <a:path w="454" h="389" extrusionOk="0">
                  <a:moveTo>
                    <a:pt x="260" y="0"/>
                  </a:moveTo>
                  <a:cubicBezTo>
                    <a:pt x="87" y="0"/>
                    <a:pt x="0" y="209"/>
                    <a:pt x="123" y="332"/>
                  </a:cubicBezTo>
                  <a:cubicBezTo>
                    <a:pt x="162" y="371"/>
                    <a:pt x="211" y="389"/>
                    <a:pt x="258" y="389"/>
                  </a:cubicBezTo>
                  <a:cubicBezTo>
                    <a:pt x="358" y="389"/>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21"/>
            <p:cNvSpPr/>
            <p:nvPr/>
          </p:nvSpPr>
          <p:spPr>
            <a:xfrm>
              <a:off x="475000" y="1345800"/>
              <a:ext cx="11350" cy="9725"/>
            </a:xfrm>
            <a:custGeom>
              <a:avLst/>
              <a:gdLst/>
              <a:ahLst/>
              <a:cxnLst/>
              <a:rect l="l" t="t" r="r" b="b"/>
              <a:pathLst>
                <a:path w="454" h="389" extrusionOk="0">
                  <a:moveTo>
                    <a:pt x="260" y="0"/>
                  </a:moveTo>
                  <a:cubicBezTo>
                    <a:pt x="87" y="0"/>
                    <a:pt x="1" y="209"/>
                    <a:pt x="122" y="332"/>
                  </a:cubicBezTo>
                  <a:cubicBezTo>
                    <a:pt x="161" y="371"/>
                    <a:pt x="210" y="389"/>
                    <a:pt x="258" y="389"/>
                  </a:cubicBezTo>
                  <a:cubicBezTo>
                    <a:pt x="358" y="389"/>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21"/>
            <p:cNvSpPr/>
            <p:nvPr/>
          </p:nvSpPr>
          <p:spPr>
            <a:xfrm>
              <a:off x="516425" y="134580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21"/>
            <p:cNvSpPr/>
            <p:nvPr/>
          </p:nvSpPr>
          <p:spPr>
            <a:xfrm>
              <a:off x="554500" y="1345800"/>
              <a:ext cx="11375" cy="9725"/>
            </a:xfrm>
            <a:custGeom>
              <a:avLst/>
              <a:gdLst/>
              <a:ahLst/>
              <a:cxnLst/>
              <a:rect l="l" t="t" r="r" b="b"/>
              <a:pathLst>
                <a:path w="455" h="389" extrusionOk="0">
                  <a:moveTo>
                    <a:pt x="262" y="0"/>
                  </a:moveTo>
                  <a:cubicBezTo>
                    <a:pt x="87" y="0"/>
                    <a:pt x="1" y="209"/>
                    <a:pt x="124" y="332"/>
                  </a:cubicBezTo>
                  <a:cubicBezTo>
                    <a:pt x="163" y="371"/>
                    <a:pt x="212" y="389"/>
                    <a:pt x="259" y="389"/>
                  </a:cubicBezTo>
                  <a:cubicBezTo>
                    <a:pt x="359" y="389"/>
                    <a:pt x="454" y="311"/>
                    <a:pt x="454"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21"/>
            <p:cNvSpPr/>
            <p:nvPr/>
          </p:nvSpPr>
          <p:spPr>
            <a:xfrm>
              <a:off x="595925"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21"/>
            <p:cNvSpPr/>
            <p:nvPr/>
          </p:nvSpPr>
          <p:spPr>
            <a:xfrm>
              <a:off x="634025" y="1345800"/>
              <a:ext cx="11375" cy="9725"/>
            </a:xfrm>
            <a:custGeom>
              <a:avLst/>
              <a:gdLst/>
              <a:ahLst/>
              <a:cxnLst/>
              <a:rect l="l" t="t" r="r" b="b"/>
              <a:pathLst>
                <a:path w="455" h="389" extrusionOk="0">
                  <a:moveTo>
                    <a:pt x="261" y="0"/>
                  </a:moveTo>
                  <a:cubicBezTo>
                    <a:pt x="88" y="0"/>
                    <a:pt x="0" y="209"/>
                    <a:pt x="123" y="332"/>
                  </a:cubicBezTo>
                  <a:cubicBezTo>
                    <a:pt x="162" y="371"/>
                    <a:pt x="211" y="389"/>
                    <a:pt x="259" y="389"/>
                  </a:cubicBezTo>
                  <a:cubicBezTo>
                    <a:pt x="359" y="389"/>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21"/>
            <p:cNvSpPr/>
            <p:nvPr/>
          </p:nvSpPr>
          <p:spPr>
            <a:xfrm>
              <a:off x="673775" y="1345800"/>
              <a:ext cx="11375" cy="9725"/>
            </a:xfrm>
            <a:custGeom>
              <a:avLst/>
              <a:gdLst/>
              <a:ahLst/>
              <a:cxnLst/>
              <a:rect l="l" t="t" r="r" b="b"/>
              <a:pathLst>
                <a:path w="455" h="389" extrusionOk="0">
                  <a:moveTo>
                    <a:pt x="261" y="0"/>
                  </a:moveTo>
                  <a:cubicBezTo>
                    <a:pt x="88" y="0"/>
                    <a:pt x="0" y="209"/>
                    <a:pt x="123" y="332"/>
                  </a:cubicBezTo>
                  <a:cubicBezTo>
                    <a:pt x="163" y="371"/>
                    <a:pt x="211" y="389"/>
                    <a:pt x="259" y="389"/>
                  </a:cubicBezTo>
                  <a:cubicBezTo>
                    <a:pt x="359" y="389"/>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21"/>
            <p:cNvSpPr/>
            <p:nvPr/>
          </p:nvSpPr>
          <p:spPr>
            <a:xfrm>
              <a:off x="715200" y="134580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21"/>
            <p:cNvSpPr/>
            <p:nvPr/>
          </p:nvSpPr>
          <p:spPr>
            <a:xfrm>
              <a:off x="753300" y="1345800"/>
              <a:ext cx="11375" cy="9725"/>
            </a:xfrm>
            <a:custGeom>
              <a:avLst/>
              <a:gdLst/>
              <a:ahLst/>
              <a:cxnLst/>
              <a:rect l="l" t="t" r="r" b="b"/>
              <a:pathLst>
                <a:path w="455" h="389" extrusionOk="0">
                  <a:moveTo>
                    <a:pt x="260" y="0"/>
                  </a:moveTo>
                  <a:cubicBezTo>
                    <a:pt x="87" y="0"/>
                    <a:pt x="1" y="209"/>
                    <a:pt x="122" y="332"/>
                  </a:cubicBezTo>
                  <a:cubicBezTo>
                    <a:pt x="162" y="371"/>
                    <a:pt x="210" y="389"/>
                    <a:pt x="258" y="389"/>
                  </a:cubicBezTo>
                  <a:cubicBezTo>
                    <a:pt x="358" y="389"/>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21"/>
            <p:cNvSpPr/>
            <p:nvPr/>
          </p:nvSpPr>
          <p:spPr>
            <a:xfrm>
              <a:off x="794700"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21"/>
            <p:cNvSpPr/>
            <p:nvPr/>
          </p:nvSpPr>
          <p:spPr>
            <a:xfrm>
              <a:off x="832825" y="1345800"/>
              <a:ext cx="11350" cy="9725"/>
            </a:xfrm>
            <a:custGeom>
              <a:avLst/>
              <a:gdLst/>
              <a:ahLst/>
              <a:cxnLst/>
              <a:rect l="l" t="t" r="r" b="b"/>
              <a:pathLst>
                <a:path w="454" h="389" extrusionOk="0">
                  <a:moveTo>
                    <a:pt x="259" y="0"/>
                  </a:moveTo>
                  <a:cubicBezTo>
                    <a:pt x="87" y="0"/>
                    <a:pt x="0" y="209"/>
                    <a:pt x="122" y="332"/>
                  </a:cubicBezTo>
                  <a:cubicBezTo>
                    <a:pt x="161" y="371"/>
                    <a:pt x="210" y="389"/>
                    <a:pt x="257" y="389"/>
                  </a:cubicBezTo>
                  <a:cubicBezTo>
                    <a:pt x="357" y="389"/>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21"/>
            <p:cNvSpPr/>
            <p:nvPr/>
          </p:nvSpPr>
          <p:spPr>
            <a:xfrm>
              <a:off x="872575" y="1345800"/>
              <a:ext cx="11350" cy="9725"/>
            </a:xfrm>
            <a:custGeom>
              <a:avLst/>
              <a:gdLst/>
              <a:ahLst/>
              <a:cxnLst/>
              <a:rect l="l" t="t" r="r" b="b"/>
              <a:pathLst>
                <a:path w="454" h="389" extrusionOk="0">
                  <a:moveTo>
                    <a:pt x="260" y="0"/>
                  </a:moveTo>
                  <a:cubicBezTo>
                    <a:pt x="87" y="0"/>
                    <a:pt x="0" y="209"/>
                    <a:pt x="122" y="332"/>
                  </a:cubicBezTo>
                  <a:cubicBezTo>
                    <a:pt x="161" y="371"/>
                    <a:pt x="210" y="389"/>
                    <a:pt x="257" y="389"/>
                  </a:cubicBezTo>
                  <a:cubicBezTo>
                    <a:pt x="358" y="389"/>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21"/>
            <p:cNvSpPr/>
            <p:nvPr/>
          </p:nvSpPr>
          <p:spPr>
            <a:xfrm>
              <a:off x="913950" y="134580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21"/>
            <p:cNvSpPr/>
            <p:nvPr/>
          </p:nvSpPr>
          <p:spPr>
            <a:xfrm>
              <a:off x="95370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21"/>
            <p:cNvSpPr/>
            <p:nvPr/>
          </p:nvSpPr>
          <p:spPr>
            <a:xfrm>
              <a:off x="99345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21"/>
            <p:cNvSpPr/>
            <p:nvPr/>
          </p:nvSpPr>
          <p:spPr>
            <a:xfrm>
              <a:off x="10332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21"/>
            <p:cNvSpPr/>
            <p:nvPr/>
          </p:nvSpPr>
          <p:spPr>
            <a:xfrm>
              <a:off x="107297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21"/>
            <p:cNvSpPr/>
            <p:nvPr/>
          </p:nvSpPr>
          <p:spPr>
            <a:xfrm>
              <a:off x="11127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21"/>
            <p:cNvSpPr/>
            <p:nvPr/>
          </p:nvSpPr>
          <p:spPr>
            <a:xfrm>
              <a:off x="1152500"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21"/>
            <p:cNvSpPr/>
            <p:nvPr/>
          </p:nvSpPr>
          <p:spPr>
            <a:xfrm>
              <a:off x="1192275" y="134580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21"/>
            <p:cNvSpPr/>
            <p:nvPr/>
          </p:nvSpPr>
          <p:spPr>
            <a:xfrm>
              <a:off x="1232025" y="134580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21"/>
            <p:cNvSpPr/>
            <p:nvPr/>
          </p:nvSpPr>
          <p:spPr>
            <a:xfrm>
              <a:off x="31762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2" y="389"/>
                    <a:pt x="388" y="303"/>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21"/>
            <p:cNvSpPr/>
            <p:nvPr/>
          </p:nvSpPr>
          <p:spPr>
            <a:xfrm>
              <a:off x="355750" y="1311675"/>
              <a:ext cx="11350" cy="9750"/>
            </a:xfrm>
            <a:custGeom>
              <a:avLst/>
              <a:gdLst/>
              <a:ahLst/>
              <a:cxnLst/>
              <a:rect l="l" t="t" r="r" b="b"/>
              <a:pathLst>
                <a:path w="454" h="390" extrusionOk="0">
                  <a:moveTo>
                    <a:pt x="259" y="1"/>
                  </a:moveTo>
                  <a:cubicBezTo>
                    <a:pt x="87" y="1"/>
                    <a:pt x="0" y="210"/>
                    <a:pt x="123" y="333"/>
                  </a:cubicBezTo>
                  <a:cubicBezTo>
                    <a:pt x="162" y="372"/>
                    <a:pt x="210" y="390"/>
                    <a:pt x="258" y="390"/>
                  </a:cubicBezTo>
                  <a:cubicBezTo>
                    <a:pt x="357" y="390"/>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21"/>
            <p:cNvSpPr/>
            <p:nvPr/>
          </p:nvSpPr>
          <p:spPr>
            <a:xfrm>
              <a:off x="397125" y="1311675"/>
              <a:ext cx="9725" cy="9725"/>
            </a:xfrm>
            <a:custGeom>
              <a:avLst/>
              <a:gdLst/>
              <a:ahLst/>
              <a:cxnLst/>
              <a:rect l="l" t="t" r="r" b="b"/>
              <a:pathLst>
                <a:path w="389" h="389" extrusionOk="0">
                  <a:moveTo>
                    <a:pt x="195" y="1"/>
                  </a:moveTo>
                  <a:cubicBezTo>
                    <a:pt x="88" y="1"/>
                    <a:pt x="1" y="89"/>
                    <a:pt x="1" y="195"/>
                  </a:cubicBezTo>
                  <a:cubicBezTo>
                    <a:pt x="1" y="303"/>
                    <a:pt x="88" y="389"/>
                    <a:pt x="195" y="389"/>
                  </a:cubicBezTo>
                  <a:cubicBezTo>
                    <a:pt x="302" y="389"/>
                    <a:pt x="389" y="303"/>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21"/>
            <p:cNvSpPr/>
            <p:nvPr/>
          </p:nvSpPr>
          <p:spPr>
            <a:xfrm>
              <a:off x="435250" y="1311675"/>
              <a:ext cx="11350" cy="9750"/>
            </a:xfrm>
            <a:custGeom>
              <a:avLst/>
              <a:gdLst/>
              <a:ahLst/>
              <a:cxnLst/>
              <a:rect l="l" t="t" r="r" b="b"/>
              <a:pathLst>
                <a:path w="454" h="390" extrusionOk="0">
                  <a:moveTo>
                    <a:pt x="260" y="1"/>
                  </a:moveTo>
                  <a:cubicBezTo>
                    <a:pt x="87" y="1"/>
                    <a:pt x="0" y="210"/>
                    <a:pt x="123" y="333"/>
                  </a:cubicBezTo>
                  <a:cubicBezTo>
                    <a:pt x="162" y="372"/>
                    <a:pt x="211" y="390"/>
                    <a:pt x="258" y="390"/>
                  </a:cubicBezTo>
                  <a:cubicBezTo>
                    <a:pt x="358" y="390"/>
                    <a:pt x="454" y="312"/>
                    <a:pt x="454" y="195"/>
                  </a:cubicBezTo>
                  <a:cubicBezTo>
                    <a:pt x="454" y="89"/>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21"/>
            <p:cNvSpPr/>
            <p:nvPr/>
          </p:nvSpPr>
          <p:spPr>
            <a:xfrm>
              <a:off x="475000" y="1311675"/>
              <a:ext cx="11350" cy="9750"/>
            </a:xfrm>
            <a:custGeom>
              <a:avLst/>
              <a:gdLst/>
              <a:ahLst/>
              <a:cxnLst/>
              <a:rect l="l" t="t" r="r" b="b"/>
              <a:pathLst>
                <a:path w="454" h="390" extrusionOk="0">
                  <a:moveTo>
                    <a:pt x="260" y="1"/>
                  </a:moveTo>
                  <a:cubicBezTo>
                    <a:pt x="87" y="1"/>
                    <a:pt x="1" y="210"/>
                    <a:pt x="122" y="333"/>
                  </a:cubicBezTo>
                  <a:cubicBezTo>
                    <a:pt x="161" y="372"/>
                    <a:pt x="210" y="390"/>
                    <a:pt x="258" y="390"/>
                  </a:cubicBezTo>
                  <a:cubicBezTo>
                    <a:pt x="358" y="390"/>
                    <a:pt x="454" y="312"/>
                    <a:pt x="454" y="195"/>
                  </a:cubicBezTo>
                  <a:cubicBezTo>
                    <a:pt x="454" y="89"/>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21"/>
            <p:cNvSpPr/>
            <p:nvPr/>
          </p:nvSpPr>
          <p:spPr>
            <a:xfrm>
              <a:off x="516425" y="1311675"/>
              <a:ext cx="9675" cy="9725"/>
            </a:xfrm>
            <a:custGeom>
              <a:avLst/>
              <a:gdLst/>
              <a:ahLst/>
              <a:cxnLst/>
              <a:rect l="l" t="t" r="r" b="b"/>
              <a:pathLst>
                <a:path w="387" h="389" extrusionOk="0">
                  <a:moveTo>
                    <a:pt x="193" y="1"/>
                  </a:moveTo>
                  <a:cubicBezTo>
                    <a:pt x="87" y="1"/>
                    <a:pt x="0" y="89"/>
                    <a:pt x="0" y="195"/>
                  </a:cubicBezTo>
                  <a:cubicBezTo>
                    <a:pt x="0" y="303"/>
                    <a:pt x="87" y="389"/>
                    <a:pt x="193" y="389"/>
                  </a:cubicBezTo>
                  <a:cubicBezTo>
                    <a:pt x="301" y="389"/>
                    <a:pt x="387" y="303"/>
                    <a:pt x="387" y="195"/>
                  </a:cubicBezTo>
                  <a:cubicBezTo>
                    <a:pt x="387"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21"/>
            <p:cNvSpPr/>
            <p:nvPr/>
          </p:nvSpPr>
          <p:spPr>
            <a:xfrm>
              <a:off x="554500" y="1311675"/>
              <a:ext cx="11375" cy="9750"/>
            </a:xfrm>
            <a:custGeom>
              <a:avLst/>
              <a:gdLst/>
              <a:ahLst/>
              <a:cxnLst/>
              <a:rect l="l" t="t" r="r" b="b"/>
              <a:pathLst>
                <a:path w="455" h="390" extrusionOk="0">
                  <a:moveTo>
                    <a:pt x="262" y="1"/>
                  </a:moveTo>
                  <a:cubicBezTo>
                    <a:pt x="87" y="1"/>
                    <a:pt x="1" y="210"/>
                    <a:pt x="124" y="333"/>
                  </a:cubicBezTo>
                  <a:cubicBezTo>
                    <a:pt x="163" y="372"/>
                    <a:pt x="212" y="390"/>
                    <a:pt x="259" y="390"/>
                  </a:cubicBezTo>
                  <a:cubicBezTo>
                    <a:pt x="359" y="390"/>
                    <a:pt x="454" y="312"/>
                    <a:pt x="454" y="195"/>
                  </a:cubicBezTo>
                  <a:cubicBezTo>
                    <a:pt x="454" y="89"/>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21"/>
            <p:cNvSpPr/>
            <p:nvPr/>
          </p:nvSpPr>
          <p:spPr>
            <a:xfrm>
              <a:off x="595925"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7" y="303"/>
                    <a:pt x="387" y="195"/>
                  </a:cubicBezTo>
                  <a:cubicBezTo>
                    <a:pt x="387"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21"/>
            <p:cNvSpPr/>
            <p:nvPr/>
          </p:nvSpPr>
          <p:spPr>
            <a:xfrm>
              <a:off x="634025" y="1311675"/>
              <a:ext cx="11375" cy="9750"/>
            </a:xfrm>
            <a:custGeom>
              <a:avLst/>
              <a:gdLst/>
              <a:ahLst/>
              <a:cxnLst/>
              <a:rect l="l" t="t" r="r" b="b"/>
              <a:pathLst>
                <a:path w="455" h="390" extrusionOk="0">
                  <a:moveTo>
                    <a:pt x="261" y="1"/>
                  </a:moveTo>
                  <a:cubicBezTo>
                    <a:pt x="88" y="1"/>
                    <a:pt x="0" y="210"/>
                    <a:pt x="123" y="333"/>
                  </a:cubicBezTo>
                  <a:cubicBezTo>
                    <a:pt x="162" y="372"/>
                    <a:pt x="211" y="390"/>
                    <a:pt x="259" y="390"/>
                  </a:cubicBezTo>
                  <a:cubicBezTo>
                    <a:pt x="359" y="390"/>
                    <a:pt x="455" y="312"/>
                    <a:pt x="455" y="195"/>
                  </a:cubicBezTo>
                  <a:cubicBezTo>
                    <a:pt x="453" y="89"/>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21"/>
            <p:cNvSpPr/>
            <p:nvPr/>
          </p:nvSpPr>
          <p:spPr>
            <a:xfrm>
              <a:off x="673775" y="1311675"/>
              <a:ext cx="11375" cy="9750"/>
            </a:xfrm>
            <a:custGeom>
              <a:avLst/>
              <a:gdLst/>
              <a:ahLst/>
              <a:cxnLst/>
              <a:rect l="l" t="t" r="r" b="b"/>
              <a:pathLst>
                <a:path w="455" h="390" extrusionOk="0">
                  <a:moveTo>
                    <a:pt x="261" y="1"/>
                  </a:moveTo>
                  <a:cubicBezTo>
                    <a:pt x="88" y="1"/>
                    <a:pt x="0" y="210"/>
                    <a:pt x="123" y="333"/>
                  </a:cubicBezTo>
                  <a:cubicBezTo>
                    <a:pt x="163" y="372"/>
                    <a:pt x="211" y="390"/>
                    <a:pt x="259" y="390"/>
                  </a:cubicBezTo>
                  <a:cubicBezTo>
                    <a:pt x="359" y="390"/>
                    <a:pt x="455" y="312"/>
                    <a:pt x="455" y="195"/>
                  </a:cubicBezTo>
                  <a:cubicBezTo>
                    <a:pt x="453" y="89"/>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21"/>
            <p:cNvSpPr/>
            <p:nvPr/>
          </p:nvSpPr>
          <p:spPr>
            <a:xfrm>
              <a:off x="715200" y="1311675"/>
              <a:ext cx="9725" cy="9725"/>
            </a:xfrm>
            <a:custGeom>
              <a:avLst/>
              <a:gdLst/>
              <a:ahLst/>
              <a:cxnLst/>
              <a:rect l="l" t="t" r="r" b="b"/>
              <a:pathLst>
                <a:path w="389" h="389" extrusionOk="0">
                  <a:moveTo>
                    <a:pt x="194" y="1"/>
                  </a:moveTo>
                  <a:cubicBezTo>
                    <a:pt x="86" y="1"/>
                    <a:pt x="0" y="89"/>
                    <a:pt x="0" y="195"/>
                  </a:cubicBezTo>
                  <a:cubicBezTo>
                    <a:pt x="0" y="303"/>
                    <a:pt x="86" y="389"/>
                    <a:pt x="194" y="389"/>
                  </a:cubicBezTo>
                  <a:cubicBezTo>
                    <a:pt x="300" y="389"/>
                    <a:pt x="388" y="303"/>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21"/>
            <p:cNvSpPr/>
            <p:nvPr/>
          </p:nvSpPr>
          <p:spPr>
            <a:xfrm>
              <a:off x="753300" y="1311675"/>
              <a:ext cx="11375" cy="9750"/>
            </a:xfrm>
            <a:custGeom>
              <a:avLst/>
              <a:gdLst/>
              <a:ahLst/>
              <a:cxnLst/>
              <a:rect l="l" t="t" r="r" b="b"/>
              <a:pathLst>
                <a:path w="455" h="390" extrusionOk="0">
                  <a:moveTo>
                    <a:pt x="260" y="1"/>
                  </a:moveTo>
                  <a:cubicBezTo>
                    <a:pt x="87" y="1"/>
                    <a:pt x="1" y="210"/>
                    <a:pt x="122" y="333"/>
                  </a:cubicBezTo>
                  <a:cubicBezTo>
                    <a:pt x="162" y="372"/>
                    <a:pt x="210" y="390"/>
                    <a:pt x="258" y="390"/>
                  </a:cubicBezTo>
                  <a:cubicBezTo>
                    <a:pt x="358" y="390"/>
                    <a:pt x="454" y="312"/>
                    <a:pt x="454" y="195"/>
                  </a:cubicBezTo>
                  <a:cubicBezTo>
                    <a:pt x="454" y="89"/>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21"/>
            <p:cNvSpPr/>
            <p:nvPr/>
          </p:nvSpPr>
          <p:spPr>
            <a:xfrm>
              <a:off x="794700"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21"/>
            <p:cNvSpPr/>
            <p:nvPr/>
          </p:nvSpPr>
          <p:spPr>
            <a:xfrm>
              <a:off x="832825" y="1311675"/>
              <a:ext cx="11350" cy="9750"/>
            </a:xfrm>
            <a:custGeom>
              <a:avLst/>
              <a:gdLst/>
              <a:ahLst/>
              <a:cxnLst/>
              <a:rect l="l" t="t" r="r" b="b"/>
              <a:pathLst>
                <a:path w="454" h="390" extrusionOk="0">
                  <a:moveTo>
                    <a:pt x="259" y="1"/>
                  </a:moveTo>
                  <a:cubicBezTo>
                    <a:pt x="87" y="1"/>
                    <a:pt x="0" y="210"/>
                    <a:pt x="122" y="333"/>
                  </a:cubicBezTo>
                  <a:cubicBezTo>
                    <a:pt x="161" y="372"/>
                    <a:pt x="210" y="390"/>
                    <a:pt x="257" y="390"/>
                  </a:cubicBezTo>
                  <a:cubicBezTo>
                    <a:pt x="357" y="390"/>
                    <a:pt x="453" y="312"/>
                    <a:pt x="453" y="195"/>
                  </a:cubicBezTo>
                  <a:cubicBezTo>
                    <a:pt x="453" y="89"/>
                    <a:pt x="36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21"/>
            <p:cNvSpPr/>
            <p:nvPr/>
          </p:nvSpPr>
          <p:spPr>
            <a:xfrm>
              <a:off x="872575" y="1311675"/>
              <a:ext cx="11350" cy="9750"/>
            </a:xfrm>
            <a:custGeom>
              <a:avLst/>
              <a:gdLst/>
              <a:ahLst/>
              <a:cxnLst/>
              <a:rect l="l" t="t" r="r" b="b"/>
              <a:pathLst>
                <a:path w="454" h="390" extrusionOk="0">
                  <a:moveTo>
                    <a:pt x="260" y="1"/>
                  </a:moveTo>
                  <a:cubicBezTo>
                    <a:pt x="87" y="1"/>
                    <a:pt x="0" y="210"/>
                    <a:pt x="122" y="333"/>
                  </a:cubicBezTo>
                  <a:cubicBezTo>
                    <a:pt x="161" y="372"/>
                    <a:pt x="210" y="390"/>
                    <a:pt x="257" y="390"/>
                  </a:cubicBezTo>
                  <a:cubicBezTo>
                    <a:pt x="358" y="390"/>
                    <a:pt x="454" y="312"/>
                    <a:pt x="454" y="195"/>
                  </a:cubicBezTo>
                  <a:cubicBezTo>
                    <a:pt x="454" y="89"/>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21"/>
            <p:cNvSpPr/>
            <p:nvPr/>
          </p:nvSpPr>
          <p:spPr>
            <a:xfrm>
              <a:off x="913950" y="1311675"/>
              <a:ext cx="9725" cy="9725"/>
            </a:xfrm>
            <a:custGeom>
              <a:avLst/>
              <a:gdLst/>
              <a:ahLst/>
              <a:cxnLst/>
              <a:rect l="l" t="t" r="r" b="b"/>
              <a:pathLst>
                <a:path w="389" h="389" extrusionOk="0">
                  <a:moveTo>
                    <a:pt x="195" y="1"/>
                  </a:moveTo>
                  <a:cubicBezTo>
                    <a:pt x="87" y="1"/>
                    <a:pt x="1" y="89"/>
                    <a:pt x="1" y="195"/>
                  </a:cubicBezTo>
                  <a:cubicBezTo>
                    <a:pt x="1" y="303"/>
                    <a:pt x="87" y="389"/>
                    <a:pt x="195" y="389"/>
                  </a:cubicBezTo>
                  <a:cubicBezTo>
                    <a:pt x="302" y="389"/>
                    <a:pt x="389" y="303"/>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21"/>
            <p:cNvSpPr/>
            <p:nvPr/>
          </p:nvSpPr>
          <p:spPr>
            <a:xfrm>
              <a:off x="95370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2" y="389"/>
                    <a:pt x="389" y="303"/>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21"/>
            <p:cNvSpPr/>
            <p:nvPr/>
          </p:nvSpPr>
          <p:spPr>
            <a:xfrm>
              <a:off x="99345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3" y="389"/>
                    <a:pt x="389" y="303"/>
                    <a:pt x="389" y="195"/>
                  </a:cubicBezTo>
                  <a:cubicBezTo>
                    <a:pt x="389" y="89"/>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21"/>
            <p:cNvSpPr/>
            <p:nvPr/>
          </p:nvSpPr>
          <p:spPr>
            <a:xfrm>
              <a:off x="10332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21"/>
            <p:cNvSpPr/>
            <p:nvPr/>
          </p:nvSpPr>
          <p:spPr>
            <a:xfrm>
              <a:off x="107297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21"/>
            <p:cNvSpPr/>
            <p:nvPr/>
          </p:nvSpPr>
          <p:spPr>
            <a:xfrm>
              <a:off x="11127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21"/>
            <p:cNvSpPr/>
            <p:nvPr/>
          </p:nvSpPr>
          <p:spPr>
            <a:xfrm>
              <a:off x="1152500"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8" y="303"/>
                    <a:pt x="388" y="195"/>
                  </a:cubicBezTo>
                  <a:cubicBezTo>
                    <a:pt x="388"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21"/>
            <p:cNvSpPr/>
            <p:nvPr/>
          </p:nvSpPr>
          <p:spPr>
            <a:xfrm>
              <a:off x="1192275" y="1311675"/>
              <a:ext cx="9675" cy="9725"/>
            </a:xfrm>
            <a:custGeom>
              <a:avLst/>
              <a:gdLst/>
              <a:ahLst/>
              <a:cxnLst/>
              <a:rect l="l" t="t" r="r" b="b"/>
              <a:pathLst>
                <a:path w="387" h="389" extrusionOk="0">
                  <a:moveTo>
                    <a:pt x="193" y="1"/>
                  </a:moveTo>
                  <a:cubicBezTo>
                    <a:pt x="86" y="1"/>
                    <a:pt x="0" y="89"/>
                    <a:pt x="0" y="195"/>
                  </a:cubicBezTo>
                  <a:cubicBezTo>
                    <a:pt x="0" y="303"/>
                    <a:pt x="86" y="389"/>
                    <a:pt x="193" y="389"/>
                  </a:cubicBezTo>
                  <a:cubicBezTo>
                    <a:pt x="300" y="389"/>
                    <a:pt x="387" y="303"/>
                    <a:pt x="387" y="195"/>
                  </a:cubicBezTo>
                  <a:cubicBezTo>
                    <a:pt x="387" y="89"/>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21"/>
            <p:cNvSpPr/>
            <p:nvPr/>
          </p:nvSpPr>
          <p:spPr>
            <a:xfrm>
              <a:off x="1232025" y="1311675"/>
              <a:ext cx="9675" cy="9725"/>
            </a:xfrm>
            <a:custGeom>
              <a:avLst/>
              <a:gdLst/>
              <a:ahLst/>
              <a:cxnLst/>
              <a:rect l="l" t="t" r="r" b="b"/>
              <a:pathLst>
                <a:path w="387" h="389" extrusionOk="0">
                  <a:moveTo>
                    <a:pt x="194" y="1"/>
                  </a:moveTo>
                  <a:cubicBezTo>
                    <a:pt x="87" y="1"/>
                    <a:pt x="0" y="89"/>
                    <a:pt x="0" y="195"/>
                  </a:cubicBezTo>
                  <a:cubicBezTo>
                    <a:pt x="0" y="303"/>
                    <a:pt x="87" y="389"/>
                    <a:pt x="194" y="389"/>
                  </a:cubicBezTo>
                  <a:cubicBezTo>
                    <a:pt x="300" y="389"/>
                    <a:pt x="387" y="303"/>
                    <a:pt x="387" y="195"/>
                  </a:cubicBezTo>
                  <a:cubicBezTo>
                    <a:pt x="387"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21"/>
            <p:cNvSpPr/>
            <p:nvPr/>
          </p:nvSpPr>
          <p:spPr>
            <a:xfrm>
              <a:off x="276225" y="1277575"/>
              <a:ext cx="11375" cy="9725"/>
            </a:xfrm>
            <a:custGeom>
              <a:avLst/>
              <a:gdLst/>
              <a:ahLst/>
              <a:cxnLst/>
              <a:rect l="l" t="t" r="r" b="b"/>
              <a:pathLst>
                <a:path w="455" h="389" extrusionOk="0">
                  <a:moveTo>
                    <a:pt x="260" y="1"/>
                  </a:moveTo>
                  <a:cubicBezTo>
                    <a:pt x="87" y="1"/>
                    <a:pt x="1" y="210"/>
                    <a:pt x="124" y="331"/>
                  </a:cubicBezTo>
                  <a:cubicBezTo>
                    <a:pt x="163" y="371"/>
                    <a:pt x="212" y="389"/>
                    <a:pt x="259" y="389"/>
                  </a:cubicBezTo>
                  <a:cubicBezTo>
                    <a:pt x="359" y="389"/>
                    <a:pt x="454" y="311"/>
                    <a:pt x="454" y="195"/>
                  </a:cubicBezTo>
                  <a:cubicBezTo>
                    <a:pt x="454" y="89"/>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21"/>
            <p:cNvSpPr/>
            <p:nvPr/>
          </p:nvSpPr>
          <p:spPr>
            <a:xfrm>
              <a:off x="31762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21"/>
            <p:cNvSpPr/>
            <p:nvPr/>
          </p:nvSpPr>
          <p:spPr>
            <a:xfrm>
              <a:off x="355750" y="127757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5"/>
                  </a:cubicBezTo>
                  <a:cubicBezTo>
                    <a:pt x="453" y="89"/>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21"/>
            <p:cNvSpPr/>
            <p:nvPr/>
          </p:nvSpPr>
          <p:spPr>
            <a:xfrm>
              <a:off x="397125" y="127757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21"/>
            <p:cNvSpPr/>
            <p:nvPr/>
          </p:nvSpPr>
          <p:spPr>
            <a:xfrm>
              <a:off x="435250" y="1277575"/>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9"/>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21"/>
            <p:cNvSpPr/>
            <p:nvPr/>
          </p:nvSpPr>
          <p:spPr>
            <a:xfrm>
              <a:off x="475000" y="1277575"/>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9"/>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21"/>
            <p:cNvSpPr/>
            <p:nvPr/>
          </p:nvSpPr>
          <p:spPr>
            <a:xfrm>
              <a:off x="516425" y="127757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21"/>
            <p:cNvSpPr/>
            <p:nvPr/>
          </p:nvSpPr>
          <p:spPr>
            <a:xfrm>
              <a:off x="554500" y="1277575"/>
              <a:ext cx="11375" cy="9750"/>
            </a:xfrm>
            <a:custGeom>
              <a:avLst/>
              <a:gdLst/>
              <a:ahLst/>
              <a:cxnLst/>
              <a:rect l="l" t="t" r="r" b="b"/>
              <a:pathLst>
                <a:path w="455" h="390" extrusionOk="0">
                  <a:moveTo>
                    <a:pt x="262" y="1"/>
                  </a:moveTo>
                  <a:cubicBezTo>
                    <a:pt x="87" y="1"/>
                    <a:pt x="1" y="210"/>
                    <a:pt x="124" y="333"/>
                  </a:cubicBezTo>
                  <a:cubicBezTo>
                    <a:pt x="163" y="372"/>
                    <a:pt x="211" y="389"/>
                    <a:pt x="258" y="389"/>
                  </a:cubicBezTo>
                  <a:cubicBezTo>
                    <a:pt x="358" y="389"/>
                    <a:pt x="454" y="312"/>
                    <a:pt x="454" y="195"/>
                  </a:cubicBezTo>
                  <a:cubicBezTo>
                    <a:pt x="454" y="89"/>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21"/>
            <p:cNvSpPr/>
            <p:nvPr/>
          </p:nvSpPr>
          <p:spPr>
            <a:xfrm>
              <a:off x="595925"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21"/>
            <p:cNvSpPr/>
            <p:nvPr/>
          </p:nvSpPr>
          <p:spPr>
            <a:xfrm>
              <a:off x="634025" y="1277575"/>
              <a:ext cx="11375" cy="9750"/>
            </a:xfrm>
            <a:custGeom>
              <a:avLst/>
              <a:gdLst/>
              <a:ahLst/>
              <a:cxnLst/>
              <a:rect l="l" t="t" r="r" b="b"/>
              <a:pathLst>
                <a:path w="455" h="390" extrusionOk="0">
                  <a:moveTo>
                    <a:pt x="261" y="1"/>
                  </a:moveTo>
                  <a:cubicBezTo>
                    <a:pt x="88" y="1"/>
                    <a:pt x="0" y="210"/>
                    <a:pt x="123" y="333"/>
                  </a:cubicBezTo>
                  <a:cubicBezTo>
                    <a:pt x="162" y="372"/>
                    <a:pt x="211" y="389"/>
                    <a:pt x="258" y="389"/>
                  </a:cubicBezTo>
                  <a:cubicBezTo>
                    <a:pt x="358" y="389"/>
                    <a:pt x="454" y="312"/>
                    <a:pt x="455" y="195"/>
                  </a:cubicBezTo>
                  <a:cubicBezTo>
                    <a:pt x="455" y="89"/>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21"/>
            <p:cNvSpPr/>
            <p:nvPr/>
          </p:nvSpPr>
          <p:spPr>
            <a:xfrm>
              <a:off x="673775" y="1277575"/>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9"/>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21"/>
            <p:cNvSpPr/>
            <p:nvPr/>
          </p:nvSpPr>
          <p:spPr>
            <a:xfrm>
              <a:off x="715200" y="127757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21"/>
            <p:cNvSpPr/>
            <p:nvPr/>
          </p:nvSpPr>
          <p:spPr>
            <a:xfrm>
              <a:off x="753300" y="1277575"/>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9"/>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21"/>
            <p:cNvSpPr/>
            <p:nvPr/>
          </p:nvSpPr>
          <p:spPr>
            <a:xfrm>
              <a:off x="794700"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21"/>
            <p:cNvSpPr/>
            <p:nvPr/>
          </p:nvSpPr>
          <p:spPr>
            <a:xfrm>
              <a:off x="832825" y="1277575"/>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9"/>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21"/>
            <p:cNvSpPr/>
            <p:nvPr/>
          </p:nvSpPr>
          <p:spPr>
            <a:xfrm>
              <a:off x="872575" y="1277575"/>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9"/>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21"/>
            <p:cNvSpPr/>
            <p:nvPr/>
          </p:nvSpPr>
          <p:spPr>
            <a:xfrm>
              <a:off x="913950" y="127757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21"/>
            <p:cNvSpPr/>
            <p:nvPr/>
          </p:nvSpPr>
          <p:spPr>
            <a:xfrm>
              <a:off x="95370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21"/>
            <p:cNvSpPr/>
            <p:nvPr/>
          </p:nvSpPr>
          <p:spPr>
            <a:xfrm>
              <a:off x="99345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21"/>
            <p:cNvSpPr/>
            <p:nvPr/>
          </p:nvSpPr>
          <p:spPr>
            <a:xfrm>
              <a:off x="10332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21"/>
            <p:cNvSpPr/>
            <p:nvPr/>
          </p:nvSpPr>
          <p:spPr>
            <a:xfrm>
              <a:off x="107297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21"/>
            <p:cNvSpPr/>
            <p:nvPr/>
          </p:nvSpPr>
          <p:spPr>
            <a:xfrm>
              <a:off x="11127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21"/>
            <p:cNvSpPr/>
            <p:nvPr/>
          </p:nvSpPr>
          <p:spPr>
            <a:xfrm>
              <a:off x="1152500"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21"/>
            <p:cNvSpPr/>
            <p:nvPr/>
          </p:nvSpPr>
          <p:spPr>
            <a:xfrm>
              <a:off x="1192275" y="127757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21"/>
            <p:cNvSpPr/>
            <p:nvPr/>
          </p:nvSpPr>
          <p:spPr>
            <a:xfrm>
              <a:off x="1232025" y="127757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21"/>
            <p:cNvSpPr/>
            <p:nvPr/>
          </p:nvSpPr>
          <p:spPr>
            <a:xfrm>
              <a:off x="276225" y="1243475"/>
              <a:ext cx="11375" cy="9725"/>
            </a:xfrm>
            <a:custGeom>
              <a:avLst/>
              <a:gdLst/>
              <a:ahLst/>
              <a:cxnLst/>
              <a:rect l="l" t="t" r="r" b="b"/>
              <a:pathLst>
                <a:path w="455" h="389" extrusionOk="0">
                  <a:moveTo>
                    <a:pt x="260" y="0"/>
                  </a:moveTo>
                  <a:cubicBezTo>
                    <a:pt x="87" y="0"/>
                    <a:pt x="1" y="210"/>
                    <a:pt x="124" y="332"/>
                  </a:cubicBezTo>
                  <a:cubicBezTo>
                    <a:pt x="163" y="371"/>
                    <a:pt x="211" y="389"/>
                    <a:pt x="258" y="389"/>
                  </a:cubicBezTo>
                  <a:cubicBezTo>
                    <a:pt x="358" y="389"/>
                    <a:pt x="454" y="312"/>
                    <a:pt x="454" y="194"/>
                  </a:cubicBezTo>
                  <a:cubicBezTo>
                    <a:pt x="454" y="88"/>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21"/>
            <p:cNvSpPr/>
            <p:nvPr/>
          </p:nvSpPr>
          <p:spPr>
            <a:xfrm>
              <a:off x="31762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21"/>
            <p:cNvSpPr/>
            <p:nvPr/>
          </p:nvSpPr>
          <p:spPr>
            <a:xfrm>
              <a:off x="355750" y="1243475"/>
              <a:ext cx="11350" cy="9725"/>
            </a:xfrm>
            <a:custGeom>
              <a:avLst/>
              <a:gdLst/>
              <a:ahLst/>
              <a:cxnLst/>
              <a:rect l="l" t="t" r="r" b="b"/>
              <a:pathLst>
                <a:path w="454" h="389" extrusionOk="0">
                  <a:moveTo>
                    <a:pt x="259" y="0"/>
                  </a:moveTo>
                  <a:cubicBezTo>
                    <a:pt x="87" y="0"/>
                    <a:pt x="0" y="210"/>
                    <a:pt x="123" y="332"/>
                  </a:cubicBezTo>
                  <a:cubicBezTo>
                    <a:pt x="162" y="371"/>
                    <a:pt x="210" y="389"/>
                    <a:pt x="258" y="389"/>
                  </a:cubicBezTo>
                  <a:cubicBezTo>
                    <a:pt x="357" y="389"/>
                    <a:pt x="453" y="312"/>
                    <a:pt x="453" y="194"/>
                  </a:cubicBezTo>
                  <a:cubicBezTo>
                    <a:pt x="453" y="88"/>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21"/>
            <p:cNvSpPr/>
            <p:nvPr/>
          </p:nvSpPr>
          <p:spPr>
            <a:xfrm>
              <a:off x="397125" y="124347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21"/>
            <p:cNvSpPr/>
            <p:nvPr/>
          </p:nvSpPr>
          <p:spPr>
            <a:xfrm>
              <a:off x="435250" y="1243475"/>
              <a:ext cx="11350" cy="9750"/>
            </a:xfrm>
            <a:custGeom>
              <a:avLst/>
              <a:gdLst/>
              <a:ahLst/>
              <a:cxnLst/>
              <a:rect l="l" t="t" r="r" b="b"/>
              <a:pathLst>
                <a:path w="454" h="390" extrusionOk="0">
                  <a:moveTo>
                    <a:pt x="260" y="0"/>
                  </a:moveTo>
                  <a:cubicBezTo>
                    <a:pt x="87" y="0"/>
                    <a:pt x="0" y="210"/>
                    <a:pt x="123" y="332"/>
                  </a:cubicBezTo>
                  <a:cubicBezTo>
                    <a:pt x="162" y="372"/>
                    <a:pt x="211" y="390"/>
                    <a:pt x="258" y="390"/>
                  </a:cubicBezTo>
                  <a:cubicBezTo>
                    <a:pt x="358" y="390"/>
                    <a:pt x="454" y="312"/>
                    <a:pt x="454" y="194"/>
                  </a:cubicBezTo>
                  <a:cubicBezTo>
                    <a:pt x="454" y="88"/>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21"/>
            <p:cNvSpPr/>
            <p:nvPr/>
          </p:nvSpPr>
          <p:spPr>
            <a:xfrm>
              <a:off x="475000" y="1243475"/>
              <a:ext cx="11350" cy="9750"/>
            </a:xfrm>
            <a:custGeom>
              <a:avLst/>
              <a:gdLst/>
              <a:ahLst/>
              <a:cxnLst/>
              <a:rect l="l" t="t" r="r" b="b"/>
              <a:pathLst>
                <a:path w="454" h="390" extrusionOk="0">
                  <a:moveTo>
                    <a:pt x="260" y="0"/>
                  </a:moveTo>
                  <a:cubicBezTo>
                    <a:pt x="87" y="0"/>
                    <a:pt x="1" y="210"/>
                    <a:pt x="122" y="332"/>
                  </a:cubicBezTo>
                  <a:cubicBezTo>
                    <a:pt x="161" y="372"/>
                    <a:pt x="210" y="390"/>
                    <a:pt x="258" y="390"/>
                  </a:cubicBezTo>
                  <a:cubicBezTo>
                    <a:pt x="358" y="390"/>
                    <a:pt x="454" y="312"/>
                    <a:pt x="454" y="194"/>
                  </a:cubicBezTo>
                  <a:cubicBezTo>
                    <a:pt x="454" y="88"/>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21"/>
            <p:cNvSpPr/>
            <p:nvPr/>
          </p:nvSpPr>
          <p:spPr>
            <a:xfrm>
              <a:off x="516425" y="124347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21"/>
            <p:cNvSpPr/>
            <p:nvPr/>
          </p:nvSpPr>
          <p:spPr>
            <a:xfrm>
              <a:off x="554500" y="1243475"/>
              <a:ext cx="11375" cy="9750"/>
            </a:xfrm>
            <a:custGeom>
              <a:avLst/>
              <a:gdLst/>
              <a:ahLst/>
              <a:cxnLst/>
              <a:rect l="l" t="t" r="r" b="b"/>
              <a:pathLst>
                <a:path w="455" h="390" extrusionOk="0">
                  <a:moveTo>
                    <a:pt x="262" y="0"/>
                  </a:moveTo>
                  <a:cubicBezTo>
                    <a:pt x="87" y="0"/>
                    <a:pt x="1" y="210"/>
                    <a:pt x="124" y="332"/>
                  </a:cubicBezTo>
                  <a:cubicBezTo>
                    <a:pt x="163" y="372"/>
                    <a:pt x="212" y="390"/>
                    <a:pt x="259" y="390"/>
                  </a:cubicBezTo>
                  <a:cubicBezTo>
                    <a:pt x="359" y="390"/>
                    <a:pt x="454" y="312"/>
                    <a:pt x="454" y="194"/>
                  </a:cubicBezTo>
                  <a:cubicBezTo>
                    <a:pt x="454" y="88"/>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21"/>
            <p:cNvSpPr/>
            <p:nvPr/>
          </p:nvSpPr>
          <p:spPr>
            <a:xfrm>
              <a:off x="595925"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21"/>
            <p:cNvSpPr/>
            <p:nvPr/>
          </p:nvSpPr>
          <p:spPr>
            <a:xfrm>
              <a:off x="634025" y="1243475"/>
              <a:ext cx="11375" cy="9750"/>
            </a:xfrm>
            <a:custGeom>
              <a:avLst/>
              <a:gdLst/>
              <a:ahLst/>
              <a:cxnLst/>
              <a:rect l="l" t="t" r="r" b="b"/>
              <a:pathLst>
                <a:path w="455" h="390" extrusionOk="0">
                  <a:moveTo>
                    <a:pt x="261" y="0"/>
                  </a:moveTo>
                  <a:cubicBezTo>
                    <a:pt x="88" y="0"/>
                    <a:pt x="0" y="210"/>
                    <a:pt x="123" y="332"/>
                  </a:cubicBezTo>
                  <a:cubicBezTo>
                    <a:pt x="162" y="372"/>
                    <a:pt x="211" y="390"/>
                    <a:pt x="259" y="390"/>
                  </a:cubicBezTo>
                  <a:cubicBezTo>
                    <a:pt x="359" y="390"/>
                    <a:pt x="455" y="312"/>
                    <a:pt x="455" y="194"/>
                  </a:cubicBezTo>
                  <a:cubicBezTo>
                    <a:pt x="455" y="88"/>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21"/>
            <p:cNvSpPr/>
            <p:nvPr/>
          </p:nvSpPr>
          <p:spPr>
            <a:xfrm>
              <a:off x="673775" y="1243475"/>
              <a:ext cx="11375" cy="9750"/>
            </a:xfrm>
            <a:custGeom>
              <a:avLst/>
              <a:gdLst/>
              <a:ahLst/>
              <a:cxnLst/>
              <a:rect l="l" t="t" r="r" b="b"/>
              <a:pathLst>
                <a:path w="455" h="390" extrusionOk="0">
                  <a:moveTo>
                    <a:pt x="261" y="0"/>
                  </a:moveTo>
                  <a:cubicBezTo>
                    <a:pt x="88" y="0"/>
                    <a:pt x="0" y="210"/>
                    <a:pt x="123" y="332"/>
                  </a:cubicBezTo>
                  <a:cubicBezTo>
                    <a:pt x="163" y="372"/>
                    <a:pt x="211" y="390"/>
                    <a:pt x="259" y="390"/>
                  </a:cubicBezTo>
                  <a:cubicBezTo>
                    <a:pt x="359" y="390"/>
                    <a:pt x="455" y="312"/>
                    <a:pt x="455" y="194"/>
                  </a:cubicBezTo>
                  <a:cubicBezTo>
                    <a:pt x="455" y="88"/>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21"/>
            <p:cNvSpPr/>
            <p:nvPr/>
          </p:nvSpPr>
          <p:spPr>
            <a:xfrm>
              <a:off x="715200" y="124347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21"/>
            <p:cNvSpPr/>
            <p:nvPr/>
          </p:nvSpPr>
          <p:spPr>
            <a:xfrm>
              <a:off x="753300" y="1243475"/>
              <a:ext cx="11375" cy="9750"/>
            </a:xfrm>
            <a:custGeom>
              <a:avLst/>
              <a:gdLst/>
              <a:ahLst/>
              <a:cxnLst/>
              <a:rect l="l" t="t" r="r" b="b"/>
              <a:pathLst>
                <a:path w="455" h="390" extrusionOk="0">
                  <a:moveTo>
                    <a:pt x="260" y="0"/>
                  </a:moveTo>
                  <a:cubicBezTo>
                    <a:pt x="87" y="0"/>
                    <a:pt x="1" y="210"/>
                    <a:pt x="122" y="332"/>
                  </a:cubicBezTo>
                  <a:cubicBezTo>
                    <a:pt x="162" y="372"/>
                    <a:pt x="210" y="390"/>
                    <a:pt x="258" y="390"/>
                  </a:cubicBezTo>
                  <a:cubicBezTo>
                    <a:pt x="358" y="390"/>
                    <a:pt x="454" y="312"/>
                    <a:pt x="454" y="194"/>
                  </a:cubicBezTo>
                  <a:cubicBezTo>
                    <a:pt x="454" y="88"/>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21"/>
            <p:cNvSpPr/>
            <p:nvPr/>
          </p:nvSpPr>
          <p:spPr>
            <a:xfrm>
              <a:off x="794700"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21"/>
            <p:cNvSpPr/>
            <p:nvPr/>
          </p:nvSpPr>
          <p:spPr>
            <a:xfrm>
              <a:off x="832825" y="1243475"/>
              <a:ext cx="11350" cy="9750"/>
            </a:xfrm>
            <a:custGeom>
              <a:avLst/>
              <a:gdLst/>
              <a:ahLst/>
              <a:cxnLst/>
              <a:rect l="l" t="t" r="r" b="b"/>
              <a:pathLst>
                <a:path w="454" h="390" extrusionOk="0">
                  <a:moveTo>
                    <a:pt x="259" y="0"/>
                  </a:moveTo>
                  <a:cubicBezTo>
                    <a:pt x="87" y="0"/>
                    <a:pt x="0" y="210"/>
                    <a:pt x="122" y="332"/>
                  </a:cubicBezTo>
                  <a:cubicBezTo>
                    <a:pt x="161" y="372"/>
                    <a:pt x="210" y="390"/>
                    <a:pt x="257" y="390"/>
                  </a:cubicBezTo>
                  <a:cubicBezTo>
                    <a:pt x="357" y="390"/>
                    <a:pt x="453" y="312"/>
                    <a:pt x="453" y="194"/>
                  </a:cubicBezTo>
                  <a:cubicBezTo>
                    <a:pt x="453" y="88"/>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21"/>
            <p:cNvSpPr/>
            <p:nvPr/>
          </p:nvSpPr>
          <p:spPr>
            <a:xfrm>
              <a:off x="872575" y="1243475"/>
              <a:ext cx="11350" cy="9750"/>
            </a:xfrm>
            <a:custGeom>
              <a:avLst/>
              <a:gdLst/>
              <a:ahLst/>
              <a:cxnLst/>
              <a:rect l="l" t="t" r="r" b="b"/>
              <a:pathLst>
                <a:path w="454" h="390" extrusionOk="0">
                  <a:moveTo>
                    <a:pt x="260" y="0"/>
                  </a:moveTo>
                  <a:cubicBezTo>
                    <a:pt x="87" y="0"/>
                    <a:pt x="0" y="210"/>
                    <a:pt x="122" y="332"/>
                  </a:cubicBezTo>
                  <a:cubicBezTo>
                    <a:pt x="161" y="372"/>
                    <a:pt x="210" y="390"/>
                    <a:pt x="257" y="390"/>
                  </a:cubicBezTo>
                  <a:cubicBezTo>
                    <a:pt x="358" y="390"/>
                    <a:pt x="454" y="312"/>
                    <a:pt x="454" y="194"/>
                  </a:cubicBezTo>
                  <a:cubicBezTo>
                    <a:pt x="454" y="88"/>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21"/>
            <p:cNvSpPr/>
            <p:nvPr/>
          </p:nvSpPr>
          <p:spPr>
            <a:xfrm>
              <a:off x="913950" y="124347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21"/>
            <p:cNvSpPr/>
            <p:nvPr/>
          </p:nvSpPr>
          <p:spPr>
            <a:xfrm>
              <a:off x="95370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21"/>
            <p:cNvSpPr/>
            <p:nvPr/>
          </p:nvSpPr>
          <p:spPr>
            <a:xfrm>
              <a:off x="99345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21"/>
            <p:cNvSpPr/>
            <p:nvPr/>
          </p:nvSpPr>
          <p:spPr>
            <a:xfrm>
              <a:off x="10332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21"/>
            <p:cNvSpPr/>
            <p:nvPr/>
          </p:nvSpPr>
          <p:spPr>
            <a:xfrm>
              <a:off x="107297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21"/>
            <p:cNvSpPr/>
            <p:nvPr/>
          </p:nvSpPr>
          <p:spPr>
            <a:xfrm>
              <a:off x="11127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21"/>
            <p:cNvSpPr/>
            <p:nvPr/>
          </p:nvSpPr>
          <p:spPr>
            <a:xfrm>
              <a:off x="1152500"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21"/>
            <p:cNvSpPr/>
            <p:nvPr/>
          </p:nvSpPr>
          <p:spPr>
            <a:xfrm>
              <a:off x="1192275" y="124347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21"/>
            <p:cNvSpPr/>
            <p:nvPr/>
          </p:nvSpPr>
          <p:spPr>
            <a:xfrm>
              <a:off x="1232025" y="124347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21"/>
            <p:cNvSpPr/>
            <p:nvPr/>
          </p:nvSpPr>
          <p:spPr>
            <a:xfrm>
              <a:off x="276225" y="1209375"/>
              <a:ext cx="11375" cy="9725"/>
            </a:xfrm>
            <a:custGeom>
              <a:avLst/>
              <a:gdLst/>
              <a:ahLst/>
              <a:cxnLst/>
              <a:rect l="l" t="t" r="r" b="b"/>
              <a:pathLst>
                <a:path w="455" h="389" extrusionOk="0">
                  <a:moveTo>
                    <a:pt x="260" y="0"/>
                  </a:moveTo>
                  <a:cubicBezTo>
                    <a:pt x="87" y="0"/>
                    <a:pt x="1" y="209"/>
                    <a:pt x="124" y="332"/>
                  </a:cubicBezTo>
                  <a:cubicBezTo>
                    <a:pt x="163" y="371"/>
                    <a:pt x="211" y="389"/>
                    <a:pt x="258" y="389"/>
                  </a:cubicBezTo>
                  <a:cubicBezTo>
                    <a:pt x="358" y="389"/>
                    <a:pt x="454" y="311"/>
                    <a:pt x="454" y="194"/>
                  </a:cubicBezTo>
                  <a:cubicBezTo>
                    <a:pt x="454" y="88"/>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21"/>
            <p:cNvSpPr/>
            <p:nvPr/>
          </p:nvSpPr>
          <p:spPr>
            <a:xfrm>
              <a:off x="31762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2" y="387"/>
                    <a:pt x="388" y="301"/>
                    <a:pt x="388" y="193"/>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21"/>
            <p:cNvSpPr/>
            <p:nvPr/>
          </p:nvSpPr>
          <p:spPr>
            <a:xfrm>
              <a:off x="355750" y="120937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1"/>
                    <a:pt x="453" y="194"/>
                  </a:cubicBezTo>
                  <a:cubicBezTo>
                    <a:pt x="453" y="88"/>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21"/>
            <p:cNvSpPr/>
            <p:nvPr/>
          </p:nvSpPr>
          <p:spPr>
            <a:xfrm>
              <a:off x="397125" y="1209400"/>
              <a:ext cx="9725" cy="9700"/>
            </a:xfrm>
            <a:custGeom>
              <a:avLst/>
              <a:gdLst/>
              <a:ahLst/>
              <a:cxnLst/>
              <a:rect l="l" t="t" r="r" b="b"/>
              <a:pathLst>
                <a:path w="389" h="388" extrusionOk="0">
                  <a:moveTo>
                    <a:pt x="195" y="1"/>
                  </a:moveTo>
                  <a:cubicBezTo>
                    <a:pt x="88" y="1"/>
                    <a:pt x="1" y="87"/>
                    <a:pt x="1" y="193"/>
                  </a:cubicBezTo>
                  <a:cubicBezTo>
                    <a:pt x="1" y="301"/>
                    <a:pt x="88" y="387"/>
                    <a:pt x="195" y="387"/>
                  </a:cubicBezTo>
                  <a:cubicBezTo>
                    <a:pt x="302" y="387"/>
                    <a:pt x="389" y="301"/>
                    <a:pt x="389" y="193"/>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21"/>
            <p:cNvSpPr/>
            <p:nvPr/>
          </p:nvSpPr>
          <p:spPr>
            <a:xfrm>
              <a:off x="435250" y="1209375"/>
              <a:ext cx="11350" cy="9750"/>
            </a:xfrm>
            <a:custGeom>
              <a:avLst/>
              <a:gdLst/>
              <a:ahLst/>
              <a:cxnLst/>
              <a:rect l="l" t="t" r="r" b="b"/>
              <a:pathLst>
                <a:path w="454" h="390" extrusionOk="0">
                  <a:moveTo>
                    <a:pt x="260" y="0"/>
                  </a:moveTo>
                  <a:cubicBezTo>
                    <a:pt x="87" y="0"/>
                    <a:pt x="0" y="209"/>
                    <a:pt x="123" y="332"/>
                  </a:cubicBezTo>
                  <a:cubicBezTo>
                    <a:pt x="162" y="372"/>
                    <a:pt x="211" y="389"/>
                    <a:pt x="258" y="389"/>
                  </a:cubicBezTo>
                  <a:cubicBezTo>
                    <a:pt x="358" y="389"/>
                    <a:pt x="454" y="311"/>
                    <a:pt x="454" y="194"/>
                  </a:cubicBezTo>
                  <a:cubicBezTo>
                    <a:pt x="454" y="88"/>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21"/>
            <p:cNvSpPr/>
            <p:nvPr/>
          </p:nvSpPr>
          <p:spPr>
            <a:xfrm>
              <a:off x="475000" y="1209375"/>
              <a:ext cx="11350" cy="9750"/>
            </a:xfrm>
            <a:custGeom>
              <a:avLst/>
              <a:gdLst/>
              <a:ahLst/>
              <a:cxnLst/>
              <a:rect l="l" t="t" r="r" b="b"/>
              <a:pathLst>
                <a:path w="454" h="390" extrusionOk="0">
                  <a:moveTo>
                    <a:pt x="260" y="0"/>
                  </a:moveTo>
                  <a:cubicBezTo>
                    <a:pt x="87" y="0"/>
                    <a:pt x="1" y="209"/>
                    <a:pt x="122" y="332"/>
                  </a:cubicBezTo>
                  <a:cubicBezTo>
                    <a:pt x="161" y="372"/>
                    <a:pt x="210" y="389"/>
                    <a:pt x="258" y="389"/>
                  </a:cubicBezTo>
                  <a:cubicBezTo>
                    <a:pt x="358" y="389"/>
                    <a:pt x="454" y="311"/>
                    <a:pt x="454" y="194"/>
                  </a:cubicBezTo>
                  <a:cubicBezTo>
                    <a:pt x="454" y="88"/>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21"/>
            <p:cNvSpPr/>
            <p:nvPr/>
          </p:nvSpPr>
          <p:spPr>
            <a:xfrm>
              <a:off x="516425" y="120940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1" y="387"/>
                    <a:pt x="387" y="301"/>
                    <a:pt x="387" y="193"/>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21"/>
            <p:cNvSpPr/>
            <p:nvPr/>
          </p:nvSpPr>
          <p:spPr>
            <a:xfrm>
              <a:off x="554500" y="1209375"/>
              <a:ext cx="11375" cy="9750"/>
            </a:xfrm>
            <a:custGeom>
              <a:avLst/>
              <a:gdLst/>
              <a:ahLst/>
              <a:cxnLst/>
              <a:rect l="l" t="t" r="r" b="b"/>
              <a:pathLst>
                <a:path w="455" h="390" extrusionOk="0">
                  <a:moveTo>
                    <a:pt x="262" y="0"/>
                  </a:moveTo>
                  <a:cubicBezTo>
                    <a:pt x="87" y="0"/>
                    <a:pt x="1" y="209"/>
                    <a:pt x="124" y="332"/>
                  </a:cubicBezTo>
                  <a:cubicBezTo>
                    <a:pt x="163" y="372"/>
                    <a:pt x="211" y="389"/>
                    <a:pt x="258" y="389"/>
                  </a:cubicBezTo>
                  <a:cubicBezTo>
                    <a:pt x="358" y="389"/>
                    <a:pt x="454" y="311"/>
                    <a:pt x="454" y="194"/>
                  </a:cubicBezTo>
                  <a:cubicBezTo>
                    <a:pt x="454" y="88"/>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21"/>
            <p:cNvSpPr/>
            <p:nvPr/>
          </p:nvSpPr>
          <p:spPr>
            <a:xfrm>
              <a:off x="595925"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21"/>
            <p:cNvSpPr/>
            <p:nvPr/>
          </p:nvSpPr>
          <p:spPr>
            <a:xfrm>
              <a:off x="634025" y="1209375"/>
              <a:ext cx="11375" cy="9750"/>
            </a:xfrm>
            <a:custGeom>
              <a:avLst/>
              <a:gdLst/>
              <a:ahLst/>
              <a:cxnLst/>
              <a:rect l="l" t="t" r="r" b="b"/>
              <a:pathLst>
                <a:path w="455" h="390" extrusionOk="0">
                  <a:moveTo>
                    <a:pt x="261" y="0"/>
                  </a:moveTo>
                  <a:cubicBezTo>
                    <a:pt x="88" y="0"/>
                    <a:pt x="0" y="209"/>
                    <a:pt x="123" y="332"/>
                  </a:cubicBezTo>
                  <a:cubicBezTo>
                    <a:pt x="162" y="372"/>
                    <a:pt x="211" y="389"/>
                    <a:pt x="258" y="389"/>
                  </a:cubicBezTo>
                  <a:cubicBezTo>
                    <a:pt x="358" y="389"/>
                    <a:pt x="454" y="311"/>
                    <a:pt x="455" y="194"/>
                  </a:cubicBezTo>
                  <a:cubicBezTo>
                    <a:pt x="455" y="88"/>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21"/>
            <p:cNvSpPr/>
            <p:nvPr/>
          </p:nvSpPr>
          <p:spPr>
            <a:xfrm>
              <a:off x="673775" y="1209375"/>
              <a:ext cx="11375" cy="9750"/>
            </a:xfrm>
            <a:custGeom>
              <a:avLst/>
              <a:gdLst/>
              <a:ahLst/>
              <a:cxnLst/>
              <a:rect l="l" t="t" r="r" b="b"/>
              <a:pathLst>
                <a:path w="455" h="390" extrusionOk="0">
                  <a:moveTo>
                    <a:pt x="261" y="0"/>
                  </a:moveTo>
                  <a:cubicBezTo>
                    <a:pt x="88" y="0"/>
                    <a:pt x="0" y="209"/>
                    <a:pt x="123" y="332"/>
                  </a:cubicBezTo>
                  <a:cubicBezTo>
                    <a:pt x="163" y="372"/>
                    <a:pt x="211" y="389"/>
                    <a:pt x="259" y="389"/>
                  </a:cubicBezTo>
                  <a:cubicBezTo>
                    <a:pt x="359" y="389"/>
                    <a:pt x="455" y="311"/>
                    <a:pt x="455" y="194"/>
                  </a:cubicBezTo>
                  <a:cubicBezTo>
                    <a:pt x="455" y="88"/>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21"/>
            <p:cNvSpPr/>
            <p:nvPr/>
          </p:nvSpPr>
          <p:spPr>
            <a:xfrm>
              <a:off x="715200" y="1209400"/>
              <a:ext cx="9725" cy="9700"/>
            </a:xfrm>
            <a:custGeom>
              <a:avLst/>
              <a:gdLst/>
              <a:ahLst/>
              <a:cxnLst/>
              <a:rect l="l" t="t" r="r" b="b"/>
              <a:pathLst>
                <a:path w="389" h="388" extrusionOk="0">
                  <a:moveTo>
                    <a:pt x="194" y="1"/>
                  </a:moveTo>
                  <a:cubicBezTo>
                    <a:pt x="86" y="1"/>
                    <a:pt x="0" y="87"/>
                    <a:pt x="0" y="193"/>
                  </a:cubicBezTo>
                  <a:cubicBezTo>
                    <a:pt x="0" y="301"/>
                    <a:pt x="86" y="387"/>
                    <a:pt x="194" y="387"/>
                  </a:cubicBezTo>
                  <a:cubicBezTo>
                    <a:pt x="300" y="387"/>
                    <a:pt x="388" y="301"/>
                    <a:pt x="388" y="193"/>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21"/>
            <p:cNvSpPr/>
            <p:nvPr/>
          </p:nvSpPr>
          <p:spPr>
            <a:xfrm>
              <a:off x="753300" y="1209375"/>
              <a:ext cx="11375" cy="9750"/>
            </a:xfrm>
            <a:custGeom>
              <a:avLst/>
              <a:gdLst/>
              <a:ahLst/>
              <a:cxnLst/>
              <a:rect l="l" t="t" r="r" b="b"/>
              <a:pathLst>
                <a:path w="455" h="390" extrusionOk="0">
                  <a:moveTo>
                    <a:pt x="260" y="0"/>
                  </a:moveTo>
                  <a:cubicBezTo>
                    <a:pt x="87" y="0"/>
                    <a:pt x="1" y="209"/>
                    <a:pt x="122" y="332"/>
                  </a:cubicBezTo>
                  <a:cubicBezTo>
                    <a:pt x="162" y="372"/>
                    <a:pt x="210" y="389"/>
                    <a:pt x="258" y="389"/>
                  </a:cubicBezTo>
                  <a:cubicBezTo>
                    <a:pt x="358" y="389"/>
                    <a:pt x="454" y="311"/>
                    <a:pt x="454" y="194"/>
                  </a:cubicBezTo>
                  <a:cubicBezTo>
                    <a:pt x="454" y="88"/>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21"/>
            <p:cNvSpPr/>
            <p:nvPr/>
          </p:nvSpPr>
          <p:spPr>
            <a:xfrm>
              <a:off x="794700"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21"/>
            <p:cNvSpPr/>
            <p:nvPr/>
          </p:nvSpPr>
          <p:spPr>
            <a:xfrm>
              <a:off x="832825" y="1209375"/>
              <a:ext cx="11350" cy="9750"/>
            </a:xfrm>
            <a:custGeom>
              <a:avLst/>
              <a:gdLst/>
              <a:ahLst/>
              <a:cxnLst/>
              <a:rect l="l" t="t" r="r" b="b"/>
              <a:pathLst>
                <a:path w="454" h="390" extrusionOk="0">
                  <a:moveTo>
                    <a:pt x="259" y="0"/>
                  </a:moveTo>
                  <a:cubicBezTo>
                    <a:pt x="87" y="0"/>
                    <a:pt x="0" y="209"/>
                    <a:pt x="122" y="332"/>
                  </a:cubicBezTo>
                  <a:cubicBezTo>
                    <a:pt x="161" y="372"/>
                    <a:pt x="210" y="389"/>
                    <a:pt x="257" y="389"/>
                  </a:cubicBezTo>
                  <a:cubicBezTo>
                    <a:pt x="357" y="389"/>
                    <a:pt x="453" y="311"/>
                    <a:pt x="453" y="194"/>
                  </a:cubicBezTo>
                  <a:cubicBezTo>
                    <a:pt x="453" y="88"/>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21"/>
            <p:cNvSpPr/>
            <p:nvPr/>
          </p:nvSpPr>
          <p:spPr>
            <a:xfrm>
              <a:off x="872575" y="1209375"/>
              <a:ext cx="11350" cy="9750"/>
            </a:xfrm>
            <a:custGeom>
              <a:avLst/>
              <a:gdLst/>
              <a:ahLst/>
              <a:cxnLst/>
              <a:rect l="l" t="t" r="r" b="b"/>
              <a:pathLst>
                <a:path w="454" h="390" extrusionOk="0">
                  <a:moveTo>
                    <a:pt x="260" y="0"/>
                  </a:moveTo>
                  <a:cubicBezTo>
                    <a:pt x="87" y="0"/>
                    <a:pt x="0" y="209"/>
                    <a:pt x="122" y="332"/>
                  </a:cubicBezTo>
                  <a:cubicBezTo>
                    <a:pt x="161" y="372"/>
                    <a:pt x="210" y="389"/>
                    <a:pt x="257" y="389"/>
                  </a:cubicBezTo>
                  <a:cubicBezTo>
                    <a:pt x="358" y="389"/>
                    <a:pt x="454" y="311"/>
                    <a:pt x="454" y="194"/>
                  </a:cubicBezTo>
                  <a:cubicBezTo>
                    <a:pt x="454" y="88"/>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21"/>
            <p:cNvSpPr/>
            <p:nvPr/>
          </p:nvSpPr>
          <p:spPr>
            <a:xfrm>
              <a:off x="913950" y="1209400"/>
              <a:ext cx="9725" cy="9700"/>
            </a:xfrm>
            <a:custGeom>
              <a:avLst/>
              <a:gdLst/>
              <a:ahLst/>
              <a:cxnLst/>
              <a:rect l="l" t="t" r="r" b="b"/>
              <a:pathLst>
                <a:path w="389" h="388" extrusionOk="0">
                  <a:moveTo>
                    <a:pt x="195" y="1"/>
                  </a:moveTo>
                  <a:cubicBezTo>
                    <a:pt x="87" y="1"/>
                    <a:pt x="1" y="87"/>
                    <a:pt x="1" y="193"/>
                  </a:cubicBezTo>
                  <a:cubicBezTo>
                    <a:pt x="1" y="301"/>
                    <a:pt x="87" y="387"/>
                    <a:pt x="195" y="387"/>
                  </a:cubicBezTo>
                  <a:cubicBezTo>
                    <a:pt x="302" y="387"/>
                    <a:pt x="389" y="301"/>
                    <a:pt x="389" y="193"/>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21"/>
            <p:cNvSpPr/>
            <p:nvPr/>
          </p:nvSpPr>
          <p:spPr>
            <a:xfrm>
              <a:off x="95370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2" y="387"/>
                    <a:pt x="389" y="301"/>
                    <a:pt x="389" y="193"/>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21"/>
            <p:cNvSpPr/>
            <p:nvPr/>
          </p:nvSpPr>
          <p:spPr>
            <a:xfrm>
              <a:off x="99345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3" y="387"/>
                    <a:pt x="389" y="301"/>
                    <a:pt x="389" y="193"/>
                  </a:cubicBezTo>
                  <a:cubicBezTo>
                    <a:pt x="389" y="87"/>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21"/>
            <p:cNvSpPr/>
            <p:nvPr/>
          </p:nvSpPr>
          <p:spPr>
            <a:xfrm>
              <a:off x="10332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21"/>
            <p:cNvSpPr/>
            <p:nvPr/>
          </p:nvSpPr>
          <p:spPr>
            <a:xfrm>
              <a:off x="107297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21"/>
            <p:cNvSpPr/>
            <p:nvPr/>
          </p:nvSpPr>
          <p:spPr>
            <a:xfrm>
              <a:off x="11127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21"/>
            <p:cNvSpPr/>
            <p:nvPr/>
          </p:nvSpPr>
          <p:spPr>
            <a:xfrm>
              <a:off x="1152500"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8" y="301"/>
                    <a:pt x="388" y="193"/>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21"/>
            <p:cNvSpPr/>
            <p:nvPr/>
          </p:nvSpPr>
          <p:spPr>
            <a:xfrm>
              <a:off x="1192275" y="1209400"/>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300" y="387"/>
                    <a:pt x="387" y="301"/>
                    <a:pt x="387" y="193"/>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21"/>
            <p:cNvSpPr/>
            <p:nvPr/>
          </p:nvSpPr>
          <p:spPr>
            <a:xfrm>
              <a:off x="1232025" y="120940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21"/>
            <p:cNvSpPr/>
            <p:nvPr/>
          </p:nvSpPr>
          <p:spPr>
            <a:xfrm>
              <a:off x="276225" y="11753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8"/>
                    <a:pt x="259" y="388"/>
                  </a:cubicBezTo>
                  <a:cubicBezTo>
                    <a:pt x="358" y="388"/>
                    <a:pt x="454" y="310"/>
                    <a:pt x="454" y="194"/>
                  </a:cubicBezTo>
                  <a:cubicBezTo>
                    <a:pt x="454" y="88"/>
                    <a:pt x="369"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21"/>
            <p:cNvSpPr/>
            <p:nvPr/>
          </p:nvSpPr>
          <p:spPr>
            <a:xfrm>
              <a:off x="31762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2" y="387"/>
                    <a:pt x="388" y="301"/>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21"/>
            <p:cNvSpPr/>
            <p:nvPr/>
          </p:nvSpPr>
          <p:spPr>
            <a:xfrm>
              <a:off x="355750" y="1175300"/>
              <a:ext cx="11350" cy="9700"/>
            </a:xfrm>
            <a:custGeom>
              <a:avLst/>
              <a:gdLst/>
              <a:ahLst/>
              <a:cxnLst/>
              <a:rect l="l" t="t" r="r" b="b"/>
              <a:pathLst>
                <a:path w="454" h="388" extrusionOk="0">
                  <a:moveTo>
                    <a:pt x="262" y="0"/>
                  </a:moveTo>
                  <a:cubicBezTo>
                    <a:pt x="261" y="0"/>
                    <a:pt x="260" y="0"/>
                    <a:pt x="259" y="0"/>
                  </a:cubicBezTo>
                  <a:cubicBezTo>
                    <a:pt x="87" y="0"/>
                    <a:pt x="0" y="208"/>
                    <a:pt x="123" y="331"/>
                  </a:cubicBezTo>
                  <a:cubicBezTo>
                    <a:pt x="162" y="370"/>
                    <a:pt x="210" y="388"/>
                    <a:pt x="258" y="388"/>
                  </a:cubicBezTo>
                  <a:cubicBezTo>
                    <a:pt x="357" y="388"/>
                    <a:pt x="453" y="310"/>
                    <a:pt x="453" y="194"/>
                  </a:cubicBezTo>
                  <a:cubicBezTo>
                    <a:pt x="453" y="88"/>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21"/>
            <p:cNvSpPr/>
            <p:nvPr/>
          </p:nvSpPr>
          <p:spPr>
            <a:xfrm>
              <a:off x="397125" y="1175300"/>
              <a:ext cx="9725" cy="9675"/>
            </a:xfrm>
            <a:custGeom>
              <a:avLst/>
              <a:gdLst/>
              <a:ahLst/>
              <a:cxnLst/>
              <a:rect l="l" t="t" r="r" b="b"/>
              <a:pathLst>
                <a:path w="389" h="387" extrusionOk="0">
                  <a:moveTo>
                    <a:pt x="195" y="0"/>
                  </a:moveTo>
                  <a:cubicBezTo>
                    <a:pt x="88" y="0"/>
                    <a:pt x="1" y="87"/>
                    <a:pt x="1" y="194"/>
                  </a:cubicBezTo>
                  <a:cubicBezTo>
                    <a:pt x="1" y="301"/>
                    <a:pt x="88" y="387"/>
                    <a:pt x="195" y="387"/>
                  </a:cubicBezTo>
                  <a:cubicBezTo>
                    <a:pt x="302" y="387"/>
                    <a:pt x="389" y="301"/>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21"/>
            <p:cNvSpPr/>
            <p:nvPr/>
          </p:nvSpPr>
          <p:spPr>
            <a:xfrm>
              <a:off x="435250" y="1175300"/>
              <a:ext cx="11350" cy="9725"/>
            </a:xfrm>
            <a:custGeom>
              <a:avLst/>
              <a:gdLst/>
              <a:ahLst/>
              <a:cxnLst/>
              <a:rect l="l" t="t" r="r" b="b"/>
              <a:pathLst>
                <a:path w="454" h="389" extrusionOk="0">
                  <a:moveTo>
                    <a:pt x="260" y="0"/>
                  </a:moveTo>
                  <a:cubicBezTo>
                    <a:pt x="87" y="0"/>
                    <a:pt x="0" y="208"/>
                    <a:pt x="123" y="331"/>
                  </a:cubicBezTo>
                  <a:cubicBezTo>
                    <a:pt x="163" y="371"/>
                    <a:pt x="211" y="389"/>
                    <a:pt x="259" y="389"/>
                  </a:cubicBezTo>
                  <a:cubicBezTo>
                    <a:pt x="358" y="389"/>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21"/>
            <p:cNvSpPr/>
            <p:nvPr/>
          </p:nvSpPr>
          <p:spPr>
            <a:xfrm>
              <a:off x="475025" y="11753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9"/>
                    <a:pt x="121" y="331"/>
                  </a:cubicBezTo>
                  <a:cubicBezTo>
                    <a:pt x="161" y="371"/>
                    <a:pt x="210" y="389"/>
                    <a:pt x="258" y="389"/>
                  </a:cubicBezTo>
                  <a:cubicBezTo>
                    <a:pt x="357" y="389"/>
                    <a:pt x="453" y="311"/>
                    <a:pt x="453" y="194"/>
                  </a:cubicBezTo>
                  <a:cubicBezTo>
                    <a:pt x="453" y="88"/>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21"/>
            <p:cNvSpPr/>
            <p:nvPr/>
          </p:nvSpPr>
          <p:spPr>
            <a:xfrm>
              <a:off x="516425" y="1175300"/>
              <a:ext cx="9675" cy="9675"/>
            </a:xfrm>
            <a:custGeom>
              <a:avLst/>
              <a:gdLst/>
              <a:ahLst/>
              <a:cxnLst/>
              <a:rect l="l" t="t" r="r" b="b"/>
              <a:pathLst>
                <a:path w="387" h="387" extrusionOk="0">
                  <a:moveTo>
                    <a:pt x="193" y="0"/>
                  </a:moveTo>
                  <a:cubicBezTo>
                    <a:pt x="87" y="0"/>
                    <a:pt x="0" y="87"/>
                    <a:pt x="0" y="194"/>
                  </a:cubicBezTo>
                  <a:cubicBezTo>
                    <a:pt x="0" y="301"/>
                    <a:pt x="87" y="387"/>
                    <a:pt x="193" y="387"/>
                  </a:cubicBezTo>
                  <a:cubicBezTo>
                    <a:pt x="301" y="387"/>
                    <a:pt x="387" y="301"/>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21"/>
            <p:cNvSpPr/>
            <p:nvPr/>
          </p:nvSpPr>
          <p:spPr>
            <a:xfrm>
              <a:off x="554525" y="11753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9"/>
                    <a:pt x="123" y="331"/>
                  </a:cubicBezTo>
                  <a:cubicBezTo>
                    <a:pt x="162" y="371"/>
                    <a:pt x="211" y="389"/>
                    <a:pt x="258" y="389"/>
                  </a:cubicBezTo>
                  <a:cubicBezTo>
                    <a:pt x="358" y="389"/>
                    <a:pt x="453" y="311"/>
                    <a:pt x="453" y="194"/>
                  </a:cubicBezTo>
                  <a:cubicBezTo>
                    <a:pt x="453" y="88"/>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21"/>
            <p:cNvSpPr/>
            <p:nvPr/>
          </p:nvSpPr>
          <p:spPr>
            <a:xfrm>
              <a:off x="595925"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7" y="301"/>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21"/>
            <p:cNvSpPr/>
            <p:nvPr/>
          </p:nvSpPr>
          <p:spPr>
            <a:xfrm>
              <a:off x="634025" y="11753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9"/>
                    <a:pt x="123" y="331"/>
                  </a:cubicBezTo>
                  <a:cubicBezTo>
                    <a:pt x="163" y="371"/>
                    <a:pt x="211" y="389"/>
                    <a:pt x="259" y="389"/>
                  </a:cubicBezTo>
                  <a:cubicBezTo>
                    <a:pt x="359" y="389"/>
                    <a:pt x="454" y="311"/>
                    <a:pt x="455" y="194"/>
                  </a:cubicBezTo>
                  <a:cubicBezTo>
                    <a:pt x="455" y="88"/>
                    <a:pt x="368"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21"/>
            <p:cNvSpPr/>
            <p:nvPr/>
          </p:nvSpPr>
          <p:spPr>
            <a:xfrm>
              <a:off x="673775" y="1175300"/>
              <a:ext cx="11375" cy="9725"/>
            </a:xfrm>
            <a:custGeom>
              <a:avLst/>
              <a:gdLst/>
              <a:ahLst/>
              <a:cxnLst/>
              <a:rect l="l" t="t" r="r" b="b"/>
              <a:pathLst>
                <a:path w="455" h="389" extrusionOk="0">
                  <a:moveTo>
                    <a:pt x="261" y="0"/>
                  </a:moveTo>
                  <a:cubicBezTo>
                    <a:pt x="88" y="0"/>
                    <a:pt x="0" y="208"/>
                    <a:pt x="123" y="331"/>
                  </a:cubicBezTo>
                  <a:cubicBezTo>
                    <a:pt x="163" y="371"/>
                    <a:pt x="212" y="389"/>
                    <a:pt x="260" y="389"/>
                  </a:cubicBezTo>
                  <a:cubicBezTo>
                    <a:pt x="359" y="389"/>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21"/>
            <p:cNvSpPr/>
            <p:nvPr/>
          </p:nvSpPr>
          <p:spPr>
            <a:xfrm>
              <a:off x="715200" y="1175300"/>
              <a:ext cx="9725" cy="9675"/>
            </a:xfrm>
            <a:custGeom>
              <a:avLst/>
              <a:gdLst/>
              <a:ahLst/>
              <a:cxnLst/>
              <a:rect l="l" t="t" r="r" b="b"/>
              <a:pathLst>
                <a:path w="389" h="387" extrusionOk="0">
                  <a:moveTo>
                    <a:pt x="194" y="0"/>
                  </a:moveTo>
                  <a:cubicBezTo>
                    <a:pt x="86" y="0"/>
                    <a:pt x="0" y="87"/>
                    <a:pt x="0" y="194"/>
                  </a:cubicBezTo>
                  <a:cubicBezTo>
                    <a:pt x="0" y="301"/>
                    <a:pt x="86" y="387"/>
                    <a:pt x="194" y="387"/>
                  </a:cubicBezTo>
                  <a:cubicBezTo>
                    <a:pt x="300" y="387"/>
                    <a:pt x="388" y="301"/>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21"/>
            <p:cNvSpPr/>
            <p:nvPr/>
          </p:nvSpPr>
          <p:spPr>
            <a:xfrm>
              <a:off x="753300" y="11753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9"/>
                    <a:pt x="259" y="389"/>
                  </a:cubicBezTo>
                  <a:cubicBezTo>
                    <a:pt x="359" y="389"/>
                    <a:pt x="454" y="311"/>
                    <a:pt x="454" y="194"/>
                  </a:cubicBezTo>
                  <a:cubicBezTo>
                    <a:pt x="454" y="88"/>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21"/>
            <p:cNvSpPr/>
            <p:nvPr/>
          </p:nvSpPr>
          <p:spPr>
            <a:xfrm>
              <a:off x="794700"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21"/>
            <p:cNvSpPr/>
            <p:nvPr/>
          </p:nvSpPr>
          <p:spPr>
            <a:xfrm>
              <a:off x="832825" y="11753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9"/>
                    <a:pt x="258" y="389"/>
                  </a:cubicBezTo>
                  <a:cubicBezTo>
                    <a:pt x="358" y="389"/>
                    <a:pt x="453" y="311"/>
                    <a:pt x="453" y="194"/>
                  </a:cubicBezTo>
                  <a:cubicBezTo>
                    <a:pt x="453" y="88"/>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21"/>
            <p:cNvSpPr/>
            <p:nvPr/>
          </p:nvSpPr>
          <p:spPr>
            <a:xfrm>
              <a:off x="872575" y="11753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9"/>
                    <a:pt x="122" y="331"/>
                  </a:cubicBezTo>
                  <a:cubicBezTo>
                    <a:pt x="161" y="371"/>
                    <a:pt x="210" y="389"/>
                    <a:pt x="258" y="389"/>
                  </a:cubicBezTo>
                  <a:cubicBezTo>
                    <a:pt x="358" y="389"/>
                    <a:pt x="454" y="311"/>
                    <a:pt x="454" y="194"/>
                  </a:cubicBezTo>
                  <a:cubicBezTo>
                    <a:pt x="454" y="88"/>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21"/>
            <p:cNvSpPr/>
            <p:nvPr/>
          </p:nvSpPr>
          <p:spPr>
            <a:xfrm>
              <a:off x="913950"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2" y="387"/>
                    <a:pt x="389" y="301"/>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21"/>
            <p:cNvSpPr/>
            <p:nvPr/>
          </p:nvSpPr>
          <p:spPr>
            <a:xfrm>
              <a:off x="95370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2" y="387"/>
                    <a:pt x="389" y="301"/>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21"/>
            <p:cNvSpPr/>
            <p:nvPr/>
          </p:nvSpPr>
          <p:spPr>
            <a:xfrm>
              <a:off x="99345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3" y="387"/>
                    <a:pt x="389" y="301"/>
                    <a:pt x="389" y="194"/>
                  </a:cubicBezTo>
                  <a:cubicBezTo>
                    <a:pt x="389" y="87"/>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21"/>
            <p:cNvSpPr/>
            <p:nvPr/>
          </p:nvSpPr>
          <p:spPr>
            <a:xfrm>
              <a:off x="10332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21"/>
            <p:cNvSpPr/>
            <p:nvPr/>
          </p:nvSpPr>
          <p:spPr>
            <a:xfrm>
              <a:off x="107297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21"/>
            <p:cNvSpPr/>
            <p:nvPr/>
          </p:nvSpPr>
          <p:spPr>
            <a:xfrm>
              <a:off x="11127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21"/>
            <p:cNvSpPr/>
            <p:nvPr/>
          </p:nvSpPr>
          <p:spPr>
            <a:xfrm>
              <a:off x="1152500"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8" y="301"/>
                    <a:pt x="388" y="194"/>
                  </a:cubicBezTo>
                  <a:cubicBezTo>
                    <a:pt x="388"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21"/>
            <p:cNvSpPr/>
            <p:nvPr/>
          </p:nvSpPr>
          <p:spPr>
            <a:xfrm>
              <a:off x="1192275" y="1175300"/>
              <a:ext cx="9675" cy="9675"/>
            </a:xfrm>
            <a:custGeom>
              <a:avLst/>
              <a:gdLst/>
              <a:ahLst/>
              <a:cxnLst/>
              <a:rect l="l" t="t" r="r" b="b"/>
              <a:pathLst>
                <a:path w="387" h="387" extrusionOk="0">
                  <a:moveTo>
                    <a:pt x="193" y="0"/>
                  </a:moveTo>
                  <a:cubicBezTo>
                    <a:pt x="86" y="0"/>
                    <a:pt x="0" y="87"/>
                    <a:pt x="0" y="194"/>
                  </a:cubicBezTo>
                  <a:cubicBezTo>
                    <a:pt x="0" y="301"/>
                    <a:pt x="86" y="387"/>
                    <a:pt x="193" y="387"/>
                  </a:cubicBezTo>
                  <a:cubicBezTo>
                    <a:pt x="300" y="387"/>
                    <a:pt x="387" y="301"/>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21"/>
            <p:cNvSpPr/>
            <p:nvPr/>
          </p:nvSpPr>
          <p:spPr>
            <a:xfrm>
              <a:off x="1232025" y="1175300"/>
              <a:ext cx="9675" cy="9675"/>
            </a:xfrm>
            <a:custGeom>
              <a:avLst/>
              <a:gdLst/>
              <a:ahLst/>
              <a:cxnLst/>
              <a:rect l="l" t="t" r="r" b="b"/>
              <a:pathLst>
                <a:path w="387" h="387" extrusionOk="0">
                  <a:moveTo>
                    <a:pt x="194" y="0"/>
                  </a:moveTo>
                  <a:cubicBezTo>
                    <a:pt x="87" y="0"/>
                    <a:pt x="0" y="87"/>
                    <a:pt x="0" y="194"/>
                  </a:cubicBezTo>
                  <a:cubicBezTo>
                    <a:pt x="0" y="301"/>
                    <a:pt x="87" y="387"/>
                    <a:pt x="194" y="387"/>
                  </a:cubicBezTo>
                  <a:cubicBezTo>
                    <a:pt x="300" y="387"/>
                    <a:pt x="387" y="301"/>
                    <a:pt x="387" y="194"/>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21"/>
            <p:cNvSpPr/>
            <p:nvPr/>
          </p:nvSpPr>
          <p:spPr>
            <a:xfrm>
              <a:off x="236475"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21"/>
            <p:cNvSpPr/>
            <p:nvPr/>
          </p:nvSpPr>
          <p:spPr>
            <a:xfrm>
              <a:off x="276225" y="11412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21"/>
            <p:cNvSpPr/>
            <p:nvPr/>
          </p:nvSpPr>
          <p:spPr>
            <a:xfrm>
              <a:off x="31762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2" y="387"/>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21"/>
            <p:cNvSpPr/>
            <p:nvPr/>
          </p:nvSpPr>
          <p:spPr>
            <a:xfrm>
              <a:off x="355750" y="1141200"/>
              <a:ext cx="11350" cy="9700"/>
            </a:xfrm>
            <a:custGeom>
              <a:avLst/>
              <a:gdLst/>
              <a:ahLst/>
              <a:cxnLst/>
              <a:rect l="l" t="t" r="r" b="b"/>
              <a:pathLst>
                <a:path w="454" h="388" extrusionOk="0">
                  <a:moveTo>
                    <a:pt x="259" y="0"/>
                  </a:moveTo>
                  <a:cubicBezTo>
                    <a:pt x="87" y="0"/>
                    <a:pt x="0" y="208"/>
                    <a:pt x="123" y="331"/>
                  </a:cubicBezTo>
                  <a:cubicBezTo>
                    <a:pt x="162" y="370"/>
                    <a:pt x="210" y="387"/>
                    <a:pt x="258" y="387"/>
                  </a:cubicBezTo>
                  <a:cubicBezTo>
                    <a:pt x="357" y="387"/>
                    <a:pt x="453" y="310"/>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21"/>
            <p:cNvSpPr/>
            <p:nvPr/>
          </p:nvSpPr>
          <p:spPr>
            <a:xfrm>
              <a:off x="397125" y="114120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21"/>
            <p:cNvSpPr/>
            <p:nvPr/>
          </p:nvSpPr>
          <p:spPr>
            <a:xfrm>
              <a:off x="435250" y="1141200"/>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21"/>
            <p:cNvSpPr/>
            <p:nvPr/>
          </p:nvSpPr>
          <p:spPr>
            <a:xfrm>
              <a:off x="475000" y="1141200"/>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21"/>
            <p:cNvSpPr/>
            <p:nvPr/>
          </p:nvSpPr>
          <p:spPr>
            <a:xfrm>
              <a:off x="516425" y="11412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21"/>
            <p:cNvSpPr/>
            <p:nvPr/>
          </p:nvSpPr>
          <p:spPr>
            <a:xfrm>
              <a:off x="554500" y="1141200"/>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21"/>
            <p:cNvSpPr/>
            <p:nvPr/>
          </p:nvSpPr>
          <p:spPr>
            <a:xfrm>
              <a:off x="595925"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21"/>
            <p:cNvSpPr/>
            <p:nvPr/>
          </p:nvSpPr>
          <p:spPr>
            <a:xfrm>
              <a:off x="634025" y="11412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21"/>
            <p:cNvSpPr/>
            <p:nvPr/>
          </p:nvSpPr>
          <p:spPr>
            <a:xfrm>
              <a:off x="673775" y="1141200"/>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21"/>
            <p:cNvSpPr/>
            <p:nvPr/>
          </p:nvSpPr>
          <p:spPr>
            <a:xfrm>
              <a:off x="715200" y="114120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21"/>
            <p:cNvSpPr/>
            <p:nvPr/>
          </p:nvSpPr>
          <p:spPr>
            <a:xfrm>
              <a:off x="753300"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21"/>
            <p:cNvSpPr/>
            <p:nvPr/>
          </p:nvSpPr>
          <p:spPr>
            <a:xfrm>
              <a:off x="794700"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21"/>
            <p:cNvSpPr/>
            <p:nvPr/>
          </p:nvSpPr>
          <p:spPr>
            <a:xfrm>
              <a:off x="832825" y="1141200"/>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7"/>
                    <a:pt x="36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21"/>
            <p:cNvSpPr/>
            <p:nvPr/>
          </p:nvSpPr>
          <p:spPr>
            <a:xfrm>
              <a:off x="872575" y="1141200"/>
              <a:ext cx="11350" cy="9725"/>
            </a:xfrm>
            <a:custGeom>
              <a:avLst/>
              <a:gdLst/>
              <a:ahLst/>
              <a:cxnLst/>
              <a:rect l="l" t="t" r="r" b="b"/>
              <a:pathLst>
                <a:path w="454" h="389" extrusionOk="0">
                  <a:moveTo>
                    <a:pt x="260" y="0"/>
                  </a:moveTo>
                  <a:cubicBezTo>
                    <a:pt x="87" y="0"/>
                    <a:pt x="0" y="208"/>
                    <a:pt x="122" y="331"/>
                  </a:cubicBezTo>
                  <a:cubicBezTo>
                    <a:pt x="161" y="370"/>
                    <a:pt x="210" y="388"/>
                    <a:pt x="258"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21"/>
            <p:cNvSpPr/>
            <p:nvPr/>
          </p:nvSpPr>
          <p:spPr>
            <a:xfrm>
              <a:off x="913950"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21"/>
            <p:cNvSpPr/>
            <p:nvPr/>
          </p:nvSpPr>
          <p:spPr>
            <a:xfrm>
              <a:off x="95370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21"/>
            <p:cNvSpPr/>
            <p:nvPr/>
          </p:nvSpPr>
          <p:spPr>
            <a:xfrm>
              <a:off x="99345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21"/>
            <p:cNvSpPr/>
            <p:nvPr/>
          </p:nvSpPr>
          <p:spPr>
            <a:xfrm>
              <a:off x="10332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21"/>
            <p:cNvSpPr/>
            <p:nvPr/>
          </p:nvSpPr>
          <p:spPr>
            <a:xfrm>
              <a:off x="107297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21"/>
            <p:cNvSpPr/>
            <p:nvPr/>
          </p:nvSpPr>
          <p:spPr>
            <a:xfrm>
              <a:off x="11127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21"/>
            <p:cNvSpPr/>
            <p:nvPr/>
          </p:nvSpPr>
          <p:spPr>
            <a:xfrm>
              <a:off x="1152500"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21"/>
            <p:cNvSpPr/>
            <p:nvPr/>
          </p:nvSpPr>
          <p:spPr>
            <a:xfrm>
              <a:off x="1192275" y="11412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21"/>
            <p:cNvSpPr/>
            <p:nvPr/>
          </p:nvSpPr>
          <p:spPr>
            <a:xfrm>
              <a:off x="1232025" y="1141200"/>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21"/>
            <p:cNvSpPr/>
            <p:nvPr/>
          </p:nvSpPr>
          <p:spPr>
            <a:xfrm>
              <a:off x="236475"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21"/>
            <p:cNvSpPr/>
            <p:nvPr/>
          </p:nvSpPr>
          <p:spPr>
            <a:xfrm>
              <a:off x="276225" y="1107075"/>
              <a:ext cx="11375" cy="9725"/>
            </a:xfrm>
            <a:custGeom>
              <a:avLst/>
              <a:gdLst/>
              <a:ahLst/>
              <a:cxnLst/>
              <a:rect l="l" t="t" r="r" b="b"/>
              <a:pathLst>
                <a:path w="455" h="389" extrusionOk="0">
                  <a:moveTo>
                    <a:pt x="260" y="1"/>
                  </a:moveTo>
                  <a:cubicBezTo>
                    <a:pt x="87" y="1"/>
                    <a:pt x="1" y="209"/>
                    <a:pt x="124" y="331"/>
                  </a:cubicBezTo>
                  <a:cubicBezTo>
                    <a:pt x="163" y="371"/>
                    <a:pt x="212" y="388"/>
                    <a:pt x="259" y="388"/>
                  </a:cubicBezTo>
                  <a:cubicBezTo>
                    <a:pt x="359" y="388"/>
                    <a:pt x="454" y="312"/>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21"/>
            <p:cNvSpPr/>
            <p:nvPr/>
          </p:nvSpPr>
          <p:spPr>
            <a:xfrm>
              <a:off x="31762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21"/>
            <p:cNvSpPr/>
            <p:nvPr/>
          </p:nvSpPr>
          <p:spPr>
            <a:xfrm>
              <a:off x="355750" y="1107075"/>
              <a:ext cx="11350" cy="9700"/>
            </a:xfrm>
            <a:custGeom>
              <a:avLst/>
              <a:gdLst/>
              <a:ahLst/>
              <a:cxnLst/>
              <a:rect l="l" t="t" r="r" b="b"/>
              <a:pathLst>
                <a:path w="454" h="388" extrusionOk="0">
                  <a:moveTo>
                    <a:pt x="259" y="1"/>
                  </a:moveTo>
                  <a:cubicBezTo>
                    <a:pt x="87" y="1"/>
                    <a:pt x="0" y="209"/>
                    <a:pt x="123" y="331"/>
                  </a:cubicBezTo>
                  <a:cubicBezTo>
                    <a:pt x="162" y="370"/>
                    <a:pt x="210" y="388"/>
                    <a:pt x="258" y="388"/>
                  </a:cubicBezTo>
                  <a:cubicBezTo>
                    <a:pt x="357" y="388"/>
                    <a:pt x="453" y="311"/>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21"/>
            <p:cNvSpPr/>
            <p:nvPr/>
          </p:nvSpPr>
          <p:spPr>
            <a:xfrm>
              <a:off x="397125" y="11070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21"/>
            <p:cNvSpPr/>
            <p:nvPr/>
          </p:nvSpPr>
          <p:spPr>
            <a:xfrm>
              <a:off x="435250" y="1107075"/>
              <a:ext cx="11350" cy="9725"/>
            </a:xfrm>
            <a:custGeom>
              <a:avLst/>
              <a:gdLst/>
              <a:ahLst/>
              <a:cxnLst/>
              <a:rect l="l" t="t" r="r" b="b"/>
              <a:pathLst>
                <a:path w="454" h="389" extrusionOk="0">
                  <a:moveTo>
                    <a:pt x="260" y="1"/>
                  </a:moveTo>
                  <a:cubicBezTo>
                    <a:pt x="87" y="1"/>
                    <a:pt x="0" y="209"/>
                    <a:pt x="123" y="331"/>
                  </a:cubicBezTo>
                  <a:cubicBezTo>
                    <a:pt x="163"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21"/>
            <p:cNvSpPr/>
            <p:nvPr/>
          </p:nvSpPr>
          <p:spPr>
            <a:xfrm>
              <a:off x="475000" y="11070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21"/>
            <p:cNvSpPr/>
            <p:nvPr/>
          </p:nvSpPr>
          <p:spPr>
            <a:xfrm>
              <a:off x="516425" y="11070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21"/>
            <p:cNvSpPr/>
            <p:nvPr/>
          </p:nvSpPr>
          <p:spPr>
            <a:xfrm>
              <a:off x="554500" y="1107075"/>
              <a:ext cx="11375" cy="9725"/>
            </a:xfrm>
            <a:custGeom>
              <a:avLst/>
              <a:gdLst/>
              <a:ahLst/>
              <a:cxnLst/>
              <a:rect l="l" t="t" r="r" b="b"/>
              <a:pathLst>
                <a:path w="455" h="389" extrusionOk="0">
                  <a:moveTo>
                    <a:pt x="262" y="1"/>
                  </a:moveTo>
                  <a:cubicBezTo>
                    <a:pt x="87" y="1"/>
                    <a:pt x="1" y="209"/>
                    <a:pt x="124" y="331"/>
                  </a:cubicBezTo>
                  <a:cubicBezTo>
                    <a:pt x="163" y="371"/>
                    <a:pt x="212" y="389"/>
                    <a:pt x="259" y="389"/>
                  </a:cubicBezTo>
                  <a:cubicBezTo>
                    <a:pt x="359" y="389"/>
                    <a:pt x="454" y="312"/>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21"/>
            <p:cNvSpPr/>
            <p:nvPr/>
          </p:nvSpPr>
          <p:spPr>
            <a:xfrm>
              <a:off x="595925"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21"/>
            <p:cNvSpPr/>
            <p:nvPr/>
          </p:nvSpPr>
          <p:spPr>
            <a:xfrm>
              <a:off x="634025" y="1107075"/>
              <a:ext cx="11375" cy="9725"/>
            </a:xfrm>
            <a:custGeom>
              <a:avLst/>
              <a:gdLst/>
              <a:ahLst/>
              <a:cxnLst/>
              <a:rect l="l" t="t" r="r" b="b"/>
              <a:pathLst>
                <a:path w="455" h="389" extrusionOk="0">
                  <a:moveTo>
                    <a:pt x="261" y="1"/>
                  </a:moveTo>
                  <a:cubicBezTo>
                    <a:pt x="88" y="1"/>
                    <a:pt x="0" y="209"/>
                    <a:pt x="123" y="331"/>
                  </a:cubicBezTo>
                  <a:cubicBezTo>
                    <a:pt x="163" y="371"/>
                    <a:pt x="211" y="389"/>
                    <a:pt x="259" y="389"/>
                  </a:cubicBezTo>
                  <a:cubicBezTo>
                    <a:pt x="359" y="389"/>
                    <a:pt x="454"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21"/>
            <p:cNvSpPr/>
            <p:nvPr/>
          </p:nvSpPr>
          <p:spPr>
            <a:xfrm>
              <a:off x="673775" y="11070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21"/>
            <p:cNvSpPr/>
            <p:nvPr/>
          </p:nvSpPr>
          <p:spPr>
            <a:xfrm>
              <a:off x="715200" y="11070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21"/>
            <p:cNvSpPr/>
            <p:nvPr/>
          </p:nvSpPr>
          <p:spPr>
            <a:xfrm>
              <a:off x="753300"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21"/>
            <p:cNvSpPr/>
            <p:nvPr/>
          </p:nvSpPr>
          <p:spPr>
            <a:xfrm>
              <a:off x="794700"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21"/>
            <p:cNvSpPr/>
            <p:nvPr/>
          </p:nvSpPr>
          <p:spPr>
            <a:xfrm>
              <a:off x="832825" y="1107075"/>
              <a:ext cx="11350" cy="9725"/>
            </a:xfrm>
            <a:custGeom>
              <a:avLst/>
              <a:gdLst/>
              <a:ahLst/>
              <a:cxnLst/>
              <a:rect l="l" t="t" r="r" b="b"/>
              <a:pathLst>
                <a:path w="454" h="389" extrusionOk="0">
                  <a:moveTo>
                    <a:pt x="259" y="1"/>
                  </a:moveTo>
                  <a:cubicBezTo>
                    <a:pt x="87" y="1"/>
                    <a:pt x="0" y="209"/>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21"/>
            <p:cNvSpPr/>
            <p:nvPr/>
          </p:nvSpPr>
          <p:spPr>
            <a:xfrm>
              <a:off x="872575" y="11070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21"/>
            <p:cNvSpPr/>
            <p:nvPr/>
          </p:nvSpPr>
          <p:spPr>
            <a:xfrm>
              <a:off x="913950"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21"/>
            <p:cNvSpPr/>
            <p:nvPr/>
          </p:nvSpPr>
          <p:spPr>
            <a:xfrm>
              <a:off x="95370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21"/>
            <p:cNvSpPr/>
            <p:nvPr/>
          </p:nvSpPr>
          <p:spPr>
            <a:xfrm>
              <a:off x="99345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21"/>
            <p:cNvSpPr/>
            <p:nvPr/>
          </p:nvSpPr>
          <p:spPr>
            <a:xfrm>
              <a:off x="10332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21"/>
            <p:cNvSpPr/>
            <p:nvPr/>
          </p:nvSpPr>
          <p:spPr>
            <a:xfrm>
              <a:off x="107297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21"/>
            <p:cNvSpPr/>
            <p:nvPr/>
          </p:nvSpPr>
          <p:spPr>
            <a:xfrm>
              <a:off x="11127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21"/>
            <p:cNvSpPr/>
            <p:nvPr/>
          </p:nvSpPr>
          <p:spPr>
            <a:xfrm>
              <a:off x="1152500"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21"/>
            <p:cNvSpPr/>
            <p:nvPr/>
          </p:nvSpPr>
          <p:spPr>
            <a:xfrm>
              <a:off x="1192275" y="11070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21"/>
            <p:cNvSpPr/>
            <p:nvPr/>
          </p:nvSpPr>
          <p:spPr>
            <a:xfrm>
              <a:off x="1232025" y="11070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21"/>
            <p:cNvSpPr/>
            <p:nvPr/>
          </p:nvSpPr>
          <p:spPr>
            <a:xfrm>
              <a:off x="236475"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21"/>
            <p:cNvSpPr/>
            <p:nvPr/>
          </p:nvSpPr>
          <p:spPr>
            <a:xfrm>
              <a:off x="276225" y="1072975"/>
              <a:ext cx="11375" cy="9725"/>
            </a:xfrm>
            <a:custGeom>
              <a:avLst/>
              <a:gdLst/>
              <a:ahLst/>
              <a:cxnLst/>
              <a:rect l="l" t="t" r="r" b="b"/>
              <a:pathLst>
                <a:path w="455" h="389" extrusionOk="0">
                  <a:moveTo>
                    <a:pt x="260" y="1"/>
                  </a:moveTo>
                  <a:cubicBezTo>
                    <a:pt x="87" y="1"/>
                    <a:pt x="1" y="208"/>
                    <a:pt x="124" y="331"/>
                  </a:cubicBezTo>
                  <a:cubicBezTo>
                    <a:pt x="163" y="371"/>
                    <a:pt x="212" y="389"/>
                    <a:pt x="259" y="389"/>
                  </a:cubicBezTo>
                  <a:cubicBezTo>
                    <a:pt x="359" y="389"/>
                    <a:pt x="454" y="311"/>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21"/>
            <p:cNvSpPr/>
            <p:nvPr/>
          </p:nvSpPr>
          <p:spPr>
            <a:xfrm>
              <a:off x="31762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21"/>
            <p:cNvSpPr/>
            <p:nvPr/>
          </p:nvSpPr>
          <p:spPr>
            <a:xfrm>
              <a:off x="355750" y="107297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21"/>
            <p:cNvSpPr/>
            <p:nvPr/>
          </p:nvSpPr>
          <p:spPr>
            <a:xfrm>
              <a:off x="397125" y="10729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21"/>
            <p:cNvSpPr/>
            <p:nvPr/>
          </p:nvSpPr>
          <p:spPr>
            <a:xfrm>
              <a:off x="435250" y="10729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21"/>
            <p:cNvSpPr/>
            <p:nvPr/>
          </p:nvSpPr>
          <p:spPr>
            <a:xfrm>
              <a:off x="475000" y="107297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21"/>
            <p:cNvSpPr/>
            <p:nvPr/>
          </p:nvSpPr>
          <p:spPr>
            <a:xfrm>
              <a:off x="516425" y="10729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21"/>
            <p:cNvSpPr/>
            <p:nvPr/>
          </p:nvSpPr>
          <p:spPr>
            <a:xfrm>
              <a:off x="554500" y="107297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21"/>
            <p:cNvSpPr/>
            <p:nvPr/>
          </p:nvSpPr>
          <p:spPr>
            <a:xfrm>
              <a:off x="595925"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21"/>
            <p:cNvSpPr/>
            <p:nvPr/>
          </p:nvSpPr>
          <p:spPr>
            <a:xfrm>
              <a:off x="63402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21"/>
            <p:cNvSpPr/>
            <p:nvPr/>
          </p:nvSpPr>
          <p:spPr>
            <a:xfrm>
              <a:off x="67377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21"/>
            <p:cNvSpPr/>
            <p:nvPr/>
          </p:nvSpPr>
          <p:spPr>
            <a:xfrm>
              <a:off x="715200" y="10729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21"/>
            <p:cNvSpPr/>
            <p:nvPr/>
          </p:nvSpPr>
          <p:spPr>
            <a:xfrm>
              <a:off x="753300"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21"/>
            <p:cNvSpPr/>
            <p:nvPr/>
          </p:nvSpPr>
          <p:spPr>
            <a:xfrm>
              <a:off x="794700"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21"/>
            <p:cNvSpPr/>
            <p:nvPr/>
          </p:nvSpPr>
          <p:spPr>
            <a:xfrm>
              <a:off x="832825" y="10729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21"/>
            <p:cNvSpPr/>
            <p:nvPr/>
          </p:nvSpPr>
          <p:spPr>
            <a:xfrm>
              <a:off x="872575" y="1072975"/>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9"/>
                    <a:pt x="259" y="389"/>
                  </a:cubicBezTo>
                  <a:cubicBezTo>
                    <a:pt x="358" y="389"/>
                    <a:pt x="454" y="311"/>
                    <a:pt x="454" y="195"/>
                  </a:cubicBezTo>
                  <a:cubicBezTo>
                    <a:pt x="454" y="88"/>
                    <a:pt x="367"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21"/>
            <p:cNvSpPr/>
            <p:nvPr/>
          </p:nvSpPr>
          <p:spPr>
            <a:xfrm>
              <a:off x="913950"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21"/>
            <p:cNvSpPr/>
            <p:nvPr/>
          </p:nvSpPr>
          <p:spPr>
            <a:xfrm>
              <a:off x="95370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21"/>
            <p:cNvSpPr/>
            <p:nvPr/>
          </p:nvSpPr>
          <p:spPr>
            <a:xfrm>
              <a:off x="99345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21"/>
            <p:cNvSpPr/>
            <p:nvPr/>
          </p:nvSpPr>
          <p:spPr>
            <a:xfrm>
              <a:off x="10332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21"/>
            <p:cNvSpPr/>
            <p:nvPr/>
          </p:nvSpPr>
          <p:spPr>
            <a:xfrm>
              <a:off x="107297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21"/>
            <p:cNvSpPr/>
            <p:nvPr/>
          </p:nvSpPr>
          <p:spPr>
            <a:xfrm>
              <a:off x="11127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21"/>
            <p:cNvSpPr/>
            <p:nvPr/>
          </p:nvSpPr>
          <p:spPr>
            <a:xfrm>
              <a:off x="1152500"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21"/>
            <p:cNvSpPr/>
            <p:nvPr/>
          </p:nvSpPr>
          <p:spPr>
            <a:xfrm>
              <a:off x="1192275" y="10729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21"/>
            <p:cNvSpPr/>
            <p:nvPr/>
          </p:nvSpPr>
          <p:spPr>
            <a:xfrm>
              <a:off x="1232025" y="10729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21"/>
            <p:cNvSpPr/>
            <p:nvPr/>
          </p:nvSpPr>
          <p:spPr>
            <a:xfrm>
              <a:off x="236475"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21"/>
            <p:cNvSpPr/>
            <p:nvPr/>
          </p:nvSpPr>
          <p:spPr>
            <a:xfrm>
              <a:off x="276225" y="1038875"/>
              <a:ext cx="11375" cy="9725"/>
            </a:xfrm>
            <a:custGeom>
              <a:avLst/>
              <a:gdLst/>
              <a:ahLst/>
              <a:cxnLst/>
              <a:rect l="l" t="t" r="r" b="b"/>
              <a:pathLst>
                <a:path w="455" h="389" extrusionOk="0">
                  <a:moveTo>
                    <a:pt x="260" y="0"/>
                  </a:moveTo>
                  <a:cubicBezTo>
                    <a:pt x="87" y="0"/>
                    <a:pt x="1" y="210"/>
                    <a:pt x="124" y="331"/>
                  </a:cubicBezTo>
                  <a:cubicBezTo>
                    <a:pt x="163" y="371"/>
                    <a:pt x="212" y="388"/>
                    <a:pt x="259" y="388"/>
                  </a:cubicBezTo>
                  <a:cubicBezTo>
                    <a:pt x="359" y="388"/>
                    <a:pt x="454" y="311"/>
                    <a:pt x="454" y="194"/>
                  </a:cubicBezTo>
                  <a:cubicBezTo>
                    <a:pt x="454" y="87"/>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21"/>
            <p:cNvSpPr/>
            <p:nvPr/>
          </p:nvSpPr>
          <p:spPr>
            <a:xfrm>
              <a:off x="31762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2" y="388"/>
                    <a:pt x="388" y="301"/>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21"/>
            <p:cNvSpPr/>
            <p:nvPr/>
          </p:nvSpPr>
          <p:spPr>
            <a:xfrm>
              <a:off x="355750" y="1038875"/>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21"/>
            <p:cNvSpPr/>
            <p:nvPr/>
          </p:nvSpPr>
          <p:spPr>
            <a:xfrm>
              <a:off x="397125" y="1038875"/>
              <a:ext cx="9725" cy="9725"/>
            </a:xfrm>
            <a:custGeom>
              <a:avLst/>
              <a:gdLst/>
              <a:ahLst/>
              <a:cxnLst/>
              <a:rect l="l" t="t" r="r" b="b"/>
              <a:pathLst>
                <a:path w="389" h="389" extrusionOk="0">
                  <a:moveTo>
                    <a:pt x="195" y="0"/>
                  </a:moveTo>
                  <a:cubicBezTo>
                    <a:pt x="88" y="0"/>
                    <a:pt x="1" y="87"/>
                    <a:pt x="1" y="194"/>
                  </a:cubicBezTo>
                  <a:cubicBezTo>
                    <a:pt x="1" y="301"/>
                    <a:pt x="88" y="388"/>
                    <a:pt x="195" y="388"/>
                  </a:cubicBezTo>
                  <a:cubicBezTo>
                    <a:pt x="302" y="388"/>
                    <a:pt x="389" y="301"/>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21"/>
            <p:cNvSpPr/>
            <p:nvPr/>
          </p:nvSpPr>
          <p:spPr>
            <a:xfrm>
              <a:off x="435250" y="1038875"/>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21"/>
            <p:cNvSpPr/>
            <p:nvPr/>
          </p:nvSpPr>
          <p:spPr>
            <a:xfrm>
              <a:off x="475000" y="1038875"/>
              <a:ext cx="11350" cy="9725"/>
            </a:xfrm>
            <a:custGeom>
              <a:avLst/>
              <a:gdLst/>
              <a:ahLst/>
              <a:cxnLst/>
              <a:rect l="l" t="t" r="r" b="b"/>
              <a:pathLst>
                <a:path w="454" h="389" extrusionOk="0">
                  <a:moveTo>
                    <a:pt x="260" y="0"/>
                  </a:moveTo>
                  <a:cubicBezTo>
                    <a:pt x="87" y="0"/>
                    <a:pt x="1" y="210"/>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21"/>
            <p:cNvSpPr/>
            <p:nvPr/>
          </p:nvSpPr>
          <p:spPr>
            <a:xfrm>
              <a:off x="516425" y="1038875"/>
              <a:ext cx="9675" cy="9725"/>
            </a:xfrm>
            <a:custGeom>
              <a:avLst/>
              <a:gdLst/>
              <a:ahLst/>
              <a:cxnLst/>
              <a:rect l="l" t="t" r="r" b="b"/>
              <a:pathLst>
                <a:path w="387" h="389" extrusionOk="0">
                  <a:moveTo>
                    <a:pt x="193" y="0"/>
                  </a:moveTo>
                  <a:cubicBezTo>
                    <a:pt x="87" y="0"/>
                    <a:pt x="0" y="87"/>
                    <a:pt x="0" y="194"/>
                  </a:cubicBezTo>
                  <a:cubicBezTo>
                    <a:pt x="0" y="301"/>
                    <a:pt x="87" y="388"/>
                    <a:pt x="193" y="388"/>
                  </a:cubicBezTo>
                  <a:cubicBezTo>
                    <a:pt x="301" y="388"/>
                    <a:pt x="387" y="301"/>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21"/>
            <p:cNvSpPr/>
            <p:nvPr/>
          </p:nvSpPr>
          <p:spPr>
            <a:xfrm>
              <a:off x="554500" y="1038875"/>
              <a:ext cx="11375" cy="9725"/>
            </a:xfrm>
            <a:custGeom>
              <a:avLst/>
              <a:gdLst/>
              <a:ahLst/>
              <a:cxnLst/>
              <a:rect l="l" t="t" r="r" b="b"/>
              <a:pathLst>
                <a:path w="455" h="389" extrusionOk="0">
                  <a:moveTo>
                    <a:pt x="262" y="0"/>
                  </a:moveTo>
                  <a:cubicBezTo>
                    <a:pt x="87" y="0"/>
                    <a:pt x="1" y="210"/>
                    <a:pt x="124" y="331"/>
                  </a:cubicBezTo>
                  <a:cubicBezTo>
                    <a:pt x="163" y="371"/>
                    <a:pt x="212" y="388"/>
                    <a:pt x="260" y="388"/>
                  </a:cubicBezTo>
                  <a:cubicBezTo>
                    <a:pt x="359" y="388"/>
                    <a:pt x="454" y="311"/>
                    <a:pt x="454"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21"/>
            <p:cNvSpPr/>
            <p:nvPr/>
          </p:nvSpPr>
          <p:spPr>
            <a:xfrm>
              <a:off x="595925"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7" y="301"/>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21"/>
            <p:cNvSpPr/>
            <p:nvPr/>
          </p:nvSpPr>
          <p:spPr>
            <a:xfrm>
              <a:off x="63402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21"/>
            <p:cNvSpPr/>
            <p:nvPr/>
          </p:nvSpPr>
          <p:spPr>
            <a:xfrm>
              <a:off x="67377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21"/>
            <p:cNvSpPr/>
            <p:nvPr/>
          </p:nvSpPr>
          <p:spPr>
            <a:xfrm>
              <a:off x="715200" y="1038875"/>
              <a:ext cx="9725" cy="9725"/>
            </a:xfrm>
            <a:custGeom>
              <a:avLst/>
              <a:gdLst/>
              <a:ahLst/>
              <a:cxnLst/>
              <a:rect l="l" t="t" r="r" b="b"/>
              <a:pathLst>
                <a:path w="389" h="389" extrusionOk="0">
                  <a:moveTo>
                    <a:pt x="194" y="0"/>
                  </a:moveTo>
                  <a:cubicBezTo>
                    <a:pt x="86" y="0"/>
                    <a:pt x="0" y="87"/>
                    <a:pt x="0" y="194"/>
                  </a:cubicBezTo>
                  <a:cubicBezTo>
                    <a:pt x="0" y="301"/>
                    <a:pt x="86" y="388"/>
                    <a:pt x="194" y="388"/>
                  </a:cubicBezTo>
                  <a:cubicBezTo>
                    <a:pt x="300" y="388"/>
                    <a:pt x="388" y="301"/>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21"/>
            <p:cNvSpPr/>
            <p:nvPr/>
          </p:nvSpPr>
          <p:spPr>
            <a:xfrm>
              <a:off x="753300"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21"/>
            <p:cNvSpPr/>
            <p:nvPr/>
          </p:nvSpPr>
          <p:spPr>
            <a:xfrm>
              <a:off x="794700"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21"/>
            <p:cNvSpPr/>
            <p:nvPr/>
          </p:nvSpPr>
          <p:spPr>
            <a:xfrm>
              <a:off x="832825" y="1038875"/>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21"/>
            <p:cNvSpPr/>
            <p:nvPr/>
          </p:nvSpPr>
          <p:spPr>
            <a:xfrm>
              <a:off x="872575" y="1038875"/>
              <a:ext cx="11350" cy="9725"/>
            </a:xfrm>
            <a:custGeom>
              <a:avLst/>
              <a:gdLst/>
              <a:ahLst/>
              <a:cxnLst/>
              <a:rect l="l" t="t" r="r" b="b"/>
              <a:pathLst>
                <a:path w="454" h="389" extrusionOk="0">
                  <a:moveTo>
                    <a:pt x="260" y="0"/>
                  </a:moveTo>
                  <a:cubicBezTo>
                    <a:pt x="87" y="0"/>
                    <a:pt x="0" y="210"/>
                    <a:pt x="122" y="331"/>
                  </a:cubicBezTo>
                  <a:cubicBezTo>
                    <a:pt x="161" y="371"/>
                    <a:pt x="210" y="388"/>
                    <a:pt x="258"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21"/>
            <p:cNvSpPr/>
            <p:nvPr/>
          </p:nvSpPr>
          <p:spPr>
            <a:xfrm>
              <a:off x="913950"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2" y="388"/>
                    <a:pt x="389" y="301"/>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21"/>
            <p:cNvSpPr/>
            <p:nvPr/>
          </p:nvSpPr>
          <p:spPr>
            <a:xfrm>
              <a:off x="95370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2" y="388"/>
                    <a:pt x="389" y="301"/>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21"/>
            <p:cNvSpPr/>
            <p:nvPr/>
          </p:nvSpPr>
          <p:spPr>
            <a:xfrm>
              <a:off x="99345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3" y="388"/>
                    <a:pt x="389" y="301"/>
                    <a:pt x="389" y="194"/>
                  </a:cubicBezTo>
                  <a:cubicBezTo>
                    <a:pt x="389" y="87"/>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21"/>
            <p:cNvSpPr/>
            <p:nvPr/>
          </p:nvSpPr>
          <p:spPr>
            <a:xfrm>
              <a:off x="10332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21"/>
            <p:cNvSpPr/>
            <p:nvPr/>
          </p:nvSpPr>
          <p:spPr>
            <a:xfrm>
              <a:off x="107297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21"/>
            <p:cNvSpPr/>
            <p:nvPr/>
          </p:nvSpPr>
          <p:spPr>
            <a:xfrm>
              <a:off x="11127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21"/>
            <p:cNvSpPr/>
            <p:nvPr/>
          </p:nvSpPr>
          <p:spPr>
            <a:xfrm>
              <a:off x="1152500"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8" y="301"/>
                    <a:pt x="388" y="194"/>
                  </a:cubicBezTo>
                  <a:cubicBezTo>
                    <a:pt x="388"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21"/>
            <p:cNvSpPr/>
            <p:nvPr/>
          </p:nvSpPr>
          <p:spPr>
            <a:xfrm>
              <a:off x="1192275" y="1038875"/>
              <a:ext cx="9675" cy="9725"/>
            </a:xfrm>
            <a:custGeom>
              <a:avLst/>
              <a:gdLst/>
              <a:ahLst/>
              <a:cxnLst/>
              <a:rect l="l" t="t" r="r" b="b"/>
              <a:pathLst>
                <a:path w="387" h="389" extrusionOk="0">
                  <a:moveTo>
                    <a:pt x="193" y="0"/>
                  </a:moveTo>
                  <a:cubicBezTo>
                    <a:pt x="86" y="0"/>
                    <a:pt x="0" y="87"/>
                    <a:pt x="0" y="194"/>
                  </a:cubicBezTo>
                  <a:cubicBezTo>
                    <a:pt x="0" y="301"/>
                    <a:pt x="86" y="388"/>
                    <a:pt x="193" y="388"/>
                  </a:cubicBezTo>
                  <a:cubicBezTo>
                    <a:pt x="300" y="388"/>
                    <a:pt x="387" y="301"/>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21"/>
            <p:cNvSpPr/>
            <p:nvPr/>
          </p:nvSpPr>
          <p:spPr>
            <a:xfrm>
              <a:off x="1232025" y="1038875"/>
              <a:ext cx="9675" cy="9725"/>
            </a:xfrm>
            <a:custGeom>
              <a:avLst/>
              <a:gdLst/>
              <a:ahLst/>
              <a:cxnLst/>
              <a:rect l="l" t="t" r="r" b="b"/>
              <a:pathLst>
                <a:path w="387" h="389" extrusionOk="0">
                  <a:moveTo>
                    <a:pt x="194" y="0"/>
                  </a:moveTo>
                  <a:cubicBezTo>
                    <a:pt x="87" y="0"/>
                    <a:pt x="0" y="87"/>
                    <a:pt x="0" y="194"/>
                  </a:cubicBezTo>
                  <a:cubicBezTo>
                    <a:pt x="0" y="301"/>
                    <a:pt x="87" y="388"/>
                    <a:pt x="194" y="388"/>
                  </a:cubicBezTo>
                  <a:cubicBezTo>
                    <a:pt x="300" y="388"/>
                    <a:pt x="387" y="301"/>
                    <a:pt x="387" y="194"/>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21"/>
            <p:cNvSpPr/>
            <p:nvPr/>
          </p:nvSpPr>
          <p:spPr>
            <a:xfrm>
              <a:off x="236475"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9"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21"/>
            <p:cNvSpPr/>
            <p:nvPr/>
          </p:nvSpPr>
          <p:spPr>
            <a:xfrm>
              <a:off x="276225" y="1004800"/>
              <a:ext cx="11375" cy="9700"/>
            </a:xfrm>
            <a:custGeom>
              <a:avLst/>
              <a:gdLst/>
              <a:ahLst/>
              <a:cxnLst/>
              <a:rect l="l" t="t" r="r" b="b"/>
              <a:pathLst>
                <a:path w="455" h="388" extrusionOk="0">
                  <a:moveTo>
                    <a:pt x="263" y="1"/>
                  </a:moveTo>
                  <a:cubicBezTo>
                    <a:pt x="262" y="1"/>
                    <a:pt x="261" y="1"/>
                    <a:pt x="260" y="1"/>
                  </a:cubicBezTo>
                  <a:cubicBezTo>
                    <a:pt x="87" y="1"/>
                    <a:pt x="1" y="208"/>
                    <a:pt x="124" y="331"/>
                  </a:cubicBezTo>
                  <a:cubicBezTo>
                    <a:pt x="163" y="370"/>
                    <a:pt x="211" y="388"/>
                    <a:pt x="259" y="388"/>
                  </a:cubicBezTo>
                  <a:cubicBezTo>
                    <a:pt x="358" y="388"/>
                    <a:pt x="454" y="311"/>
                    <a:pt x="454" y="195"/>
                  </a:cubicBezTo>
                  <a:cubicBezTo>
                    <a:pt x="454" y="88"/>
                    <a:pt x="369"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21"/>
            <p:cNvSpPr/>
            <p:nvPr/>
          </p:nvSpPr>
          <p:spPr>
            <a:xfrm>
              <a:off x="31762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2" y="388"/>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21"/>
            <p:cNvSpPr/>
            <p:nvPr/>
          </p:nvSpPr>
          <p:spPr>
            <a:xfrm>
              <a:off x="355750" y="1004775"/>
              <a:ext cx="11350" cy="9725"/>
            </a:xfrm>
            <a:custGeom>
              <a:avLst/>
              <a:gdLst/>
              <a:ahLst/>
              <a:cxnLst/>
              <a:rect l="l" t="t" r="r" b="b"/>
              <a:pathLst>
                <a:path w="454" h="389" extrusionOk="0">
                  <a:moveTo>
                    <a:pt x="259" y="0"/>
                  </a:moveTo>
                  <a:cubicBezTo>
                    <a:pt x="87" y="0"/>
                    <a:pt x="0" y="208"/>
                    <a:pt x="121" y="331"/>
                  </a:cubicBezTo>
                  <a:cubicBezTo>
                    <a:pt x="161" y="370"/>
                    <a:pt x="210" y="388"/>
                    <a:pt x="258" y="388"/>
                  </a:cubicBezTo>
                  <a:cubicBezTo>
                    <a:pt x="357" y="388"/>
                    <a:pt x="452" y="311"/>
                    <a:pt x="453" y="196"/>
                  </a:cubicBezTo>
                  <a:cubicBezTo>
                    <a:pt x="453" y="88"/>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21"/>
            <p:cNvSpPr/>
            <p:nvPr/>
          </p:nvSpPr>
          <p:spPr>
            <a:xfrm>
              <a:off x="397125" y="1004775"/>
              <a:ext cx="9725" cy="9725"/>
            </a:xfrm>
            <a:custGeom>
              <a:avLst/>
              <a:gdLst/>
              <a:ahLst/>
              <a:cxnLst/>
              <a:rect l="l" t="t" r="r" b="b"/>
              <a:pathLst>
                <a:path w="389" h="389" extrusionOk="0">
                  <a:moveTo>
                    <a:pt x="195" y="0"/>
                  </a:moveTo>
                  <a:cubicBezTo>
                    <a:pt x="88" y="0"/>
                    <a:pt x="1" y="87"/>
                    <a:pt x="1" y="194"/>
                  </a:cubicBezTo>
                  <a:cubicBezTo>
                    <a:pt x="1" y="300"/>
                    <a:pt x="88" y="388"/>
                    <a:pt x="195" y="388"/>
                  </a:cubicBezTo>
                  <a:cubicBezTo>
                    <a:pt x="302" y="388"/>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21"/>
            <p:cNvSpPr/>
            <p:nvPr/>
          </p:nvSpPr>
          <p:spPr>
            <a:xfrm>
              <a:off x="435250" y="100480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21"/>
            <p:cNvSpPr/>
            <p:nvPr/>
          </p:nvSpPr>
          <p:spPr>
            <a:xfrm>
              <a:off x="475025" y="100480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21"/>
            <p:cNvSpPr/>
            <p:nvPr/>
          </p:nvSpPr>
          <p:spPr>
            <a:xfrm>
              <a:off x="516425" y="1004775"/>
              <a:ext cx="9675" cy="9725"/>
            </a:xfrm>
            <a:custGeom>
              <a:avLst/>
              <a:gdLst/>
              <a:ahLst/>
              <a:cxnLst/>
              <a:rect l="l" t="t" r="r" b="b"/>
              <a:pathLst>
                <a:path w="387" h="389" extrusionOk="0">
                  <a:moveTo>
                    <a:pt x="193" y="0"/>
                  </a:moveTo>
                  <a:cubicBezTo>
                    <a:pt x="87" y="0"/>
                    <a:pt x="0" y="87"/>
                    <a:pt x="0" y="194"/>
                  </a:cubicBezTo>
                  <a:cubicBezTo>
                    <a:pt x="0" y="300"/>
                    <a:pt x="87" y="388"/>
                    <a:pt x="193" y="388"/>
                  </a:cubicBezTo>
                  <a:cubicBezTo>
                    <a:pt x="301" y="388"/>
                    <a:pt x="387" y="300"/>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21"/>
            <p:cNvSpPr/>
            <p:nvPr/>
          </p:nvSpPr>
          <p:spPr>
            <a:xfrm>
              <a:off x="554525" y="100480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21"/>
            <p:cNvSpPr/>
            <p:nvPr/>
          </p:nvSpPr>
          <p:spPr>
            <a:xfrm>
              <a:off x="595925"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7" y="300"/>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21"/>
            <p:cNvSpPr/>
            <p:nvPr/>
          </p:nvSpPr>
          <p:spPr>
            <a:xfrm>
              <a:off x="634025" y="100480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21"/>
            <p:cNvSpPr/>
            <p:nvPr/>
          </p:nvSpPr>
          <p:spPr>
            <a:xfrm>
              <a:off x="673775" y="100480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21"/>
            <p:cNvSpPr/>
            <p:nvPr/>
          </p:nvSpPr>
          <p:spPr>
            <a:xfrm>
              <a:off x="715200" y="1004775"/>
              <a:ext cx="9725" cy="9725"/>
            </a:xfrm>
            <a:custGeom>
              <a:avLst/>
              <a:gdLst/>
              <a:ahLst/>
              <a:cxnLst/>
              <a:rect l="l" t="t" r="r" b="b"/>
              <a:pathLst>
                <a:path w="389" h="389" extrusionOk="0">
                  <a:moveTo>
                    <a:pt x="194" y="0"/>
                  </a:moveTo>
                  <a:cubicBezTo>
                    <a:pt x="86" y="0"/>
                    <a:pt x="0" y="87"/>
                    <a:pt x="0" y="194"/>
                  </a:cubicBezTo>
                  <a:cubicBezTo>
                    <a:pt x="0" y="300"/>
                    <a:pt x="86" y="388"/>
                    <a:pt x="194" y="388"/>
                  </a:cubicBezTo>
                  <a:cubicBezTo>
                    <a:pt x="300" y="388"/>
                    <a:pt x="388" y="300"/>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21"/>
            <p:cNvSpPr/>
            <p:nvPr/>
          </p:nvSpPr>
          <p:spPr>
            <a:xfrm>
              <a:off x="753300"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21"/>
            <p:cNvSpPr/>
            <p:nvPr/>
          </p:nvSpPr>
          <p:spPr>
            <a:xfrm>
              <a:off x="794700"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21"/>
            <p:cNvSpPr/>
            <p:nvPr/>
          </p:nvSpPr>
          <p:spPr>
            <a:xfrm>
              <a:off x="832825" y="100480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21"/>
            <p:cNvSpPr/>
            <p:nvPr/>
          </p:nvSpPr>
          <p:spPr>
            <a:xfrm>
              <a:off x="872575" y="1004800"/>
              <a:ext cx="11350" cy="9725"/>
            </a:xfrm>
            <a:custGeom>
              <a:avLst/>
              <a:gdLst/>
              <a:ahLst/>
              <a:cxnLst/>
              <a:rect l="l" t="t" r="r" b="b"/>
              <a:pathLst>
                <a:path w="454" h="389" extrusionOk="0">
                  <a:moveTo>
                    <a:pt x="262" y="1"/>
                  </a:moveTo>
                  <a:cubicBezTo>
                    <a:pt x="261" y="1"/>
                    <a:pt x="261" y="1"/>
                    <a:pt x="260" y="1"/>
                  </a:cubicBezTo>
                  <a:cubicBezTo>
                    <a:pt x="259" y="1"/>
                    <a:pt x="258" y="1"/>
                    <a:pt x="258" y="1"/>
                  </a:cubicBezTo>
                  <a:cubicBezTo>
                    <a:pt x="86" y="1"/>
                    <a:pt x="1" y="209"/>
                    <a:pt x="122" y="331"/>
                  </a:cubicBezTo>
                  <a:cubicBezTo>
                    <a:pt x="161" y="371"/>
                    <a:pt x="210" y="389"/>
                    <a:pt x="258" y="389"/>
                  </a:cubicBezTo>
                  <a:cubicBezTo>
                    <a:pt x="358" y="389"/>
                    <a:pt x="454" y="311"/>
                    <a:pt x="454" y="195"/>
                  </a:cubicBezTo>
                  <a:cubicBezTo>
                    <a:pt x="454" y="88"/>
                    <a:pt x="369"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21"/>
            <p:cNvSpPr/>
            <p:nvPr/>
          </p:nvSpPr>
          <p:spPr>
            <a:xfrm>
              <a:off x="913950"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2" y="388"/>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21"/>
            <p:cNvSpPr/>
            <p:nvPr/>
          </p:nvSpPr>
          <p:spPr>
            <a:xfrm>
              <a:off x="95370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2" y="388"/>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21"/>
            <p:cNvSpPr/>
            <p:nvPr/>
          </p:nvSpPr>
          <p:spPr>
            <a:xfrm>
              <a:off x="99345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3" y="388"/>
                    <a:pt x="389" y="300"/>
                    <a:pt x="389" y="194"/>
                  </a:cubicBezTo>
                  <a:cubicBezTo>
                    <a:pt x="389" y="87"/>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21"/>
            <p:cNvSpPr/>
            <p:nvPr/>
          </p:nvSpPr>
          <p:spPr>
            <a:xfrm>
              <a:off x="10332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21"/>
            <p:cNvSpPr/>
            <p:nvPr/>
          </p:nvSpPr>
          <p:spPr>
            <a:xfrm>
              <a:off x="107297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21"/>
            <p:cNvSpPr/>
            <p:nvPr/>
          </p:nvSpPr>
          <p:spPr>
            <a:xfrm>
              <a:off x="11127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21"/>
            <p:cNvSpPr/>
            <p:nvPr/>
          </p:nvSpPr>
          <p:spPr>
            <a:xfrm>
              <a:off x="1152500"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8" y="300"/>
                    <a:pt x="388" y="194"/>
                  </a:cubicBezTo>
                  <a:cubicBezTo>
                    <a:pt x="388"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21"/>
            <p:cNvSpPr/>
            <p:nvPr/>
          </p:nvSpPr>
          <p:spPr>
            <a:xfrm>
              <a:off x="1192275" y="1004775"/>
              <a:ext cx="9675" cy="9725"/>
            </a:xfrm>
            <a:custGeom>
              <a:avLst/>
              <a:gdLst/>
              <a:ahLst/>
              <a:cxnLst/>
              <a:rect l="l" t="t" r="r" b="b"/>
              <a:pathLst>
                <a:path w="387" h="389" extrusionOk="0">
                  <a:moveTo>
                    <a:pt x="193" y="0"/>
                  </a:moveTo>
                  <a:cubicBezTo>
                    <a:pt x="86" y="0"/>
                    <a:pt x="0" y="87"/>
                    <a:pt x="0" y="194"/>
                  </a:cubicBezTo>
                  <a:cubicBezTo>
                    <a:pt x="0" y="300"/>
                    <a:pt x="86" y="388"/>
                    <a:pt x="193" y="388"/>
                  </a:cubicBezTo>
                  <a:cubicBezTo>
                    <a:pt x="300" y="388"/>
                    <a:pt x="387" y="300"/>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21"/>
            <p:cNvSpPr/>
            <p:nvPr/>
          </p:nvSpPr>
          <p:spPr>
            <a:xfrm>
              <a:off x="1232025" y="1004775"/>
              <a:ext cx="9675" cy="9725"/>
            </a:xfrm>
            <a:custGeom>
              <a:avLst/>
              <a:gdLst/>
              <a:ahLst/>
              <a:cxnLst/>
              <a:rect l="l" t="t" r="r" b="b"/>
              <a:pathLst>
                <a:path w="387" h="389" extrusionOk="0">
                  <a:moveTo>
                    <a:pt x="194" y="0"/>
                  </a:moveTo>
                  <a:cubicBezTo>
                    <a:pt x="87" y="0"/>
                    <a:pt x="0" y="87"/>
                    <a:pt x="0" y="194"/>
                  </a:cubicBezTo>
                  <a:cubicBezTo>
                    <a:pt x="0" y="300"/>
                    <a:pt x="87" y="388"/>
                    <a:pt x="194" y="388"/>
                  </a:cubicBezTo>
                  <a:cubicBezTo>
                    <a:pt x="300" y="388"/>
                    <a:pt x="387" y="300"/>
                    <a:pt x="387" y="194"/>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21"/>
            <p:cNvSpPr/>
            <p:nvPr/>
          </p:nvSpPr>
          <p:spPr>
            <a:xfrm>
              <a:off x="276225" y="9707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21"/>
            <p:cNvSpPr/>
            <p:nvPr/>
          </p:nvSpPr>
          <p:spPr>
            <a:xfrm>
              <a:off x="31762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21"/>
            <p:cNvSpPr/>
            <p:nvPr/>
          </p:nvSpPr>
          <p:spPr>
            <a:xfrm>
              <a:off x="355750" y="970650"/>
              <a:ext cx="11350" cy="9750"/>
            </a:xfrm>
            <a:custGeom>
              <a:avLst/>
              <a:gdLst/>
              <a:ahLst/>
              <a:cxnLst/>
              <a:rect l="l" t="t" r="r" b="b"/>
              <a:pathLst>
                <a:path w="454" h="390"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21"/>
            <p:cNvSpPr/>
            <p:nvPr/>
          </p:nvSpPr>
          <p:spPr>
            <a:xfrm>
              <a:off x="397125" y="97065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21"/>
            <p:cNvSpPr/>
            <p:nvPr/>
          </p:nvSpPr>
          <p:spPr>
            <a:xfrm>
              <a:off x="435250" y="970700"/>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21"/>
            <p:cNvSpPr/>
            <p:nvPr/>
          </p:nvSpPr>
          <p:spPr>
            <a:xfrm>
              <a:off x="475000" y="97070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21"/>
            <p:cNvSpPr/>
            <p:nvPr/>
          </p:nvSpPr>
          <p:spPr>
            <a:xfrm>
              <a:off x="516425" y="97065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21"/>
            <p:cNvSpPr/>
            <p:nvPr/>
          </p:nvSpPr>
          <p:spPr>
            <a:xfrm>
              <a:off x="554500" y="97070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21"/>
            <p:cNvSpPr/>
            <p:nvPr/>
          </p:nvSpPr>
          <p:spPr>
            <a:xfrm>
              <a:off x="595925"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21"/>
            <p:cNvSpPr/>
            <p:nvPr/>
          </p:nvSpPr>
          <p:spPr>
            <a:xfrm>
              <a:off x="634025" y="97070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21"/>
            <p:cNvSpPr/>
            <p:nvPr/>
          </p:nvSpPr>
          <p:spPr>
            <a:xfrm>
              <a:off x="673775" y="970700"/>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21"/>
            <p:cNvSpPr/>
            <p:nvPr/>
          </p:nvSpPr>
          <p:spPr>
            <a:xfrm>
              <a:off x="715200" y="97065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21"/>
            <p:cNvSpPr/>
            <p:nvPr/>
          </p:nvSpPr>
          <p:spPr>
            <a:xfrm>
              <a:off x="753300" y="970700"/>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21"/>
            <p:cNvSpPr/>
            <p:nvPr/>
          </p:nvSpPr>
          <p:spPr>
            <a:xfrm>
              <a:off x="794700"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21"/>
            <p:cNvSpPr/>
            <p:nvPr/>
          </p:nvSpPr>
          <p:spPr>
            <a:xfrm>
              <a:off x="832825" y="970700"/>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21"/>
            <p:cNvSpPr/>
            <p:nvPr/>
          </p:nvSpPr>
          <p:spPr>
            <a:xfrm>
              <a:off x="872575" y="970700"/>
              <a:ext cx="11350" cy="9725"/>
            </a:xfrm>
            <a:custGeom>
              <a:avLst/>
              <a:gdLst/>
              <a:ahLst/>
              <a:cxnLst/>
              <a:rect l="l" t="t" r="r" b="b"/>
              <a:pathLst>
                <a:path w="454" h="389" extrusionOk="0">
                  <a:moveTo>
                    <a:pt x="260" y="0"/>
                  </a:moveTo>
                  <a:cubicBezTo>
                    <a:pt x="87" y="0"/>
                    <a:pt x="0" y="208"/>
                    <a:pt x="122" y="331"/>
                  </a:cubicBezTo>
                  <a:cubicBezTo>
                    <a:pt x="161" y="371"/>
                    <a:pt x="210" y="388"/>
                    <a:pt x="258"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21"/>
            <p:cNvSpPr/>
            <p:nvPr/>
          </p:nvSpPr>
          <p:spPr>
            <a:xfrm>
              <a:off x="913950" y="97065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21"/>
            <p:cNvSpPr/>
            <p:nvPr/>
          </p:nvSpPr>
          <p:spPr>
            <a:xfrm>
              <a:off x="95370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21"/>
            <p:cNvSpPr/>
            <p:nvPr/>
          </p:nvSpPr>
          <p:spPr>
            <a:xfrm>
              <a:off x="99345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21"/>
            <p:cNvSpPr/>
            <p:nvPr/>
          </p:nvSpPr>
          <p:spPr>
            <a:xfrm>
              <a:off x="10332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21"/>
            <p:cNvSpPr/>
            <p:nvPr/>
          </p:nvSpPr>
          <p:spPr>
            <a:xfrm>
              <a:off x="107297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21"/>
            <p:cNvSpPr/>
            <p:nvPr/>
          </p:nvSpPr>
          <p:spPr>
            <a:xfrm>
              <a:off x="11127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21"/>
            <p:cNvSpPr/>
            <p:nvPr/>
          </p:nvSpPr>
          <p:spPr>
            <a:xfrm>
              <a:off x="1152500"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21"/>
            <p:cNvSpPr/>
            <p:nvPr/>
          </p:nvSpPr>
          <p:spPr>
            <a:xfrm>
              <a:off x="1192275" y="97065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21"/>
            <p:cNvSpPr/>
            <p:nvPr/>
          </p:nvSpPr>
          <p:spPr>
            <a:xfrm>
              <a:off x="1232025" y="97065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21"/>
            <p:cNvSpPr/>
            <p:nvPr/>
          </p:nvSpPr>
          <p:spPr>
            <a:xfrm>
              <a:off x="276225" y="9366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7"/>
                    <a:pt x="259" y="387"/>
                  </a:cubicBezTo>
                  <a:cubicBezTo>
                    <a:pt x="358" y="387"/>
                    <a:pt x="454" y="310"/>
                    <a:pt x="454" y="194"/>
                  </a:cubicBezTo>
                  <a:cubicBezTo>
                    <a:pt x="454" y="87"/>
                    <a:pt x="369"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21"/>
            <p:cNvSpPr/>
            <p:nvPr/>
          </p:nvSpPr>
          <p:spPr>
            <a:xfrm>
              <a:off x="31762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2" y="389"/>
                    <a:pt x="388" y="302"/>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21"/>
            <p:cNvSpPr/>
            <p:nvPr/>
          </p:nvSpPr>
          <p:spPr>
            <a:xfrm>
              <a:off x="355750" y="936550"/>
              <a:ext cx="11350" cy="9725"/>
            </a:xfrm>
            <a:custGeom>
              <a:avLst/>
              <a:gdLst/>
              <a:ahLst/>
              <a:cxnLst/>
              <a:rect l="l" t="t" r="r" b="b"/>
              <a:pathLst>
                <a:path w="454" h="389"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21"/>
            <p:cNvSpPr/>
            <p:nvPr/>
          </p:nvSpPr>
          <p:spPr>
            <a:xfrm>
              <a:off x="397125" y="936550"/>
              <a:ext cx="9725" cy="9725"/>
            </a:xfrm>
            <a:custGeom>
              <a:avLst/>
              <a:gdLst/>
              <a:ahLst/>
              <a:cxnLst/>
              <a:rect l="l" t="t" r="r" b="b"/>
              <a:pathLst>
                <a:path w="389" h="389" extrusionOk="0">
                  <a:moveTo>
                    <a:pt x="195" y="1"/>
                  </a:moveTo>
                  <a:cubicBezTo>
                    <a:pt x="88" y="1"/>
                    <a:pt x="1" y="87"/>
                    <a:pt x="1" y="195"/>
                  </a:cubicBezTo>
                  <a:cubicBezTo>
                    <a:pt x="1" y="302"/>
                    <a:pt x="88" y="389"/>
                    <a:pt x="195" y="389"/>
                  </a:cubicBezTo>
                  <a:cubicBezTo>
                    <a:pt x="302" y="389"/>
                    <a:pt x="389" y="302"/>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21"/>
            <p:cNvSpPr/>
            <p:nvPr/>
          </p:nvSpPr>
          <p:spPr>
            <a:xfrm>
              <a:off x="435250" y="936600"/>
              <a:ext cx="11350" cy="9725"/>
            </a:xfrm>
            <a:custGeom>
              <a:avLst/>
              <a:gdLst/>
              <a:ahLst/>
              <a:cxnLst/>
              <a:rect l="l" t="t" r="r" b="b"/>
              <a:pathLst>
                <a:path w="454" h="389" extrusionOk="0">
                  <a:moveTo>
                    <a:pt x="260" y="0"/>
                  </a:moveTo>
                  <a:cubicBezTo>
                    <a:pt x="87" y="0"/>
                    <a:pt x="0" y="208"/>
                    <a:pt x="123" y="331"/>
                  </a:cubicBezTo>
                  <a:cubicBezTo>
                    <a:pt x="163" y="370"/>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21"/>
            <p:cNvSpPr/>
            <p:nvPr/>
          </p:nvSpPr>
          <p:spPr>
            <a:xfrm>
              <a:off x="475025" y="9366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0"/>
                    <a:pt x="210" y="388"/>
                    <a:pt x="258" y="388"/>
                  </a:cubicBezTo>
                  <a:cubicBezTo>
                    <a:pt x="357" y="388"/>
                    <a:pt x="453" y="311"/>
                    <a:pt x="453" y="194"/>
                  </a:cubicBezTo>
                  <a:cubicBezTo>
                    <a:pt x="453"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21"/>
            <p:cNvSpPr/>
            <p:nvPr/>
          </p:nvSpPr>
          <p:spPr>
            <a:xfrm>
              <a:off x="516425" y="936550"/>
              <a:ext cx="9675" cy="9725"/>
            </a:xfrm>
            <a:custGeom>
              <a:avLst/>
              <a:gdLst/>
              <a:ahLst/>
              <a:cxnLst/>
              <a:rect l="l" t="t" r="r" b="b"/>
              <a:pathLst>
                <a:path w="387" h="389" extrusionOk="0">
                  <a:moveTo>
                    <a:pt x="193" y="1"/>
                  </a:moveTo>
                  <a:cubicBezTo>
                    <a:pt x="87" y="1"/>
                    <a:pt x="0" y="87"/>
                    <a:pt x="0" y="195"/>
                  </a:cubicBezTo>
                  <a:cubicBezTo>
                    <a:pt x="0" y="302"/>
                    <a:pt x="87" y="389"/>
                    <a:pt x="193" y="389"/>
                  </a:cubicBezTo>
                  <a:cubicBezTo>
                    <a:pt x="301" y="389"/>
                    <a:pt x="387" y="302"/>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21"/>
            <p:cNvSpPr/>
            <p:nvPr/>
          </p:nvSpPr>
          <p:spPr>
            <a:xfrm>
              <a:off x="554525" y="9366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0"/>
                    <a:pt x="211" y="388"/>
                    <a:pt x="258" y="388"/>
                  </a:cubicBezTo>
                  <a:cubicBezTo>
                    <a:pt x="358" y="388"/>
                    <a:pt x="453" y="311"/>
                    <a:pt x="453" y="194"/>
                  </a:cubicBezTo>
                  <a:cubicBezTo>
                    <a:pt x="453" y="87"/>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21"/>
            <p:cNvSpPr/>
            <p:nvPr/>
          </p:nvSpPr>
          <p:spPr>
            <a:xfrm>
              <a:off x="595925"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7" y="302"/>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21"/>
            <p:cNvSpPr/>
            <p:nvPr/>
          </p:nvSpPr>
          <p:spPr>
            <a:xfrm>
              <a:off x="634025" y="9366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0"/>
                    <a:pt x="211" y="388"/>
                    <a:pt x="259" y="388"/>
                  </a:cubicBezTo>
                  <a:cubicBezTo>
                    <a:pt x="359" y="388"/>
                    <a:pt x="454" y="311"/>
                    <a:pt x="455" y="194"/>
                  </a:cubicBezTo>
                  <a:cubicBezTo>
                    <a:pt x="455" y="87"/>
                    <a:pt x="368"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21"/>
            <p:cNvSpPr/>
            <p:nvPr/>
          </p:nvSpPr>
          <p:spPr>
            <a:xfrm>
              <a:off x="673775" y="9366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21"/>
            <p:cNvSpPr/>
            <p:nvPr/>
          </p:nvSpPr>
          <p:spPr>
            <a:xfrm>
              <a:off x="715200" y="936550"/>
              <a:ext cx="9725" cy="9725"/>
            </a:xfrm>
            <a:custGeom>
              <a:avLst/>
              <a:gdLst/>
              <a:ahLst/>
              <a:cxnLst/>
              <a:rect l="l" t="t" r="r" b="b"/>
              <a:pathLst>
                <a:path w="389" h="389" extrusionOk="0">
                  <a:moveTo>
                    <a:pt x="194" y="1"/>
                  </a:moveTo>
                  <a:cubicBezTo>
                    <a:pt x="86" y="1"/>
                    <a:pt x="0" y="87"/>
                    <a:pt x="0" y="195"/>
                  </a:cubicBezTo>
                  <a:cubicBezTo>
                    <a:pt x="0" y="302"/>
                    <a:pt x="86" y="389"/>
                    <a:pt x="194" y="389"/>
                  </a:cubicBezTo>
                  <a:cubicBezTo>
                    <a:pt x="300" y="389"/>
                    <a:pt x="388" y="302"/>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21"/>
            <p:cNvSpPr/>
            <p:nvPr/>
          </p:nvSpPr>
          <p:spPr>
            <a:xfrm>
              <a:off x="753300" y="9366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0"/>
                    <a:pt x="211" y="388"/>
                    <a:pt x="259" y="388"/>
                  </a:cubicBezTo>
                  <a:cubicBezTo>
                    <a:pt x="359" y="388"/>
                    <a:pt x="454" y="311"/>
                    <a:pt x="454" y="194"/>
                  </a:cubicBezTo>
                  <a:cubicBezTo>
                    <a:pt x="454" y="87"/>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21"/>
            <p:cNvSpPr/>
            <p:nvPr/>
          </p:nvSpPr>
          <p:spPr>
            <a:xfrm>
              <a:off x="794700"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21"/>
            <p:cNvSpPr/>
            <p:nvPr/>
          </p:nvSpPr>
          <p:spPr>
            <a:xfrm>
              <a:off x="832825" y="9366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0"/>
                    <a:pt x="210" y="388"/>
                    <a:pt x="258" y="388"/>
                  </a:cubicBezTo>
                  <a:cubicBezTo>
                    <a:pt x="358" y="388"/>
                    <a:pt x="453" y="311"/>
                    <a:pt x="453" y="194"/>
                  </a:cubicBezTo>
                  <a:cubicBezTo>
                    <a:pt x="453" y="87"/>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21"/>
            <p:cNvSpPr/>
            <p:nvPr/>
          </p:nvSpPr>
          <p:spPr>
            <a:xfrm>
              <a:off x="872575" y="9366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8"/>
                    <a:pt x="122" y="331"/>
                  </a:cubicBezTo>
                  <a:cubicBezTo>
                    <a:pt x="161" y="370"/>
                    <a:pt x="210" y="388"/>
                    <a:pt x="258" y="388"/>
                  </a:cubicBezTo>
                  <a:cubicBezTo>
                    <a:pt x="358" y="388"/>
                    <a:pt x="454" y="311"/>
                    <a:pt x="454" y="194"/>
                  </a:cubicBezTo>
                  <a:cubicBezTo>
                    <a:pt x="454" y="87"/>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21"/>
            <p:cNvSpPr/>
            <p:nvPr/>
          </p:nvSpPr>
          <p:spPr>
            <a:xfrm>
              <a:off x="913950" y="936550"/>
              <a:ext cx="9725" cy="9725"/>
            </a:xfrm>
            <a:custGeom>
              <a:avLst/>
              <a:gdLst/>
              <a:ahLst/>
              <a:cxnLst/>
              <a:rect l="l" t="t" r="r" b="b"/>
              <a:pathLst>
                <a:path w="389" h="389" extrusionOk="0">
                  <a:moveTo>
                    <a:pt x="195" y="1"/>
                  </a:moveTo>
                  <a:cubicBezTo>
                    <a:pt x="87" y="1"/>
                    <a:pt x="1" y="87"/>
                    <a:pt x="1" y="195"/>
                  </a:cubicBezTo>
                  <a:cubicBezTo>
                    <a:pt x="1" y="302"/>
                    <a:pt x="87" y="389"/>
                    <a:pt x="195" y="389"/>
                  </a:cubicBezTo>
                  <a:cubicBezTo>
                    <a:pt x="302" y="389"/>
                    <a:pt x="389" y="302"/>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21"/>
            <p:cNvSpPr/>
            <p:nvPr/>
          </p:nvSpPr>
          <p:spPr>
            <a:xfrm>
              <a:off x="95370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2" y="389"/>
                    <a:pt x="389" y="302"/>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21"/>
            <p:cNvSpPr/>
            <p:nvPr/>
          </p:nvSpPr>
          <p:spPr>
            <a:xfrm>
              <a:off x="99345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3" y="389"/>
                    <a:pt x="389" y="302"/>
                    <a:pt x="389" y="195"/>
                  </a:cubicBezTo>
                  <a:cubicBezTo>
                    <a:pt x="389" y="87"/>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21"/>
            <p:cNvSpPr/>
            <p:nvPr/>
          </p:nvSpPr>
          <p:spPr>
            <a:xfrm>
              <a:off x="10332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21"/>
            <p:cNvSpPr/>
            <p:nvPr/>
          </p:nvSpPr>
          <p:spPr>
            <a:xfrm>
              <a:off x="107297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21"/>
            <p:cNvSpPr/>
            <p:nvPr/>
          </p:nvSpPr>
          <p:spPr>
            <a:xfrm>
              <a:off x="11127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21"/>
            <p:cNvSpPr/>
            <p:nvPr/>
          </p:nvSpPr>
          <p:spPr>
            <a:xfrm>
              <a:off x="1152500"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8" y="302"/>
                    <a:pt x="388" y="195"/>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21"/>
            <p:cNvSpPr/>
            <p:nvPr/>
          </p:nvSpPr>
          <p:spPr>
            <a:xfrm>
              <a:off x="1192275" y="936550"/>
              <a:ext cx="9675" cy="9725"/>
            </a:xfrm>
            <a:custGeom>
              <a:avLst/>
              <a:gdLst/>
              <a:ahLst/>
              <a:cxnLst/>
              <a:rect l="l" t="t" r="r" b="b"/>
              <a:pathLst>
                <a:path w="387" h="389" extrusionOk="0">
                  <a:moveTo>
                    <a:pt x="193" y="1"/>
                  </a:moveTo>
                  <a:cubicBezTo>
                    <a:pt x="86" y="1"/>
                    <a:pt x="0" y="87"/>
                    <a:pt x="0" y="195"/>
                  </a:cubicBezTo>
                  <a:cubicBezTo>
                    <a:pt x="0" y="302"/>
                    <a:pt x="86" y="389"/>
                    <a:pt x="193" y="389"/>
                  </a:cubicBezTo>
                  <a:cubicBezTo>
                    <a:pt x="300" y="389"/>
                    <a:pt x="387" y="302"/>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21"/>
            <p:cNvSpPr/>
            <p:nvPr/>
          </p:nvSpPr>
          <p:spPr>
            <a:xfrm>
              <a:off x="1232025" y="936550"/>
              <a:ext cx="9675" cy="9725"/>
            </a:xfrm>
            <a:custGeom>
              <a:avLst/>
              <a:gdLst/>
              <a:ahLst/>
              <a:cxnLst/>
              <a:rect l="l" t="t" r="r" b="b"/>
              <a:pathLst>
                <a:path w="387" h="389" extrusionOk="0">
                  <a:moveTo>
                    <a:pt x="194" y="1"/>
                  </a:moveTo>
                  <a:cubicBezTo>
                    <a:pt x="87" y="1"/>
                    <a:pt x="0" y="87"/>
                    <a:pt x="0" y="195"/>
                  </a:cubicBezTo>
                  <a:cubicBezTo>
                    <a:pt x="0" y="302"/>
                    <a:pt x="87" y="389"/>
                    <a:pt x="194" y="389"/>
                  </a:cubicBezTo>
                  <a:cubicBezTo>
                    <a:pt x="300" y="389"/>
                    <a:pt x="387" y="302"/>
                    <a:pt x="387" y="195"/>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21"/>
            <p:cNvSpPr/>
            <p:nvPr/>
          </p:nvSpPr>
          <p:spPr>
            <a:xfrm>
              <a:off x="276225" y="902475"/>
              <a:ext cx="11375" cy="9700"/>
            </a:xfrm>
            <a:custGeom>
              <a:avLst/>
              <a:gdLst/>
              <a:ahLst/>
              <a:cxnLst/>
              <a:rect l="l" t="t" r="r" b="b"/>
              <a:pathLst>
                <a:path w="455" h="388" extrusionOk="0">
                  <a:moveTo>
                    <a:pt x="260" y="1"/>
                  </a:moveTo>
                  <a:cubicBezTo>
                    <a:pt x="87" y="1"/>
                    <a:pt x="1" y="209"/>
                    <a:pt x="124" y="331"/>
                  </a:cubicBezTo>
                  <a:cubicBezTo>
                    <a:pt x="163" y="370"/>
                    <a:pt x="211" y="388"/>
                    <a:pt x="259" y="388"/>
                  </a:cubicBezTo>
                  <a:cubicBezTo>
                    <a:pt x="358" y="388"/>
                    <a:pt x="454" y="311"/>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21"/>
            <p:cNvSpPr/>
            <p:nvPr/>
          </p:nvSpPr>
          <p:spPr>
            <a:xfrm>
              <a:off x="31762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21"/>
            <p:cNvSpPr/>
            <p:nvPr/>
          </p:nvSpPr>
          <p:spPr>
            <a:xfrm>
              <a:off x="355750" y="902450"/>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2"/>
                    <a:pt x="453" y="196"/>
                  </a:cubicBezTo>
                  <a:cubicBezTo>
                    <a:pt x="453" y="88"/>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21"/>
            <p:cNvSpPr/>
            <p:nvPr/>
          </p:nvSpPr>
          <p:spPr>
            <a:xfrm>
              <a:off x="397125" y="90245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21"/>
            <p:cNvSpPr/>
            <p:nvPr/>
          </p:nvSpPr>
          <p:spPr>
            <a:xfrm>
              <a:off x="435250" y="9024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21"/>
            <p:cNvSpPr/>
            <p:nvPr/>
          </p:nvSpPr>
          <p:spPr>
            <a:xfrm>
              <a:off x="475000" y="9024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21"/>
            <p:cNvSpPr/>
            <p:nvPr/>
          </p:nvSpPr>
          <p:spPr>
            <a:xfrm>
              <a:off x="516425" y="90245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21"/>
            <p:cNvSpPr/>
            <p:nvPr/>
          </p:nvSpPr>
          <p:spPr>
            <a:xfrm>
              <a:off x="554500" y="902475"/>
              <a:ext cx="11375" cy="9725"/>
            </a:xfrm>
            <a:custGeom>
              <a:avLst/>
              <a:gdLst/>
              <a:ahLst/>
              <a:cxnLst/>
              <a:rect l="l" t="t" r="r" b="b"/>
              <a:pathLst>
                <a:path w="455" h="389" extrusionOk="0">
                  <a:moveTo>
                    <a:pt x="262" y="1"/>
                  </a:moveTo>
                  <a:cubicBezTo>
                    <a:pt x="87" y="1"/>
                    <a:pt x="1" y="209"/>
                    <a:pt x="124" y="331"/>
                  </a:cubicBezTo>
                  <a:cubicBezTo>
                    <a:pt x="163" y="371"/>
                    <a:pt x="212" y="389"/>
                    <a:pt x="260" y="389"/>
                  </a:cubicBezTo>
                  <a:cubicBezTo>
                    <a:pt x="359" y="389"/>
                    <a:pt x="454" y="312"/>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21"/>
            <p:cNvSpPr/>
            <p:nvPr/>
          </p:nvSpPr>
          <p:spPr>
            <a:xfrm>
              <a:off x="595925"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21"/>
            <p:cNvSpPr/>
            <p:nvPr/>
          </p:nvSpPr>
          <p:spPr>
            <a:xfrm>
              <a:off x="634025" y="9024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21"/>
            <p:cNvSpPr/>
            <p:nvPr/>
          </p:nvSpPr>
          <p:spPr>
            <a:xfrm>
              <a:off x="673775" y="9024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21"/>
            <p:cNvSpPr/>
            <p:nvPr/>
          </p:nvSpPr>
          <p:spPr>
            <a:xfrm>
              <a:off x="715200" y="90245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21"/>
            <p:cNvSpPr/>
            <p:nvPr/>
          </p:nvSpPr>
          <p:spPr>
            <a:xfrm>
              <a:off x="753300" y="9024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21"/>
            <p:cNvSpPr/>
            <p:nvPr/>
          </p:nvSpPr>
          <p:spPr>
            <a:xfrm>
              <a:off x="794700"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21"/>
            <p:cNvSpPr/>
            <p:nvPr/>
          </p:nvSpPr>
          <p:spPr>
            <a:xfrm>
              <a:off x="832825" y="9024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21"/>
            <p:cNvSpPr/>
            <p:nvPr/>
          </p:nvSpPr>
          <p:spPr>
            <a:xfrm>
              <a:off x="872575" y="9024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21"/>
            <p:cNvSpPr/>
            <p:nvPr/>
          </p:nvSpPr>
          <p:spPr>
            <a:xfrm>
              <a:off x="913950" y="90245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21"/>
            <p:cNvSpPr/>
            <p:nvPr/>
          </p:nvSpPr>
          <p:spPr>
            <a:xfrm>
              <a:off x="95370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21"/>
            <p:cNvSpPr/>
            <p:nvPr/>
          </p:nvSpPr>
          <p:spPr>
            <a:xfrm>
              <a:off x="99345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21"/>
            <p:cNvSpPr/>
            <p:nvPr/>
          </p:nvSpPr>
          <p:spPr>
            <a:xfrm>
              <a:off x="10332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21"/>
            <p:cNvSpPr/>
            <p:nvPr/>
          </p:nvSpPr>
          <p:spPr>
            <a:xfrm>
              <a:off x="107297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21"/>
            <p:cNvSpPr/>
            <p:nvPr/>
          </p:nvSpPr>
          <p:spPr>
            <a:xfrm>
              <a:off x="11127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21"/>
            <p:cNvSpPr/>
            <p:nvPr/>
          </p:nvSpPr>
          <p:spPr>
            <a:xfrm>
              <a:off x="1152500"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21"/>
            <p:cNvSpPr/>
            <p:nvPr/>
          </p:nvSpPr>
          <p:spPr>
            <a:xfrm>
              <a:off x="1192275" y="90245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21"/>
            <p:cNvSpPr/>
            <p:nvPr/>
          </p:nvSpPr>
          <p:spPr>
            <a:xfrm>
              <a:off x="1232025" y="90245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21"/>
            <p:cNvSpPr/>
            <p:nvPr/>
          </p:nvSpPr>
          <p:spPr>
            <a:xfrm>
              <a:off x="276225" y="868375"/>
              <a:ext cx="11375" cy="9700"/>
            </a:xfrm>
            <a:custGeom>
              <a:avLst/>
              <a:gdLst/>
              <a:ahLst/>
              <a:cxnLst/>
              <a:rect l="l" t="t" r="r" b="b"/>
              <a:pathLst>
                <a:path w="455" h="388" extrusionOk="0">
                  <a:moveTo>
                    <a:pt x="260" y="1"/>
                  </a:moveTo>
                  <a:cubicBezTo>
                    <a:pt x="87" y="1"/>
                    <a:pt x="1" y="208"/>
                    <a:pt x="124" y="331"/>
                  </a:cubicBezTo>
                  <a:cubicBezTo>
                    <a:pt x="163" y="370"/>
                    <a:pt x="211" y="388"/>
                    <a:pt x="259" y="388"/>
                  </a:cubicBezTo>
                  <a:cubicBezTo>
                    <a:pt x="358" y="388"/>
                    <a:pt x="454" y="311"/>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21"/>
            <p:cNvSpPr/>
            <p:nvPr/>
          </p:nvSpPr>
          <p:spPr>
            <a:xfrm>
              <a:off x="31762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21"/>
            <p:cNvSpPr/>
            <p:nvPr/>
          </p:nvSpPr>
          <p:spPr>
            <a:xfrm>
              <a:off x="355750" y="86835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6"/>
                  </a:cubicBezTo>
                  <a:cubicBezTo>
                    <a:pt x="453" y="88"/>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21"/>
            <p:cNvSpPr/>
            <p:nvPr/>
          </p:nvSpPr>
          <p:spPr>
            <a:xfrm>
              <a:off x="397125" y="868350"/>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21"/>
            <p:cNvSpPr/>
            <p:nvPr/>
          </p:nvSpPr>
          <p:spPr>
            <a:xfrm>
              <a:off x="435250" y="8683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21"/>
            <p:cNvSpPr/>
            <p:nvPr/>
          </p:nvSpPr>
          <p:spPr>
            <a:xfrm>
              <a:off x="475000" y="86837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21"/>
            <p:cNvSpPr/>
            <p:nvPr/>
          </p:nvSpPr>
          <p:spPr>
            <a:xfrm>
              <a:off x="516425" y="868350"/>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21"/>
            <p:cNvSpPr/>
            <p:nvPr/>
          </p:nvSpPr>
          <p:spPr>
            <a:xfrm>
              <a:off x="554500" y="86837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1"/>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21"/>
            <p:cNvSpPr/>
            <p:nvPr/>
          </p:nvSpPr>
          <p:spPr>
            <a:xfrm>
              <a:off x="595925"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21"/>
            <p:cNvSpPr/>
            <p:nvPr/>
          </p:nvSpPr>
          <p:spPr>
            <a:xfrm>
              <a:off x="634025" y="86837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3"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21"/>
            <p:cNvSpPr/>
            <p:nvPr/>
          </p:nvSpPr>
          <p:spPr>
            <a:xfrm>
              <a:off x="673775" y="8683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3"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21"/>
            <p:cNvSpPr/>
            <p:nvPr/>
          </p:nvSpPr>
          <p:spPr>
            <a:xfrm>
              <a:off x="715200" y="868350"/>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21"/>
            <p:cNvSpPr/>
            <p:nvPr/>
          </p:nvSpPr>
          <p:spPr>
            <a:xfrm>
              <a:off x="753300" y="8683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21"/>
            <p:cNvSpPr/>
            <p:nvPr/>
          </p:nvSpPr>
          <p:spPr>
            <a:xfrm>
              <a:off x="794700"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21"/>
            <p:cNvSpPr/>
            <p:nvPr/>
          </p:nvSpPr>
          <p:spPr>
            <a:xfrm>
              <a:off x="832825" y="8683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21"/>
            <p:cNvSpPr/>
            <p:nvPr/>
          </p:nvSpPr>
          <p:spPr>
            <a:xfrm>
              <a:off x="872575" y="86837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21"/>
            <p:cNvSpPr/>
            <p:nvPr/>
          </p:nvSpPr>
          <p:spPr>
            <a:xfrm>
              <a:off x="913950" y="868350"/>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21"/>
            <p:cNvSpPr/>
            <p:nvPr/>
          </p:nvSpPr>
          <p:spPr>
            <a:xfrm>
              <a:off x="95370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21"/>
            <p:cNvSpPr/>
            <p:nvPr/>
          </p:nvSpPr>
          <p:spPr>
            <a:xfrm>
              <a:off x="99345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21"/>
            <p:cNvSpPr/>
            <p:nvPr/>
          </p:nvSpPr>
          <p:spPr>
            <a:xfrm>
              <a:off x="10332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21"/>
            <p:cNvSpPr/>
            <p:nvPr/>
          </p:nvSpPr>
          <p:spPr>
            <a:xfrm>
              <a:off x="107297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21"/>
            <p:cNvSpPr/>
            <p:nvPr/>
          </p:nvSpPr>
          <p:spPr>
            <a:xfrm>
              <a:off x="11127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21"/>
            <p:cNvSpPr/>
            <p:nvPr/>
          </p:nvSpPr>
          <p:spPr>
            <a:xfrm>
              <a:off x="1152500"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21"/>
            <p:cNvSpPr/>
            <p:nvPr/>
          </p:nvSpPr>
          <p:spPr>
            <a:xfrm>
              <a:off x="1192275" y="868350"/>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21"/>
            <p:cNvSpPr/>
            <p:nvPr/>
          </p:nvSpPr>
          <p:spPr>
            <a:xfrm>
              <a:off x="1232025" y="868350"/>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21"/>
            <p:cNvSpPr/>
            <p:nvPr/>
          </p:nvSpPr>
          <p:spPr>
            <a:xfrm>
              <a:off x="31762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21"/>
            <p:cNvSpPr/>
            <p:nvPr/>
          </p:nvSpPr>
          <p:spPr>
            <a:xfrm>
              <a:off x="355750" y="8342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6"/>
                  </a:cubicBezTo>
                  <a:cubicBezTo>
                    <a:pt x="453" y="89"/>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21"/>
            <p:cNvSpPr/>
            <p:nvPr/>
          </p:nvSpPr>
          <p:spPr>
            <a:xfrm>
              <a:off x="397125" y="83422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21"/>
            <p:cNvSpPr/>
            <p:nvPr/>
          </p:nvSpPr>
          <p:spPr>
            <a:xfrm>
              <a:off x="435250" y="834275"/>
              <a:ext cx="11350" cy="9725"/>
            </a:xfrm>
            <a:custGeom>
              <a:avLst/>
              <a:gdLst/>
              <a:ahLst/>
              <a:cxnLst/>
              <a:rect l="l" t="t" r="r" b="b"/>
              <a:pathLst>
                <a:path w="454" h="389" extrusionOk="0">
                  <a:moveTo>
                    <a:pt x="260" y="0"/>
                  </a:moveTo>
                  <a:cubicBezTo>
                    <a:pt x="87" y="0"/>
                    <a:pt x="0" y="208"/>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21"/>
            <p:cNvSpPr/>
            <p:nvPr/>
          </p:nvSpPr>
          <p:spPr>
            <a:xfrm>
              <a:off x="475025" y="834275"/>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1"/>
                    <a:pt x="210" y="388"/>
                    <a:pt x="258" y="388"/>
                  </a:cubicBezTo>
                  <a:cubicBezTo>
                    <a:pt x="357" y="388"/>
                    <a:pt x="453" y="311"/>
                    <a:pt x="453" y="194"/>
                  </a:cubicBezTo>
                  <a:cubicBezTo>
                    <a:pt x="453" y="88"/>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21"/>
            <p:cNvSpPr/>
            <p:nvPr/>
          </p:nvSpPr>
          <p:spPr>
            <a:xfrm>
              <a:off x="516425" y="83422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21"/>
            <p:cNvSpPr/>
            <p:nvPr/>
          </p:nvSpPr>
          <p:spPr>
            <a:xfrm>
              <a:off x="554525" y="834275"/>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1"/>
                    <a:pt x="211" y="388"/>
                    <a:pt x="258" y="388"/>
                  </a:cubicBezTo>
                  <a:cubicBezTo>
                    <a:pt x="358" y="388"/>
                    <a:pt x="453" y="311"/>
                    <a:pt x="453" y="194"/>
                  </a:cubicBezTo>
                  <a:cubicBezTo>
                    <a:pt x="453" y="88"/>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21"/>
            <p:cNvSpPr/>
            <p:nvPr/>
          </p:nvSpPr>
          <p:spPr>
            <a:xfrm>
              <a:off x="595925"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21"/>
            <p:cNvSpPr/>
            <p:nvPr/>
          </p:nvSpPr>
          <p:spPr>
            <a:xfrm>
              <a:off x="634025" y="834275"/>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1"/>
                    <a:pt x="211" y="388"/>
                    <a:pt x="259" y="388"/>
                  </a:cubicBezTo>
                  <a:cubicBezTo>
                    <a:pt x="359" y="388"/>
                    <a:pt x="454" y="311"/>
                    <a:pt x="455" y="194"/>
                  </a:cubicBezTo>
                  <a:cubicBezTo>
                    <a:pt x="455" y="88"/>
                    <a:pt x="368"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21"/>
            <p:cNvSpPr/>
            <p:nvPr/>
          </p:nvSpPr>
          <p:spPr>
            <a:xfrm>
              <a:off x="673775" y="83427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21"/>
            <p:cNvSpPr/>
            <p:nvPr/>
          </p:nvSpPr>
          <p:spPr>
            <a:xfrm>
              <a:off x="715200" y="83422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21"/>
            <p:cNvSpPr/>
            <p:nvPr/>
          </p:nvSpPr>
          <p:spPr>
            <a:xfrm>
              <a:off x="753300" y="834275"/>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8"/>
                    <a:pt x="259" y="388"/>
                  </a:cubicBezTo>
                  <a:cubicBezTo>
                    <a:pt x="359" y="388"/>
                    <a:pt x="454" y="311"/>
                    <a:pt x="454" y="194"/>
                  </a:cubicBezTo>
                  <a:cubicBezTo>
                    <a:pt x="454" y="88"/>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21"/>
            <p:cNvSpPr/>
            <p:nvPr/>
          </p:nvSpPr>
          <p:spPr>
            <a:xfrm>
              <a:off x="794700"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21"/>
            <p:cNvSpPr/>
            <p:nvPr/>
          </p:nvSpPr>
          <p:spPr>
            <a:xfrm>
              <a:off x="832825" y="834275"/>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8"/>
                    <a:pt x="258" y="388"/>
                  </a:cubicBezTo>
                  <a:cubicBezTo>
                    <a:pt x="358" y="388"/>
                    <a:pt x="453" y="311"/>
                    <a:pt x="453" y="194"/>
                  </a:cubicBezTo>
                  <a:cubicBezTo>
                    <a:pt x="453" y="88"/>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21"/>
            <p:cNvSpPr/>
            <p:nvPr/>
          </p:nvSpPr>
          <p:spPr>
            <a:xfrm>
              <a:off x="872575" y="834225"/>
              <a:ext cx="11350" cy="9750"/>
            </a:xfrm>
            <a:custGeom>
              <a:avLst/>
              <a:gdLst/>
              <a:ahLst/>
              <a:cxnLst/>
              <a:rect l="l" t="t" r="r" b="b"/>
              <a:pathLst>
                <a:path w="454" h="390" extrusionOk="0">
                  <a:moveTo>
                    <a:pt x="260" y="1"/>
                  </a:moveTo>
                  <a:cubicBezTo>
                    <a:pt x="87" y="2"/>
                    <a:pt x="0" y="210"/>
                    <a:pt x="122" y="333"/>
                  </a:cubicBezTo>
                  <a:cubicBezTo>
                    <a:pt x="161" y="372"/>
                    <a:pt x="210" y="389"/>
                    <a:pt x="258" y="389"/>
                  </a:cubicBezTo>
                  <a:cubicBezTo>
                    <a:pt x="358" y="389"/>
                    <a:pt x="454" y="312"/>
                    <a:pt x="454" y="196"/>
                  </a:cubicBezTo>
                  <a:cubicBezTo>
                    <a:pt x="454" y="89"/>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21"/>
            <p:cNvSpPr/>
            <p:nvPr/>
          </p:nvSpPr>
          <p:spPr>
            <a:xfrm>
              <a:off x="913950" y="83422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21"/>
            <p:cNvSpPr/>
            <p:nvPr/>
          </p:nvSpPr>
          <p:spPr>
            <a:xfrm>
              <a:off x="95370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21"/>
            <p:cNvSpPr/>
            <p:nvPr/>
          </p:nvSpPr>
          <p:spPr>
            <a:xfrm>
              <a:off x="99345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21"/>
            <p:cNvSpPr/>
            <p:nvPr/>
          </p:nvSpPr>
          <p:spPr>
            <a:xfrm>
              <a:off x="10332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21"/>
            <p:cNvSpPr/>
            <p:nvPr/>
          </p:nvSpPr>
          <p:spPr>
            <a:xfrm>
              <a:off x="107297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21"/>
            <p:cNvSpPr/>
            <p:nvPr/>
          </p:nvSpPr>
          <p:spPr>
            <a:xfrm>
              <a:off x="11127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21"/>
            <p:cNvSpPr/>
            <p:nvPr/>
          </p:nvSpPr>
          <p:spPr>
            <a:xfrm>
              <a:off x="1152500"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21"/>
            <p:cNvSpPr/>
            <p:nvPr/>
          </p:nvSpPr>
          <p:spPr>
            <a:xfrm>
              <a:off x="1192275" y="83422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21"/>
            <p:cNvSpPr/>
            <p:nvPr/>
          </p:nvSpPr>
          <p:spPr>
            <a:xfrm>
              <a:off x="1232025" y="83422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21"/>
            <p:cNvSpPr/>
            <p:nvPr/>
          </p:nvSpPr>
          <p:spPr>
            <a:xfrm>
              <a:off x="31762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2" y="389"/>
                    <a:pt x="388" y="302"/>
                    <a:pt x="388" y="195"/>
                  </a:cubicBezTo>
                  <a:cubicBezTo>
                    <a:pt x="388" y="88"/>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21"/>
            <p:cNvSpPr/>
            <p:nvPr/>
          </p:nvSpPr>
          <p:spPr>
            <a:xfrm>
              <a:off x="355750" y="80012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6"/>
                  </a:cubicBezTo>
                  <a:cubicBezTo>
                    <a:pt x="453" y="88"/>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21"/>
            <p:cNvSpPr/>
            <p:nvPr/>
          </p:nvSpPr>
          <p:spPr>
            <a:xfrm>
              <a:off x="397125" y="800125"/>
              <a:ext cx="9725" cy="9725"/>
            </a:xfrm>
            <a:custGeom>
              <a:avLst/>
              <a:gdLst/>
              <a:ahLst/>
              <a:cxnLst/>
              <a:rect l="l" t="t" r="r" b="b"/>
              <a:pathLst>
                <a:path w="389" h="389" extrusionOk="0">
                  <a:moveTo>
                    <a:pt x="195" y="1"/>
                  </a:moveTo>
                  <a:cubicBezTo>
                    <a:pt x="88" y="1"/>
                    <a:pt x="1" y="88"/>
                    <a:pt x="1" y="195"/>
                  </a:cubicBezTo>
                  <a:cubicBezTo>
                    <a:pt x="1" y="302"/>
                    <a:pt x="88" y="389"/>
                    <a:pt x="195" y="389"/>
                  </a:cubicBezTo>
                  <a:cubicBezTo>
                    <a:pt x="302" y="389"/>
                    <a:pt x="389" y="302"/>
                    <a:pt x="389" y="195"/>
                  </a:cubicBezTo>
                  <a:cubicBezTo>
                    <a:pt x="389" y="88"/>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21"/>
            <p:cNvSpPr/>
            <p:nvPr/>
          </p:nvSpPr>
          <p:spPr>
            <a:xfrm>
              <a:off x="435250" y="800175"/>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6"/>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21"/>
            <p:cNvSpPr/>
            <p:nvPr/>
          </p:nvSpPr>
          <p:spPr>
            <a:xfrm>
              <a:off x="475000" y="800175"/>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6"/>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21"/>
            <p:cNvSpPr/>
            <p:nvPr/>
          </p:nvSpPr>
          <p:spPr>
            <a:xfrm>
              <a:off x="516425" y="800125"/>
              <a:ext cx="9675" cy="9725"/>
            </a:xfrm>
            <a:custGeom>
              <a:avLst/>
              <a:gdLst/>
              <a:ahLst/>
              <a:cxnLst/>
              <a:rect l="l" t="t" r="r" b="b"/>
              <a:pathLst>
                <a:path w="387" h="389" extrusionOk="0">
                  <a:moveTo>
                    <a:pt x="193" y="1"/>
                  </a:moveTo>
                  <a:cubicBezTo>
                    <a:pt x="87" y="1"/>
                    <a:pt x="0" y="88"/>
                    <a:pt x="0" y="195"/>
                  </a:cubicBezTo>
                  <a:cubicBezTo>
                    <a:pt x="0" y="302"/>
                    <a:pt x="87" y="389"/>
                    <a:pt x="193" y="389"/>
                  </a:cubicBezTo>
                  <a:cubicBezTo>
                    <a:pt x="301" y="389"/>
                    <a:pt x="387" y="302"/>
                    <a:pt x="387" y="195"/>
                  </a:cubicBezTo>
                  <a:cubicBezTo>
                    <a:pt x="387" y="88"/>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21"/>
            <p:cNvSpPr/>
            <p:nvPr/>
          </p:nvSpPr>
          <p:spPr>
            <a:xfrm>
              <a:off x="554500" y="800175"/>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6"/>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21"/>
            <p:cNvSpPr/>
            <p:nvPr/>
          </p:nvSpPr>
          <p:spPr>
            <a:xfrm>
              <a:off x="595925"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7" y="302"/>
                    <a:pt x="387" y="195"/>
                  </a:cubicBezTo>
                  <a:cubicBezTo>
                    <a:pt x="387" y="88"/>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21"/>
            <p:cNvSpPr/>
            <p:nvPr/>
          </p:nvSpPr>
          <p:spPr>
            <a:xfrm>
              <a:off x="634025" y="800175"/>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6"/>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21"/>
            <p:cNvSpPr/>
            <p:nvPr/>
          </p:nvSpPr>
          <p:spPr>
            <a:xfrm>
              <a:off x="673775" y="800175"/>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6"/>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21"/>
            <p:cNvSpPr/>
            <p:nvPr/>
          </p:nvSpPr>
          <p:spPr>
            <a:xfrm>
              <a:off x="715200" y="800125"/>
              <a:ext cx="9725" cy="9725"/>
            </a:xfrm>
            <a:custGeom>
              <a:avLst/>
              <a:gdLst/>
              <a:ahLst/>
              <a:cxnLst/>
              <a:rect l="l" t="t" r="r" b="b"/>
              <a:pathLst>
                <a:path w="389" h="389" extrusionOk="0">
                  <a:moveTo>
                    <a:pt x="194" y="1"/>
                  </a:moveTo>
                  <a:cubicBezTo>
                    <a:pt x="86" y="1"/>
                    <a:pt x="0" y="88"/>
                    <a:pt x="0" y="195"/>
                  </a:cubicBezTo>
                  <a:cubicBezTo>
                    <a:pt x="0" y="302"/>
                    <a:pt x="86" y="389"/>
                    <a:pt x="194" y="389"/>
                  </a:cubicBezTo>
                  <a:cubicBezTo>
                    <a:pt x="300" y="389"/>
                    <a:pt x="388" y="302"/>
                    <a:pt x="388" y="195"/>
                  </a:cubicBezTo>
                  <a:cubicBezTo>
                    <a:pt x="388" y="88"/>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21"/>
            <p:cNvSpPr/>
            <p:nvPr/>
          </p:nvSpPr>
          <p:spPr>
            <a:xfrm>
              <a:off x="753300" y="800175"/>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6"/>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21"/>
            <p:cNvSpPr/>
            <p:nvPr/>
          </p:nvSpPr>
          <p:spPr>
            <a:xfrm>
              <a:off x="794700"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21"/>
            <p:cNvSpPr/>
            <p:nvPr/>
          </p:nvSpPr>
          <p:spPr>
            <a:xfrm>
              <a:off x="832825" y="800175"/>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6"/>
                    <a:pt x="36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21"/>
            <p:cNvSpPr/>
            <p:nvPr/>
          </p:nvSpPr>
          <p:spPr>
            <a:xfrm>
              <a:off x="872575" y="800125"/>
              <a:ext cx="11350" cy="9750"/>
            </a:xfrm>
            <a:custGeom>
              <a:avLst/>
              <a:gdLst/>
              <a:ahLst/>
              <a:cxnLst/>
              <a:rect l="l" t="t" r="r" b="b"/>
              <a:pathLst>
                <a:path w="454" h="390" extrusionOk="0">
                  <a:moveTo>
                    <a:pt x="260" y="1"/>
                  </a:moveTo>
                  <a:cubicBezTo>
                    <a:pt x="87" y="2"/>
                    <a:pt x="0" y="211"/>
                    <a:pt x="122" y="333"/>
                  </a:cubicBezTo>
                  <a:cubicBezTo>
                    <a:pt x="161" y="372"/>
                    <a:pt x="210" y="389"/>
                    <a:pt x="258" y="389"/>
                  </a:cubicBezTo>
                  <a:cubicBezTo>
                    <a:pt x="358" y="389"/>
                    <a:pt x="454" y="312"/>
                    <a:pt x="454" y="196"/>
                  </a:cubicBezTo>
                  <a:cubicBezTo>
                    <a:pt x="454" y="88"/>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21"/>
            <p:cNvSpPr/>
            <p:nvPr/>
          </p:nvSpPr>
          <p:spPr>
            <a:xfrm>
              <a:off x="913950" y="800125"/>
              <a:ext cx="9725" cy="9725"/>
            </a:xfrm>
            <a:custGeom>
              <a:avLst/>
              <a:gdLst/>
              <a:ahLst/>
              <a:cxnLst/>
              <a:rect l="l" t="t" r="r" b="b"/>
              <a:pathLst>
                <a:path w="389" h="389" extrusionOk="0">
                  <a:moveTo>
                    <a:pt x="195" y="1"/>
                  </a:moveTo>
                  <a:cubicBezTo>
                    <a:pt x="87" y="1"/>
                    <a:pt x="1" y="88"/>
                    <a:pt x="1" y="195"/>
                  </a:cubicBezTo>
                  <a:cubicBezTo>
                    <a:pt x="1" y="302"/>
                    <a:pt x="87" y="389"/>
                    <a:pt x="195" y="389"/>
                  </a:cubicBezTo>
                  <a:cubicBezTo>
                    <a:pt x="302" y="389"/>
                    <a:pt x="389" y="302"/>
                    <a:pt x="389" y="195"/>
                  </a:cubicBezTo>
                  <a:cubicBezTo>
                    <a:pt x="389" y="88"/>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21"/>
            <p:cNvSpPr/>
            <p:nvPr/>
          </p:nvSpPr>
          <p:spPr>
            <a:xfrm>
              <a:off x="95370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2" y="389"/>
                    <a:pt x="389" y="302"/>
                    <a:pt x="389" y="195"/>
                  </a:cubicBezTo>
                  <a:cubicBezTo>
                    <a:pt x="389" y="88"/>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21"/>
            <p:cNvSpPr/>
            <p:nvPr/>
          </p:nvSpPr>
          <p:spPr>
            <a:xfrm>
              <a:off x="99345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3" y="389"/>
                    <a:pt x="389" y="302"/>
                    <a:pt x="389" y="195"/>
                  </a:cubicBezTo>
                  <a:cubicBezTo>
                    <a:pt x="389" y="88"/>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21"/>
            <p:cNvSpPr/>
            <p:nvPr/>
          </p:nvSpPr>
          <p:spPr>
            <a:xfrm>
              <a:off x="10332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21"/>
            <p:cNvSpPr/>
            <p:nvPr/>
          </p:nvSpPr>
          <p:spPr>
            <a:xfrm>
              <a:off x="107297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21"/>
            <p:cNvSpPr/>
            <p:nvPr/>
          </p:nvSpPr>
          <p:spPr>
            <a:xfrm>
              <a:off x="11127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21"/>
            <p:cNvSpPr/>
            <p:nvPr/>
          </p:nvSpPr>
          <p:spPr>
            <a:xfrm>
              <a:off x="1152500"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8" y="302"/>
                    <a:pt x="388" y="195"/>
                  </a:cubicBezTo>
                  <a:cubicBezTo>
                    <a:pt x="388" y="88"/>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21"/>
            <p:cNvSpPr/>
            <p:nvPr/>
          </p:nvSpPr>
          <p:spPr>
            <a:xfrm>
              <a:off x="1192275" y="800125"/>
              <a:ext cx="9675" cy="9725"/>
            </a:xfrm>
            <a:custGeom>
              <a:avLst/>
              <a:gdLst/>
              <a:ahLst/>
              <a:cxnLst/>
              <a:rect l="l" t="t" r="r" b="b"/>
              <a:pathLst>
                <a:path w="387" h="389" extrusionOk="0">
                  <a:moveTo>
                    <a:pt x="193" y="1"/>
                  </a:moveTo>
                  <a:cubicBezTo>
                    <a:pt x="86" y="1"/>
                    <a:pt x="0" y="88"/>
                    <a:pt x="0" y="195"/>
                  </a:cubicBezTo>
                  <a:cubicBezTo>
                    <a:pt x="0" y="302"/>
                    <a:pt x="86" y="389"/>
                    <a:pt x="193" y="389"/>
                  </a:cubicBezTo>
                  <a:cubicBezTo>
                    <a:pt x="300" y="389"/>
                    <a:pt x="387" y="302"/>
                    <a:pt x="387" y="195"/>
                  </a:cubicBezTo>
                  <a:cubicBezTo>
                    <a:pt x="387" y="88"/>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21"/>
            <p:cNvSpPr/>
            <p:nvPr/>
          </p:nvSpPr>
          <p:spPr>
            <a:xfrm>
              <a:off x="1232025" y="800125"/>
              <a:ext cx="9675" cy="9725"/>
            </a:xfrm>
            <a:custGeom>
              <a:avLst/>
              <a:gdLst/>
              <a:ahLst/>
              <a:cxnLst/>
              <a:rect l="l" t="t" r="r" b="b"/>
              <a:pathLst>
                <a:path w="387" h="389" extrusionOk="0">
                  <a:moveTo>
                    <a:pt x="194" y="1"/>
                  </a:moveTo>
                  <a:cubicBezTo>
                    <a:pt x="87" y="1"/>
                    <a:pt x="0" y="88"/>
                    <a:pt x="0" y="195"/>
                  </a:cubicBezTo>
                  <a:cubicBezTo>
                    <a:pt x="0" y="302"/>
                    <a:pt x="87" y="389"/>
                    <a:pt x="194" y="389"/>
                  </a:cubicBezTo>
                  <a:cubicBezTo>
                    <a:pt x="300" y="389"/>
                    <a:pt x="387" y="302"/>
                    <a:pt x="387" y="195"/>
                  </a:cubicBezTo>
                  <a:cubicBezTo>
                    <a:pt x="387" y="88"/>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21"/>
            <p:cNvSpPr/>
            <p:nvPr/>
          </p:nvSpPr>
          <p:spPr>
            <a:xfrm>
              <a:off x="355750" y="76602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2"/>
                    <a:pt x="453" y="196"/>
                  </a:cubicBezTo>
                  <a:cubicBezTo>
                    <a:pt x="453" y="88"/>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21"/>
            <p:cNvSpPr/>
            <p:nvPr/>
          </p:nvSpPr>
          <p:spPr>
            <a:xfrm>
              <a:off x="397125" y="76602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21"/>
            <p:cNvSpPr/>
            <p:nvPr/>
          </p:nvSpPr>
          <p:spPr>
            <a:xfrm>
              <a:off x="435250" y="7660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21"/>
            <p:cNvSpPr/>
            <p:nvPr/>
          </p:nvSpPr>
          <p:spPr>
            <a:xfrm>
              <a:off x="475025" y="7660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2"/>
                    <a:pt x="453" y="195"/>
                  </a:cubicBezTo>
                  <a:cubicBezTo>
                    <a:pt x="453" y="88"/>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21"/>
            <p:cNvSpPr/>
            <p:nvPr/>
          </p:nvSpPr>
          <p:spPr>
            <a:xfrm>
              <a:off x="516425" y="76602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21"/>
            <p:cNvSpPr/>
            <p:nvPr/>
          </p:nvSpPr>
          <p:spPr>
            <a:xfrm>
              <a:off x="554525" y="7660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2"/>
                    <a:pt x="453" y="195"/>
                  </a:cubicBezTo>
                  <a:cubicBezTo>
                    <a:pt x="453" y="88"/>
                    <a:pt x="368"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21"/>
            <p:cNvSpPr/>
            <p:nvPr/>
          </p:nvSpPr>
          <p:spPr>
            <a:xfrm>
              <a:off x="595925"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21"/>
            <p:cNvSpPr/>
            <p:nvPr/>
          </p:nvSpPr>
          <p:spPr>
            <a:xfrm>
              <a:off x="634025" y="7660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2"/>
                    <a:pt x="455" y="195"/>
                  </a:cubicBezTo>
                  <a:cubicBezTo>
                    <a:pt x="455" y="88"/>
                    <a:pt x="368"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21"/>
            <p:cNvSpPr/>
            <p:nvPr/>
          </p:nvSpPr>
          <p:spPr>
            <a:xfrm>
              <a:off x="673775" y="7660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21"/>
            <p:cNvSpPr/>
            <p:nvPr/>
          </p:nvSpPr>
          <p:spPr>
            <a:xfrm>
              <a:off x="715200" y="76602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21"/>
            <p:cNvSpPr/>
            <p:nvPr/>
          </p:nvSpPr>
          <p:spPr>
            <a:xfrm>
              <a:off x="753300" y="7660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2"/>
                    <a:pt x="454" y="195"/>
                  </a:cubicBezTo>
                  <a:cubicBezTo>
                    <a:pt x="454" y="88"/>
                    <a:pt x="368"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21"/>
            <p:cNvSpPr/>
            <p:nvPr/>
          </p:nvSpPr>
          <p:spPr>
            <a:xfrm>
              <a:off x="794700" y="76602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21"/>
            <p:cNvSpPr/>
            <p:nvPr/>
          </p:nvSpPr>
          <p:spPr>
            <a:xfrm>
              <a:off x="832825" y="7660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2"/>
                    <a:pt x="453" y="195"/>
                  </a:cubicBezTo>
                  <a:cubicBezTo>
                    <a:pt x="453" y="88"/>
                    <a:pt x="369"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21"/>
            <p:cNvSpPr/>
            <p:nvPr/>
          </p:nvSpPr>
          <p:spPr>
            <a:xfrm>
              <a:off x="872575" y="766025"/>
              <a:ext cx="11350" cy="9725"/>
            </a:xfrm>
            <a:custGeom>
              <a:avLst/>
              <a:gdLst/>
              <a:ahLst/>
              <a:cxnLst/>
              <a:rect l="l" t="t" r="r" b="b"/>
              <a:pathLst>
                <a:path w="454" h="389" extrusionOk="0">
                  <a:moveTo>
                    <a:pt x="260" y="0"/>
                  </a:moveTo>
                  <a:cubicBezTo>
                    <a:pt x="87" y="2"/>
                    <a:pt x="0" y="211"/>
                    <a:pt x="122" y="332"/>
                  </a:cubicBezTo>
                  <a:cubicBezTo>
                    <a:pt x="161" y="371"/>
                    <a:pt x="210" y="389"/>
                    <a:pt x="258" y="389"/>
                  </a:cubicBezTo>
                  <a:cubicBezTo>
                    <a:pt x="358" y="389"/>
                    <a:pt x="454" y="312"/>
                    <a:pt x="454" y="196"/>
                  </a:cubicBezTo>
                  <a:cubicBezTo>
                    <a:pt x="454" y="88"/>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21"/>
            <p:cNvSpPr/>
            <p:nvPr/>
          </p:nvSpPr>
          <p:spPr>
            <a:xfrm>
              <a:off x="913950" y="76602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21"/>
            <p:cNvSpPr/>
            <p:nvPr/>
          </p:nvSpPr>
          <p:spPr>
            <a:xfrm>
              <a:off x="95370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21"/>
            <p:cNvSpPr/>
            <p:nvPr/>
          </p:nvSpPr>
          <p:spPr>
            <a:xfrm>
              <a:off x="99345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21"/>
            <p:cNvSpPr/>
            <p:nvPr/>
          </p:nvSpPr>
          <p:spPr>
            <a:xfrm>
              <a:off x="10332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21"/>
            <p:cNvSpPr/>
            <p:nvPr/>
          </p:nvSpPr>
          <p:spPr>
            <a:xfrm>
              <a:off x="107297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21"/>
            <p:cNvSpPr/>
            <p:nvPr/>
          </p:nvSpPr>
          <p:spPr>
            <a:xfrm>
              <a:off x="11127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21"/>
            <p:cNvSpPr/>
            <p:nvPr/>
          </p:nvSpPr>
          <p:spPr>
            <a:xfrm>
              <a:off x="1152500"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21"/>
            <p:cNvSpPr/>
            <p:nvPr/>
          </p:nvSpPr>
          <p:spPr>
            <a:xfrm>
              <a:off x="1192275" y="76602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21"/>
            <p:cNvSpPr/>
            <p:nvPr/>
          </p:nvSpPr>
          <p:spPr>
            <a:xfrm>
              <a:off x="1232025" y="76602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21"/>
            <p:cNvSpPr/>
            <p:nvPr/>
          </p:nvSpPr>
          <p:spPr>
            <a:xfrm>
              <a:off x="355750" y="731950"/>
              <a:ext cx="11350" cy="9700"/>
            </a:xfrm>
            <a:custGeom>
              <a:avLst/>
              <a:gdLst/>
              <a:ahLst/>
              <a:cxnLst/>
              <a:rect l="l" t="t" r="r" b="b"/>
              <a:pathLst>
                <a:path w="454" h="388" extrusionOk="0">
                  <a:moveTo>
                    <a:pt x="262" y="1"/>
                  </a:moveTo>
                  <a:cubicBezTo>
                    <a:pt x="261" y="1"/>
                    <a:pt x="260" y="1"/>
                    <a:pt x="259" y="1"/>
                  </a:cubicBezTo>
                  <a:cubicBezTo>
                    <a:pt x="87" y="1"/>
                    <a:pt x="0" y="208"/>
                    <a:pt x="123" y="331"/>
                  </a:cubicBezTo>
                  <a:cubicBezTo>
                    <a:pt x="162" y="370"/>
                    <a:pt x="210" y="388"/>
                    <a:pt x="258" y="388"/>
                  </a:cubicBezTo>
                  <a:cubicBezTo>
                    <a:pt x="357" y="388"/>
                    <a:pt x="453" y="311"/>
                    <a:pt x="453" y="195"/>
                  </a:cubicBezTo>
                  <a:cubicBezTo>
                    <a:pt x="453" y="88"/>
                    <a:pt x="369"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21"/>
            <p:cNvSpPr/>
            <p:nvPr/>
          </p:nvSpPr>
          <p:spPr>
            <a:xfrm>
              <a:off x="397125" y="731950"/>
              <a:ext cx="9725" cy="9700"/>
            </a:xfrm>
            <a:custGeom>
              <a:avLst/>
              <a:gdLst/>
              <a:ahLst/>
              <a:cxnLst/>
              <a:rect l="l" t="t" r="r" b="b"/>
              <a:pathLst>
                <a:path w="389" h="388" extrusionOk="0">
                  <a:moveTo>
                    <a:pt x="195" y="1"/>
                  </a:moveTo>
                  <a:cubicBezTo>
                    <a:pt x="88" y="1"/>
                    <a:pt x="1" y="87"/>
                    <a:pt x="1" y="195"/>
                  </a:cubicBezTo>
                  <a:cubicBezTo>
                    <a:pt x="1" y="301"/>
                    <a:pt x="88" y="387"/>
                    <a:pt x="195" y="387"/>
                  </a:cubicBezTo>
                  <a:cubicBezTo>
                    <a:pt x="302" y="387"/>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21"/>
            <p:cNvSpPr/>
            <p:nvPr/>
          </p:nvSpPr>
          <p:spPr>
            <a:xfrm>
              <a:off x="435250" y="7319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21"/>
            <p:cNvSpPr/>
            <p:nvPr/>
          </p:nvSpPr>
          <p:spPr>
            <a:xfrm>
              <a:off x="475025" y="7319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21"/>
            <p:cNvSpPr/>
            <p:nvPr/>
          </p:nvSpPr>
          <p:spPr>
            <a:xfrm>
              <a:off x="516425" y="7319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21"/>
            <p:cNvSpPr/>
            <p:nvPr/>
          </p:nvSpPr>
          <p:spPr>
            <a:xfrm>
              <a:off x="554525" y="7319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21"/>
            <p:cNvSpPr/>
            <p:nvPr/>
          </p:nvSpPr>
          <p:spPr>
            <a:xfrm>
              <a:off x="595925"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21"/>
            <p:cNvSpPr/>
            <p:nvPr/>
          </p:nvSpPr>
          <p:spPr>
            <a:xfrm>
              <a:off x="634025" y="7319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21"/>
            <p:cNvSpPr/>
            <p:nvPr/>
          </p:nvSpPr>
          <p:spPr>
            <a:xfrm>
              <a:off x="673775" y="7319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21"/>
            <p:cNvSpPr/>
            <p:nvPr/>
          </p:nvSpPr>
          <p:spPr>
            <a:xfrm>
              <a:off x="715200" y="731950"/>
              <a:ext cx="9725" cy="9700"/>
            </a:xfrm>
            <a:custGeom>
              <a:avLst/>
              <a:gdLst/>
              <a:ahLst/>
              <a:cxnLst/>
              <a:rect l="l" t="t" r="r" b="b"/>
              <a:pathLst>
                <a:path w="389" h="388" extrusionOk="0">
                  <a:moveTo>
                    <a:pt x="194" y="1"/>
                  </a:moveTo>
                  <a:cubicBezTo>
                    <a:pt x="86" y="1"/>
                    <a:pt x="0" y="87"/>
                    <a:pt x="0" y="195"/>
                  </a:cubicBezTo>
                  <a:cubicBezTo>
                    <a:pt x="0" y="301"/>
                    <a:pt x="86" y="387"/>
                    <a:pt x="194" y="387"/>
                  </a:cubicBezTo>
                  <a:cubicBezTo>
                    <a:pt x="300" y="387"/>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21"/>
            <p:cNvSpPr/>
            <p:nvPr/>
          </p:nvSpPr>
          <p:spPr>
            <a:xfrm>
              <a:off x="753300" y="7319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21"/>
            <p:cNvSpPr/>
            <p:nvPr/>
          </p:nvSpPr>
          <p:spPr>
            <a:xfrm>
              <a:off x="794700" y="731950"/>
              <a:ext cx="9725" cy="9700"/>
            </a:xfrm>
            <a:custGeom>
              <a:avLst/>
              <a:gdLst/>
              <a:ahLst/>
              <a:cxnLst/>
              <a:rect l="l" t="t" r="r" b="b"/>
              <a:pathLst>
                <a:path w="389" h="388" extrusionOk="0">
                  <a:moveTo>
                    <a:pt x="194" y="1"/>
                  </a:moveTo>
                  <a:cubicBezTo>
                    <a:pt x="87" y="1"/>
                    <a:pt x="0" y="87"/>
                    <a:pt x="0" y="195"/>
                  </a:cubicBezTo>
                  <a:cubicBezTo>
                    <a:pt x="0" y="301"/>
                    <a:pt x="87" y="387"/>
                    <a:pt x="194" y="387"/>
                  </a:cubicBezTo>
                  <a:cubicBezTo>
                    <a:pt x="300" y="387"/>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21"/>
            <p:cNvSpPr/>
            <p:nvPr/>
          </p:nvSpPr>
          <p:spPr>
            <a:xfrm>
              <a:off x="832825" y="7319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21"/>
            <p:cNvSpPr/>
            <p:nvPr/>
          </p:nvSpPr>
          <p:spPr>
            <a:xfrm>
              <a:off x="872575" y="731950"/>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8"/>
                    <a:pt x="258" y="388"/>
                  </a:cubicBezTo>
                  <a:cubicBezTo>
                    <a:pt x="358" y="388"/>
                    <a:pt x="454" y="311"/>
                    <a:pt x="454" y="195"/>
                  </a:cubicBezTo>
                  <a:cubicBezTo>
                    <a:pt x="454" y="88"/>
                    <a:pt x="367"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21"/>
            <p:cNvSpPr/>
            <p:nvPr/>
          </p:nvSpPr>
          <p:spPr>
            <a:xfrm>
              <a:off x="913950" y="731950"/>
              <a:ext cx="9725" cy="9700"/>
            </a:xfrm>
            <a:custGeom>
              <a:avLst/>
              <a:gdLst/>
              <a:ahLst/>
              <a:cxnLst/>
              <a:rect l="l" t="t" r="r" b="b"/>
              <a:pathLst>
                <a:path w="389" h="388" extrusionOk="0">
                  <a:moveTo>
                    <a:pt x="195" y="1"/>
                  </a:moveTo>
                  <a:cubicBezTo>
                    <a:pt x="87" y="1"/>
                    <a:pt x="1" y="87"/>
                    <a:pt x="1" y="195"/>
                  </a:cubicBezTo>
                  <a:cubicBezTo>
                    <a:pt x="1" y="301"/>
                    <a:pt x="87" y="387"/>
                    <a:pt x="195" y="387"/>
                  </a:cubicBezTo>
                  <a:cubicBezTo>
                    <a:pt x="302" y="387"/>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21"/>
            <p:cNvSpPr/>
            <p:nvPr/>
          </p:nvSpPr>
          <p:spPr>
            <a:xfrm>
              <a:off x="95370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2" y="387"/>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21"/>
            <p:cNvSpPr/>
            <p:nvPr/>
          </p:nvSpPr>
          <p:spPr>
            <a:xfrm>
              <a:off x="99345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3" y="387"/>
                    <a:pt x="389" y="301"/>
                    <a:pt x="389" y="195"/>
                  </a:cubicBezTo>
                  <a:cubicBezTo>
                    <a:pt x="389" y="87"/>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21"/>
            <p:cNvSpPr/>
            <p:nvPr/>
          </p:nvSpPr>
          <p:spPr>
            <a:xfrm>
              <a:off x="10332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21"/>
            <p:cNvSpPr/>
            <p:nvPr/>
          </p:nvSpPr>
          <p:spPr>
            <a:xfrm>
              <a:off x="107297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21"/>
            <p:cNvSpPr/>
            <p:nvPr/>
          </p:nvSpPr>
          <p:spPr>
            <a:xfrm>
              <a:off x="11127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21"/>
            <p:cNvSpPr/>
            <p:nvPr/>
          </p:nvSpPr>
          <p:spPr>
            <a:xfrm>
              <a:off x="1152500"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8" y="301"/>
                    <a:pt x="388" y="195"/>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21"/>
            <p:cNvSpPr/>
            <p:nvPr/>
          </p:nvSpPr>
          <p:spPr>
            <a:xfrm>
              <a:off x="1192275" y="731950"/>
              <a:ext cx="9675" cy="9700"/>
            </a:xfrm>
            <a:custGeom>
              <a:avLst/>
              <a:gdLst/>
              <a:ahLst/>
              <a:cxnLst/>
              <a:rect l="l" t="t" r="r" b="b"/>
              <a:pathLst>
                <a:path w="387" h="388" extrusionOk="0">
                  <a:moveTo>
                    <a:pt x="193" y="1"/>
                  </a:moveTo>
                  <a:cubicBezTo>
                    <a:pt x="86" y="1"/>
                    <a:pt x="0" y="87"/>
                    <a:pt x="0" y="195"/>
                  </a:cubicBezTo>
                  <a:cubicBezTo>
                    <a:pt x="0" y="301"/>
                    <a:pt x="86" y="387"/>
                    <a:pt x="193" y="387"/>
                  </a:cubicBezTo>
                  <a:cubicBezTo>
                    <a:pt x="300" y="387"/>
                    <a:pt x="387" y="301"/>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21"/>
            <p:cNvSpPr/>
            <p:nvPr/>
          </p:nvSpPr>
          <p:spPr>
            <a:xfrm>
              <a:off x="1232025" y="7319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21"/>
            <p:cNvSpPr/>
            <p:nvPr/>
          </p:nvSpPr>
          <p:spPr>
            <a:xfrm>
              <a:off x="397125" y="69785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21"/>
            <p:cNvSpPr/>
            <p:nvPr/>
          </p:nvSpPr>
          <p:spPr>
            <a:xfrm>
              <a:off x="435250" y="697850"/>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21"/>
            <p:cNvSpPr/>
            <p:nvPr/>
          </p:nvSpPr>
          <p:spPr>
            <a:xfrm>
              <a:off x="475000" y="69785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21"/>
            <p:cNvSpPr/>
            <p:nvPr/>
          </p:nvSpPr>
          <p:spPr>
            <a:xfrm>
              <a:off x="516425" y="69785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21"/>
            <p:cNvSpPr/>
            <p:nvPr/>
          </p:nvSpPr>
          <p:spPr>
            <a:xfrm>
              <a:off x="554500" y="69785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21"/>
            <p:cNvSpPr/>
            <p:nvPr/>
          </p:nvSpPr>
          <p:spPr>
            <a:xfrm>
              <a:off x="595925"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21"/>
            <p:cNvSpPr/>
            <p:nvPr/>
          </p:nvSpPr>
          <p:spPr>
            <a:xfrm>
              <a:off x="634025" y="6978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21"/>
            <p:cNvSpPr/>
            <p:nvPr/>
          </p:nvSpPr>
          <p:spPr>
            <a:xfrm>
              <a:off x="673775" y="697850"/>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21"/>
            <p:cNvSpPr/>
            <p:nvPr/>
          </p:nvSpPr>
          <p:spPr>
            <a:xfrm>
              <a:off x="715200" y="69785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21"/>
            <p:cNvSpPr/>
            <p:nvPr/>
          </p:nvSpPr>
          <p:spPr>
            <a:xfrm>
              <a:off x="753300" y="697850"/>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21"/>
            <p:cNvSpPr/>
            <p:nvPr/>
          </p:nvSpPr>
          <p:spPr>
            <a:xfrm>
              <a:off x="794700" y="69785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21"/>
            <p:cNvSpPr/>
            <p:nvPr/>
          </p:nvSpPr>
          <p:spPr>
            <a:xfrm>
              <a:off x="832825" y="697850"/>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21"/>
            <p:cNvSpPr/>
            <p:nvPr/>
          </p:nvSpPr>
          <p:spPr>
            <a:xfrm>
              <a:off x="872575" y="6978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21"/>
            <p:cNvSpPr/>
            <p:nvPr/>
          </p:nvSpPr>
          <p:spPr>
            <a:xfrm>
              <a:off x="913950" y="69785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21"/>
            <p:cNvSpPr/>
            <p:nvPr/>
          </p:nvSpPr>
          <p:spPr>
            <a:xfrm>
              <a:off x="95370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21"/>
            <p:cNvSpPr/>
            <p:nvPr/>
          </p:nvSpPr>
          <p:spPr>
            <a:xfrm>
              <a:off x="99345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21"/>
            <p:cNvSpPr/>
            <p:nvPr/>
          </p:nvSpPr>
          <p:spPr>
            <a:xfrm>
              <a:off x="10332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21"/>
            <p:cNvSpPr/>
            <p:nvPr/>
          </p:nvSpPr>
          <p:spPr>
            <a:xfrm>
              <a:off x="107297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21"/>
            <p:cNvSpPr/>
            <p:nvPr/>
          </p:nvSpPr>
          <p:spPr>
            <a:xfrm>
              <a:off x="11127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21"/>
            <p:cNvSpPr/>
            <p:nvPr/>
          </p:nvSpPr>
          <p:spPr>
            <a:xfrm>
              <a:off x="1152500"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21"/>
            <p:cNvSpPr/>
            <p:nvPr/>
          </p:nvSpPr>
          <p:spPr>
            <a:xfrm>
              <a:off x="1192275" y="69785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21"/>
            <p:cNvSpPr/>
            <p:nvPr/>
          </p:nvSpPr>
          <p:spPr>
            <a:xfrm>
              <a:off x="435250" y="663750"/>
              <a:ext cx="11350" cy="9725"/>
            </a:xfrm>
            <a:custGeom>
              <a:avLst/>
              <a:gdLst/>
              <a:ahLst/>
              <a:cxnLst/>
              <a:rect l="l" t="t" r="r" b="b"/>
              <a:pathLst>
                <a:path w="454" h="389" extrusionOk="0">
                  <a:moveTo>
                    <a:pt x="260" y="0"/>
                  </a:moveTo>
                  <a:cubicBezTo>
                    <a:pt x="87" y="0"/>
                    <a:pt x="0" y="208"/>
                    <a:pt x="123" y="330"/>
                  </a:cubicBezTo>
                  <a:cubicBezTo>
                    <a:pt x="163" y="370"/>
                    <a:pt x="211" y="388"/>
                    <a:pt x="259" y="388"/>
                  </a:cubicBezTo>
                  <a:cubicBezTo>
                    <a:pt x="358" y="388"/>
                    <a:pt x="454" y="311"/>
                    <a:pt x="454" y="194"/>
                  </a:cubicBezTo>
                  <a:cubicBezTo>
                    <a:pt x="454" y="86"/>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21"/>
            <p:cNvSpPr/>
            <p:nvPr/>
          </p:nvSpPr>
          <p:spPr>
            <a:xfrm>
              <a:off x="475025"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21"/>
            <p:cNvSpPr/>
            <p:nvPr/>
          </p:nvSpPr>
          <p:spPr>
            <a:xfrm>
              <a:off x="514750" y="663750"/>
              <a:ext cx="11350" cy="9700"/>
            </a:xfrm>
            <a:custGeom>
              <a:avLst/>
              <a:gdLst/>
              <a:ahLst/>
              <a:cxnLst/>
              <a:rect l="l" t="t" r="r" b="b"/>
              <a:pathLst>
                <a:path w="454" h="388" extrusionOk="0">
                  <a:moveTo>
                    <a:pt x="263" y="0"/>
                  </a:moveTo>
                  <a:cubicBezTo>
                    <a:pt x="262" y="0"/>
                    <a:pt x="261" y="0"/>
                    <a:pt x="260" y="0"/>
                  </a:cubicBezTo>
                  <a:cubicBezTo>
                    <a:pt x="87" y="0"/>
                    <a:pt x="1" y="208"/>
                    <a:pt x="123" y="330"/>
                  </a:cubicBezTo>
                  <a:cubicBezTo>
                    <a:pt x="163" y="370"/>
                    <a:pt x="211" y="387"/>
                    <a:pt x="258" y="387"/>
                  </a:cubicBezTo>
                  <a:cubicBezTo>
                    <a:pt x="358" y="387"/>
                    <a:pt x="454" y="310"/>
                    <a:pt x="454" y="194"/>
                  </a:cubicBezTo>
                  <a:cubicBezTo>
                    <a:pt x="454" y="87"/>
                    <a:pt x="369"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21"/>
            <p:cNvSpPr/>
            <p:nvPr/>
          </p:nvSpPr>
          <p:spPr>
            <a:xfrm>
              <a:off x="554525" y="66375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0"/>
                  </a:cubicBezTo>
                  <a:cubicBezTo>
                    <a:pt x="162" y="370"/>
                    <a:pt x="211" y="388"/>
                    <a:pt x="258" y="388"/>
                  </a:cubicBezTo>
                  <a:cubicBezTo>
                    <a:pt x="358" y="388"/>
                    <a:pt x="453" y="311"/>
                    <a:pt x="453" y="194"/>
                  </a:cubicBezTo>
                  <a:cubicBezTo>
                    <a:pt x="453" y="87"/>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21"/>
            <p:cNvSpPr/>
            <p:nvPr/>
          </p:nvSpPr>
          <p:spPr>
            <a:xfrm>
              <a:off x="594250" y="663750"/>
              <a:ext cx="11400" cy="9725"/>
            </a:xfrm>
            <a:custGeom>
              <a:avLst/>
              <a:gdLst/>
              <a:ahLst/>
              <a:cxnLst/>
              <a:rect l="l" t="t" r="r" b="b"/>
              <a:pathLst>
                <a:path w="456" h="389" extrusionOk="0">
                  <a:moveTo>
                    <a:pt x="262" y="0"/>
                  </a:moveTo>
                  <a:cubicBezTo>
                    <a:pt x="87" y="0"/>
                    <a:pt x="1" y="208"/>
                    <a:pt x="124" y="330"/>
                  </a:cubicBezTo>
                  <a:cubicBezTo>
                    <a:pt x="164" y="370"/>
                    <a:pt x="212" y="388"/>
                    <a:pt x="260" y="388"/>
                  </a:cubicBezTo>
                  <a:cubicBezTo>
                    <a:pt x="360" y="388"/>
                    <a:pt x="456" y="311"/>
                    <a:pt x="456" y="194"/>
                  </a:cubicBezTo>
                  <a:cubicBezTo>
                    <a:pt x="456" y="86"/>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21"/>
            <p:cNvSpPr/>
            <p:nvPr/>
          </p:nvSpPr>
          <p:spPr>
            <a:xfrm>
              <a:off x="634025" y="66375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0"/>
                  </a:cubicBezTo>
                  <a:cubicBezTo>
                    <a:pt x="163" y="370"/>
                    <a:pt x="211" y="388"/>
                    <a:pt x="259" y="388"/>
                  </a:cubicBezTo>
                  <a:cubicBezTo>
                    <a:pt x="359" y="388"/>
                    <a:pt x="454" y="311"/>
                    <a:pt x="455" y="194"/>
                  </a:cubicBezTo>
                  <a:cubicBezTo>
                    <a:pt x="455" y="87"/>
                    <a:pt x="368"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21"/>
            <p:cNvSpPr/>
            <p:nvPr/>
          </p:nvSpPr>
          <p:spPr>
            <a:xfrm>
              <a:off x="673775" y="6637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5" y="86"/>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21"/>
            <p:cNvSpPr/>
            <p:nvPr/>
          </p:nvSpPr>
          <p:spPr>
            <a:xfrm>
              <a:off x="713525" y="6637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0"/>
                  </a:cubicBezTo>
                  <a:cubicBezTo>
                    <a:pt x="163" y="370"/>
                    <a:pt x="212" y="388"/>
                    <a:pt x="260" y="388"/>
                  </a:cubicBezTo>
                  <a:cubicBezTo>
                    <a:pt x="360" y="388"/>
                    <a:pt x="455" y="311"/>
                    <a:pt x="455" y="194"/>
                  </a:cubicBezTo>
                  <a:cubicBezTo>
                    <a:pt x="455" y="87"/>
                    <a:pt x="36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21"/>
            <p:cNvSpPr/>
            <p:nvPr/>
          </p:nvSpPr>
          <p:spPr>
            <a:xfrm>
              <a:off x="753300" y="663750"/>
              <a:ext cx="11375" cy="9725"/>
            </a:xfrm>
            <a:custGeom>
              <a:avLst/>
              <a:gdLst/>
              <a:ahLst/>
              <a:cxnLst/>
              <a:rect l="l" t="t" r="r" b="b"/>
              <a:pathLst>
                <a:path w="455" h="389" extrusionOk="0">
                  <a:moveTo>
                    <a:pt x="263" y="0"/>
                  </a:moveTo>
                  <a:cubicBezTo>
                    <a:pt x="262" y="0"/>
                    <a:pt x="261" y="0"/>
                    <a:pt x="260" y="0"/>
                  </a:cubicBezTo>
                  <a:cubicBezTo>
                    <a:pt x="87" y="0"/>
                    <a:pt x="1" y="208"/>
                    <a:pt x="122" y="330"/>
                  </a:cubicBezTo>
                  <a:cubicBezTo>
                    <a:pt x="162" y="370"/>
                    <a:pt x="211" y="388"/>
                    <a:pt x="259" y="388"/>
                  </a:cubicBezTo>
                  <a:cubicBezTo>
                    <a:pt x="359" y="388"/>
                    <a:pt x="454" y="311"/>
                    <a:pt x="454" y="194"/>
                  </a:cubicBezTo>
                  <a:cubicBezTo>
                    <a:pt x="454" y="87"/>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21"/>
            <p:cNvSpPr/>
            <p:nvPr/>
          </p:nvSpPr>
          <p:spPr>
            <a:xfrm>
              <a:off x="793075"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0"/>
                  </a:cubicBezTo>
                  <a:cubicBezTo>
                    <a:pt x="161" y="370"/>
                    <a:pt x="210" y="388"/>
                    <a:pt x="258" y="388"/>
                  </a:cubicBezTo>
                  <a:cubicBezTo>
                    <a:pt x="358" y="388"/>
                    <a:pt x="453" y="311"/>
                    <a:pt x="453" y="194"/>
                  </a:cubicBezTo>
                  <a:cubicBezTo>
                    <a:pt x="453"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21"/>
            <p:cNvSpPr/>
            <p:nvPr/>
          </p:nvSpPr>
          <p:spPr>
            <a:xfrm>
              <a:off x="832825" y="663750"/>
              <a:ext cx="11350" cy="9725"/>
            </a:xfrm>
            <a:custGeom>
              <a:avLst/>
              <a:gdLst/>
              <a:ahLst/>
              <a:cxnLst/>
              <a:rect l="l" t="t" r="r" b="b"/>
              <a:pathLst>
                <a:path w="454" h="389" extrusionOk="0">
                  <a:moveTo>
                    <a:pt x="262" y="0"/>
                  </a:moveTo>
                  <a:cubicBezTo>
                    <a:pt x="261" y="0"/>
                    <a:pt x="260" y="0"/>
                    <a:pt x="259" y="0"/>
                  </a:cubicBezTo>
                  <a:cubicBezTo>
                    <a:pt x="87" y="0"/>
                    <a:pt x="0" y="208"/>
                    <a:pt x="122" y="330"/>
                  </a:cubicBezTo>
                  <a:cubicBezTo>
                    <a:pt x="161" y="370"/>
                    <a:pt x="210" y="388"/>
                    <a:pt x="258" y="388"/>
                  </a:cubicBezTo>
                  <a:cubicBezTo>
                    <a:pt x="358" y="388"/>
                    <a:pt x="453" y="311"/>
                    <a:pt x="453" y="194"/>
                  </a:cubicBezTo>
                  <a:cubicBezTo>
                    <a:pt x="453" y="87"/>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21"/>
            <p:cNvSpPr/>
            <p:nvPr/>
          </p:nvSpPr>
          <p:spPr>
            <a:xfrm>
              <a:off x="872575" y="663750"/>
              <a:ext cx="11350" cy="9700"/>
            </a:xfrm>
            <a:custGeom>
              <a:avLst/>
              <a:gdLst/>
              <a:ahLst/>
              <a:cxnLst/>
              <a:rect l="l" t="t" r="r" b="b"/>
              <a:pathLst>
                <a:path w="454" h="388" extrusionOk="0">
                  <a:moveTo>
                    <a:pt x="262" y="0"/>
                  </a:moveTo>
                  <a:cubicBezTo>
                    <a:pt x="261" y="0"/>
                    <a:pt x="260" y="0"/>
                    <a:pt x="260" y="0"/>
                  </a:cubicBezTo>
                  <a:cubicBezTo>
                    <a:pt x="87" y="0"/>
                    <a:pt x="0" y="209"/>
                    <a:pt x="123" y="330"/>
                  </a:cubicBezTo>
                  <a:cubicBezTo>
                    <a:pt x="162" y="370"/>
                    <a:pt x="211" y="388"/>
                    <a:pt x="258" y="388"/>
                  </a:cubicBezTo>
                  <a:cubicBezTo>
                    <a:pt x="358" y="388"/>
                    <a:pt x="454" y="310"/>
                    <a:pt x="454" y="194"/>
                  </a:cubicBezTo>
                  <a:cubicBezTo>
                    <a:pt x="454" y="87"/>
                    <a:pt x="367"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21"/>
            <p:cNvSpPr/>
            <p:nvPr/>
          </p:nvSpPr>
          <p:spPr>
            <a:xfrm>
              <a:off x="912325" y="663750"/>
              <a:ext cx="11350" cy="9725"/>
            </a:xfrm>
            <a:custGeom>
              <a:avLst/>
              <a:gdLst/>
              <a:ahLst/>
              <a:cxnLst/>
              <a:rect l="l" t="t" r="r" b="b"/>
              <a:pathLst>
                <a:path w="454" h="389" extrusionOk="0">
                  <a:moveTo>
                    <a:pt x="259" y="0"/>
                  </a:moveTo>
                  <a:cubicBezTo>
                    <a:pt x="86" y="0"/>
                    <a:pt x="1" y="208"/>
                    <a:pt x="122" y="330"/>
                  </a:cubicBezTo>
                  <a:cubicBezTo>
                    <a:pt x="162" y="370"/>
                    <a:pt x="211" y="388"/>
                    <a:pt x="258" y="388"/>
                  </a:cubicBezTo>
                  <a:cubicBezTo>
                    <a:pt x="358" y="388"/>
                    <a:pt x="454" y="311"/>
                    <a:pt x="454" y="194"/>
                  </a:cubicBezTo>
                  <a:cubicBezTo>
                    <a:pt x="454" y="86"/>
                    <a:pt x="367" y="0"/>
                    <a:pt x="261" y="0"/>
                  </a:cubicBezTo>
                  <a:cubicBezTo>
                    <a:pt x="261" y="0"/>
                    <a:pt x="260"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21"/>
            <p:cNvSpPr/>
            <p:nvPr/>
          </p:nvSpPr>
          <p:spPr>
            <a:xfrm>
              <a:off x="952100"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21"/>
            <p:cNvSpPr/>
            <p:nvPr/>
          </p:nvSpPr>
          <p:spPr>
            <a:xfrm>
              <a:off x="991825" y="663750"/>
              <a:ext cx="11350" cy="9725"/>
            </a:xfrm>
            <a:custGeom>
              <a:avLst/>
              <a:gdLst/>
              <a:ahLst/>
              <a:cxnLst/>
              <a:rect l="l" t="t" r="r" b="b"/>
              <a:pathLst>
                <a:path w="454" h="389" extrusionOk="0">
                  <a:moveTo>
                    <a:pt x="260" y="0"/>
                  </a:moveTo>
                  <a:cubicBezTo>
                    <a:pt x="87" y="0"/>
                    <a:pt x="1" y="208"/>
                    <a:pt x="124" y="330"/>
                  </a:cubicBezTo>
                  <a:cubicBezTo>
                    <a:pt x="163" y="370"/>
                    <a:pt x="211" y="388"/>
                    <a:pt x="259" y="388"/>
                  </a:cubicBezTo>
                  <a:cubicBezTo>
                    <a:pt x="359" y="388"/>
                    <a:pt x="454" y="311"/>
                    <a:pt x="454" y="194"/>
                  </a:cubicBezTo>
                  <a:cubicBezTo>
                    <a:pt x="454" y="86"/>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21"/>
            <p:cNvSpPr/>
            <p:nvPr/>
          </p:nvSpPr>
          <p:spPr>
            <a:xfrm>
              <a:off x="1031600" y="663750"/>
              <a:ext cx="11375" cy="9725"/>
            </a:xfrm>
            <a:custGeom>
              <a:avLst/>
              <a:gdLst/>
              <a:ahLst/>
              <a:cxnLst/>
              <a:rect l="l" t="t" r="r" b="b"/>
              <a:pathLst>
                <a:path w="455" h="389" extrusionOk="0">
                  <a:moveTo>
                    <a:pt x="263" y="0"/>
                  </a:moveTo>
                  <a:cubicBezTo>
                    <a:pt x="262" y="0"/>
                    <a:pt x="262" y="0"/>
                    <a:pt x="261" y="0"/>
                  </a:cubicBezTo>
                  <a:cubicBezTo>
                    <a:pt x="260" y="0"/>
                    <a:pt x="259" y="0"/>
                    <a:pt x="259" y="0"/>
                  </a:cubicBezTo>
                  <a:cubicBezTo>
                    <a:pt x="87" y="0"/>
                    <a:pt x="0" y="208"/>
                    <a:pt x="123" y="330"/>
                  </a:cubicBezTo>
                  <a:cubicBezTo>
                    <a:pt x="162" y="370"/>
                    <a:pt x="211" y="388"/>
                    <a:pt x="259" y="388"/>
                  </a:cubicBezTo>
                  <a:cubicBezTo>
                    <a:pt x="358" y="388"/>
                    <a:pt x="454" y="311"/>
                    <a:pt x="455" y="194"/>
                  </a:cubicBezTo>
                  <a:cubicBezTo>
                    <a:pt x="455" y="87"/>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21"/>
            <p:cNvSpPr/>
            <p:nvPr/>
          </p:nvSpPr>
          <p:spPr>
            <a:xfrm>
              <a:off x="1071350" y="663750"/>
              <a:ext cx="11350" cy="9725"/>
            </a:xfrm>
            <a:custGeom>
              <a:avLst/>
              <a:gdLst/>
              <a:ahLst/>
              <a:cxnLst/>
              <a:rect l="l" t="t" r="r" b="b"/>
              <a:pathLst>
                <a:path w="454" h="389" extrusionOk="0">
                  <a:moveTo>
                    <a:pt x="262" y="0"/>
                  </a:moveTo>
                  <a:cubicBezTo>
                    <a:pt x="261" y="0"/>
                    <a:pt x="260" y="0"/>
                    <a:pt x="259" y="0"/>
                  </a:cubicBezTo>
                  <a:cubicBezTo>
                    <a:pt x="86" y="0"/>
                    <a:pt x="0" y="208"/>
                    <a:pt x="123" y="330"/>
                  </a:cubicBezTo>
                  <a:cubicBezTo>
                    <a:pt x="162" y="370"/>
                    <a:pt x="211" y="388"/>
                    <a:pt x="258" y="388"/>
                  </a:cubicBezTo>
                  <a:cubicBezTo>
                    <a:pt x="358" y="388"/>
                    <a:pt x="453" y="311"/>
                    <a:pt x="453" y="194"/>
                  </a:cubicBezTo>
                  <a:cubicBezTo>
                    <a:pt x="453"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21"/>
            <p:cNvSpPr/>
            <p:nvPr/>
          </p:nvSpPr>
          <p:spPr>
            <a:xfrm>
              <a:off x="1111100"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3" y="330"/>
                  </a:cubicBezTo>
                  <a:cubicBezTo>
                    <a:pt x="162" y="370"/>
                    <a:pt x="211" y="388"/>
                    <a:pt x="259" y="388"/>
                  </a:cubicBezTo>
                  <a:cubicBezTo>
                    <a:pt x="358" y="388"/>
                    <a:pt x="453" y="311"/>
                    <a:pt x="453" y="194"/>
                  </a:cubicBezTo>
                  <a:cubicBezTo>
                    <a:pt x="453"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21"/>
            <p:cNvSpPr/>
            <p:nvPr/>
          </p:nvSpPr>
          <p:spPr>
            <a:xfrm>
              <a:off x="1150850" y="663750"/>
              <a:ext cx="11350" cy="9725"/>
            </a:xfrm>
            <a:custGeom>
              <a:avLst/>
              <a:gdLst/>
              <a:ahLst/>
              <a:cxnLst/>
              <a:rect l="l" t="t" r="r" b="b"/>
              <a:pathLst>
                <a:path w="454" h="389" extrusionOk="0">
                  <a:moveTo>
                    <a:pt x="262" y="0"/>
                  </a:moveTo>
                  <a:cubicBezTo>
                    <a:pt x="261" y="0"/>
                    <a:pt x="260" y="0"/>
                    <a:pt x="259" y="0"/>
                  </a:cubicBezTo>
                  <a:cubicBezTo>
                    <a:pt x="87" y="0"/>
                    <a:pt x="0" y="208"/>
                    <a:pt x="123" y="330"/>
                  </a:cubicBezTo>
                  <a:cubicBezTo>
                    <a:pt x="163" y="370"/>
                    <a:pt x="212" y="388"/>
                    <a:pt x="259" y="388"/>
                  </a:cubicBezTo>
                  <a:cubicBezTo>
                    <a:pt x="359" y="388"/>
                    <a:pt x="454" y="311"/>
                    <a:pt x="454" y="194"/>
                  </a:cubicBezTo>
                  <a:cubicBezTo>
                    <a:pt x="454" y="87"/>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21"/>
            <p:cNvSpPr/>
            <p:nvPr/>
          </p:nvSpPr>
          <p:spPr>
            <a:xfrm>
              <a:off x="475000"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21"/>
            <p:cNvSpPr/>
            <p:nvPr/>
          </p:nvSpPr>
          <p:spPr>
            <a:xfrm>
              <a:off x="514750" y="629625"/>
              <a:ext cx="11350" cy="9700"/>
            </a:xfrm>
            <a:custGeom>
              <a:avLst/>
              <a:gdLst/>
              <a:ahLst/>
              <a:cxnLst/>
              <a:rect l="l" t="t" r="r" b="b"/>
              <a:pathLst>
                <a:path w="454" h="388" extrusionOk="0">
                  <a:moveTo>
                    <a:pt x="260" y="1"/>
                  </a:moveTo>
                  <a:cubicBezTo>
                    <a:pt x="87" y="1"/>
                    <a:pt x="1" y="208"/>
                    <a:pt x="123" y="331"/>
                  </a:cubicBezTo>
                  <a:cubicBezTo>
                    <a:pt x="163" y="370"/>
                    <a:pt x="212" y="388"/>
                    <a:pt x="259" y="388"/>
                  </a:cubicBezTo>
                  <a:cubicBezTo>
                    <a:pt x="359" y="388"/>
                    <a:pt x="454" y="311"/>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21"/>
            <p:cNvSpPr/>
            <p:nvPr/>
          </p:nvSpPr>
          <p:spPr>
            <a:xfrm>
              <a:off x="554500" y="62962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2"/>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21"/>
            <p:cNvSpPr/>
            <p:nvPr/>
          </p:nvSpPr>
          <p:spPr>
            <a:xfrm>
              <a:off x="594250" y="6296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2"/>
                    <a:pt x="456"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21"/>
            <p:cNvSpPr/>
            <p:nvPr/>
          </p:nvSpPr>
          <p:spPr>
            <a:xfrm>
              <a:off x="634025" y="6296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21"/>
            <p:cNvSpPr/>
            <p:nvPr/>
          </p:nvSpPr>
          <p:spPr>
            <a:xfrm>
              <a:off x="673775" y="6296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21"/>
            <p:cNvSpPr/>
            <p:nvPr/>
          </p:nvSpPr>
          <p:spPr>
            <a:xfrm>
              <a:off x="713525" y="6296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21"/>
            <p:cNvSpPr/>
            <p:nvPr/>
          </p:nvSpPr>
          <p:spPr>
            <a:xfrm>
              <a:off x="753300" y="6296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21"/>
            <p:cNvSpPr/>
            <p:nvPr/>
          </p:nvSpPr>
          <p:spPr>
            <a:xfrm>
              <a:off x="793075" y="6296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5"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21"/>
            <p:cNvSpPr/>
            <p:nvPr/>
          </p:nvSpPr>
          <p:spPr>
            <a:xfrm>
              <a:off x="832825" y="6296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21"/>
            <p:cNvSpPr/>
            <p:nvPr/>
          </p:nvSpPr>
          <p:spPr>
            <a:xfrm>
              <a:off x="872575" y="629625"/>
              <a:ext cx="11350" cy="9725"/>
            </a:xfrm>
            <a:custGeom>
              <a:avLst/>
              <a:gdLst/>
              <a:ahLst/>
              <a:cxnLst/>
              <a:rect l="l" t="t" r="r" b="b"/>
              <a:pathLst>
                <a:path w="454" h="389" extrusionOk="0">
                  <a:moveTo>
                    <a:pt x="262" y="1"/>
                  </a:moveTo>
                  <a:cubicBezTo>
                    <a:pt x="261" y="1"/>
                    <a:pt x="260" y="1"/>
                    <a:pt x="260" y="1"/>
                  </a:cubicBezTo>
                  <a:cubicBezTo>
                    <a:pt x="85" y="1"/>
                    <a:pt x="0" y="210"/>
                    <a:pt x="123" y="331"/>
                  </a:cubicBezTo>
                  <a:cubicBezTo>
                    <a:pt x="162" y="371"/>
                    <a:pt x="211" y="389"/>
                    <a:pt x="259" y="389"/>
                  </a:cubicBezTo>
                  <a:cubicBezTo>
                    <a:pt x="358" y="389"/>
                    <a:pt x="454" y="312"/>
                    <a:pt x="454" y="195"/>
                  </a:cubicBezTo>
                  <a:cubicBezTo>
                    <a:pt x="454" y="88"/>
                    <a:pt x="367"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21"/>
            <p:cNvSpPr/>
            <p:nvPr/>
          </p:nvSpPr>
          <p:spPr>
            <a:xfrm>
              <a:off x="912325" y="6296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2"/>
                    <a:pt x="454" y="195"/>
                  </a:cubicBezTo>
                  <a:cubicBezTo>
                    <a:pt x="454" y="87"/>
                    <a:pt x="367" y="1"/>
                    <a:pt x="261" y="1"/>
                  </a:cubicBezTo>
                  <a:cubicBezTo>
                    <a:pt x="261" y="1"/>
                    <a:pt x="260"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21"/>
            <p:cNvSpPr/>
            <p:nvPr/>
          </p:nvSpPr>
          <p:spPr>
            <a:xfrm>
              <a:off x="952075"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21"/>
            <p:cNvSpPr/>
            <p:nvPr/>
          </p:nvSpPr>
          <p:spPr>
            <a:xfrm>
              <a:off x="991825" y="6296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2"/>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21"/>
            <p:cNvSpPr/>
            <p:nvPr/>
          </p:nvSpPr>
          <p:spPr>
            <a:xfrm>
              <a:off x="1031575" y="6296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60" y="389"/>
                    <a:pt x="456" y="312"/>
                    <a:pt x="456" y="195"/>
                  </a:cubicBezTo>
                  <a:cubicBezTo>
                    <a:pt x="456"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21"/>
            <p:cNvSpPr/>
            <p:nvPr/>
          </p:nvSpPr>
          <p:spPr>
            <a:xfrm>
              <a:off x="1071350" y="6296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21"/>
            <p:cNvSpPr/>
            <p:nvPr/>
          </p:nvSpPr>
          <p:spPr>
            <a:xfrm>
              <a:off x="1111100" y="629625"/>
              <a:ext cx="11350" cy="9725"/>
            </a:xfrm>
            <a:custGeom>
              <a:avLst/>
              <a:gdLst/>
              <a:ahLst/>
              <a:cxnLst/>
              <a:rect l="l" t="t" r="r" b="b"/>
              <a:pathLst>
                <a:path w="454" h="389" extrusionOk="0">
                  <a:moveTo>
                    <a:pt x="259" y="1"/>
                  </a:moveTo>
                  <a:cubicBezTo>
                    <a:pt x="87" y="1"/>
                    <a:pt x="0" y="208"/>
                    <a:pt x="123" y="331"/>
                  </a:cubicBezTo>
                  <a:cubicBezTo>
                    <a:pt x="162" y="371"/>
                    <a:pt x="211" y="389"/>
                    <a:pt x="259"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21"/>
            <p:cNvSpPr/>
            <p:nvPr/>
          </p:nvSpPr>
          <p:spPr>
            <a:xfrm>
              <a:off x="514750" y="595525"/>
              <a:ext cx="11350" cy="9700"/>
            </a:xfrm>
            <a:custGeom>
              <a:avLst/>
              <a:gdLst/>
              <a:ahLst/>
              <a:cxnLst/>
              <a:rect l="l" t="t" r="r" b="b"/>
              <a:pathLst>
                <a:path w="454" h="388" extrusionOk="0">
                  <a:moveTo>
                    <a:pt x="263" y="0"/>
                  </a:moveTo>
                  <a:cubicBezTo>
                    <a:pt x="262" y="0"/>
                    <a:pt x="261" y="0"/>
                    <a:pt x="260" y="1"/>
                  </a:cubicBezTo>
                  <a:cubicBezTo>
                    <a:pt x="87" y="1"/>
                    <a:pt x="1" y="208"/>
                    <a:pt x="123" y="331"/>
                  </a:cubicBezTo>
                  <a:cubicBezTo>
                    <a:pt x="163" y="370"/>
                    <a:pt x="211" y="388"/>
                    <a:pt x="258" y="388"/>
                  </a:cubicBezTo>
                  <a:cubicBezTo>
                    <a:pt x="358" y="388"/>
                    <a:pt x="454" y="311"/>
                    <a:pt x="454" y="195"/>
                  </a:cubicBezTo>
                  <a:cubicBezTo>
                    <a:pt x="454" y="88"/>
                    <a:pt x="369"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21"/>
            <p:cNvSpPr/>
            <p:nvPr/>
          </p:nvSpPr>
          <p:spPr>
            <a:xfrm>
              <a:off x="554525" y="595525"/>
              <a:ext cx="11350" cy="9725"/>
            </a:xfrm>
            <a:custGeom>
              <a:avLst/>
              <a:gdLst/>
              <a:ahLst/>
              <a:cxnLst/>
              <a:rect l="l" t="t" r="r" b="b"/>
              <a:pathLst>
                <a:path w="454" h="389" extrusionOk="0">
                  <a:moveTo>
                    <a:pt x="263" y="0"/>
                  </a:moveTo>
                  <a:cubicBezTo>
                    <a:pt x="262" y="0"/>
                    <a:pt x="261" y="0"/>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21"/>
            <p:cNvSpPr/>
            <p:nvPr/>
          </p:nvSpPr>
          <p:spPr>
            <a:xfrm>
              <a:off x="594250" y="5955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1"/>
                    <a:pt x="456" y="195"/>
                  </a:cubicBezTo>
                  <a:cubicBezTo>
                    <a:pt x="456"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21"/>
            <p:cNvSpPr/>
            <p:nvPr/>
          </p:nvSpPr>
          <p:spPr>
            <a:xfrm>
              <a:off x="634025" y="595525"/>
              <a:ext cx="11375" cy="9725"/>
            </a:xfrm>
            <a:custGeom>
              <a:avLst/>
              <a:gdLst/>
              <a:ahLst/>
              <a:cxnLst/>
              <a:rect l="l" t="t" r="r" b="b"/>
              <a:pathLst>
                <a:path w="455" h="389" extrusionOk="0">
                  <a:moveTo>
                    <a:pt x="264" y="0"/>
                  </a:moveTo>
                  <a:cubicBezTo>
                    <a:pt x="263" y="0"/>
                    <a:pt x="262" y="0"/>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21"/>
            <p:cNvSpPr/>
            <p:nvPr/>
          </p:nvSpPr>
          <p:spPr>
            <a:xfrm>
              <a:off x="673775" y="5955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21"/>
            <p:cNvSpPr/>
            <p:nvPr/>
          </p:nvSpPr>
          <p:spPr>
            <a:xfrm>
              <a:off x="713525" y="595525"/>
              <a:ext cx="11400" cy="9725"/>
            </a:xfrm>
            <a:custGeom>
              <a:avLst/>
              <a:gdLst/>
              <a:ahLst/>
              <a:cxnLst/>
              <a:rect l="l" t="t" r="r" b="b"/>
              <a:pathLst>
                <a:path w="456" h="389" extrusionOk="0">
                  <a:moveTo>
                    <a:pt x="264" y="0"/>
                  </a:moveTo>
                  <a:cubicBezTo>
                    <a:pt x="263" y="0"/>
                    <a:pt x="262" y="0"/>
                    <a:pt x="261" y="1"/>
                  </a:cubicBezTo>
                  <a:cubicBezTo>
                    <a:pt x="260" y="1"/>
                    <a:pt x="260" y="1"/>
                    <a:pt x="259" y="1"/>
                  </a:cubicBezTo>
                  <a:cubicBezTo>
                    <a:pt x="88" y="1"/>
                    <a:pt x="1" y="209"/>
                    <a:pt x="123" y="331"/>
                  </a:cubicBezTo>
                  <a:cubicBezTo>
                    <a:pt x="163" y="371"/>
                    <a:pt x="212" y="389"/>
                    <a:pt x="260" y="389"/>
                  </a:cubicBezTo>
                  <a:cubicBezTo>
                    <a:pt x="360" y="389"/>
                    <a:pt x="455" y="311"/>
                    <a:pt x="455" y="195"/>
                  </a:cubicBezTo>
                  <a:cubicBezTo>
                    <a:pt x="455" y="88"/>
                    <a:pt x="36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21"/>
            <p:cNvSpPr/>
            <p:nvPr/>
          </p:nvSpPr>
          <p:spPr>
            <a:xfrm>
              <a:off x="753300" y="595525"/>
              <a:ext cx="11375" cy="9725"/>
            </a:xfrm>
            <a:custGeom>
              <a:avLst/>
              <a:gdLst/>
              <a:ahLst/>
              <a:cxnLst/>
              <a:rect l="l" t="t" r="r" b="b"/>
              <a:pathLst>
                <a:path w="455" h="389" extrusionOk="0">
                  <a:moveTo>
                    <a:pt x="263" y="0"/>
                  </a:moveTo>
                  <a:cubicBezTo>
                    <a:pt x="262" y="0"/>
                    <a:pt x="261" y="0"/>
                    <a:pt x="260" y="1"/>
                  </a:cubicBezTo>
                  <a:cubicBezTo>
                    <a:pt x="87" y="1"/>
                    <a:pt x="1" y="208"/>
                    <a:pt x="122" y="331"/>
                  </a:cubicBezTo>
                  <a:cubicBezTo>
                    <a:pt x="162" y="371"/>
                    <a:pt x="211" y="389"/>
                    <a:pt x="259" y="389"/>
                  </a:cubicBezTo>
                  <a:cubicBezTo>
                    <a:pt x="359" y="389"/>
                    <a:pt x="454" y="311"/>
                    <a:pt x="454" y="195"/>
                  </a:cubicBezTo>
                  <a:cubicBezTo>
                    <a:pt x="454" y="88"/>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21"/>
            <p:cNvSpPr/>
            <p:nvPr/>
          </p:nvSpPr>
          <p:spPr>
            <a:xfrm>
              <a:off x="793075" y="595525"/>
              <a:ext cx="11350" cy="9725"/>
            </a:xfrm>
            <a:custGeom>
              <a:avLst/>
              <a:gdLst/>
              <a:ahLst/>
              <a:cxnLst/>
              <a:rect l="l" t="t" r="r" b="b"/>
              <a:pathLst>
                <a:path w="454" h="389" extrusionOk="0">
                  <a:moveTo>
                    <a:pt x="262" y="0"/>
                  </a:moveTo>
                  <a:cubicBezTo>
                    <a:pt x="261" y="0"/>
                    <a:pt x="260" y="0"/>
                    <a:pt x="259" y="1"/>
                  </a:cubicBezTo>
                  <a:cubicBezTo>
                    <a:pt x="259" y="1"/>
                    <a:pt x="258" y="1"/>
                    <a:pt x="257" y="1"/>
                  </a:cubicBezTo>
                  <a:cubicBezTo>
                    <a:pt x="86" y="1"/>
                    <a:pt x="1" y="209"/>
                    <a:pt x="121" y="331"/>
                  </a:cubicBezTo>
                  <a:cubicBezTo>
                    <a:pt x="161" y="371"/>
                    <a:pt x="210" y="389"/>
                    <a:pt x="258" y="389"/>
                  </a:cubicBezTo>
                  <a:cubicBezTo>
                    <a:pt x="358" y="389"/>
                    <a:pt x="453" y="311"/>
                    <a:pt x="453" y="195"/>
                  </a:cubicBezTo>
                  <a:cubicBezTo>
                    <a:pt x="453" y="88"/>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21"/>
            <p:cNvSpPr/>
            <p:nvPr/>
          </p:nvSpPr>
          <p:spPr>
            <a:xfrm>
              <a:off x="832825" y="595525"/>
              <a:ext cx="11350" cy="9725"/>
            </a:xfrm>
            <a:custGeom>
              <a:avLst/>
              <a:gdLst/>
              <a:ahLst/>
              <a:cxnLst/>
              <a:rect l="l" t="t" r="r" b="b"/>
              <a:pathLst>
                <a:path w="454" h="389" extrusionOk="0">
                  <a:moveTo>
                    <a:pt x="262" y="0"/>
                  </a:moveTo>
                  <a:cubicBezTo>
                    <a:pt x="261" y="0"/>
                    <a:pt x="260" y="0"/>
                    <a:pt x="259" y="1"/>
                  </a:cubicBezTo>
                  <a:cubicBezTo>
                    <a:pt x="87" y="1"/>
                    <a:pt x="0" y="208"/>
                    <a:pt x="122" y="331"/>
                  </a:cubicBezTo>
                  <a:cubicBezTo>
                    <a:pt x="161" y="371"/>
                    <a:pt x="210" y="389"/>
                    <a:pt x="258" y="389"/>
                  </a:cubicBezTo>
                  <a:cubicBezTo>
                    <a:pt x="358" y="389"/>
                    <a:pt x="453" y="311"/>
                    <a:pt x="453" y="195"/>
                  </a:cubicBezTo>
                  <a:cubicBezTo>
                    <a:pt x="453" y="88"/>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21"/>
            <p:cNvSpPr/>
            <p:nvPr/>
          </p:nvSpPr>
          <p:spPr>
            <a:xfrm>
              <a:off x="872575" y="595525"/>
              <a:ext cx="11350" cy="9725"/>
            </a:xfrm>
            <a:custGeom>
              <a:avLst/>
              <a:gdLst/>
              <a:ahLst/>
              <a:cxnLst/>
              <a:rect l="l" t="t" r="r" b="b"/>
              <a:pathLst>
                <a:path w="454" h="389" extrusionOk="0">
                  <a:moveTo>
                    <a:pt x="262" y="0"/>
                  </a:moveTo>
                  <a:cubicBezTo>
                    <a:pt x="261" y="0"/>
                    <a:pt x="260" y="0"/>
                    <a:pt x="260" y="1"/>
                  </a:cubicBezTo>
                  <a:cubicBezTo>
                    <a:pt x="85" y="1"/>
                    <a:pt x="0" y="210"/>
                    <a:pt x="123" y="331"/>
                  </a:cubicBezTo>
                  <a:cubicBezTo>
                    <a:pt x="162" y="371"/>
                    <a:pt x="211" y="389"/>
                    <a:pt x="259" y="389"/>
                  </a:cubicBezTo>
                  <a:cubicBezTo>
                    <a:pt x="358" y="389"/>
                    <a:pt x="454" y="311"/>
                    <a:pt x="454" y="195"/>
                  </a:cubicBezTo>
                  <a:cubicBezTo>
                    <a:pt x="454" y="88"/>
                    <a:pt x="367"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21"/>
            <p:cNvSpPr/>
            <p:nvPr/>
          </p:nvSpPr>
          <p:spPr>
            <a:xfrm>
              <a:off x="912325" y="5955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1"/>
                    <a:pt x="454" y="195"/>
                  </a:cubicBezTo>
                  <a:cubicBezTo>
                    <a:pt x="454" y="87"/>
                    <a:pt x="367" y="1"/>
                    <a:pt x="261" y="1"/>
                  </a:cubicBezTo>
                  <a:cubicBezTo>
                    <a:pt x="261" y="1"/>
                    <a:pt x="260"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21"/>
            <p:cNvSpPr/>
            <p:nvPr/>
          </p:nvSpPr>
          <p:spPr>
            <a:xfrm>
              <a:off x="952100" y="595525"/>
              <a:ext cx="11325" cy="9725"/>
            </a:xfrm>
            <a:custGeom>
              <a:avLst/>
              <a:gdLst/>
              <a:ahLst/>
              <a:cxnLst/>
              <a:rect l="l" t="t" r="r" b="b"/>
              <a:pathLst>
                <a:path w="453" h="389" extrusionOk="0">
                  <a:moveTo>
                    <a:pt x="262" y="0"/>
                  </a:moveTo>
                  <a:cubicBezTo>
                    <a:pt x="261" y="0"/>
                    <a:pt x="260" y="0"/>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21"/>
            <p:cNvSpPr/>
            <p:nvPr/>
          </p:nvSpPr>
          <p:spPr>
            <a:xfrm>
              <a:off x="991825" y="5955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1"/>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21"/>
            <p:cNvSpPr/>
            <p:nvPr/>
          </p:nvSpPr>
          <p:spPr>
            <a:xfrm>
              <a:off x="1031600" y="595525"/>
              <a:ext cx="11375" cy="9725"/>
            </a:xfrm>
            <a:custGeom>
              <a:avLst/>
              <a:gdLst/>
              <a:ahLst/>
              <a:cxnLst/>
              <a:rect l="l" t="t" r="r" b="b"/>
              <a:pathLst>
                <a:path w="455" h="389" extrusionOk="0">
                  <a:moveTo>
                    <a:pt x="263" y="0"/>
                  </a:moveTo>
                  <a:cubicBezTo>
                    <a:pt x="262" y="0"/>
                    <a:pt x="262" y="0"/>
                    <a:pt x="261" y="1"/>
                  </a:cubicBezTo>
                  <a:cubicBezTo>
                    <a:pt x="260" y="1"/>
                    <a:pt x="259" y="1"/>
                    <a:pt x="259" y="1"/>
                  </a:cubicBezTo>
                  <a:cubicBezTo>
                    <a:pt x="87" y="1"/>
                    <a:pt x="0" y="209"/>
                    <a:pt x="123" y="331"/>
                  </a:cubicBezTo>
                  <a:cubicBezTo>
                    <a:pt x="162" y="371"/>
                    <a:pt x="211" y="389"/>
                    <a:pt x="259" y="389"/>
                  </a:cubicBezTo>
                  <a:cubicBezTo>
                    <a:pt x="358" y="389"/>
                    <a:pt x="454" y="311"/>
                    <a:pt x="455" y="195"/>
                  </a:cubicBezTo>
                  <a:cubicBezTo>
                    <a:pt x="455" y="88"/>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21"/>
            <p:cNvSpPr/>
            <p:nvPr/>
          </p:nvSpPr>
          <p:spPr>
            <a:xfrm>
              <a:off x="1071350" y="595525"/>
              <a:ext cx="11350" cy="9725"/>
            </a:xfrm>
            <a:custGeom>
              <a:avLst/>
              <a:gdLst/>
              <a:ahLst/>
              <a:cxnLst/>
              <a:rect l="l" t="t" r="r" b="b"/>
              <a:pathLst>
                <a:path w="454" h="389" extrusionOk="0">
                  <a:moveTo>
                    <a:pt x="262" y="0"/>
                  </a:moveTo>
                  <a:cubicBezTo>
                    <a:pt x="261" y="0"/>
                    <a:pt x="260" y="0"/>
                    <a:pt x="259" y="1"/>
                  </a:cubicBezTo>
                  <a:cubicBezTo>
                    <a:pt x="86" y="1"/>
                    <a:pt x="0" y="208"/>
                    <a:pt x="123" y="331"/>
                  </a:cubicBezTo>
                  <a:cubicBezTo>
                    <a:pt x="162" y="371"/>
                    <a:pt x="211" y="389"/>
                    <a:pt x="258" y="389"/>
                  </a:cubicBezTo>
                  <a:cubicBezTo>
                    <a:pt x="358" y="389"/>
                    <a:pt x="453" y="311"/>
                    <a:pt x="453" y="195"/>
                  </a:cubicBezTo>
                  <a:cubicBezTo>
                    <a:pt x="453" y="88"/>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21"/>
            <p:cNvSpPr/>
            <p:nvPr/>
          </p:nvSpPr>
          <p:spPr>
            <a:xfrm>
              <a:off x="594250" y="5614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21"/>
            <p:cNvSpPr/>
            <p:nvPr/>
          </p:nvSpPr>
          <p:spPr>
            <a:xfrm>
              <a:off x="634025" y="56142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21"/>
            <p:cNvSpPr/>
            <p:nvPr/>
          </p:nvSpPr>
          <p:spPr>
            <a:xfrm>
              <a:off x="673775" y="5614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21"/>
            <p:cNvSpPr/>
            <p:nvPr/>
          </p:nvSpPr>
          <p:spPr>
            <a:xfrm>
              <a:off x="713525" y="561425"/>
              <a:ext cx="11400" cy="9725"/>
            </a:xfrm>
            <a:custGeom>
              <a:avLst/>
              <a:gdLst/>
              <a:ahLst/>
              <a:cxnLst/>
              <a:rect l="l" t="t" r="r" b="b"/>
              <a:pathLst>
                <a:path w="456" h="389" extrusionOk="0">
                  <a:moveTo>
                    <a:pt x="261" y="0"/>
                  </a:moveTo>
                  <a:cubicBezTo>
                    <a:pt x="88" y="0"/>
                    <a:pt x="0" y="208"/>
                    <a:pt x="123" y="331"/>
                  </a:cubicBezTo>
                  <a:cubicBezTo>
                    <a:pt x="163" y="371"/>
                    <a:pt x="212" y="388"/>
                    <a:pt x="260" y="388"/>
                  </a:cubicBezTo>
                  <a:cubicBezTo>
                    <a:pt x="360"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21"/>
            <p:cNvSpPr/>
            <p:nvPr/>
          </p:nvSpPr>
          <p:spPr>
            <a:xfrm>
              <a:off x="753300" y="5614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21"/>
            <p:cNvSpPr/>
            <p:nvPr/>
          </p:nvSpPr>
          <p:spPr>
            <a:xfrm>
              <a:off x="793075" y="561425"/>
              <a:ext cx="11350" cy="9725"/>
            </a:xfrm>
            <a:custGeom>
              <a:avLst/>
              <a:gdLst/>
              <a:ahLst/>
              <a:cxnLst/>
              <a:rect l="l" t="t" r="r" b="b"/>
              <a:pathLst>
                <a:path w="454" h="389" extrusionOk="0">
                  <a:moveTo>
                    <a:pt x="259" y="0"/>
                  </a:moveTo>
                  <a:cubicBezTo>
                    <a:pt x="87" y="0"/>
                    <a:pt x="0" y="208"/>
                    <a:pt x="121" y="331"/>
                  </a:cubicBezTo>
                  <a:cubicBezTo>
                    <a:pt x="161" y="371"/>
                    <a:pt x="210" y="388"/>
                    <a:pt x="258" y="388"/>
                  </a:cubicBezTo>
                  <a:cubicBezTo>
                    <a:pt x="358" y="388"/>
                    <a:pt x="453" y="311"/>
                    <a:pt x="453" y="194"/>
                  </a:cubicBezTo>
                  <a:cubicBezTo>
                    <a:pt x="453" y="87"/>
                    <a:pt x="365"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21"/>
            <p:cNvSpPr/>
            <p:nvPr/>
          </p:nvSpPr>
          <p:spPr>
            <a:xfrm>
              <a:off x="832825" y="5614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21"/>
            <p:cNvSpPr/>
            <p:nvPr/>
          </p:nvSpPr>
          <p:spPr>
            <a:xfrm>
              <a:off x="872575" y="561425"/>
              <a:ext cx="11350" cy="9725"/>
            </a:xfrm>
            <a:custGeom>
              <a:avLst/>
              <a:gdLst/>
              <a:ahLst/>
              <a:cxnLst/>
              <a:rect l="l" t="t" r="r" b="b"/>
              <a:pathLst>
                <a:path w="454" h="389" extrusionOk="0">
                  <a:moveTo>
                    <a:pt x="260" y="0"/>
                  </a:moveTo>
                  <a:cubicBezTo>
                    <a:pt x="85" y="0"/>
                    <a:pt x="0" y="209"/>
                    <a:pt x="123" y="332"/>
                  </a:cubicBezTo>
                  <a:cubicBezTo>
                    <a:pt x="163" y="371"/>
                    <a:pt x="211" y="389"/>
                    <a:pt x="259" y="389"/>
                  </a:cubicBezTo>
                  <a:cubicBezTo>
                    <a:pt x="358" y="389"/>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21"/>
            <p:cNvSpPr/>
            <p:nvPr/>
          </p:nvSpPr>
          <p:spPr>
            <a:xfrm>
              <a:off x="912325" y="561425"/>
              <a:ext cx="11350" cy="9725"/>
            </a:xfrm>
            <a:custGeom>
              <a:avLst/>
              <a:gdLst/>
              <a:ahLst/>
              <a:cxnLst/>
              <a:rect l="l" t="t" r="r" b="b"/>
              <a:pathLst>
                <a:path w="454" h="389" extrusionOk="0">
                  <a:moveTo>
                    <a:pt x="259" y="0"/>
                  </a:moveTo>
                  <a:cubicBezTo>
                    <a:pt x="86" y="0"/>
                    <a:pt x="1" y="210"/>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21"/>
            <p:cNvSpPr/>
            <p:nvPr/>
          </p:nvSpPr>
          <p:spPr>
            <a:xfrm>
              <a:off x="952075" y="561425"/>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21"/>
            <p:cNvSpPr/>
            <p:nvPr/>
          </p:nvSpPr>
          <p:spPr>
            <a:xfrm>
              <a:off x="991825" y="5614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21"/>
            <p:cNvSpPr/>
            <p:nvPr/>
          </p:nvSpPr>
          <p:spPr>
            <a:xfrm>
              <a:off x="673775" y="5273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3"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21"/>
            <p:cNvSpPr/>
            <p:nvPr/>
          </p:nvSpPr>
          <p:spPr>
            <a:xfrm>
              <a:off x="713525" y="527300"/>
              <a:ext cx="11400" cy="9750"/>
            </a:xfrm>
            <a:custGeom>
              <a:avLst/>
              <a:gdLst/>
              <a:ahLst/>
              <a:cxnLst/>
              <a:rect l="l" t="t" r="r" b="b"/>
              <a:pathLst>
                <a:path w="456" h="390" extrusionOk="0">
                  <a:moveTo>
                    <a:pt x="261" y="1"/>
                  </a:moveTo>
                  <a:cubicBezTo>
                    <a:pt x="88" y="1"/>
                    <a:pt x="0" y="209"/>
                    <a:pt x="123" y="331"/>
                  </a:cubicBezTo>
                  <a:cubicBezTo>
                    <a:pt x="163" y="371"/>
                    <a:pt x="212" y="389"/>
                    <a:pt x="260" y="389"/>
                  </a:cubicBezTo>
                  <a:cubicBezTo>
                    <a:pt x="360"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21"/>
            <p:cNvSpPr/>
            <p:nvPr/>
          </p:nvSpPr>
          <p:spPr>
            <a:xfrm>
              <a:off x="753300" y="5273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21"/>
            <p:cNvSpPr/>
            <p:nvPr/>
          </p:nvSpPr>
          <p:spPr>
            <a:xfrm>
              <a:off x="793075" y="527300"/>
              <a:ext cx="11350" cy="9750"/>
            </a:xfrm>
            <a:custGeom>
              <a:avLst/>
              <a:gdLst/>
              <a:ahLst/>
              <a:cxnLst/>
              <a:rect l="l" t="t" r="r" b="b"/>
              <a:pathLst>
                <a:path w="454" h="390" extrusionOk="0">
                  <a:moveTo>
                    <a:pt x="259" y="1"/>
                  </a:moveTo>
                  <a:cubicBezTo>
                    <a:pt x="87" y="1"/>
                    <a:pt x="0" y="209"/>
                    <a:pt x="121" y="331"/>
                  </a:cubicBezTo>
                  <a:cubicBezTo>
                    <a:pt x="161" y="371"/>
                    <a:pt x="210" y="389"/>
                    <a:pt x="258" y="389"/>
                  </a:cubicBezTo>
                  <a:cubicBezTo>
                    <a:pt x="358" y="389"/>
                    <a:pt x="453" y="312"/>
                    <a:pt x="453" y="195"/>
                  </a:cubicBezTo>
                  <a:cubicBezTo>
                    <a:pt x="453" y="87"/>
                    <a:pt x="365"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21"/>
            <p:cNvSpPr/>
            <p:nvPr/>
          </p:nvSpPr>
          <p:spPr>
            <a:xfrm>
              <a:off x="832825" y="5273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21"/>
            <p:cNvSpPr/>
            <p:nvPr/>
          </p:nvSpPr>
          <p:spPr>
            <a:xfrm>
              <a:off x="872575" y="527300"/>
              <a:ext cx="11350" cy="9750"/>
            </a:xfrm>
            <a:custGeom>
              <a:avLst/>
              <a:gdLst/>
              <a:ahLst/>
              <a:cxnLst/>
              <a:rect l="l" t="t" r="r" b="b"/>
              <a:pathLst>
                <a:path w="454" h="390" extrusionOk="0">
                  <a:moveTo>
                    <a:pt x="260" y="1"/>
                  </a:moveTo>
                  <a:cubicBezTo>
                    <a:pt x="85" y="1"/>
                    <a:pt x="0" y="210"/>
                    <a:pt x="123" y="333"/>
                  </a:cubicBezTo>
                  <a:cubicBezTo>
                    <a:pt x="163" y="372"/>
                    <a:pt x="211" y="390"/>
                    <a:pt x="259" y="390"/>
                  </a:cubicBezTo>
                  <a:cubicBezTo>
                    <a:pt x="358" y="390"/>
                    <a:pt x="454" y="312"/>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21"/>
            <p:cNvSpPr/>
            <p:nvPr/>
          </p:nvSpPr>
          <p:spPr>
            <a:xfrm>
              <a:off x="912325" y="527300"/>
              <a:ext cx="11350" cy="9750"/>
            </a:xfrm>
            <a:custGeom>
              <a:avLst/>
              <a:gdLst/>
              <a:ahLst/>
              <a:cxnLst/>
              <a:rect l="l" t="t" r="r" b="b"/>
              <a:pathLst>
                <a:path w="454" h="390" extrusionOk="0">
                  <a:moveTo>
                    <a:pt x="261" y="1"/>
                  </a:moveTo>
                  <a:cubicBezTo>
                    <a:pt x="87" y="1"/>
                    <a:pt x="1" y="210"/>
                    <a:pt x="122" y="333"/>
                  </a:cubicBezTo>
                  <a:cubicBezTo>
                    <a:pt x="161" y="372"/>
                    <a:pt x="210" y="390"/>
                    <a:pt x="258" y="390"/>
                  </a:cubicBezTo>
                  <a:cubicBezTo>
                    <a:pt x="358" y="390"/>
                    <a:pt x="454" y="312"/>
                    <a:pt x="454" y="195"/>
                  </a:cubicBezTo>
                  <a:cubicBezTo>
                    <a:pt x="454"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21"/>
            <p:cNvSpPr/>
            <p:nvPr/>
          </p:nvSpPr>
          <p:spPr>
            <a:xfrm>
              <a:off x="594250" y="1584550"/>
              <a:ext cx="11400" cy="9725"/>
            </a:xfrm>
            <a:custGeom>
              <a:avLst/>
              <a:gdLst/>
              <a:ahLst/>
              <a:cxnLst/>
              <a:rect l="l" t="t" r="r" b="b"/>
              <a:pathLst>
                <a:path w="456" h="389" extrusionOk="0">
                  <a:moveTo>
                    <a:pt x="262" y="0"/>
                  </a:moveTo>
                  <a:cubicBezTo>
                    <a:pt x="87" y="0"/>
                    <a:pt x="1" y="209"/>
                    <a:pt x="124" y="330"/>
                  </a:cubicBezTo>
                  <a:cubicBezTo>
                    <a:pt x="164" y="370"/>
                    <a:pt x="212" y="388"/>
                    <a:pt x="260" y="388"/>
                  </a:cubicBezTo>
                  <a:cubicBezTo>
                    <a:pt x="360" y="388"/>
                    <a:pt x="456" y="311"/>
                    <a:pt x="456" y="194"/>
                  </a:cubicBezTo>
                  <a:cubicBezTo>
                    <a:pt x="454" y="86"/>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21"/>
            <p:cNvSpPr/>
            <p:nvPr/>
          </p:nvSpPr>
          <p:spPr>
            <a:xfrm>
              <a:off x="634025" y="15845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3" y="86"/>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21"/>
            <p:cNvSpPr/>
            <p:nvPr/>
          </p:nvSpPr>
          <p:spPr>
            <a:xfrm>
              <a:off x="673775" y="1584550"/>
              <a:ext cx="11375" cy="9725"/>
            </a:xfrm>
            <a:custGeom>
              <a:avLst/>
              <a:gdLst/>
              <a:ahLst/>
              <a:cxnLst/>
              <a:rect l="l" t="t" r="r" b="b"/>
              <a:pathLst>
                <a:path w="455" h="389" extrusionOk="0">
                  <a:moveTo>
                    <a:pt x="261" y="0"/>
                  </a:moveTo>
                  <a:cubicBezTo>
                    <a:pt x="88" y="0"/>
                    <a:pt x="0" y="209"/>
                    <a:pt x="123" y="330"/>
                  </a:cubicBezTo>
                  <a:cubicBezTo>
                    <a:pt x="163" y="370"/>
                    <a:pt x="212" y="388"/>
                    <a:pt x="260" y="388"/>
                  </a:cubicBezTo>
                  <a:cubicBezTo>
                    <a:pt x="359" y="388"/>
                    <a:pt x="455" y="311"/>
                    <a:pt x="455" y="194"/>
                  </a:cubicBezTo>
                  <a:cubicBezTo>
                    <a:pt x="453" y="86"/>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21"/>
            <p:cNvSpPr/>
            <p:nvPr/>
          </p:nvSpPr>
          <p:spPr>
            <a:xfrm>
              <a:off x="713525" y="1584550"/>
              <a:ext cx="11400" cy="9725"/>
            </a:xfrm>
            <a:custGeom>
              <a:avLst/>
              <a:gdLst/>
              <a:ahLst/>
              <a:cxnLst/>
              <a:rect l="l" t="t" r="r" b="b"/>
              <a:pathLst>
                <a:path w="456" h="389" extrusionOk="0">
                  <a:moveTo>
                    <a:pt x="261" y="0"/>
                  </a:moveTo>
                  <a:cubicBezTo>
                    <a:pt x="88" y="0"/>
                    <a:pt x="0" y="208"/>
                    <a:pt x="123" y="330"/>
                  </a:cubicBezTo>
                  <a:cubicBezTo>
                    <a:pt x="163" y="370"/>
                    <a:pt x="212" y="388"/>
                    <a:pt x="260" y="388"/>
                  </a:cubicBezTo>
                  <a:cubicBezTo>
                    <a:pt x="360" y="388"/>
                    <a:pt x="455" y="311"/>
                    <a:pt x="455" y="194"/>
                  </a:cubicBezTo>
                  <a:cubicBezTo>
                    <a:pt x="455" y="86"/>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21"/>
            <p:cNvSpPr/>
            <p:nvPr/>
          </p:nvSpPr>
          <p:spPr>
            <a:xfrm>
              <a:off x="753300" y="1584550"/>
              <a:ext cx="11375" cy="9725"/>
            </a:xfrm>
            <a:custGeom>
              <a:avLst/>
              <a:gdLst/>
              <a:ahLst/>
              <a:cxnLst/>
              <a:rect l="l" t="t" r="r" b="b"/>
              <a:pathLst>
                <a:path w="455" h="389" extrusionOk="0">
                  <a:moveTo>
                    <a:pt x="260" y="0"/>
                  </a:moveTo>
                  <a:cubicBezTo>
                    <a:pt x="87" y="0"/>
                    <a:pt x="1" y="209"/>
                    <a:pt x="122" y="330"/>
                  </a:cubicBezTo>
                  <a:cubicBezTo>
                    <a:pt x="162" y="370"/>
                    <a:pt x="211" y="388"/>
                    <a:pt x="259" y="388"/>
                  </a:cubicBezTo>
                  <a:cubicBezTo>
                    <a:pt x="359" y="388"/>
                    <a:pt x="454" y="311"/>
                    <a:pt x="454" y="194"/>
                  </a:cubicBezTo>
                  <a:cubicBezTo>
                    <a:pt x="454" y="86"/>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21"/>
            <p:cNvSpPr/>
            <p:nvPr/>
          </p:nvSpPr>
          <p:spPr>
            <a:xfrm>
              <a:off x="793075" y="1584550"/>
              <a:ext cx="11350" cy="9725"/>
            </a:xfrm>
            <a:custGeom>
              <a:avLst/>
              <a:gdLst/>
              <a:ahLst/>
              <a:cxnLst/>
              <a:rect l="l" t="t" r="r" b="b"/>
              <a:pathLst>
                <a:path w="454" h="389" extrusionOk="0">
                  <a:moveTo>
                    <a:pt x="259" y="0"/>
                  </a:moveTo>
                  <a:cubicBezTo>
                    <a:pt x="87" y="0"/>
                    <a:pt x="0" y="208"/>
                    <a:pt x="121" y="330"/>
                  </a:cubicBezTo>
                  <a:cubicBezTo>
                    <a:pt x="161" y="370"/>
                    <a:pt x="210" y="388"/>
                    <a:pt x="258" y="388"/>
                  </a:cubicBezTo>
                  <a:cubicBezTo>
                    <a:pt x="358" y="388"/>
                    <a:pt x="453" y="311"/>
                    <a:pt x="453" y="194"/>
                  </a:cubicBezTo>
                  <a:cubicBezTo>
                    <a:pt x="453" y="86"/>
                    <a:pt x="365"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21"/>
            <p:cNvSpPr/>
            <p:nvPr/>
          </p:nvSpPr>
          <p:spPr>
            <a:xfrm>
              <a:off x="832825" y="1584550"/>
              <a:ext cx="11350" cy="9725"/>
            </a:xfrm>
            <a:custGeom>
              <a:avLst/>
              <a:gdLst/>
              <a:ahLst/>
              <a:cxnLst/>
              <a:rect l="l" t="t" r="r" b="b"/>
              <a:pathLst>
                <a:path w="454" h="389" extrusionOk="0">
                  <a:moveTo>
                    <a:pt x="259" y="0"/>
                  </a:moveTo>
                  <a:cubicBezTo>
                    <a:pt x="87" y="0"/>
                    <a:pt x="0" y="209"/>
                    <a:pt x="122" y="330"/>
                  </a:cubicBezTo>
                  <a:cubicBezTo>
                    <a:pt x="161" y="370"/>
                    <a:pt x="210" y="388"/>
                    <a:pt x="258" y="388"/>
                  </a:cubicBezTo>
                  <a:cubicBezTo>
                    <a:pt x="358" y="388"/>
                    <a:pt x="453" y="311"/>
                    <a:pt x="453" y="194"/>
                  </a:cubicBezTo>
                  <a:cubicBezTo>
                    <a:pt x="453" y="86"/>
                    <a:pt x="36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21"/>
            <p:cNvSpPr/>
            <p:nvPr/>
          </p:nvSpPr>
          <p:spPr>
            <a:xfrm>
              <a:off x="872575" y="1584550"/>
              <a:ext cx="11350" cy="9725"/>
            </a:xfrm>
            <a:custGeom>
              <a:avLst/>
              <a:gdLst/>
              <a:ahLst/>
              <a:cxnLst/>
              <a:rect l="l" t="t" r="r" b="b"/>
              <a:pathLst>
                <a:path w="454" h="389" extrusionOk="0">
                  <a:moveTo>
                    <a:pt x="260" y="0"/>
                  </a:moveTo>
                  <a:cubicBezTo>
                    <a:pt x="87" y="0"/>
                    <a:pt x="0" y="208"/>
                    <a:pt x="122" y="330"/>
                  </a:cubicBezTo>
                  <a:cubicBezTo>
                    <a:pt x="161" y="370"/>
                    <a:pt x="210" y="388"/>
                    <a:pt x="258" y="388"/>
                  </a:cubicBezTo>
                  <a:cubicBezTo>
                    <a:pt x="358" y="388"/>
                    <a:pt x="454" y="311"/>
                    <a:pt x="454" y="194"/>
                  </a:cubicBezTo>
                  <a:cubicBezTo>
                    <a:pt x="454" y="86"/>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21"/>
            <p:cNvSpPr/>
            <p:nvPr/>
          </p:nvSpPr>
          <p:spPr>
            <a:xfrm>
              <a:off x="912325" y="1584550"/>
              <a:ext cx="11350" cy="9725"/>
            </a:xfrm>
            <a:custGeom>
              <a:avLst/>
              <a:gdLst/>
              <a:ahLst/>
              <a:cxnLst/>
              <a:rect l="l" t="t" r="r" b="b"/>
              <a:pathLst>
                <a:path w="454" h="389" extrusionOk="0">
                  <a:moveTo>
                    <a:pt x="260" y="0"/>
                  </a:moveTo>
                  <a:cubicBezTo>
                    <a:pt x="87" y="0"/>
                    <a:pt x="1" y="209"/>
                    <a:pt x="123" y="330"/>
                  </a:cubicBezTo>
                  <a:cubicBezTo>
                    <a:pt x="163" y="370"/>
                    <a:pt x="211" y="388"/>
                    <a:pt x="259" y="388"/>
                  </a:cubicBezTo>
                  <a:cubicBezTo>
                    <a:pt x="358" y="388"/>
                    <a:pt x="454" y="311"/>
                    <a:pt x="454" y="194"/>
                  </a:cubicBezTo>
                  <a:cubicBezTo>
                    <a:pt x="454" y="86"/>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21"/>
            <p:cNvSpPr/>
            <p:nvPr/>
          </p:nvSpPr>
          <p:spPr>
            <a:xfrm>
              <a:off x="952075" y="1584550"/>
              <a:ext cx="11350" cy="9725"/>
            </a:xfrm>
            <a:custGeom>
              <a:avLst/>
              <a:gdLst/>
              <a:ahLst/>
              <a:cxnLst/>
              <a:rect l="l" t="t" r="r" b="b"/>
              <a:pathLst>
                <a:path w="454" h="389" extrusionOk="0">
                  <a:moveTo>
                    <a:pt x="260" y="0"/>
                  </a:moveTo>
                  <a:cubicBezTo>
                    <a:pt x="87" y="0"/>
                    <a:pt x="1" y="208"/>
                    <a:pt x="122" y="330"/>
                  </a:cubicBezTo>
                  <a:cubicBezTo>
                    <a:pt x="162" y="370"/>
                    <a:pt x="211" y="388"/>
                    <a:pt x="259" y="388"/>
                  </a:cubicBezTo>
                  <a:cubicBezTo>
                    <a:pt x="358" y="388"/>
                    <a:pt x="454" y="311"/>
                    <a:pt x="454" y="194"/>
                  </a:cubicBezTo>
                  <a:cubicBezTo>
                    <a:pt x="454" y="86"/>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21"/>
            <p:cNvSpPr/>
            <p:nvPr/>
          </p:nvSpPr>
          <p:spPr>
            <a:xfrm>
              <a:off x="991825" y="1584550"/>
              <a:ext cx="11350" cy="9725"/>
            </a:xfrm>
            <a:custGeom>
              <a:avLst/>
              <a:gdLst/>
              <a:ahLst/>
              <a:cxnLst/>
              <a:rect l="l" t="t" r="r" b="b"/>
              <a:pathLst>
                <a:path w="454" h="389" extrusionOk="0">
                  <a:moveTo>
                    <a:pt x="260" y="0"/>
                  </a:moveTo>
                  <a:cubicBezTo>
                    <a:pt x="87" y="0"/>
                    <a:pt x="1" y="209"/>
                    <a:pt x="124" y="330"/>
                  </a:cubicBezTo>
                  <a:cubicBezTo>
                    <a:pt x="163" y="370"/>
                    <a:pt x="211" y="388"/>
                    <a:pt x="259" y="388"/>
                  </a:cubicBezTo>
                  <a:cubicBezTo>
                    <a:pt x="359" y="388"/>
                    <a:pt x="454" y="311"/>
                    <a:pt x="454" y="194"/>
                  </a:cubicBezTo>
                  <a:cubicBezTo>
                    <a:pt x="454" y="86"/>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21"/>
            <p:cNvSpPr/>
            <p:nvPr/>
          </p:nvSpPr>
          <p:spPr>
            <a:xfrm>
              <a:off x="514750" y="1550425"/>
              <a:ext cx="11350" cy="9725"/>
            </a:xfrm>
            <a:custGeom>
              <a:avLst/>
              <a:gdLst/>
              <a:ahLst/>
              <a:cxnLst/>
              <a:rect l="l" t="t" r="r" b="b"/>
              <a:pathLst>
                <a:path w="454" h="389" extrusionOk="0">
                  <a:moveTo>
                    <a:pt x="260" y="1"/>
                  </a:moveTo>
                  <a:cubicBezTo>
                    <a:pt x="87" y="1"/>
                    <a:pt x="1" y="208"/>
                    <a:pt x="123" y="331"/>
                  </a:cubicBezTo>
                  <a:cubicBezTo>
                    <a:pt x="163" y="371"/>
                    <a:pt x="211" y="388"/>
                    <a:pt x="259" y="388"/>
                  </a:cubicBezTo>
                  <a:cubicBezTo>
                    <a:pt x="358" y="388"/>
                    <a:pt x="454" y="312"/>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21"/>
            <p:cNvSpPr/>
            <p:nvPr/>
          </p:nvSpPr>
          <p:spPr>
            <a:xfrm>
              <a:off x="554500" y="1550425"/>
              <a:ext cx="11375" cy="9725"/>
            </a:xfrm>
            <a:custGeom>
              <a:avLst/>
              <a:gdLst/>
              <a:ahLst/>
              <a:cxnLst/>
              <a:rect l="l" t="t" r="r" b="b"/>
              <a:pathLst>
                <a:path w="455" h="389" extrusionOk="0">
                  <a:moveTo>
                    <a:pt x="262" y="1"/>
                  </a:moveTo>
                  <a:cubicBezTo>
                    <a:pt x="87" y="1"/>
                    <a:pt x="1" y="208"/>
                    <a:pt x="124" y="331"/>
                  </a:cubicBezTo>
                  <a:cubicBezTo>
                    <a:pt x="163" y="371"/>
                    <a:pt x="212" y="389"/>
                    <a:pt x="259" y="389"/>
                  </a:cubicBezTo>
                  <a:cubicBezTo>
                    <a:pt x="359" y="389"/>
                    <a:pt x="454" y="312"/>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21"/>
            <p:cNvSpPr/>
            <p:nvPr/>
          </p:nvSpPr>
          <p:spPr>
            <a:xfrm>
              <a:off x="594250" y="15504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2"/>
                    <a:pt x="456" y="195"/>
                  </a:cubicBezTo>
                  <a:cubicBezTo>
                    <a:pt x="456"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21"/>
            <p:cNvSpPr/>
            <p:nvPr/>
          </p:nvSpPr>
          <p:spPr>
            <a:xfrm>
              <a:off x="634025" y="1550425"/>
              <a:ext cx="11375" cy="9725"/>
            </a:xfrm>
            <a:custGeom>
              <a:avLst/>
              <a:gdLst/>
              <a:ahLst/>
              <a:cxnLst/>
              <a:rect l="l" t="t" r="r" b="b"/>
              <a:pathLst>
                <a:path w="455" h="389" extrusionOk="0">
                  <a:moveTo>
                    <a:pt x="261" y="1"/>
                  </a:moveTo>
                  <a:cubicBezTo>
                    <a:pt x="88" y="1"/>
                    <a:pt x="0" y="208"/>
                    <a:pt x="123" y="331"/>
                  </a:cubicBezTo>
                  <a:cubicBezTo>
                    <a:pt x="163" y="371"/>
                    <a:pt x="211" y="389"/>
                    <a:pt x="259" y="389"/>
                  </a:cubicBezTo>
                  <a:cubicBezTo>
                    <a:pt x="359" y="389"/>
                    <a:pt x="454"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21"/>
            <p:cNvSpPr/>
            <p:nvPr/>
          </p:nvSpPr>
          <p:spPr>
            <a:xfrm>
              <a:off x="673775" y="15504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21"/>
            <p:cNvSpPr/>
            <p:nvPr/>
          </p:nvSpPr>
          <p:spPr>
            <a:xfrm>
              <a:off x="673775" y="16186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21"/>
            <p:cNvSpPr/>
            <p:nvPr/>
          </p:nvSpPr>
          <p:spPr>
            <a:xfrm>
              <a:off x="713525" y="16186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1"/>
                  </a:cubicBezTo>
                  <a:cubicBezTo>
                    <a:pt x="163" y="371"/>
                    <a:pt x="212" y="388"/>
                    <a:pt x="260" y="388"/>
                  </a:cubicBezTo>
                  <a:cubicBezTo>
                    <a:pt x="360" y="388"/>
                    <a:pt x="455" y="311"/>
                    <a:pt x="455" y="194"/>
                  </a:cubicBezTo>
                  <a:cubicBezTo>
                    <a:pt x="455" y="88"/>
                    <a:pt x="36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21"/>
            <p:cNvSpPr/>
            <p:nvPr/>
          </p:nvSpPr>
          <p:spPr>
            <a:xfrm>
              <a:off x="753300" y="1618650"/>
              <a:ext cx="11375" cy="9725"/>
            </a:xfrm>
            <a:custGeom>
              <a:avLst/>
              <a:gdLst/>
              <a:ahLst/>
              <a:cxnLst/>
              <a:rect l="l" t="t" r="r" b="b"/>
              <a:pathLst>
                <a:path w="455" h="389" extrusionOk="0">
                  <a:moveTo>
                    <a:pt x="260" y="0"/>
                  </a:moveTo>
                  <a:cubicBezTo>
                    <a:pt x="87" y="0"/>
                    <a:pt x="1" y="208"/>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21"/>
            <p:cNvSpPr/>
            <p:nvPr/>
          </p:nvSpPr>
          <p:spPr>
            <a:xfrm>
              <a:off x="793075" y="16186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1"/>
                  </a:cubicBezTo>
                  <a:cubicBezTo>
                    <a:pt x="161" y="371"/>
                    <a:pt x="210" y="388"/>
                    <a:pt x="258" y="388"/>
                  </a:cubicBezTo>
                  <a:cubicBezTo>
                    <a:pt x="358" y="388"/>
                    <a:pt x="453" y="311"/>
                    <a:pt x="453" y="194"/>
                  </a:cubicBezTo>
                  <a:cubicBezTo>
                    <a:pt x="453" y="88"/>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21"/>
            <p:cNvSpPr/>
            <p:nvPr/>
          </p:nvSpPr>
          <p:spPr>
            <a:xfrm>
              <a:off x="832825" y="1618650"/>
              <a:ext cx="11350" cy="9725"/>
            </a:xfrm>
            <a:custGeom>
              <a:avLst/>
              <a:gdLst/>
              <a:ahLst/>
              <a:cxnLst/>
              <a:rect l="l" t="t" r="r" b="b"/>
              <a:pathLst>
                <a:path w="454" h="389" extrusionOk="0">
                  <a:moveTo>
                    <a:pt x="259" y="0"/>
                  </a:moveTo>
                  <a:cubicBezTo>
                    <a:pt x="87" y="0"/>
                    <a:pt x="0" y="208"/>
                    <a:pt x="122" y="331"/>
                  </a:cubicBezTo>
                  <a:cubicBezTo>
                    <a:pt x="161" y="371"/>
                    <a:pt x="210" y="388"/>
                    <a:pt x="258" y="388"/>
                  </a:cubicBezTo>
                  <a:cubicBezTo>
                    <a:pt x="358" y="388"/>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21"/>
            <p:cNvSpPr/>
            <p:nvPr/>
          </p:nvSpPr>
          <p:spPr>
            <a:xfrm>
              <a:off x="872575" y="16186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21"/>
            <p:cNvSpPr/>
            <p:nvPr/>
          </p:nvSpPr>
          <p:spPr>
            <a:xfrm>
              <a:off x="912325" y="1618650"/>
              <a:ext cx="11350" cy="9725"/>
            </a:xfrm>
            <a:custGeom>
              <a:avLst/>
              <a:gdLst/>
              <a:ahLst/>
              <a:cxnLst/>
              <a:rect l="l" t="t" r="r" b="b"/>
              <a:pathLst>
                <a:path w="454" h="389" extrusionOk="0">
                  <a:moveTo>
                    <a:pt x="259" y="0"/>
                  </a:moveTo>
                  <a:cubicBezTo>
                    <a:pt x="86" y="0"/>
                    <a:pt x="1" y="208"/>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21"/>
            <p:cNvSpPr/>
            <p:nvPr/>
          </p:nvSpPr>
          <p:spPr>
            <a:xfrm>
              <a:off x="713525" y="15504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21"/>
            <p:cNvSpPr/>
            <p:nvPr/>
          </p:nvSpPr>
          <p:spPr>
            <a:xfrm>
              <a:off x="753300" y="1550425"/>
              <a:ext cx="11375" cy="9725"/>
            </a:xfrm>
            <a:custGeom>
              <a:avLst/>
              <a:gdLst/>
              <a:ahLst/>
              <a:cxnLst/>
              <a:rect l="l" t="t" r="r" b="b"/>
              <a:pathLst>
                <a:path w="455" h="389" extrusionOk="0">
                  <a:moveTo>
                    <a:pt x="260" y="1"/>
                  </a:moveTo>
                  <a:cubicBezTo>
                    <a:pt x="87" y="1"/>
                    <a:pt x="1" y="208"/>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21"/>
            <p:cNvSpPr/>
            <p:nvPr/>
          </p:nvSpPr>
          <p:spPr>
            <a:xfrm>
              <a:off x="793075" y="15504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21"/>
            <p:cNvSpPr/>
            <p:nvPr/>
          </p:nvSpPr>
          <p:spPr>
            <a:xfrm>
              <a:off x="832825" y="1550425"/>
              <a:ext cx="11350" cy="9725"/>
            </a:xfrm>
            <a:custGeom>
              <a:avLst/>
              <a:gdLst/>
              <a:ahLst/>
              <a:cxnLst/>
              <a:rect l="l" t="t" r="r" b="b"/>
              <a:pathLst>
                <a:path w="454" h="389" extrusionOk="0">
                  <a:moveTo>
                    <a:pt x="259" y="1"/>
                  </a:moveTo>
                  <a:cubicBezTo>
                    <a:pt x="87" y="1"/>
                    <a:pt x="0" y="208"/>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21"/>
            <p:cNvSpPr/>
            <p:nvPr/>
          </p:nvSpPr>
          <p:spPr>
            <a:xfrm>
              <a:off x="872575" y="155042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21"/>
            <p:cNvSpPr/>
            <p:nvPr/>
          </p:nvSpPr>
          <p:spPr>
            <a:xfrm>
              <a:off x="912325" y="1550425"/>
              <a:ext cx="11350" cy="9725"/>
            </a:xfrm>
            <a:custGeom>
              <a:avLst/>
              <a:gdLst/>
              <a:ahLst/>
              <a:cxnLst/>
              <a:rect l="l" t="t" r="r" b="b"/>
              <a:pathLst>
                <a:path w="454" h="389" extrusionOk="0">
                  <a:moveTo>
                    <a:pt x="260" y="1"/>
                  </a:moveTo>
                  <a:cubicBezTo>
                    <a:pt x="87" y="1"/>
                    <a:pt x="1" y="208"/>
                    <a:pt x="122" y="331"/>
                  </a:cubicBezTo>
                  <a:cubicBezTo>
                    <a:pt x="162" y="371"/>
                    <a:pt x="211" y="389"/>
                    <a:pt x="258"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21"/>
            <p:cNvSpPr/>
            <p:nvPr/>
          </p:nvSpPr>
          <p:spPr>
            <a:xfrm>
              <a:off x="952075" y="15504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21"/>
            <p:cNvSpPr/>
            <p:nvPr/>
          </p:nvSpPr>
          <p:spPr>
            <a:xfrm>
              <a:off x="991825" y="15504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2"/>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21"/>
            <p:cNvSpPr/>
            <p:nvPr/>
          </p:nvSpPr>
          <p:spPr>
            <a:xfrm>
              <a:off x="1031575" y="15504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59" y="389"/>
                    <a:pt x="455" y="312"/>
                    <a:pt x="456" y="195"/>
                  </a:cubicBezTo>
                  <a:cubicBezTo>
                    <a:pt x="456"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21"/>
            <p:cNvSpPr/>
            <p:nvPr/>
          </p:nvSpPr>
          <p:spPr>
            <a:xfrm>
              <a:off x="1071350" y="1550425"/>
              <a:ext cx="11350" cy="9725"/>
            </a:xfrm>
            <a:custGeom>
              <a:avLst/>
              <a:gdLst/>
              <a:ahLst/>
              <a:cxnLst/>
              <a:rect l="l" t="t" r="r" b="b"/>
              <a:pathLst>
                <a:path w="454" h="389" extrusionOk="0">
                  <a:moveTo>
                    <a:pt x="259" y="1"/>
                  </a:moveTo>
                  <a:cubicBezTo>
                    <a:pt x="86" y="1"/>
                    <a:pt x="0" y="208"/>
                    <a:pt x="123" y="331"/>
                  </a:cubicBezTo>
                  <a:cubicBezTo>
                    <a:pt x="162" y="371"/>
                    <a:pt x="211" y="389"/>
                    <a:pt x="258"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21"/>
            <p:cNvSpPr/>
            <p:nvPr/>
          </p:nvSpPr>
          <p:spPr>
            <a:xfrm>
              <a:off x="127177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21"/>
            <p:cNvSpPr/>
            <p:nvPr/>
          </p:nvSpPr>
          <p:spPr>
            <a:xfrm>
              <a:off x="127177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21"/>
            <p:cNvSpPr/>
            <p:nvPr/>
          </p:nvSpPr>
          <p:spPr>
            <a:xfrm>
              <a:off x="127177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21"/>
            <p:cNvSpPr/>
            <p:nvPr/>
          </p:nvSpPr>
          <p:spPr>
            <a:xfrm>
              <a:off x="1311525" y="1277575"/>
              <a:ext cx="9700" cy="9725"/>
            </a:xfrm>
            <a:custGeom>
              <a:avLst/>
              <a:gdLst/>
              <a:ahLst/>
              <a:cxnLst/>
              <a:rect l="l" t="t" r="r" b="b"/>
              <a:pathLst>
                <a:path w="388" h="389" extrusionOk="0">
                  <a:moveTo>
                    <a:pt x="195" y="1"/>
                  </a:moveTo>
                  <a:cubicBezTo>
                    <a:pt x="87" y="1"/>
                    <a:pt x="0" y="89"/>
                    <a:pt x="0" y="195"/>
                  </a:cubicBezTo>
                  <a:cubicBezTo>
                    <a:pt x="0" y="302"/>
                    <a:pt x="87" y="389"/>
                    <a:pt x="195" y="389"/>
                  </a:cubicBezTo>
                  <a:cubicBezTo>
                    <a:pt x="301" y="389"/>
                    <a:pt x="387" y="302"/>
                    <a:pt x="387" y="195"/>
                  </a:cubicBezTo>
                  <a:cubicBezTo>
                    <a:pt x="387" y="89"/>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21"/>
            <p:cNvSpPr/>
            <p:nvPr/>
          </p:nvSpPr>
          <p:spPr>
            <a:xfrm>
              <a:off x="127177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21"/>
            <p:cNvSpPr/>
            <p:nvPr/>
          </p:nvSpPr>
          <p:spPr>
            <a:xfrm>
              <a:off x="1311525" y="1243475"/>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21"/>
            <p:cNvSpPr/>
            <p:nvPr/>
          </p:nvSpPr>
          <p:spPr>
            <a:xfrm>
              <a:off x="127177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21"/>
            <p:cNvSpPr/>
            <p:nvPr/>
          </p:nvSpPr>
          <p:spPr>
            <a:xfrm>
              <a:off x="1311525" y="1209400"/>
              <a:ext cx="9700" cy="9700"/>
            </a:xfrm>
            <a:custGeom>
              <a:avLst/>
              <a:gdLst/>
              <a:ahLst/>
              <a:cxnLst/>
              <a:rect l="l" t="t" r="r" b="b"/>
              <a:pathLst>
                <a:path w="388" h="388" extrusionOk="0">
                  <a:moveTo>
                    <a:pt x="195" y="1"/>
                  </a:moveTo>
                  <a:cubicBezTo>
                    <a:pt x="87" y="1"/>
                    <a:pt x="0" y="87"/>
                    <a:pt x="0" y="193"/>
                  </a:cubicBezTo>
                  <a:cubicBezTo>
                    <a:pt x="0" y="301"/>
                    <a:pt x="87" y="387"/>
                    <a:pt x="195" y="387"/>
                  </a:cubicBezTo>
                  <a:cubicBezTo>
                    <a:pt x="301" y="387"/>
                    <a:pt x="387" y="301"/>
                    <a:pt x="387" y="193"/>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21"/>
            <p:cNvSpPr/>
            <p:nvPr/>
          </p:nvSpPr>
          <p:spPr>
            <a:xfrm>
              <a:off x="127177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21"/>
            <p:cNvSpPr/>
            <p:nvPr/>
          </p:nvSpPr>
          <p:spPr>
            <a:xfrm>
              <a:off x="1311525" y="1175300"/>
              <a:ext cx="9700" cy="9675"/>
            </a:xfrm>
            <a:custGeom>
              <a:avLst/>
              <a:gdLst/>
              <a:ahLst/>
              <a:cxnLst/>
              <a:rect l="l" t="t" r="r" b="b"/>
              <a:pathLst>
                <a:path w="388" h="387" extrusionOk="0">
                  <a:moveTo>
                    <a:pt x="195" y="0"/>
                  </a:moveTo>
                  <a:cubicBezTo>
                    <a:pt x="87" y="0"/>
                    <a:pt x="0" y="87"/>
                    <a:pt x="0" y="194"/>
                  </a:cubicBezTo>
                  <a:cubicBezTo>
                    <a:pt x="0" y="301"/>
                    <a:pt x="87" y="387"/>
                    <a:pt x="195" y="387"/>
                  </a:cubicBezTo>
                  <a:cubicBezTo>
                    <a:pt x="301" y="387"/>
                    <a:pt x="387" y="301"/>
                    <a:pt x="387" y="194"/>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21"/>
            <p:cNvSpPr/>
            <p:nvPr/>
          </p:nvSpPr>
          <p:spPr>
            <a:xfrm>
              <a:off x="1351275"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1" y="387"/>
                    <a:pt x="389" y="301"/>
                    <a:pt x="389" y="194"/>
                  </a:cubicBezTo>
                  <a:cubicBezTo>
                    <a:pt x="389"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21"/>
            <p:cNvSpPr/>
            <p:nvPr/>
          </p:nvSpPr>
          <p:spPr>
            <a:xfrm>
              <a:off x="127177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21"/>
            <p:cNvSpPr/>
            <p:nvPr/>
          </p:nvSpPr>
          <p:spPr>
            <a:xfrm>
              <a:off x="1311525" y="1141200"/>
              <a:ext cx="9700" cy="9675"/>
            </a:xfrm>
            <a:custGeom>
              <a:avLst/>
              <a:gdLst/>
              <a:ahLst/>
              <a:cxnLst/>
              <a:rect l="l" t="t" r="r" b="b"/>
              <a:pathLst>
                <a:path w="388"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21"/>
            <p:cNvSpPr/>
            <p:nvPr/>
          </p:nvSpPr>
          <p:spPr>
            <a:xfrm>
              <a:off x="1351275"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1" y="387"/>
                    <a:pt x="389" y="300"/>
                    <a:pt x="389" y="194"/>
                  </a:cubicBezTo>
                  <a:cubicBezTo>
                    <a:pt x="389"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21"/>
            <p:cNvSpPr/>
            <p:nvPr/>
          </p:nvSpPr>
          <p:spPr>
            <a:xfrm>
              <a:off x="127177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21"/>
            <p:cNvSpPr/>
            <p:nvPr/>
          </p:nvSpPr>
          <p:spPr>
            <a:xfrm>
              <a:off x="1311525" y="11070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21"/>
            <p:cNvSpPr/>
            <p:nvPr/>
          </p:nvSpPr>
          <p:spPr>
            <a:xfrm>
              <a:off x="1351275"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21"/>
            <p:cNvSpPr/>
            <p:nvPr/>
          </p:nvSpPr>
          <p:spPr>
            <a:xfrm>
              <a:off x="127177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21"/>
            <p:cNvSpPr/>
            <p:nvPr/>
          </p:nvSpPr>
          <p:spPr>
            <a:xfrm>
              <a:off x="1311525" y="10729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21"/>
            <p:cNvSpPr/>
            <p:nvPr/>
          </p:nvSpPr>
          <p:spPr>
            <a:xfrm>
              <a:off x="1351275"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21"/>
            <p:cNvSpPr/>
            <p:nvPr/>
          </p:nvSpPr>
          <p:spPr>
            <a:xfrm>
              <a:off x="127177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21"/>
            <p:cNvSpPr/>
            <p:nvPr/>
          </p:nvSpPr>
          <p:spPr>
            <a:xfrm>
              <a:off x="1311525" y="1038875"/>
              <a:ext cx="9700" cy="9725"/>
            </a:xfrm>
            <a:custGeom>
              <a:avLst/>
              <a:gdLst/>
              <a:ahLst/>
              <a:cxnLst/>
              <a:rect l="l" t="t" r="r" b="b"/>
              <a:pathLst>
                <a:path w="388" h="389" extrusionOk="0">
                  <a:moveTo>
                    <a:pt x="195" y="0"/>
                  </a:moveTo>
                  <a:cubicBezTo>
                    <a:pt x="87" y="0"/>
                    <a:pt x="0" y="87"/>
                    <a:pt x="0" y="194"/>
                  </a:cubicBezTo>
                  <a:cubicBezTo>
                    <a:pt x="0" y="301"/>
                    <a:pt x="87" y="388"/>
                    <a:pt x="195" y="388"/>
                  </a:cubicBezTo>
                  <a:cubicBezTo>
                    <a:pt x="301" y="388"/>
                    <a:pt x="387" y="301"/>
                    <a:pt x="387" y="194"/>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21"/>
            <p:cNvSpPr/>
            <p:nvPr/>
          </p:nvSpPr>
          <p:spPr>
            <a:xfrm>
              <a:off x="1351275"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1" y="388"/>
                    <a:pt x="389" y="301"/>
                    <a:pt x="389" y="194"/>
                  </a:cubicBezTo>
                  <a:cubicBezTo>
                    <a:pt x="389"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21"/>
            <p:cNvSpPr/>
            <p:nvPr/>
          </p:nvSpPr>
          <p:spPr>
            <a:xfrm>
              <a:off x="127177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21"/>
            <p:cNvSpPr/>
            <p:nvPr/>
          </p:nvSpPr>
          <p:spPr>
            <a:xfrm>
              <a:off x="1311525" y="1004775"/>
              <a:ext cx="9700" cy="9725"/>
            </a:xfrm>
            <a:custGeom>
              <a:avLst/>
              <a:gdLst/>
              <a:ahLst/>
              <a:cxnLst/>
              <a:rect l="l" t="t" r="r" b="b"/>
              <a:pathLst>
                <a:path w="388" h="389" extrusionOk="0">
                  <a:moveTo>
                    <a:pt x="195" y="0"/>
                  </a:moveTo>
                  <a:cubicBezTo>
                    <a:pt x="87" y="0"/>
                    <a:pt x="0" y="87"/>
                    <a:pt x="0" y="194"/>
                  </a:cubicBezTo>
                  <a:cubicBezTo>
                    <a:pt x="0" y="300"/>
                    <a:pt x="87" y="388"/>
                    <a:pt x="195" y="388"/>
                  </a:cubicBezTo>
                  <a:cubicBezTo>
                    <a:pt x="301" y="388"/>
                    <a:pt x="387" y="300"/>
                    <a:pt x="387" y="194"/>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21"/>
            <p:cNvSpPr/>
            <p:nvPr/>
          </p:nvSpPr>
          <p:spPr>
            <a:xfrm>
              <a:off x="1351275"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1" y="388"/>
                    <a:pt x="389" y="300"/>
                    <a:pt x="389" y="194"/>
                  </a:cubicBezTo>
                  <a:cubicBezTo>
                    <a:pt x="389"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21"/>
            <p:cNvSpPr/>
            <p:nvPr/>
          </p:nvSpPr>
          <p:spPr>
            <a:xfrm>
              <a:off x="127177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21"/>
            <p:cNvSpPr/>
            <p:nvPr/>
          </p:nvSpPr>
          <p:spPr>
            <a:xfrm>
              <a:off x="1311525" y="970650"/>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21"/>
            <p:cNvSpPr/>
            <p:nvPr/>
          </p:nvSpPr>
          <p:spPr>
            <a:xfrm>
              <a:off x="127177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21"/>
            <p:cNvSpPr/>
            <p:nvPr/>
          </p:nvSpPr>
          <p:spPr>
            <a:xfrm>
              <a:off x="1311525" y="936550"/>
              <a:ext cx="9700" cy="9725"/>
            </a:xfrm>
            <a:custGeom>
              <a:avLst/>
              <a:gdLst/>
              <a:ahLst/>
              <a:cxnLst/>
              <a:rect l="l" t="t" r="r" b="b"/>
              <a:pathLst>
                <a:path w="388" h="389" extrusionOk="0">
                  <a:moveTo>
                    <a:pt x="195" y="1"/>
                  </a:moveTo>
                  <a:cubicBezTo>
                    <a:pt x="87" y="1"/>
                    <a:pt x="0" y="87"/>
                    <a:pt x="0" y="195"/>
                  </a:cubicBezTo>
                  <a:cubicBezTo>
                    <a:pt x="0" y="302"/>
                    <a:pt x="87" y="389"/>
                    <a:pt x="195" y="389"/>
                  </a:cubicBezTo>
                  <a:cubicBezTo>
                    <a:pt x="301" y="389"/>
                    <a:pt x="387" y="302"/>
                    <a:pt x="387" y="195"/>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21"/>
            <p:cNvSpPr/>
            <p:nvPr/>
          </p:nvSpPr>
          <p:spPr>
            <a:xfrm>
              <a:off x="127177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21"/>
            <p:cNvSpPr/>
            <p:nvPr/>
          </p:nvSpPr>
          <p:spPr>
            <a:xfrm>
              <a:off x="1311525" y="902450"/>
              <a:ext cx="9700" cy="9725"/>
            </a:xfrm>
            <a:custGeom>
              <a:avLst/>
              <a:gdLst/>
              <a:ahLst/>
              <a:cxnLst/>
              <a:rect l="l" t="t" r="r" b="b"/>
              <a:pathLst>
                <a:path w="388" h="389" extrusionOk="0">
                  <a:moveTo>
                    <a:pt x="195" y="0"/>
                  </a:moveTo>
                  <a:cubicBezTo>
                    <a:pt x="87" y="0"/>
                    <a:pt x="0" y="87"/>
                    <a:pt x="0" y="194"/>
                  </a:cubicBezTo>
                  <a:cubicBezTo>
                    <a:pt x="0" y="302"/>
                    <a:pt x="87" y="388"/>
                    <a:pt x="195" y="388"/>
                  </a:cubicBezTo>
                  <a:cubicBezTo>
                    <a:pt x="301" y="388"/>
                    <a:pt x="387" y="302"/>
                    <a:pt x="387" y="194"/>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21"/>
            <p:cNvSpPr/>
            <p:nvPr/>
          </p:nvSpPr>
          <p:spPr>
            <a:xfrm>
              <a:off x="127177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21"/>
            <p:cNvSpPr/>
            <p:nvPr/>
          </p:nvSpPr>
          <p:spPr>
            <a:xfrm>
              <a:off x="1311525" y="868350"/>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21"/>
            <p:cNvSpPr/>
            <p:nvPr/>
          </p:nvSpPr>
          <p:spPr>
            <a:xfrm>
              <a:off x="127177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21"/>
            <p:cNvSpPr/>
            <p:nvPr/>
          </p:nvSpPr>
          <p:spPr>
            <a:xfrm>
              <a:off x="127177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1">
  <p:cSld name="TITLE_ONLY_1_1">
    <p:spTree>
      <p:nvGrpSpPr>
        <p:cNvPr id="1" name="Shape 6982"/>
        <p:cNvGrpSpPr/>
        <p:nvPr/>
      </p:nvGrpSpPr>
      <p:grpSpPr>
        <a:xfrm>
          <a:off x="0" y="0"/>
          <a:ext cx="0" cy="0"/>
          <a:chOff x="0" y="0"/>
          <a:chExt cx="0" cy="0"/>
        </a:xfrm>
      </p:grpSpPr>
      <p:sp>
        <p:nvSpPr>
          <p:cNvPr id="6983" name="Google Shape;6983;p22"/>
          <p:cNvSpPr txBox="1">
            <a:spLocks noGrp="1"/>
          </p:cNvSpPr>
          <p:nvPr>
            <p:ph type="title"/>
          </p:nvPr>
        </p:nvSpPr>
        <p:spPr>
          <a:xfrm>
            <a:off x="1698600" y="438450"/>
            <a:ext cx="5746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oppins"/>
              <a:buNone/>
              <a:defRPr sz="1800" b="1">
                <a:latin typeface="Poppins"/>
                <a:ea typeface="Poppins"/>
                <a:cs typeface="Poppins"/>
                <a:sym typeface="Poppi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984" name="Google Shape;6984;p22"/>
          <p:cNvSpPr/>
          <p:nvPr/>
        </p:nvSpPr>
        <p:spPr>
          <a:xfrm>
            <a:off x="701250" y="1236900"/>
            <a:ext cx="7741500" cy="3906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85" name="Google Shape;6985;p22"/>
          <p:cNvGrpSpPr/>
          <p:nvPr/>
        </p:nvGrpSpPr>
        <p:grpSpPr>
          <a:xfrm>
            <a:off x="753099" y="1283617"/>
            <a:ext cx="349968" cy="2052568"/>
            <a:chOff x="1037125" y="2236325"/>
            <a:chExt cx="149100" cy="874475"/>
          </a:xfrm>
        </p:grpSpPr>
        <p:sp>
          <p:nvSpPr>
            <p:cNvPr id="6986" name="Google Shape;6986;p22"/>
            <p:cNvSpPr/>
            <p:nvPr/>
          </p:nvSpPr>
          <p:spPr>
            <a:xfrm>
              <a:off x="1171575" y="2471400"/>
              <a:ext cx="14650" cy="12600"/>
            </a:xfrm>
            <a:custGeom>
              <a:avLst/>
              <a:gdLst/>
              <a:ahLst/>
              <a:cxnLst/>
              <a:rect l="l" t="t" r="r" b="b"/>
              <a:pathLst>
                <a:path w="586" h="504" extrusionOk="0">
                  <a:moveTo>
                    <a:pt x="333" y="0"/>
                  </a:moveTo>
                  <a:cubicBezTo>
                    <a:pt x="272" y="0"/>
                    <a:pt x="209" y="23"/>
                    <a:pt x="158" y="74"/>
                  </a:cubicBezTo>
                  <a:cubicBezTo>
                    <a:pt x="0" y="232"/>
                    <a:pt x="111" y="503"/>
                    <a:pt x="335" y="503"/>
                  </a:cubicBezTo>
                  <a:cubicBezTo>
                    <a:pt x="473" y="502"/>
                    <a:pt x="586" y="389"/>
                    <a:pt x="586" y="251"/>
                  </a:cubicBezTo>
                  <a:cubicBezTo>
                    <a:pt x="586" y="101"/>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22"/>
            <p:cNvSpPr/>
            <p:nvPr/>
          </p:nvSpPr>
          <p:spPr>
            <a:xfrm>
              <a:off x="1171575" y="2549750"/>
              <a:ext cx="14650" cy="12575"/>
            </a:xfrm>
            <a:custGeom>
              <a:avLst/>
              <a:gdLst/>
              <a:ahLst/>
              <a:cxnLst/>
              <a:rect l="l" t="t" r="r" b="b"/>
              <a:pathLst>
                <a:path w="586" h="503" extrusionOk="0">
                  <a:moveTo>
                    <a:pt x="334" y="0"/>
                  </a:moveTo>
                  <a:cubicBezTo>
                    <a:pt x="272" y="0"/>
                    <a:pt x="209" y="23"/>
                    <a:pt x="158" y="75"/>
                  </a:cubicBezTo>
                  <a:cubicBezTo>
                    <a:pt x="0" y="233"/>
                    <a:pt x="113" y="502"/>
                    <a:pt x="335" y="502"/>
                  </a:cubicBezTo>
                  <a:cubicBezTo>
                    <a:pt x="473" y="502"/>
                    <a:pt x="586" y="390"/>
                    <a:pt x="586" y="252"/>
                  </a:cubicBezTo>
                  <a:cubicBezTo>
                    <a:pt x="586" y="101"/>
                    <a:pt x="462"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22"/>
            <p:cNvSpPr/>
            <p:nvPr/>
          </p:nvSpPr>
          <p:spPr>
            <a:xfrm>
              <a:off x="1171575" y="2628100"/>
              <a:ext cx="14650" cy="12600"/>
            </a:xfrm>
            <a:custGeom>
              <a:avLst/>
              <a:gdLst/>
              <a:ahLst/>
              <a:cxnLst/>
              <a:rect l="l" t="t" r="r" b="b"/>
              <a:pathLst>
                <a:path w="586" h="504" extrusionOk="0">
                  <a:moveTo>
                    <a:pt x="333" y="0"/>
                  </a:moveTo>
                  <a:cubicBezTo>
                    <a:pt x="272" y="0"/>
                    <a:pt x="209" y="23"/>
                    <a:pt x="158" y="74"/>
                  </a:cubicBezTo>
                  <a:cubicBezTo>
                    <a:pt x="0" y="232"/>
                    <a:pt x="113" y="503"/>
                    <a:pt x="335" y="503"/>
                  </a:cubicBezTo>
                  <a:cubicBezTo>
                    <a:pt x="473" y="503"/>
                    <a:pt x="586" y="391"/>
                    <a:pt x="586" y="251"/>
                  </a:cubicBezTo>
                  <a:cubicBezTo>
                    <a:pt x="586" y="101"/>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22"/>
            <p:cNvSpPr/>
            <p:nvPr/>
          </p:nvSpPr>
          <p:spPr>
            <a:xfrm>
              <a:off x="1171575" y="2706475"/>
              <a:ext cx="14650" cy="12550"/>
            </a:xfrm>
            <a:custGeom>
              <a:avLst/>
              <a:gdLst/>
              <a:ahLst/>
              <a:cxnLst/>
              <a:rect l="l" t="t" r="r" b="b"/>
              <a:pathLst>
                <a:path w="586" h="502" extrusionOk="0">
                  <a:moveTo>
                    <a:pt x="333" y="0"/>
                  </a:moveTo>
                  <a:cubicBezTo>
                    <a:pt x="272" y="0"/>
                    <a:pt x="209" y="23"/>
                    <a:pt x="158" y="74"/>
                  </a:cubicBezTo>
                  <a:cubicBezTo>
                    <a:pt x="0" y="232"/>
                    <a:pt x="113" y="501"/>
                    <a:pt x="335" y="501"/>
                  </a:cubicBezTo>
                  <a:cubicBezTo>
                    <a:pt x="473" y="501"/>
                    <a:pt x="586" y="389"/>
                    <a:pt x="586" y="251"/>
                  </a:cubicBezTo>
                  <a:cubicBezTo>
                    <a:pt x="586" y="100"/>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22"/>
            <p:cNvSpPr/>
            <p:nvPr/>
          </p:nvSpPr>
          <p:spPr>
            <a:xfrm>
              <a:off x="1171575" y="2784825"/>
              <a:ext cx="14650" cy="12600"/>
            </a:xfrm>
            <a:custGeom>
              <a:avLst/>
              <a:gdLst/>
              <a:ahLst/>
              <a:cxnLst/>
              <a:rect l="l" t="t" r="r" b="b"/>
              <a:pathLst>
                <a:path w="586" h="504" extrusionOk="0">
                  <a:moveTo>
                    <a:pt x="333" y="1"/>
                  </a:moveTo>
                  <a:cubicBezTo>
                    <a:pt x="272" y="1"/>
                    <a:pt x="209" y="24"/>
                    <a:pt x="158" y="75"/>
                  </a:cubicBezTo>
                  <a:cubicBezTo>
                    <a:pt x="0" y="232"/>
                    <a:pt x="111" y="504"/>
                    <a:pt x="335" y="504"/>
                  </a:cubicBezTo>
                  <a:cubicBezTo>
                    <a:pt x="473" y="504"/>
                    <a:pt x="586" y="390"/>
                    <a:pt x="586" y="252"/>
                  </a:cubicBezTo>
                  <a:cubicBezTo>
                    <a:pt x="586" y="101"/>
                    <a:pt x="462"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22"/>
            <p:cNvSpPr/>
            <p:nvPr/>
          </p:nvSpPr>
          <p:spPr>
            <a:xfrm>
              <a:off x="1104350" y="24714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89"/>
                    <a:pt x="587" y="251"/>
                  </a:cubicBezTo>
                  <a:cubicBezTo>
                    <a:pt x="587" y="101"/>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22"/>
            <p:cNvSpPr/>
            <p:nvPr/>
          </p:nvSpPr>
          <p:spPr>
            <a:xfrm>
              <a:off x="1104350" y="2549750"/>
              <a:ext cx="14675" cy="12575"/>
            </a:xfrm>
            <a:custGeom>
              <a:avLst/>
              <a:gdLst/>
              <a:ahLst/>
              <a:cxnLst/>
              <a:rect l="l" t="t" r="r" b="b"/>
              <a:pathLst>
                <a:path w="587" h="503" extrusionOk="0">
                  <a:moveTo>
                    <a:pt x="334" y="0"/>
                  </a:moveTo>
                  <a:cubicBezTo>
                    <a:pt x="272" y="0"/>
                    <a:pt x="209" y="23"/>
                    <a:pt x="158" y="75"/>
                  </a:cubicBezTo>
                  <a:cubicBezTo>
                    <a:pt x="0" y="233"/>
                    <a:pt x="112" y="502"/>
                    <a:pt x="335" y="502"/>
                  </a:cubicBezTo>
                  <a:cubicBezTo>
                    <a:pt x="475" y="502"/>
                    <a:pt x="587" y="390"/>
                    <a:pt x="587" y="252"/>
                  </a:cubicBezTo>
                  <a:cubicBezTo>
                    <a:pt x="587" y="101"/>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22"/>
            <p:cNvSpPr/>
            <p:nvPr/>
          </p:nvSpPr>
          <p:spPr>
            <a:xfrm>
              <a:off x="1104350" y="26281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91"/>
                    <a:pt x="587" y="251"/>
                  </a:cubicBezTo>
                  <a:cubicBezTo>
                    <a:pt x="587" y="101"/>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22"/>
            <p:cNvSpPr/>
            <p:nvPr/>
          </p:nvSpPr>
          <p:spPr>
            <a:xfrm>
              <a:off x="1104350" y="2706475"/>
              <a:ext cx="14675" cy="12550"/>
            </a:xfrm>
            <a:custGeom>
              <a:avLst/>
              <a:gdLst/>
              <a:ahLst/>
              <a:cxnLst/>
              <a:rect l="l" t="t" r="r" b="b"/>
              <a:pathLst>
                <a:path w="587" h="502" extrusionOk="0">
                  <a:moveTo>
                    <a:pt x="334" y="0"/>
                  </a:moveTo>
                  <a:cubicBezTo>
                    <a:pt x="272" y="0"/>
                    <a:pt x="209" y="23"/>
                    <a:pt x="158" y="74"/>
                  </a:cubicBezTo>
                  <a:cubicBezTo>
                    <a:pt x="0" y="232"/>
                    <a:pt x="112" y="501"/>
                    <a:pt x="335" y="501"/>
                  </a:cubicBezTo>
                  <a:cubicBezTo>
                    <a:pt x="475" y="501"/>
                    <a:pt x="587" y="389"/>
                    <a:pt x="587" y="251"/>
                  </a:cubicBezTo>
                  <a:cubicBezTo>
                    <a:pt x="587" y="100"/>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22"/>
            <p:cNvSpPr/>
            <p:nvPr/>
          </p:nvSpPr>
          <p:spPr>
            <a:xfrm>
              <a:off x="1104350" y="2784825"/>
              <a:ext cx="14675" cy="12600"/>
            </a:xfrm>
            <a:custGeom>
              <a:avLst/>
              <a:gdLst/>
              <a:ahLst/>
              <a:cxnLst/>
              <a:rect l="l" t="t" r="r" b="b"/>
              <a:pathLst>
                <a:path w="587" h="504" extrusionOk="0">
                  <a:moveTo>
                    <a:pt x="334" y="1"/>
                  </a:moveTo>
                  <a:cubicBezTo>
                    <a:pt x="272" y="1"/>
                    <a:pt x="209" y="24"/>
                    <a:pt x="158" y="75"/>
                  </a:cubicBezTo>
                  <a:cubicBezTo>
                    <a:pt x="0" y="232"/>
                    <a:pt x="112" y="504"/>
                    <a:pt x="335" y="504"/>
                  </a:cubicBezTo>
                  <a:cubicBezTo>
                    <a:pt x="475" y="504"/>
                    <a:pt x="587" y="390"/>
                    <a:pt x="587" y="252"/>
                  </a:cubicBezTo>
                  <a:cubicBezTo>
                    <a:pt x="587" y="101"/>
                    <a:pt x="463"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22"/>
            <p:cNvSpPr/>
            <p:nvPr/>
          </p:nvSpPr>
          <p:spPr>
            <a:xfrm>
              <a:off x="1037125" y="2471400"/>
              <a:ext cx="14675" cy="12600"/>
            </a:xfrm>
            <a:custGeom>
              <a:avLst/>
              <a:gdLst/>
              <a:ahLst/>
              <a:cxnLst/>
              <a:rect l="l" t="t" r="r" b="b"/>
              <a:pathLst>
                <a:path w="587" h="504" extrusionOk="0">
                  <a:moveTo>
                    <a:pt x="334" y="0"/>
                  </a:moveTo>
                  <a:cubicBezTo>
                    <a:pt x="273" y="0"/>
                    <a:pt x="210" y="23"/>
                    <a:pt x="159" y="74"/>
                  </a:cubicBezTo>
                  <a:cubicBezTo>
                    <a:pt x="0" y="232"/>
                    <a:pt x="112" y="503"/>
                    <a:pt x="337" y="503"/>
                  </a:cubicBezTo>
                  <a:cubicBezTo>
                    <a:pt x="475" y="503"/>
                    <a:pt x="587" y="389"/>
                    <a:pt x="587" y="251"/>
                  </a:cubicBezTo>
                  <a:cubicBezTo>
                    <a:pt x="587" y="101"/>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22"/>
            <p:cNvSpPr/>
            <p:nvPr/>
          </p:nvSpPr>
          <p:spPr>
            <a:xfrm>
              <a:off x="1037125" y="2549750"/>
              <a:ext cx="14675" cy="12575"/>
            </a:xfrm>
            <a:custGeom>
              <a:avLst/>
              <a:gdLst/>
              <a:ahLst/>
              <a:cxnLst/>
              <a:rect l="l" t="t" r="r" b="b"/>
              <a:pathLst>
                <a:path w="587" h="503" extrusionOk="0">
                  <a:moveTo>
                    <a:pt x="335" y="0"/>
                  </a:moveTo>
                  <a:cubicBezTo>
                    <a:pt x="273" y="0"/>
                    <a:pt x="210" y="23"/>
                    <a:pt x="159" y="75"/>
                  </a:cubicBezTo>
                  <a:cubicBezTo>
                    <a:pt x="0" y="233"/>
                    <a:pt x="112" y="502"/>
                    <a:pt x="337" y="502"/>
                  </a:cubicBezTo>
                  <a:cubicBezTo>
                    <a:pt x="475" y="502"/>
                    <a:pt x="587" y="390"/>
                    <a:pt x="587" y="252"/>
                  </a:cubicBezTo>
                  <a:cubicBezTo>
                    <a:pt x="587" y="101"/>
                    <a:pt x="464"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22"/>
            <p:cNvSpPr/>
            <p:nvPr/>
          </p:nvSpPr>
          <p:spPr>
            <a:xfrm>
              <a:off x="1037150" y="2628100"/>
              <a:ext cx="14650" cy="12600"/>
            </a:xfrm>
            <a:custGeom>
              <a:avLst/>
              <a:gdLst/>
              <a:ahLst/>
              <a:cxnLst/>
              <a:rect l="l" t="t" r="r" b="b"/>
              <a:pathLst>
                <a:path w="586" h="504" extrusionOk="0">
                  <a:moveTo>
                    <a:pt x="333" y="0"/>
                  </a:moveTo>
                  <a:cubicBezTo>
                    <a:pt x="272" y="0"/>
                    <a:pt x="209" y="23"/>
                    <a:pt x="158" y="74"/>
                  </a:cubicBezTo>
                  <a:cubicBezTo>
                    <a:pt x="1" y="232"/>
                    <a:pt x="113" y="503"/>
                    <a:pt x="336" y="503"/>
                  </a:cubicBezTo>
                  <a:cubicBezTo>
                    <a:pt x="474" y="503"/>
                    <a:pt x="586" y="391"/>
                    <a:pt x="586" y="251"/>
                  </a:cubicBezTo>
                  <a:cubicBezTo>
                    <a:pt x="586" y="101"/>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22"/>
            <p:cNvSpPr/>
            <p:nvPr/>
          </p:nvSpPr>
          <p:spPr>
            <a:xfrm>
              <a:off x="1037150" y="2706475"/>
              <a:ext cx="14650" cy="12550"/>
            </a:xfrm>
            <a:custGeom>
              <a:avLst/>
              <a:gdLst/>
              <a:ahLst/>
              <a:cxnLst/>
              <a:rect l="l" t="t" r="r" b="b"/>
              <a:pathLst>
                <a:path w="586" h="502" extrusionOk="0">
                  <a:moveTo>
                    <a:pt x="333" y="0"/>
                  </a:moveTo>
                  <a:cubicBezTo>
                    <a:pt x="272" y="0"/>
                    <a:pt x="209" y="23"/>
                    <a:pt x="158" y="74"/>
                  </a:cubicBezTo>
                  <a:cubicBezTo>
                    <a:pt x="1" y="232"/>
                    <a:pt x="113" y="501"/>
                    <a:pt x="336" y="501"/>
                  </a:cubicBezTo>
                  <a:cubicBezTo>
                    <a:pt x="474" y="501"/>
                    <a:pt x="586" y="389"/>
                    <a:pt x="586" y="251"/>
                  </a:cubicBezTo>
                  <a:cubicBezTo>
                    <a:pt x="586" y="100"/>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22"/>
            <p:cNvSpPr/>
            <p:nvPr/>
          </p:nvSpPr>
          <p:spPr>
            <a:xfrm>
              <a:off x="1171575" y="2236325"/>
              <a:ext cx="14650" cy="12600"/>
            </a:xfrm>
            <a:custGeom>
              <a:avLst/>
              <a:gdLst/>
              <a:ahLst/>
              <a:cxnLst/>
              <a:rect l="l" t="t" r="r" b="b"/>
              <a:pathLst>
                <a:path w="586" h="504" extrusionOk="0">
                  <a:moveTo>
                    <a:pt x="333" y="1"/>
                  </a:moveTo>
                  <a:cubicBezTo>
                    <a:pt x="272" y="1"/>
                    <a:pt x="209" y="23"/>
                    <a:pt x="158" y="74"/>
                  </a:cubicBezTo>
                  <a:cubicBezTo>
                    <a:pt x="0" y="232"/>
                    <a:pt x="113" y="503"/>
                    <a:pt x="335" y="503"/>
                  </a:cubicBezTo>
                  <a:cubicBezTo>
                    <a:pt x="473" y="503"/>
                    <a:pt x="586" y="391"/>
                    <a:pt x="586" y="252"/>
                  </a:cubicBezTo>
                  <a:cubicBezTo>
                    <a:pt x="586" y="101"/>
                    <a:pt x="462"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22"/>
            <p:cNvSpPr/>
            <p:nvPr/>
          </p:nvSpPr>
          <p:spPr>
            <a:xfrm>
              <a:off x="1171575" y="2314700"/>
              <a:ext cx="14650" cy="12550"/>
            </a:xfrm>
            <a:custGeom>
              <a:avLst/>
              <a:gdLst/>
              <a:ahLst/>
              <a:cxnLst/>
              <a:rect l="l" t="t" r="r" b="b"/>
              <a:pathLst>
                <a:path w="586" h="502" extrusionOk="0">
                  <a:moveTo>
                    <a:pt x="333" y="0"/>
                  </a:moveTo>
                  <a:cubicBezTo>
                    <a:pt x="272" y="0"/>
                    <a:pt x="209" y="23"/>
                    <a:pt x="158" y="74"/>
                  </a:cubicBezTo>
                  <a:cubicBezTo>
                    <a:pt x="0" y="232"/>
                    <a:pt x="113" y="502"/>
                    <a:pt x="335" y="502"/>
                  </a:cubicBezTo>
                  <a:cubicBezTo>
                    <a:pt x="473" y="502"/>
                    <a:pt x="586" y="389"/>
                    <a:pt x="586" y="251"/>
                  </a:cubicBezTo>
                  <a:cubicBezTo>
                    <a:pt x="586" y="101"/>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22"/>
            <p:cNvSpPr/>
            <p:nvPr/>
          </p:nvSpPr>
          <p:spPr>
            <a:xfrm>
              <a:off x="1171575" y="2393025"/>
              <a:ext cx="14650" cy="12600"/>
            </a:xfrm>
            <a:custGeom>
              <a:avLst/>
              <a:gdLst/>
              <a:ahLst/>
              <a:cxnLst/>
              <a:rect l="l" t="t" r="r" b="b"/>
              <a:pathLst>
                <a:path w="586" h="504" extrusionOk="0">
                  <a:moveTo>
                    <a:pt x="333" y="1"/>
                  </a:moveTo>
                  <a:cubicBezTo>
                    <a:pt x="271" y="1"/>
                    <a:pt x="209" y="23"/>
                    <a:pt x="158" y="74"/>
                  </a:cubicBezTo>
                  <a:cubicBezTo>
                    <a:pt x="0" y="233"/>
                    <a:pt x="111" y="503"/>
                    <a:pt x="335" y="503"/>
                  </a:cubicBezTo>
                  <a:cubicBezTo>
                    <a:pt x="473" y="503"/>
                    <a:pt x="586" y="391"/>
                    <a:pt x="586" y="253"/>
                  </a:cubicBezTo>
                  <a:cubicBezTo>
                    <a:pt x="586" y="101"/>
                    <a:pt x="462"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22"/>
            <p:cNvSpPr/>
            <p:nvPr/>
          </p:nvSpPr>
          <p:spPr>
            <a:xfrm>
              <a:off x="1104350" y="2236325"/>
              <a:ext cx="14675" cy="12600"/>
            </a:xfrm>
            <a:custGeom>
              <a:avLst/>
              <a:gdLst/>
              <a:ahLst/>
              <a:cxnLst/>
              <a:rect l="l" t="t" r="r" b="b"/>
              <a:pathLst>
                <a:path w="587" h="504" extrusionOk="0">
                  <a:moveTo>
                    <a:pt x="334" y="1"/>
                  </a:moveTo>
                  <a:cubicBezTo>
                    <a:pt x="272" y="1"/>
                    <a:pt x="209" y="23"/>
                    <a:pt x="158" y="74"/>
                  </a:cubicBezTo>
                  <a:cubicBezTo>
                    <a:pt x="0" y="232"/>
                    <a:pt x="112" y="503"/>
                    <a:pt x="335" y="503"/>
                  </a:cubicBezTo>
                  <a:cubicBezTo>
                    <a:pt x="475" y="503"/>
                    <a:pt x="587" y="391"/>
                    <a:pt x="587" y="252"/>
                  </a:cubicBezTo>
                  <a:cubicBezTo>
                    <a:pt x="587" y="101"/>
                    <a:pt x="463"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22"/>
            <p:cNvSpPr/>
            <p:nvPr/>
          </p:nvSpPr>
          <p:spPr>
            <a:xfrm>
              <a:off x="1104350" y="2314700"/>
              <a:ext cx="14675" cy="12550"/>
            </a:xfrm>
            <a:custGeom>
              <a:avLst/>
              <a:gdLst/>
              <a:ahLst/>
              <a:cxnLst/>
              <a:rect l="l" t="t" r="r" b="b"/>
              <a:pathLst>
                <a:path w="587" h="502" extrusionOk="0">
                  <a:moveTo>
                    <a:pt x="334" y="0"/>
                  </a:moveTo>
                  <a:cubicBezTo>
                    <a:pt x="272" y="0"/>
                    <a:pt x="209" y="23"/>
                    <a:pt x="158" y="74"/>
                  </a:cubicBezTo>
                  <a:cubicBezTo>
                    <a:pt x="0" y="232"/>
                    <a:pt x="112" y="502"/>
                    <a:pt x="335" y="502"/>
                  </a:cubicBezTo>
                  <a:cubicBezTo>
                    <a:pt x="475" y="502"/>
                    <a:pt x="587" y="389"/>
                    <a:pt x="587" y="251"/>
                  </a:cubicBezTo>
                  <a:cubicBezTo>
                    <a:pt x="587" y="101"/>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22"/>
            <p:cNvSpPr/>
            <p:nvPr/>
          </p:nvSpPr>
          <p:spPr>
            <a:xfrm>
              <a:off x="1104350" y="2393025"/>
              <a:ext cx="14675" cy="12600"/>
            </a:xfrm>
            <a:custGeom>
              <a:avLst/>
              <a:gdLst/>
              <a:ahLst/>
              <a:cxnLst/>
              <a:rect l="l" t="t" r="r" b="b"/>
              <a:pathLst>
                <a:path w="587" h="504" extrusionOk="0">
                  <a:moveTo>
                    <a:pt x="334" y="1"/>
                  </a:moveTo>
                  <a:cubicBezTo>
                    <a:pt x="272" y="1"/>
                    <a:pt x="209" y="23"/>
                    <a:pt x="158" y="74"/>
                  </a:cubicBezTo>
                  <a:cubicBezTo>
                    <a:pt x="0" y="233"/>
                    <a:pt x="112" y="503"/>
                    <a:pt x="335" y="503"/>
                  </a:cubicBezTo>
                  <a:cubicBezTo>
                    <a:pt x="475" y="503"/>
                    <a:pt x="587" y="391"/>
                    <a:pt x="587" y="253"/>
                  </a:cubicBezTo>
                  <a:cubicBezTo>
                    <a:pt x="587" y="101"/>
                    <a:pt x="463"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22"/>
            <p:cNvSpPr/>
            <p:nvPr/>
          </p:nvSpPr>
          <p:spPr>
            <a:xfrm>
              <a:off x="1037150" y="2236325"/>
              <a:ext cx="14650" cy="12600"/>
            </a:xfrm>
            <a:custGeom>
              <a:avLst/>
              <a:gdLst/>
              <a:ahLst/>
              <a:cxnLst/>
              <a:rect l="l" t="t" r="r" b="b"/>
              <a:pathLst>
                <a:path w="586" h="504" extrusionOk="0">
                  <a:moveTo>
                    <a:pt x="333" y="1"/>
                  </a:moveTo>
                  <a:cubicBezTo>
                    <a:pt x="272" y="1"/>
                    <a:pt x="209" y="23"/>
                    <a:pt x="158" y="74"/>
                  </a:cubicBezTo>
                  <a:cubicBezTo>
                    <a:pt x="1" y="232"/>
                    <a:pt x="113" y="503"/>
                    <a:pt x="336" y="503"/>
                  </a:cubicBezTo>
                  <a:cubicBezTo>
                    <a:pt x="474" y="503"/>
                    <a:pt x="586" y="391"/>
                    <a:pt x="586" y="252"/>
                  </a:cubicBezTo>
                  <a:cubicBezTo>
                    <a:pt x="586" y="101"/>
                    <a:pt x="462"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22"/>
            <p:cNvSpPr/>
            <p:nvPr/>
          </p:nvSpPr>
          <p:spPr>
            <a:xfrm>
              <a:off x="1037150" y="2314700"/>
              <a:ext cx="14650" cy="12550"/>
            </a:xfrm>
            <a:custGeom>
              <a:avLst/>
              <a:gdLst/>
              <a:ahLst/>
              <a:cxnLst/>
              <a:rect l="l" t="t" r="r" b="b"/>
              <a:pathLst>
                <a:path w="586" h="502" extrusionOk="0">
                  <a:moveTo>
                    <a:pt x="333" y="0"/>
                  </a:moveTo>
                  <a:cubicBezTo>
                    <a:pt x="272" y="0"/>
                    <a:pt x="209" y="23"/>
                    <a:pt x="158" y="74"/>
                  </a:cubicBezTo>
                  <a:cubicBezTo>
                    <a:pt x="1" y="232"/>
                    <a:pt x="113" y="502"/>
                    <a:pt x="336" y="502"/>
                  </a:cubicBezTo>
                  <a:cubicBezTo>
                    <a:pt x="474" y="502"/>
                    <a:pt x="586" y="389"/>
                    <a:pt x="586" y="251"/>
                  </a:cubicBezTo>
                  <a:cubicBezTo>
                    <a:pt x="586" y="101"/>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22"/>
            <p:cNvSpPr/>
            <p:nvPr/>
          </p:nvSpPr>
          <p:spPr>
            <a:xfrm>
              <a:off x="1037125" y="239302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22"/>
            <p:cNvSpPr/>
            <p:nvPr/>
          </p:nvSpPr>
          <p:spPr>
            <a:xfrm>
              <a:off x="1037125" y="2784825"/>
              <a:ext cx="14675" cy="12600"/>
            </a:xfrm>
            <a:custGeom>
              <a:avLst/>
              <a:gdLst/>
              <a:ahLst/>
              <a:cxnLst/>
              <a:rect l="l" t="t" r="r" b="b"/>
              <a:pathLst>
                <a:path w="587" h="504" extrusionOk="0">
                  <a:moveTo>
                    <a:pt x="334" y="1"/>
                  </a:moveTo>
                  <a:cubicBezTo>
                    <a:pt x="273" y="1"/>
                    <a:pt x="210" y="24"/>
                    <a:pt x="159" y="75"/>
                  </a:cubicBezTo>
                  <a:cubicBezTo>
                    <a:pt x="0" y="232"/>
                    <a:pt x="112" y="504"/>
                    <a:pt x="337" y="504"/>
                  </a:cubicBezTo>
                  <a:cubicBezTo>
                    <a:pt x="475" y="504"/>
                    <a:pt x="587" y="390"/>
                    <a:pt x="587" y="252"/>
                  </a:cubicBezTo>
                  <a:cubicBezTo>
                    <a:pt x="587" y="101"/>
                    <a:pt x="463"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22"/>
            <p:cNvSpPr/>
            <p:nvPr/>
          </p:nvSpPr>
          <p:spPr>
            <a:xfrm>
              <a:off x="1171575" y="2863175"/>
              <a:ext cx="14650" cy="12575"/>
            </a:xfrm>
            <a:custGeom>
              <a:avLst/>
              <a:gdLst/>
              <a:ahLst/>
              <a:cxnLst/>
              <a:rect l="l" t="t" r="r" b="b"/>
              <a:pathLst>
                <a:path w="586" h="503" extrusionOk="0">
                  <a:moveTo>
                    <a:pt x="333" y="0"/>
                  </a:moveTo>
                  <a:cubicBezTo>
                    <a:pt x="272" y="0"/>
                    <a:pt x="209" y="23"/>
                    <a:pt x="158" y="74"/>
                  </a:cubicBezTo>
                  <a:cubicBezTo>
                    <a:pt x="0" y="232"/>
                    <a:pt x="111" y="503"/>
                    <a:pt x="335" y="503"/>
                  </a:cubicBezTo>
                  <a:cubicBezTo>
                    <a:pt x="473" y="501"/>
                    <a:pt x="586" y="389"/>
                    <a:pt x="586" y="251"/>
                  </a:cubicBezTo>
                  <a:cubicBezTo>
                    <a:pt x="586" y="100"/>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22"/>
            <p:cNvSpPr/>
            <p:nvPr/>
          </p:nvSpPr>
          <p:spPr>
            <a:xfrm>
              <a:off x="1171575" y="2941500"/>
              <a:ext cx="14650" cy="12600"/>
            </a:xfrm>
            <a:custGeom>
              <a:avLst/>
              <a:gdLst/>
              <a:ahLst/>
              <a:cxnLst/>
              <a:rect l="l" t="t" r="r" b="b"/>
              <a:pathLst>
                <a:path w="586" h="504" extrusionOk="0">
                  <a:moveTo>
                    <a:pt x="334" y="1"/>
                  </a:moveTo>
                  <a:cubicBezTo>
                    <a:pt x="272" y="1"/>
                    <a:pt x="209" y="24"/>
                    <a:pt x="158" y="76"/>
                  </a:cubicBezTo>
                  <a:cubicBezTo>
                    <a:pt x="0" y="233"/>
                    <a:pt x="113" y="503"/>
                    <a:pt x="335" y="503"/>
                  </a:cubicBezTo>
                  <a:cubicBezTo>
                    <a:pt x="473" y="503"/>
                    <a:pt x="586" y="391"/>
                    <a:pt x="586" y="253"/>
                  </a:cubicBezTo>
                  <a:cubicBezTo>
                    <a:pt x="586" y="101"/>
                    <a:pt x="462"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22"/>
            <p:cNvSpPr/>
            <p:nvPr/>
          </p:nvSpPr>
          <p:spPr>
            <a:xfrm>
              <a:off x="1171575" y="3019875"/>
              <a:ext cx="14650" cy="12575"/>
            </a:xfrm>
            <a:custGeom>
              <a:avLst/>
              <a:gdLst/>
              <a:ahLst/>
              <a:cxnLst/>
              <a:rect l="l" t="t" r="r" b="b"/>
              <a:pathLst>
                <a:path w="586" h="503" extrusionOk="0">
                  <a:moveTo>
                    <a:pt x="333" y="0"/>
                  </a:moveTo>
                  <a:cubicBezTo>
                    <a:pt x="272" y="0"/>
                    <a:pt x="209" y="23"/>
                    <a:pt x="158" y="74"/>
                  </a:cubicBezTo>
                  <a:cubicBezTo>
                    <a:pt x="0" y="232"/>
                    <a:pt x="113" y="503"/>
                    <a:pt x="335" y="503"/>
                  </a:cubicBezTo>
                  <a:cubicBezTo>
                    <a:pt x="473" y="503"/>
                    <a:pt x="586" y="391"/>
                    <a:pt x="586" y="251"/>
                  </a:cubicBezTo>
                  <a:cubicBezTo>
                    <a:pt x="586" y="100"/>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22"/>
            <p:cNvSpPr/>
            <p:nvPr/>
          </p:nvSpPr>
          <p:spPr>
            <a:xfrm>
              <a:off x="1171575" y="3098250"/>
              <a:ext cx="14650" cy="12550"/>
            </a:xfrm>
            <a:custGeom>
              <a:avLst/>
              <a:gdLst/>
              <a:ahLst/>
              <a:cxnLst/>
              <a:rect l="l" t="t" r="r" b="b"/>
              <a:pathLst>
                <a:path w="586" h="502" extrusionOk="0">
                  <a:moveTo>
                    <a:pt x="333" y="0"/>
                  </a:moveTo>
                  <a:cubicBezTo>
                    <a:pt x="272" y="0"/>
                    <a:pt x="209" y="23"/>
                    <a:pt x="158" y="74"/>
                  </a:cubicBezTo>
                  <a:cubicBezTo>
                    <a:pt x="0" y="231"/>
                    <a:pt x="113" y="501"/>
                    <a:pt x="335" y="501"/>
                  </a:cubicBezTo>
                  <a:cubicBezTo>
                    <a:pt x="473" y="501"/>
                    <a:pt x="586" y="389"/>
                    <a:pt x="586" y="251"/>
                  </a:cubicBezTo>
                  <a:cubicBezTo>
                    <a:pt x="586" y="100"/>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22"/>
            <p:cNvSpPr/>
            <p:nvPr/>
          </p:nvSpPr>
          <p:spPr>
            <a:xfrm>
              <a:off x="1104350" y="28631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89"/>
                    <a:pt x="587" y="251"/>
                  </a:cubicBezTo>
                  <a:cubicBezTo>
                    <a:pt x="587" y="100"/>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22"/>
            <p:cNvSpPr/>
            <p:nvPr/>
          </p:nvSpPr>
          <p:spPr>
            <a:xfrm>
              <a:off x="1104350" y="2941500"/>
              <a:ext cx="14675" cy="12600"/>
            </a:xfrm>
            <a:custGeom>
              <a:avLst/>
              <a:gdLst/>
              <a:ahLst/>
              <a:cxnLst/>
              <a:rect l="l" t="t" r="r" b="b"/>
              <a:pathLst>
                <a:path w="587" h="504" extrusionOk="0">
                  <a:moveTo>
                    <a:pt x="334" y="1"/>
                  </a:moveTo>
                  <a:cubicBezTo>
                    <a:pt x="272" y="1"/>
                    <a:pt x="209" y="24"/>
                    <a:pt x="158" y="76"/>
                  </a:cubicBezTo>
                  <a:cubicBezTo>
                    <a:pt x="0" y="233"/>
                    <a:pt x="112" y="503"/>
                    <a:pt x="335" y="503"/>
                  </a:cubicBezTo>
                  <a:cubicBezTo>
                    <a:pt x="475" y="503"/>
                    <a:pt x="587" y="391"/>
                    <a:pt x="587" y="253"/>
                  </a:cubicBezTo>
                  <a:cubicBezTo>
                    <a:pt x="587" y="101"/>
                    <a:pt x="463"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22"/>
            <p:cNvSpPr/>
            <p:nvPr/>
          </p:nvSpPr>
          <p:spPr>
            <a:xfrm>
              <a:off x="1104350" y="30198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91"/>
                    <a:pt x="587" y="251"/>
                  </a:cubicBezTo>
                  <a:cubicBezTo>
                    <a:pt x="587" y="100"/>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22"/>
            <p:cNvSpPr/>
            <p:nvPr/>
          </p:nvSpPr>
          <p:spPr>
            <a:xfrm>
              <a:off x="1104350" y="3098250"/>
              <a:ext cx="14675" cy="12550"/>
            </a:xfrm>
            <a:custGeom>
              <a:avLst/>
              <a:gdLst/>
              <a:ahLst/>
              <a:cxnLst/>
              <a:rect l="l" t="t" r="r" b="b"/>
              <a:pathLst>
                <a:path w="587" h="502" extrusionOk="0">
                  <a:moveTo>
                    <a:pt x="334" y="0"/>
                  </a:moveTo>
                  <a:cubicBezTo>
                    <a:pt x="272" y="0"/>
                    <a:pt x="209" y="23"/>
                    <a:pt x="158" y="74"/>
                  </a:cubicBezTo>
                  <a:cubicBezTo>
                    <a:pt x="0" y="231"/>
                    <a:pt x="112" y="501"/>
                    <a:pt x="335" y="501"/>
                  </a:cubicBezTo>
                  <a:cubicBezTo>
                    <a:pt x="475" y="501"/>
                    <a:pt x="587" y="389"/>
                    <a:pt x="587" y="251"/>
                  </a:cubicBezTo>
                  <a:cubicBezTo>
                    <a:pt x="587" y="100"/>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22"/>
            <p:cNvSpPr/>
            <p:nvPr/>
          </p:nvSpPr>
          <p:spPr>
            <a:xfrm>
              <a:off x="1037125" y="2863175"/>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22"/>
            <p:cNvSpPr/>
            <p:nvPr/>
          </p:nvSpPr>
          <p:spPr>
            <a:xfrm>
              <a:off x="1037125" y="2941500"/>
              <a:ext cx="14675" cy="12600"/>
            </a:xfrm>
            <a:custGeom>
              <a:avLst/>
              <a:gdLst/>
              <a:ahLst/>
              <a:cxnLst/>
              <a:rect l="l" t="t" r="r" b="b"/>
              <a:pathLst>
                <a:path w="587" h="504" extrusionOk="0">
                  <a:moveTo>
                    <a:pt x="335" y="1"/>
                  </a:moveTo>
                  <a:cubicBezTo>
                    <a:pt x="273" y="1"/>
                    <a:pt x="210" y="24"/>
                    <a:pt x="159" y="76"/>
                  </a:cubicBezTo>
                  <a:cubicBezTo>
                    <a:pt x="0" y="233"/>
                    <a:pt x="112" y="503"/>
                    <a:pt x="337" y="503"/>
                  </a:cubicBezTo>
                  <a:cubicBezTo>
                    <a:pt x="475" y="503"/>
                    <a:pt x="587" y="391"/>
                    <a:pt x="587" y="253"/>
                  </a:cubicBezTo>
                  <a:cubicBezTo>
                    <a:pt x="587" y="101"/>
                    <a:pt x="464"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22"/>
            <p:cNvSpPr/>
            <p:nvPr/>
          </p:nvSpPr>
          <p:spPr>
            <a:xfrm>
              <a:off x="1037150" y="3019875"/>
              <a:ext cx="14650" cy="12575"/>
            </a:xfrm>
            <a:custGeom>
              <a:avLst/>
              <a:gdLst/>
              <a:ahLst/>
              <a:cxnLst/>
              <a:rect l="l" t="t" r="r" b="b"/>
              <a:pathLst>
                <a:path w="586" h="503" extrusionOk="0">
                  <a:moveTo>
                    <a:pt x="333" y="0"/>
                  </a:moveTo>
                  <a:cubicBezTo>
                    <a:pt x="272" y="0"/>
                    <a:pt x="209" y="23"/>
                    <a:pt x="158" y="74"/>
                  </a:cubicBezTo>
                  <a:cubicBezTo>
                    <a:pt x="1" y="232"/>
                    <a:pt x="113" y="503"/>
                    <a:pt x="336" y="503"/>
                  </a:cubicBezTo>
                  <a:cubicBezTo>
                    <a:pt x="474" y="503"/>
                    <a:pt x="586" y="391"/>
                    <a:pt x="586" y="251"/>
                  </a:cubicBezTo>
                  <a:cubicBezTo>
                    <a:pt x="586" y="100"/>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22"/>
            <p:cNvSpPr/>
            <p:nvPr/>
          </p:nvSpPr>
          <p:spPr>
            <a:xfrm>
              <a:off x="1037150" y="3098250"/>
              <a:ext cx="14650" cy="12550"/>
            </a:xfrm>
            <a:custGeom>
              <a:avLst/>
              <a:gdLst/>
              <a:ahLst/>
              <a:cxnLst/>
              <a:rect l="l" t="t" r="r" b="b"/>
              <a:pathLst>
                <a:path w="586" h="502" extrusionOk="0">
                  <a:moveTo>
                    <a:pt x="333" y="0"/>
                  </a:moveTo>
                  <a:cubicBezTo>
                    <a:pt x="272" y="0"/>
                    <a:pt x="209" y="23"/>
                    <a:pt x="158" y="74"/>
                  </a:cubicBezTo>
                  <a:cubicBezTo>
                    <a:pt x="1" y="231"/>
                    <a:pt x="113" y="501"/>
                    <a:pt x="336" y="501"/>
                  </a:cubicBezTo>
                  <a:cubicBezTo>
                    <a:pt x="474" y="501"/>
                    <a:pt x="586" y="389"/>
                    <a:pt x="586" y="251"/>
                  </a:cubicBezTo>
                  <a:cubicBezTo>
                    <a:pt x="586" y="100"/>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2">
  <p:cSld name="TITLE_ONLY_1_1_1">
    <p:spTree>
      <p:nvGrpSpPr>
        <p:cNvPr id="1" name="Shape 7022"/>
        <p:cNvGrpSpPr/>
        <p:nvPr/>
      </p:nvGrpSpPr>
      <p:grpSpPr>
        <a:xfrm>
          <a:off x="0" y="0"/>
          <a:ext cx="0" cy="0"/>
          <a:chOff x="0" y="0"/>
          <a:chExt cx="0" cy="0"/>
        </a:xfrm>
      </p:grpSpPr>
      <p:sp>
        <p:nvSpPr>
          <p:cNvPr id="7023" name="Google Shape;7023;p23"/>
          <p:cNvSpPr txBox="1">
            <a:spLocks noGrp="1"/>
          </p:cNvSpPr>
          <p:nvPr>
            <p:ph type="title"/>
          </p:nvPr>
        </p:nvSpPr>
        <p:spPr>
          <a:xfrm>
            <a:off x="1698600" y="438450"/>
            <a:ext cx="5746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oppins"/>
              <a:buNone/>
              <a:defRPr sz="1800" b="1">
                <a:latin typeface="Poppins"/>
                <a:ea typeface="Poppins"/>
                <a:cs typeface="Poppins"/>
                <a:sym typeface="Poppi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024" name="Google Shape;7024;p23"/>
          <p:cNvSpPr/>
          <p:nvPr/>
        </p:nvSpPr>
        <p:spPr>
          <a:xfrm>
            <a:off x="701250" y="1236900"/>
            <a:ext cx="7741500" cy="390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25" name="Google Shape;7025;p23"/>
          <p:cNvGrpSpPr/>
          <p:nvPr/>
        </p:nvGrpSpPr>
        <p:grpSpPr>
          <a:xfrm>
            <a:off x="8603299" y="1236892"/>
            <a:ext cx="349968" cy="2052568"/>
            <a:chOff x="1037125" y="2236325"/>
            <a:chExt cx="149100" cy="874475"/>
          </a:xfrm>
        </p:grpSpPr>
        <p:sp>
          <p:nvSpPr>
            <p:cNvPr id="7026" name="Google Shape;7026;p23"/>
            <p:cNvSpPr/>
            <p:nvPr/>
          </p:nvSpPr>
          <p:spPr>
            <a:xfrm>
              <a:off x="1171575" y="2471400"/>
              <a:ext cx="14650" cy="12600"/>
            </a:xfrm>
            <a:custGeom>
              <a:avLst/>
              <a:gdLst/>
              <a:ahLst/>
              <a:cxnLst/>
              <a:rect l="l" t="t" r="r" b="b"/>
              <a:pathLst>
                <a:path w="586" h="504" extrusionOk="0">
                  <a:moveTo>
                    <a:pt x="333" y="0"/>
                  </a:moveTo>
                  <a:cubicBezTo>
                    <a:pt x="272" y="0"/>
                    <a:pt x="209" y="23"/>
                    <a:pt x="158" y="74"/>
                  </a:cubicBezTo>
                  <a:cubicBezTo>
                    <a:pt x="0" y="232"/>
                    <a:pt x="111" y="503"/>
                    <a:pt x="335" y="503"/>
                  </a:cubicBezTo>
                  <a:cubicBezTo>
                    <a:pt x="473"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23"/>
            <p:cNvSpPr/>
            <p:nvPr/>
          </p:nvSpPr>
          <p:spPr>
            <a:xfrm>
              <a:off x="1171575" y="2549750"/>
              <a:ext cx="14650" cy="12575"/>
            </a:xfrm>
            <a:custGeom>
              <a:avLst/>
              <a:gdLst/>
              <a:ahLst/>
              <a:cxnLst/>
              <a:rect l="l" t="t" r="r" b="b"/>
              <a:pathLst>
                <a:path w="586" h="503" extrusionOk="0">
                  <a:moveTo>
                    <a:pt x="334" y="0"/>
                  </a:moveTo>
                  <a:cubicBezTo>
                    <a:pt x="272" y="0"/>
                    <a:pt x="209" y="23"/>
                    <a:pt x="158" y="75"/>
                  </a:cubicBezTo>
                  <a:cubicBezTo>
                    <a:pt x="0" y="233"/>
                    <a:pt x="113" y="502"/>
                    <a:pt x="335" y="502"/>
                  </a:cubicBezTo>
                  <a:cubicBezTo>
                    <a:pt x="473" y="502"/>
                    <a:pt x="586" y="390"/>
                    <a:pt x="586" y="252"/>
                  </a:cubicBezTo>
                  <a:cubicBezTo>
                    <a:pt x="586" y="101"/>
                    <a:pt x="462"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23"/>
            <p:cNvSpPr/>
            <p:nvPr/>
          </p:nvSpPr>
          <p:spPr>
            <a:xfrm>
              <a:off x="1171575" y="2628100"/>
              <a:ext cx="14650" cy="12600"/>
            </a:xfrm>
            <a:custGeom>
              <a:avLst/>
              <a:gdLst/>
              <a:ahLst/>
              <a:cxnLst/>
              <a:rect l="l" t="t" r="r" b="b"/>
              <a:pathLst>
                <a:path w="586" h="504" extrusionOk="0">
                  <a:moveTo>
                    <a:pt x="333" y="0"/>
                  </a:moveTo>
                  <a:cubicBezTo>
                    <a:pt x="272" y="0"/>
                    <a:pt x="209" y="23"/>
                    <a:pt x="158" y="74"/>
                  </a:cubicBezTo>
                  <a:cubicBezTo>
                    <a:pt x="0" y="232"/>
                    <a:pt x="113" y="503"/>
                    <a:pt x="335" y="503"/>
                  </a:cubicBezTo>
                  <a:cubicBezTo>
                    <a:pt x="473" y="503"/>
                    <a:pt x="586" y="391"/>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23"/>
            <p:cNvSpPr/>
            <p:nvPr/>
          </p:nvSpPr>
          <p:spPr>
            <a:xfrm>
              <a:off x="1171575" y="2706475"/>
              <a:ext cx="14650" cy="12550"/>
            </a:xfrm>
            <a:custGeom>
              <a:avLst/>
              <a:gdLst/>
              <a:ahLst/>
              <a:cxnLst/>
              <a:rect l="l" t="t" r="r" b="b"/>
              <a:pathLst>
                <a:path w="586" h="502" extrusionOk="0">
                  <a:moveTo>
                    <a:pt x="333" y="0"/>
                  </a:moveTo>
                  <a:cubicBezTo>
                    <a:pt x="272" y="0"/>
                    <a:pt x="209" y="23"/>
                    <a:pt x="158" y="74"/>
                  </a:cubicBezTo>
                  <a:cubicBezTo>
                    <a:pt x="0" y="232"/>
                    <a:pt x="113" y="501"/>
                    <a:pt x="335" y="501"/>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23"/>
            <p:cNvSpPr/>
            <p:nvPr/>
          </p:nvSpPr>
          <p:spPr>
            <a:xfrm>
              <a:off x="1171575" y="2784825"/>
              <a:ext cx="14650" cy="12600"/>
            </a:xfrm>
            <a:custGeom>
              <a:avLst/>
              <a:gdLst/>
              <a:ahLst/>
              <a:cxnLst/>
              <a:rect l="l" t="t" r="r" b="b"/>
              <a:pathLst>
                <a:path w="586" h="504" extrusionOk="0">
                  <a:moveTo>
                    <a:pt x="333" y="1"/>
                  </a:moveTo>
                  <a:cubicBezTo>
                    <a:pt x="272" y="1"/>
                    <a:pt x="209" y="24"/>
                    <a:pt x="158" y="75"/>
                  </a:cubicBezTo>
                  <a:cubicBezTo>
                    <a:pt x="0" y="232"/>
                    <a:pt x="111" y="504"/>
                    <a:pt x="335" y="504"/>
                  </a:cubicBezTo>
                  <a:cubicBezTo>
                    <a:pt x="473" y="504"/>
                    <a:pt x="586" y="390"/>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23"/>
            <p:cNvSpPr/>
            <p:nvPr/>
          </p:nvSpPr>
          <p:spPr>
            <a:xfrm>
              <a:off x="1104350" y="24714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23"/>
            <p:cNvSpPr/>
            <p:nvPr/>
          </p:nvSpPr>
          <p:spPr>
            <a:xfrm>
              <a:off x="1104350" y="2549750"/>
              <a:ext cx="14675" cy="12575"/>
            </a:xfrm>
            <a:custGeom>
              <a:avLst/>
              <a:gdLst/>
              <a:ahLst/>
              <a:cxnLst/>
              <a:rect l="l" t="t" r="r" b="b"/>
              <a:pathLst>
                <a:path w="587" h="503" extrusionOk="0">
                  <a:moveTo>
                    <a:pt x="334" y="0"/>
                  </a:moveTo>
                  <a:cubicBezTo>
                    <a:pt x="272" y="0"/>
                    <a:pt x="209" y="23"/>
                    <a:pt x="158" y="75"/>
                  </a:cubicBezTo>
                  <a:cubicBezTo>
                    <a:pt x="0" y="233"/>
                    <a:pt x="112" y="502"/>
                    <a:pt x="335" y="502"/>
                  </a:cubicBezTo>
                  <a:cubicBezTo>
                    <a:pt x="475" y="502"/>
                    <a:pt x="587" y="390"/>
                    <a:pt x="587" y="252"/>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23"/>
            <p:cNvSpPr/>
            <p:nvPr/>
          </p:nvSpPr>
          <p:spPr>
            <a:xfrm>
              <a:off x="1104350" y="26281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91"/>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23"/>
            <p:cNvSpPr/>
            <p:nvPr/>
          </p:nvSpPr>
          <p:spPr>
            <a:xfrm>
              <a:off x="1104350" y="2706475"/>
              <a:ext cx="14675" cy="12550"/>
            </a:xfrm>
            <a:custGeom>
              <a:avLst/>
              <a:gdLst/>
              <a:ahLst/>
              <a:cxnLst/>
              <a:rect l="l" t="t" r="r" b="b"/>
              <a:pathLst>
                <a:path w="587" h="502" extrusionOk="0">
                  <a:moveTo>
                    <a:pt x="334" y="0"/>
                  </a:moveTo>
                  <a:cubicBezTo>
                    <a:pt x="272" y="0"/>
                    <a:pt x="209" y="23"/>
                    <a:pt x="158" y="74"/>
                  </a:cubicBezTo>
                  <a:cubicBezTo>
                    <a:pt x="0" y="232"/>
                    <a:pt x="112" y="501"/>
                    <a:pt x="335" y="501"/>
                  </a:cubicBezTo>
                  <a:cubicBezTo>
                    <a:pt x="475" y="501"/>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23"/>
            <p:cNvSpPr/>
            <p:nvPr/>
          </p:nvSpPr>
          <p:spPr>
            <a:xfrm>
              <a:off x="1104350" y="2784825"/>
              <a:ext cx="14675" cy="12600"/>
            </a:xfrm>
            <a:custGeom>
              <a:avLst/>
              <a:gdLst/>
              <a:ahLst/>
              <a:cxnLst/>
              <a:rect l="l" t="t" r="r" b="b"/>
              <a:pathLst>
                <a:path w="587" h="504" extrusionOk="0">
                  <a:moveTo>
                    <a:pt x="334" y="1"/>
                  </a:moveTo>
                  <a:cubicBezTo>
                    <a:pt x="272" y="1"/>
                    <a:pt x="209" y="24"/>
                    <a:pt x="158" y="75"/>
                  </a:cubicBezTo>
                  <a:cubicBezTo>
                    <a:pt x="0" y="232"/>
                    <a:pt x="112" y="504"/>
                    <a:pt x="335" y="504"/>
                  </a:cubicBezTo>
                  <a:cubicBezTo>
                    <a:pt x="475" y="504"/>
                    <a:pt x="587" y="390"/>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23"/>
            <p:cNvSpPr/>
            <p:nvPr/>
          </p:nvSpPr>
          <p:spPr>
            <a:xfrm>
              <a:off x="1037125" y="2471400"/>
              <a:ext cx="14675" cy="12600"/>
            </a:xfrm>
            <a:custGeom>
              <a:avLst/>
              <a:gdLst/>
              <a:ahLst/>
              <a:cxnLst/>
              <a:rect l="l" t="t" r="r" b="b"/>
              <a:pathLst>
                <a:path w="587" h="504" extrusionOk="0">
                  <a:moveTo>
                    <a:pt x="334" y="0"/>
                  </a:moveTo>
                  <a:cubicBezTo>
                    <a:pt x="273" y="0"/>
                    <a:pt x="210" y="23"/>
                    <a:pt x="159" y="74"/>
                  </a:cubicBezTo>
                  <a:cubicBezTo>
                    <a:pt x="0" y="232"/>
                    <a:pt x="112" y="503"/>
                    <a:pt x="337" y="503"/>
                  </a:cubicBezTo>
                  <a:cubicBezTo>
                    <a:pt x="475" y="503"/>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23"/>
            <p:cNvSpPr/>
            <p:nvPr/>
          </p:nvSpPr>
          <p:spPr>
            <a:xfrm>
              <a:off x="1037125" y="2549750"/>
              <a:ext cx="14675" cy="12575"/>
            </a:xfrm>
            <a:custGeom>
              <a:avLst/>
              <a:gdLst/>
              <a:ahLst/>
              <a:cxnLst/>
              <a:rect l="l" t="t" r="r" b="b"/>
              <a:pathLst>
                <a:path w="587" h="503" extrusionOk="0">
                  <a:moveTo>
                    <a:pt x="335" y="0"/>
                  </a:moveTo>
                  <a:cubicBezTo>
                    <a:pt x="273" y="0"/>
                    <a:pt x="210" y="23"/>
                    <a:pt x="159" y="75"/>
                  </a:cubicBezTo>
                  <a:cubicBezTo>
                    <a:pt x="0" y="233"/>
                    <a:pt x="112" y="502"/>
                    <a:pt x="337" y="502"/>
                  </a:cubicBezTo>
                  <a:cubicBezTo>
                    <a:pt x="475" y="502"/>
                    <a:pt x="587" y="390"/>
                    <a:pt x="587" y="252"/>
                  </a:cubicBezTo>
                  <a:cubicBezTo>
                    <a:pt x="587" y="101"/>
                    <a:pt x="464"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23"/>
            <p:cNvSpPr/>
            <p:nvPr/>
          </p:nvSpPr>
          <p:spPr>
            <a:xfrm>
              <a:off x="1037150" y="2628100"/>
              <a:ext cx="14650" cy="12600"/>
            </a:xfrm>
            <a:custGeom>
              <a:avLst/>
              <a:gdLst/>
              <a:ahLst/>
              <a:cxnLst/>
              <a:rect l="l" t="t" r="r" b="b"/>
              <a:pathLst>
                <a:path w="586" h="504" extrusionOk="0">
                  <a:moveTo>
                    <a:pt x="333" y="0"/>
                  </a:moveTo>
                  <a:cubicBezTo>
                    <a:pt x="272" y="0"/>
                    <a:pt x="209" y="23"/>
                    <a:pt x="158" y="74"/>
                  </a:cubicBezTo>
                  <a:cubicBezTo>
                    <a:pt x="1" y="232"/>
                    <a:pt x="113" y="503"/>
                    <a:pt x="336" y="503"/>
                  </a:cubicBezTo>
                  <a:cubicBezTo>
                    <a:pt x="474" y="503"/>
                    <a:pt x="586" y="391"/>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23"/>
            <p:cNvSpPr/>
            <p:nvPr/>
          </p:nvSpPr>
          <p:spPr>
            <a:xfrm>
              <a:off x="1037150" y="2706475"/>
              <a:ext cx="14650" cy="12550"/>
            </a:xfrm>
            <a:custGeom>
              <a:avLst/>
              <a:gdLst/>
              <a:ahLst/>
              <a:cxnLst/>
              <a:rect l="l" t="t" r="r" b="b"/>
              <a:pathLst>
                <a:path w="586" h="502" extrusionOk="0">
                  <a:moveTo>
                    <a:pt x="333" y="0"/>
                  </a:moveTo>
                  <a:cubicBezTo>
                    <a:pt x="272" y="0"/>
                    <a:pt x="209" y="23"/>
                    <a:pt x="158" y="74"/>
                  </a:cubicBezTo>
                  <a:cubicBezTo>
                    <a:pt x="1" y="232"/>
                    <a:pt x="113" y="501"/>
                    <a:pt x="336" y="501"/>
                  </a:cubicBezTo>
                  <a:cubicBezTo>
                    <a:pt x="474"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23"/>
            <p:cNvSpPr/>
            <p:nvPr/>
          </p:nvSpPr>
          <p:spPr>
            <a:xfrm>
              <a:off x="1171575" y="2236325"/>
              <a:ext cx="14650" cy="12600"/>
            </a:xfrm>
            <a:custGeom>
              <a:avLst/>
              <a:gdLst/>
              <a:ahLst/>
              <a:cxnLst/>
              <a:rect l="l" t="t" r="r" b="b"/>
              <a:pathLst>
                <a:path w="586" h="504" extrusionOk="0">
                  <a:moveTo>
                    <a:pt x="333" y="1"/>
                  </a:moveTo>
                  <a:cubicBezTo>
                    <a:pt x="272" y="1"/>
                    <a:pt x="209" y="23"/>
                    <a:pt x="158" y="74"/>
                  </a:cubicBezTo>
                  <a:cubicBezTo>
                    <a:pt x="0" y="232"/>
                    <a:pt x="113" y="503"/>
                    <a:pt x="335" y="503"/>
                  </a:cubicBezTo>
                  <a:cubicBezTo>
                    <a:pt x="473" y="503"/>
                    <a:pt x="586" y="391"/>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23"/>
            <p:cNvSpPr/>
            <p:nvPr/>
          </p:nvSpPr>
          <p:spPr>
            <a:xfrm>
              <a:off x="1171575" y="2314700"/>
              <a:ext cx="14650" cy="12550"/>
            </a:xfrm>
            <a:custGeom>
              <a:avLst/>
              <a:gdLst/>
              <a:ahLst/>
              <a:cxnLst/>
              <a:rect l="l" t="t" r="r" b="b"/>
              <a:pathLst>
                <a:path w="586" h="502" extrusionOk="0">
                  <a:moveTo>
                    <a:pt x="333" y="0"/>
                  </a:moveTo>
                  <a:cubicBezTo>
                    <a:pt x="272" y="0"/>
                    <a:pt x="209" y="23"/>
                    <a:pt x="158" y="74"/>
                  </a:cubicBezTo>
                  <a:cubicBezTo>
                    <a:pt x="0" y="232"/>
                    <a:pt x="113" y="502"/>
                    <a:pt x="335" y="502"/>
                  </a:cubicBezTo>
                  <a:cubicBezTo>
                    <a:pt x="473"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23"/>
            <p:cNvSpPr/>
            <p:nvPr/>
          </p:nvSpPr>
          <p:spPr>
            <a:xfrm>
              <a:off x="1171575" y="2393025"/>
              <a:ext cx="14650" cy="12600"/>
            </a:xfrm>
            <a:custGeom>
              <a:avLst/>
              <a:gdLst/>
              <a:ahLst/>
              <a:cxnLst/>
              <a:rect l="l" t="t" r="r" b="b"/>
              <a:pathLst>
                <a:path w="586" h="504" extrusionOk="0">
                  <a:moveTo>
                    <a:pt x="333" y="1"/>
                  </a:moveTo>
                  <a:cubicBezTo>
                    <a:pt x="271" y="1"/>
                    <a:pt x="209" y="23"/>
                    <a:pt x="158" y="74"/>
                  </a:cubicBezTo>
                  <a:cubicBezTo>
                    <a:pt x="0" y="233"/>
                    <a:pt x="111" y="503"/>
                    <a:pt x="335" y="503"/>
                  </a:cubicBezTo>
                  <a:cubicBezTo>
                    <a:pt x="473" y="503"/>
                    <a:pt x="586" y="391"/>
                    <a:pt x="586" y="253"/>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23"/>
            <p:cNvSpPr/>
            <p:nvPr/>
          </p:nvSpPr>
          <p:spPr>
            <a:xfrm>
              <a:off x="1104350" y="2236325"/>
              <a:ext cx="14675" cy="12600"/>
            </a:xfrm>
            <a:custGeom>
              <a:avLst/>
              <a:gdLst/>
              <a:ahLst/>
              <a:cxnLst/>
              <a:rect l="l" t="t" r="r" b="b"/>
              <a:pathLst>
                <a:path w="587" h="504" extrusionOk="0">
                  <a:moveTo>
                    <a:pt x="334" y="1"/>
                  </a:moveTo>
                  <a:cubicBezTo>
                    <a:pt x="272" y="1"/>
                    <a:pt x="209" y="23"/>
                    <a:pt x="158" y="74"/>
                  </a:cubicBezTo>
                  <a:cubicBezTo>
                    <a:pt x="0" y="232"/>
                    <a:pt x="112" y="503"/>
                    <a:pt x="335" y="503"/>
                  </a:cubicBezTo>
                  <a:cubicBezTo>
                    <a:pt x="475" y="503"/>
                    <a:pt x="587" y="391"/>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3"/>
            <p:cNvSpPr/>
            <p:nvPr/>
          </p:nvSpPr>
          <p:spPr>
            <a:xfrm>
              <a:off x="1104350" y="2314700"/>
              <a:ext cx="14675" cy="12550"/>
            </a:xfrm>
            <a:custGeom>
              <a:avLst/>
              <a:gdLst/>
              <a:ahLst/>
              <a:cxnLst/>
              <a:rect l="l" t="t" r="r" b="b"/>
              <a:pathLst>
                <a:path w="587" h="502" extrusionOk="0">
                  <a:moveTo>
                    <a:pt x="334" y="0"/>
                  </a:moveTo>
                  <a:cubicBezTo>
                    <a:pt x="272" y="0"/>
                    <a:pt x="209" y="23"/>
                    <a:pt x="158" y="74"/>
                  </a:cubicBezTo>
                  <a:cubicBezTo>
                    <a:pt x="0" y="232"/>
                    <a:pt x="112" y="502"/>
                    <a:pt x="335" y="502"/>
                  </a:cubicBezTo>
                  <a:cubicBezTo>
                    <a:pt x="475" y="502"/>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3"/>
            <p:cNvSpPr/>
            <p:nvPr/>
          </p:nvSpPr>
          <p:spPr>
            <a:xfrm>
              <a:off x="1104350" y="2393025"/>
              <a:ext cx="14675" cy="12600"/>
            </a:xfrm>
            <a:custGeom>
              <a:avLst/>
              <a:gdLst/>
              <a:ahLst/>
              <a:cxnLst/>
              <a:rect l="l" t="t" r="r" b="b"/>
              <a:pathLst>
                <a:path w="587" h="504" extrusionOk="0">
                  <a:moveTo>
                    <a:pt x="334" y="1"/>
                  </a:moveTo>
                  <a:cubicBezTo>
                    <a:pt x="272" y="1"/>
                    <a:pt x="209" y="23"/>
                    <a:pt x="158" y="74"/>
                  </a:cubicBezTo>
                  <a:cubicBezTo>
                    <a:pt x="0" y="233"/>
                    <a:pt x="112" y="503"/>
                    <a:pt x="335"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3"/>
            <p:cNvSpPr/>
            <p:nvPr/>
          </p:nvSpPr>
          <p:spPr>
            <a:xfrm>
              <a:off x="1037150" y="2236325"/>
              <a:ext cx="14650" cy="12600"/>
            </a:xfrm>
            <a:custGeom>
              <a:avLst/>
              <a:gdLst/>
              <a:ahLst/>
              <a:cxnLst/>
              <a:rect l="l" t="t" r="r" b="b"/>
              <a:pathLst>
                <a:path w="586" h="504" extrusionOk="0">
                  <a:moveTo>
                    <a:pt x="333" y="1"/>
                  </a:moveTo>
                  <a:cubicBezTo>
                    <a:pt x="272" y="1"/>
                    <a:pt x="209" y="23"/>
                    <a:pt x="158" y="74"/>
                  </a:cubicBezTo>
                  <a:cubicBezTo>
                    <a:pt x="1" y="232"/>
                    <a:pt x="113" y="503"/>
                    <a:pt x="336" y="503"/>
                  </a:cubicBezTo>
                  <a:cubicBezTo>
                    <a:pt x="474" y="503"/>
                    <a:pt x="586" y="391"/>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3"/>
            <p:cNvSpPr/>
            <p:nvPr/>
          </p:nvSpPr>
          <p:spPr>
            <a:xfrm>
              <a:off x="1037150" y="2314700"/>
              <a:ext cx="14650" cy="12550"/>
            </a:xfrm>
            <a:custGeom>
              <a:avLst/>
              <a:gdLst/>
              <a:ahLst/>
              <a:cxnLst/>
              <a:rect l="l" t="t" r="r" b="b"/>
              <a:pathLst>
                <a:path w="586" h="502" extrusionOk="0">
                  <a:moveTo>
                    <a:pt x="333" y="0"/>
                  </a:moveTo>
                  <a:cubicBezTo>
                    <a:pt x="272" y="0"/>
                    <a:pt x="209" y="23"/>
                    <a:pt x="158" y="74"/>
                  </a:cubicBezTo>
                  <a:cubicBezTo>
                    <a:pt x="1" y="232"/>
                    <a:pt x="113" y="502"/>
                    <a:pt x="336" y="502"/>
                  </a:cubicBezTo>
                  <a:cubicBezTo>
                    <a:pt x="474"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3"/>
            <p:cNvSpPr/>
            <p:nvPr/>
          </p:nvSpPr>
          <p:spPr>
            <a:xfrm>
              <a:off x="1037125" y="239302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3"/>
            <p:cNvSpPr/>
            <p:nvPr/>
          </p:nvSpPr>
          <p:spPr>
            <a:xfrm>
              <a:off x="1037125" y="2784825"/>
              <a:ext cx="14675" cy="12600"/>
            </a:xfrm>
            <a:custGeom>
              <a:avLst/>
              <a:gdLst/>
              <a:ahLst/>
              <a:cxnLst/>
              <a:rect l="l" t="t" r="r" b="b"/>
              <a:pathLst>
                <a:path w="587" h="504" extrusionOk="0">
                  <a:moveTo>
                    <a:pt x="334" y="1"/>
                  </a:moveTo>
                  <a:cubicBezTo>
                    <a:pt x="273" y="1"/>
                    <a:pt x="210" y="24"/>
                    <a:pt x="159" y="75"/>
                  </a:cubicBezTo>
                  <a:cubicBezTo>
                    <a:pt x="0" y="232"/>
                    <a:pt x="112" y="504"/>
                    <a:pt x="337" y="504"/>
                  </a:cubicBezTo>
                  <a:cubicBezTo>
                    <a:pt x="475" y="504"/>
                    <a:pt x="587" y="390"/>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3"/>
            <p:cNvSpPr/>
            <p:nvPr/>
          </p:nvSpPr>
          <p:spPr>
            <a:xfrm>
              <a:off x="1171575" y="2863175"/>
              <a:ext cx="14650" cy="12575"/>
            </a:xfrm>
            <a:custGeom>
              <a:avLst/>
              <a:gdLst/>
              <a:ahLst/>
              <a:cxnLst/>
              <a:rect l="l" t="t" r="r" b="b"/>
              <a:pathLst>
                <a:path w="586" h="503" extrusionOk="0">
                  <a:moveTo>
                    <a:pt x="333" y="0"/>
                  </a:moveTo>
                  <a:cubicBezTo>
                    <a:pt x="272" y="0"/>
                    <a:pt x="209" y="23"/>
                    <a:pt x="158" y="74"/>
                  </a:cubicBezTo>
                  <a:cubicBezTo>
                    <a:pt x="0" y="232"/>
                    <a:pt x="111" y="503"/>
                    <a:pt x="335" y="503"/>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3"/>
            <p:cNvSpPr/>
            <p:nvPr/>
          </p:nvSpPr>
          <p:spPr>
            <a:xfrm>
              <a:off x="1171575" y="2941500"/>
              <a:ext cx="14650" cy="12600"/>
            </a:xfrm>
            <a:custGeom>
              <a:avLst/>
              <a:gdLst/>
              <a:ahLst/>
              <a:cxnLst/>
              <a:rect l="l" t="t" r="r" b="b"/>
              <a:pathLst>
                <a:path w="586" h="504" extrusionOk="0">
                  <a:moveTo>
                    <a:pt x="334" y="1"/>
                  </a:moveTo>
                  <a:cubicBezTo>
                    <a:pt x="272" y="1"/>
                    <a:pt x="209" y="24"/>
                    <a:pt x="158" y="76"/>
                  </a:cubicBezTo>
                  <a:cubicBezTo>
                    <a:pt x="0" y="233"/>
                    <a:pt x="113" y="503"/>
                    <a:pt x="335" y="503"/>
                  </a:cubicBezTo>
                  <a:cubicBezTo>
                    <a:pt x="473" y="503"/>
                    <a:pt x="586" y="391"/>
                    <a:pt x="586" y="253"/>
                  </a:cubicBezTo>
                  <a:cubicBezTo>
                    <a:pt x="586" y="101"/>
                    <a:pt x="462"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23"/>
            <p:cNvSpPr/>
            <p:nvPr/>
          </p:nvSpPr>
          <p:spPr>
            <a:xfrm>
              <a:off x="1171575" y="3019875"/>
              <a:ext cx="14650" cy="12575"/>
            </a:xfrm>
            <a:custGeom>
              <a:avLst/>
              <a:gdLst/>
              <a:ahLst/>
              <a:cxnLst/>
              <a:rect l="l" t="t" r="r" b="b"/>
              <a:pathLst>
                <a:path w="586" h="503" extrusionOk="0">
                  <a:moveTo>
                    <a:pt x="333" y="0"/>
                  </a:moveTo>
                  <a:cubicBezTo>
                    <a:pt x="272" y="0"/>
                    <a:pt x="209" y="23"/>
                    <a:pt x="158" y="74"/>
                  </a:cubicBezTo>
                  <a:cubicBezTo>
                    <a:pt x="0" y="232"/>
                    <a:pt x="113" y="503"/>
                    <a:pt x="335" y="503"/>
                  </a:cubicBezTo>
                  <a:cubicBezTo>
                    <a:pt x="473" y="503"/>
                    <a:pt x="586" y="391"/>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3"/>
            <p:cNvSpPr/>
            <p:nvPr/>
          </p:nvSpPr>
          <p:spPr>
            <a:xfrm>
              <a:off x="1171575" y="3098250"/>
              <a:ext cx="14650" cy="12550"/>
            </a:xfrm>
            <a:custGeom>
              <a:avLst/>
              <a:gdLst/>
              <a:ahLst/>
              <a:cxnLst/>
              <a:rect l="l" t="t" r="r" b="b"/>
              <a:pathLst>
                <a:path w="586" h="502" extrusionOk="0">
                  <a:moveTo>
                    <a:pt x="333" y="0"/>
                  </a:moveTo>
                  <a:cubicBezTo>
                    <a:pt x="272" y="0"/>
                    <a:pt x="209" y="23"/>
                    <a:pt x="158" y="74"/>
                  </a:cubicBezTo>
                  <a:cubicBezTo>
                    <a:pt x="0" y="231"/>
                    <a:pt x="113" y="501"/>
                    <a:pt x="335" y="501"/>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23"/>
            <p:cNvSpPr/>
            <p:nvPr/>
          </p:nvSpPr>
          <p:spPr>
            <a:xfrm>
              <a:off x="1104350" y="28631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23"/>
            <p:cNvSpPr/>
            <p:nvPr/>
          </p:nvSpPr>
          <p:spPr>
            <a:xfrm>
              <a:off x="1104350" y="2941500"/>
              <a:ext cx="14675" cy="12600"/>
            </a:xfrm>
            <a:custGeom>
              <a:avLst/>
              <a:gdLst/>
              <a:ahLst/>
              <a:cxnLst/>
              <a:rect l="l" t="t" r="r" b="b"/>
              <a:pathLst>
                <a:path w="587" h="504" extrusionOk="0">
                  <a:moveTo>
                    <a:pt x="334" y="1"/>
                  </a:moveTo>
                  <a:cubicBezTo>
                    <a:pt x="272" y="1"/>
                    <a:pt x="209" y="24"/>
                    <a:pt x="158" y="76"/>
                  </a:cubicBezTo>
                  <a:cubicBezTo>
                    <a:pt x="0" y="233"/>
                    <a:pt x="112" y="503"/>
                    <a:pt x="335"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3"/>
            <p:cNvSpPr/>
            <p:nvPr/>
          </p:nvSpPr>
          <p:spPr>
            <a:xfrm>
              <a:off x="1104350" y="30198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91"/>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3"/>
            <p:cNvSpPr/>
            <p:nvPr/>
          </p:nvSpPr>
          <p:spPr>
            <a:xfrm>
              <a:off x="1104350" y="3098250"/>
              <a:ext cx="14675" cy="12550"/>
            </a:xfrm>
            <a:custGeom>
              <a:avLst/>
              <a:gdLst/>
              <a:ahLst/>
              <a:cxnLst/>
              <a:rect l="l" t="t" r="r" b="b"/>
              <a:pathLst>
                <a:path w="587" h="502" extrusionOk="0">
                  <a:moveTo>
                    <a:pt x="334" y="0"/>
                  </a:moveTo>
                  <a:cubicBezTo>
                    <a:pt x="272" y="0"/>
                    <a:pt x="209" y="23"/>
                    <a:pt x="158" y="74"/>
                  </a:cubicBezTo>
                  <a:cubicBezTo>
                    <a:pt x="0" y="231"/>
                    <a:pt x="112" y="501"/>
                    <a:pt x="335" y="501"/>
                  </a:cubicBezTo>
                  <a:cubicBezTo>
                    <a:pt x="475" y="501"/>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3"/>
            <p:cNvSpPr/>
            <p:nvPr/>
          </p:nvSpPr>
          <p:spPr>
            <a:xfrm>
              <a:off x="1037125" y="2863175"/>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3"/>
            <p:cNvSpPr/>
            <p:nvPr/>
          </p:nvSpPr>
          <p:spPr>
            <a:xfrm>
              <a:off x="1037125" y="2941500"/>
              <a:ext cx="14675" cy="12600"/>
            </a:xfrm>
            <a:custGeom>
              <a:avLst/>
              <a:gdLst/>
              <a:ahLst/>
              <a:cxnLst/>
              <a:rect l="l" t="t" r="r" b="b"/>
              <a:pathLst>
                <a:path w="587" h="504" extrusionOk="0">
                  <a:moveTo>
                    <a:pt x="335" y="1"/>
                  </a:moveTo>
                  <a:cubicBezTo>
                    <a:pt x="273" y="1"/>
                    <a:pt x="210" y="24"/>
                    <a:pt x="159" y="76"/>
                  </a:cubicBezTo>
                  <a:cubicBezTo>
                    <a:pt x="0" y="233"/>
                    <a:pt x="112" y="503"/>
                    <a:pt x="337" y="503"/>
                  </a:cubicBezTo>
                  <a:cubicBezTo>
                    <a:pt x="475" y="503"/>
                    <a:pt x="587" y="391"/>
                    <a:pt x="587" y="253"/>
                  </a:cubicBezTo>
                  <a:cubicBezTo>
                    <a:pt x="587" y="101"/>
                    <a:pt x="464"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3"/>
            <p:cNvSpPr/>
            <p:nvPr/>
          </p:nvSpPr>
          <p:spPr>
            <a:xfrm>
              <a:off x="1037150" y="3019875"/>
              <a:ext cx="14650" cy="12575"/>
            </a:xfrm>
            <a:custGeom>
              <a:avLst/>
              <a:gdLst/>
              <a:ahLst/>
              <a:cxnLst/>
              <a:rect l="l" t="t" r="r" b="b"/>
              <a:pathLst>
                <a:path w="586" h="503" extrusionOk="0">
                  <a:moveTo>
                    <a:pt x="333" y="0"/>
                  </a:moveTo>
                  <a:cubicBezTo>
                    <a:pt x="272" y="0"/>
                    <a:pt x="209" y="23"/>
                    <a:pt x="158" y="74"/>
                  </a:cubicBezTo>
                  <a:cubicBezTo>
                    <a:pt x="1" y="232"/>
                    <a:pt x="113" y="503"/>
                    <a:pt x="336" y="503"/>
                  </a:cubicBezTo>
                  <a:cubicBezTo>
                    <a:pt x="474" y="503"/>
                    <a:pt x="586" y="391"/>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3"/>
            <p:cNvSpPr/>
            <p:nvPr/>
          </p:nvSpPr>
          <p:spPr>
            <a:xfrm>
              <a:off x="1037150" y="3098250"/>
              <a:ext cx="14650" cy="12550"/>
            </a:xfrm>
            <a:custGeom>
              <a:avLst/>
              <a:gdLst/>
              <a:ahLst/>
              <a:cxnLst/>
              <a:rect l="l" t="t" r="r" b="b"/>
              <a:pathLst>
                <a:path w="586" h="502" extrusionOk="0">
                  <a:moveTo>
                    <a:pt x="333" y="0"/>
                  </a:moveTo>
                  <a:cubicBezTo>
                    <a:pt x="272" y="0"/>
                    <a:pt x="209" y="23"/>
                    <a:pt x="158" y="74"/>
                  </a:cubicBezTo>
                  <a:cubicBezTo>
                    <a:pt x="1" y="231"/>
                    <a:pt x="113" y="501"/>
                    <a:pt x="336" y="501"/>
                  </a:cubicBezTo>
                  <a:cubicBezTo>
                    <a:pt x="474"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43"/>
        <p:cNvGrpSpPr/>
        <p:nvPr/>
      </p:nvGrpSpPr>
      <p:grpSpPr>
        <a:xfrm>
          <a:off x="0" y="0"/>
          <a:ext cx="0" cy="0"/>
          <a:chOff x="0" y="0"/>
          <a:chExt cx="0" cy="0"/>
        </a:xfrm>
      </p:grpSpPr>
      <p:sp>
        <p:nvSpPr>
          <p:cNvPr id="2544" name="Google Shape;2544;p4"/>
          <p:cNvSpPr txBox="1">
            <a:spLocks noGrp="1"/>
          </p:cNvSpPr>
          <p:nvPr>
            <p:ph type="title"/>
          </p:nvPr>
        </p:nvSpPr>
        <p:spPr>
          <a:xfrm>
            <a:off x="1698600" y="438450"/>
            <a:ext cx="5746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Font typeface="Poppins"/>
              <a:buNone/>
              <a:defRPr sz="1800" b="1">
                <a:latin typeface="Poppins"/>
                <a:ea typeface="Poppins"/>
                <a:cs typeface="Poppins"/>
                <a:sym typeface="Poppins"/>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45" name="Google Shape;2545;p4"/>
          <p:cNvSpPr txBox="1">
            <a:spLocks noGrp="1"/>
          </p:cNvSpPr>
          <p:nvPr>
            <p:ph type="body" idx="1"/>
          </p:nvPr>
        </p:nvSpPr>
        <p:spPr>
          <a:xfrm>
            <a:off x="2919900" y="3175525"/>
            <a:ext cx="3304200" cy="14076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2546" name="Google Shape;2546;p4"/>
          <p:cNvSpPr/>
          <p:nvPr/>
        </p:nvSpPr>
        <p:spPr>
          <a:xfrm>
            <a:off x="-152400" y="-56425"/>
            <a:ext cx="1712100" cy="5199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
          <p:cNvSpPr/>
          <p:nvPr/>
        </p:nvSpPr>
        <p:spPr>
          <a:xfrm rot="10800000">
            <a:off x="-543631" y="3847067"/>
            <a:ext cx="1136717" cy="1296439"/>
          </a:xfrm>
          <a:custGeom>
            <a:avLst/>
            <a:gdLst/>
            <a:ahLst/>
            <a:cxnLst/>
            <a:rect l="l" t="t" r="r" b="b"/>
            <a:pathLst>
              <a:path w="24667" h="28133" extrusionOk="0">
                <a:moveTo>
                  <a:pt x="24457" y="361"/>
                </a:moveTo>
                <a:lnTo>
                  <a:pt x="24457" y="27772"/>
                </a:lnTo>
                <a:lnTo>
                  <a:pt x="422" y="14066"/>
                </a:lnTo>
                <a:lnTo>
                  <a:pt x="24457" y="361"/>
                </a:lnTo>
                <a:close/>
                <a:moveTo>
                  <a:pt x="24667" y="0"/>
                </a:moveTo>
                <a:lnTo>
                  <a:pt x="1" y="14066"/>
                </a:lnTo>
                <a:lnTo>
                  <a:pt x="24667" y="28133"/>
                </a:lnTo>
                <a:lnTo>
                  <a:pt x="24667" y="0"/>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
          <p:cNvSpPr/>
          <p:nvPr/>
        </p:nvSpPr>
        <p:spPr>
          <a:xfrm rot="10800000">
            <a:off x="-581096" y="3410024"/>
            <a:ext cx="1136717" cy="1296439"/>
          </a:xfrm>
          <a:custGeom>
            <a:avLst/>
            <a:gdLst/>
            <a:ahLst/>
            <a:cxnLst/>
            <a:rect l="l" t="t" r="r" b="b"/>
            <a:pathLst>
              <a:path w="24667" h="28133" extrusionOk="0">
                <a:moveTo>
                  <a:pt x="24457" y="360"/>
                </a:moveTo>
                <a:lnTo>
                  <a:pt x="24457" y="27771"/>
                </a:lnTo>
                <a:lnTo>
                  <a:pt x="423" y="14066"/>
                </a:lnTo>
                <a:lnTo>
                  <a:pt x="24457" y="360"/>
                </a:lnTo>
                <a:close/>
                <a:moveTo>
                  <a:pt x="24666" y="1"/>
                </a:moveTo>
                <a:lnTo>
                  <a:pt x="0" y="14066"/>
                </a:lnTo>
                <a:lnTo>
                  <a:pt x="24666" y="28132"/>
                </a:lnTo>
                <a:lnTo>
                  <a:pt x="24666" y="1"/>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
          <p:cNvSpPr/>
          <p:nvPr/>
        </p:nvSpPr>
        <p:spPr>
          <a:xfrm rot="10800000">
            <a:off x="27195" y="3702053"/>
            <a:ext cx="278062" cy="278108"/>
          </a:xfrm>
          <a:custGeom>
            <a:avLst/>
            <a:gdLst/>
            <a:ahLst/>
            <a:cxnLst/>
            <a:rect l="l" t="t" r="r" b="b"/>
            <a:pathLst>
              <a:path w="6034" h="6035" extrusionOk="0">
                <a:moveTo>
                  <a:pt x="3017" y="0"/>
                </a:moveTo>
                <a:cubicBezTo>
                  <a:pt x="1351" y="0"/>
                  <a:pt x="0" y="1351"/>
                  <a:pt x="0" y="3017"/>
                </a:cubicBezTo>
                <a:cubicBezTo>
                  <a:pt x="0" y="4683"/>
                  <a:pt x="1351" y="6035"/>
                  <a:pt x="3017" y="6035"/>
                </a:cubicBezTo>
                <a:cubicBezTo>
                  <a:pt x="4682" y="6035"/>
                  <a:pt x="6033" y="4683"/>
                  <a:pt x="6033" y="3017"/>
                </a:cubicBezTo>
                <a:cubicBezTo>
                  <a:pt x="6033" y="1351"/>
                  <a:pt x="4682" y="0"/>
                  <a:pt x="3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0" name="Google Shape;2550;p4"/>
          <p:cNvGrpSpPr/>
          <p:nvPr/>
        </p:nvGrpSpPr>
        <p:grpSpPr>
          <a:xfrm rot="10800000">
            <a:off x="917904" y="2836990"/>
            <a:ext cx="274836" cy="1611920"/>
            <a:chOff x="4769975" y="2151700"/>
            <a:chExt cx="149100" cy="874475"/>
          </a:xfrm>
        </p:grpSpPr>
        <p:sp>
          <p:nvSpPr>
            <p:cNvPr id="2551" name="Google Shape;2551;p4"/>
            <p:cNvSpPr/>
            <p:nvPr/>
          </p:nvSpPr>
          <p:spPr>
            <a:xfrm>
              <a:off x="4904400" y="2386775"/>
              <a:ext cx="14675" cy="12600"/>
            </a:xfrm>
            <a:custGeom>
              <a:avLst/>
              <a:gdLst/>
              <a:ahLst/>
              <a:cxnLst/>
              <a:rect l="l" t="t" r="r" b="b"/>
              <a:pathLst>
                <a:path w="587" h="504" extrusionOk="0">
                  <a:moveTo>
                    <a:pt x="334" y="1"/>
                  </a:moveTo>
                  <a:cubicBezTo>
                    <a:pt x="273" y="1"/>
                    <a:pt x="210" y="23"/>
                    <a:pt x="159" y="74"/>
                  </a:cubicBezTo>
                  <a:cubicBezTo>
                    <a:pt x="0" y="232"/>
                    <a:pt x="112" y="503"/>
                    <a:pt x="337" y="503"/>
                  </a:cubicBezTo>
                  <a:cubicBezTo>
                    <a:pt x="475" y="503"/>
                    <a:pt x="587" y="390"/>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
            <p:cNvSpPr/>
            <p:nvPr/>
          </p:nvSpPr>
          <p:spPr>
            <a:xfrm>
              <a:off x="4904400" y="2465125"/>
              <a:ext cx="14675" cy="12575"/>
            </a:xfrm>
            <a:custGeom>
              <a:avLst/>
              <a:gdLst/>
              <a:ahLst/>
              <a:cxnLst/>
              <a:rect l="l" t="t" r="r" b="b"/>
              <a:pathLst>
                <a:path w="587" h="503" extrusionOk="0">
                  <a:moveTo>
                    <a:pt x="335" y="0"/>
                  </a:moveTo>
                  <a:cubicBezTo>
                    <a:pt x="273" y="0"/>
                    <a:pt x="211" y="23"/>
                    <a:pt x="159" y="75"/>
                  </a:cubicBezTo>
                  <a:cubicBezTo>
                    <a:pt x="0" y="233"/>
                    <a:pt x="112" y="502"/>
                    <a:pt x="337" y="502"/>
                  </a:cubicBezTo>
                  <a:cubicBezTo>
                    <a:pt x="475" y="502"/>
                    <a:pt x="587" y="390"/>
                    <a:pt x="587" y="252"/>
                  </a:cubicBezTo>
                  <a:cubicBezTo>
                    <a:pt x="587" y="101"/>
                    <a:pt x="464"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
            <p:cNvSpPr/>
            <p:nvPr/>
          </p:nvSpPr>
          <p:spPr>
            <a:xfrm>
              <a:off x="4904425" y="2543475"/>
              <a:ext cx="14650" cy="12600"/>
            </a:xfrm>
            <a:custGeom>
              <a:avLst/>
              <a:gdLst/>
              <a:ahLst/>
              <a:cxnLst/>
              <a:rect l="l" t="t" r="r" b="b"/>
              <a:pathLst>
                <a:path w="586" h="504" extrusionOk="0">
                  <a:moveTo>
                    <a:pt x="333" y="1"/>
                  </a:moveTo>
                  <a:cubicBezTo>
                    <a:pt x="272" y="1"/>
                    <a:pt x="209" y="23"/>
                    <a:pt x="158" y="74"/>
                  </a:cubicBezTo>
                  <a:cubicBezTo>
                    <a:pt x="1" y="232"/>
                    <a:pt x="111" y="503"/>
                    <a:pt x="336" y="503"/>
                  </a:cubicBezTo>
                  <a:cubicBezTo>
                    <a:pt x="474" y="503"/>
                    <a:pt x="586" y="391"/>
                    <a:pt x="586" y="252"/>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
            <p:cNvSpPr/>
            <p:nvPr/>
          </p:nvSpPr>
          <p:spPr>
            <a:xfrm>
              <a:off x="4904425" y="2621850"/>
              <a:ext cx="14650" cy="12550"/>
            </a:xfrm>
            <a:custGeom>
              <a:avLst/>
              <a:gdLst/>
              <a:ahLst/>
              <a:cxnLst/>
              <a:rect l="l" t="t" r="r" b="b"/>
              <a:pathLst>
                <a:path w="586" h="502" extrusionOk="0">
                  <a:moveTo>
                    <a:pt x="333" y="0"/>
                  </a:moveTo>
                  <a:cubicBezTo>
                    <a:pt x="272" y="0"/>
                    <a:pt x="209" y="23"/>
                    <a:pt x="158" y="74"/>
                  </a:cubicBezTo>
                  <a:cubicBezTo>
                    <a:pt x="1" y="232"/>
                    <a:pt x="111" y="501"/>
                    <a:pt x="336" y="501"/>
                  </a:cubicBezTo>
                  <a:cubicBezTo>
                    <a:pt x="474"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
            <p:cNvSpPr/>
            <p:nvPr/>
          </p:nvSpPr>
          <p:spPr>
            <a:xfrm>
              <a:off x="4904400" y="270017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
            <p:cNvSpPr/>
            <p:nvPr/>
          </p:nvSpPr>
          <p:spPr>
            <a:xfrm>
              <a:off x="4837200" y="2386775"/>
              <a:ext cx="14700" cy="12600"/>
            </a:xfrm>
            <a:custGeom>
              <a:avLst/>
              <a:gdLst/>
              <a:ahLst/>
              <a:cxnLst/>
              <a:rect l="l" t="t" r="r" b="b"/>
              <a:pathLst>
                <a:path w="588" h="504" extrusionOk="0">
                  <a:moveTo>
                    <a:pt x="334" y="1"/>
                  </a:moveTo>
                  <a:cubicBezTo>
                    <a:pt x="272" y="1"/>
                    <a:pt x="209" y="23"/>
                    <a:pt x="158" y="74"/>
                  </a:cubicBezTo>
                  <a:cubicBezTo>
                    <a:pt x="1" y="232"/>
                    <a:pt x="113" y="503"/>
                    <a:pt x="336" y="503"/>
                  </a:cubicBezTo>
                  <a:cubicBezTo>
                    <a:pt x="475" y="502"/>
                    <a:pt x="587" y="390"/>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
            <p:cNvSpPr/>
            <p:nvPr/>
          </p:nvSpPr>
          <p:spPr>
            <a:xfrm>
              <a:off x="4837200" y="2465125"/>
              <a:ext cx="14700" cy="12575"/>
            </a:xfrm>
            <a:custGeom>
              <a:avLst/>
              <a:gdLst/>
              <a:ahLst/>
              <a:cxnLst/>
              <a:rect l="l" t="t" r="r" b="b"/>
              <a:pathLst>
                <a:path w="588" h="503" extrusionOk="0">
                  <a:moveTo>
                    <a:pt x="334" y="0"/>
                  </a:moveTo>
                  <a:cubicBezTo>
                    <a:pt x="272" y="0"/>
                    <a:pt x="209" y="23"/>
                    <a:pt x="158" y="75"/>
                  </a:cubicBezTo>
                  <a:cubicBezTo>
                    <a:pt x="1" y="233"/>
                    <a:pt x="113" y="502"/>
                    <a:pt x="336" y="502"/>
                  </a:cubicBezTo>
                  <a:cubicBezTo>
                    <a:pt x="475" y="502"/>
                    <a:pt x="587" y="390"/>
                    <a:pt x="587" y="252"/>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
            <p:cNvSpPr/>
            <p:nvPr/>
          </p:nvSpPr>
          <p:spPr>
            <a:xfrm>
              <a:off x="4837200" y="2543475"/>
              <a:ext cx="14700" cy="12600"/>
            </a:xfrm>
            <a:custGeom>
              <a:avLst/>
              <a:gdLst/>
              <a:ahLst/>
              <a:cxnLst/>
              <a:rect l="l" t="t" r="r" b="b"/>
              <a:pathLst>
                <a:path w="588" h="504" extrusionOk="0">
                  <a:moveTo>
                    <a:pt x="334" y="1"/>
                  </a:moveTo>
                  <a:cubicBezTo>
                    <a:pt x="272" y="1"/>
                    <a:pt x="209" y="23"/>
                    <a:pt x="158" y="74"/>
                  </a:cubicBezTo>
                  <a:cubicBezTo>
                    <a:pt x="1" y="232"/>
                    <a:pt x="113" y="503"/>
                    <a:pt x="336" y="503"/>
                  </a:cubicBezTo>
                  <a:cubicBezTo>
                    <a:pt x="475" y="503"/>
                    <a:pt x="587" y="391"/>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
            <p:cNvSpPr/>
            <p:nvPr/>
          </p:nvSpPr>
          <p:spPr>
            <a:xfrm>
              <a:off x="4837200" y="2621850"/>
              <a:ext cx="14700" cy="12550"/>
            </a:xfrm>
            <a:custGeom>
              <a:avLst/>
              <a:gdLst/>
              <a:ahLst/>
              <a:cxnLst/>
              <a:rect l="l" t="t" r="r" b="b"/>
              <a:pathLst>
                <a:path w="588" h="502" extrusionOk="0">
                  <a:moveTo>
                    <a:pt x="334" y="0"/>
                  </a:moveTo>
                  <a:cubicBezTo>
                    <a:pt x="272" y="0"/>
                    <a:pt x="209" y="23"/>
                    <a:pt x="158" y="74"/>
                  </a:cubicBezTo>
                  <a:cubicBezTo>
                    <a:pt x="1" y="232"/>
                    <a:pt x="113" y="501"/>
                    <a:pt x="336" y="501"/>
                  </a:cubicBezTo>
                  <a:cubicBezTo>
                    <a:pt x="475" y="501"/>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
            <p:cNvSpPr/>
            <p:nvPr/>
          </p:nvSpPr>
          <p:spPr>
            <a:xfrm>
              <a:off x="4837200" y="2700175"/>
              <a:ext cx="14700" cy="12600"/>
            </a:xfrm>
            <a:custGeom>
              <a:avLst/>
              <a:gdLst/>
              <a:ahLst/>
              <a:cxnLst/>
              <a:rect l="l" t="t" r="r" b="b"/>
              <a:pathLst>
                <a:path w="588" h="504" extrusionOk="0">
                  <a:moveTo>
                    <a:pt x="333" y="1"/>
                  </a:moveTo>
                  <a:cubicBezTo>
                    <a:pt x="272" y="1"/>
                    <a:pt x="209" y="23"/>
                    <a:pt x="158" y="74"/>
                  </a:cubicBezTo>
                  <a:cubicBezTo>
                    <a:pt x="1" y="233"/>
                    <a:pt x="113" y="503"/>
                    <a:pt x="336" y="503"/>
                  </a:cubicBezTo>
                  <a:cubicBezTo>
                    <a:pt x="475" y="503"/>
                    <a:pt x="587" y="391"/>
                    <a:pt x="587" y="253"/>
                  </a:cubicBezTo>
                  <a:cubicBezTo>
                    <a:pt x="587" y="101"/>
                    <a:pt x="463"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
            <p:cNvSpPr/>
            <p:nvPr/>
          </p:nvSpPr>
          <p:spPr>
            <a:xfrm>
              <a:off x="4769975" y="2386775"/>
              <a:ext cx="14700" cy="12600"/>
            </a:xfrm>
            <a:custGeom>
              <a:avLst/>
              <a:gdLst/>
              <a:ahLst/>
              <a:cxnLst/>
              <a:rect l="l" t="t" r="r" b="b"/>
              <a:pathLst>
                <a:path w="588" h="504" extrusionOk="0">
                  <a:moveTo>
                    <a:pt x="335" y="1"/>
                  </a:moveTo>
                  <a:cubicBezTo>
                    <a:pt x="273" y="1"/>
                    <a:pt x="211" y="23"/>
                    <a:pt x="160" y="74"/>
                  </a:cubicBezTo>
                  <a:cubicBezTo>
                    <a:pt x="1" y="232"/>
                    <a:pt x="113" y="503"/>
                    <a:pt x="337" y="503"/>
                  </a:cubicBezTo>
                  <a:cubicBezTo>
                    <a:pt x="475" y="503"/>
                    <a:pt x="587" y="390"/>
                    <a:pt x="587" y="252"/>
                  </a:cubicBezTo>
                  <a:cubicBezTo>
                    <a:pt x="587" y="101"/>
                    <a:pt x="463" y="1"/>
                    <a:pt x="33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
            <p:cNvSpPr/>
            <p:nvPr/>
          </p:nvSpPr>
          <p:spPr>
            <a:xfrm>
              <a:off x="4769975" y="2465125"/>
              <a:ext cx="14700" cy="12575"/>
            </a:xfrm>
            <a:custGeom>
              <a:avLst/>
              <a:gdLst/>
              <a:ahLst/>
              <a:cxnLst/>
              <a:rect l="l" t="t" r="r" b="b"/>
              <a:pathLst>
                <a:path w="588" h="503" extrusionOk="0">
                  <a:moveTo>
                    <a:pt x="335" y="0"/>
                  </a:moveTo>
                  <a:cubicBezTo>
                    <a:pt x="274" y="0"/>
                    <a:pt x="211" y="23"/>
                    <a:pt x="160" y="75"/>
                  </a:cubicBezTo>
                  <a:cubicBezTo>
                    <a:pt x="1" y="233"/>
                    <a:pt x="113" y="502"/>
                    <a:pt x="337" y="502"/>
                  </a:cubicBezTo>
                  <a:cubicBezTo>
                    <a:pt x="475" y="502"/>
                    <a:pt x="587" y="390"/>
                    <a:pt x="587" y="252"/>
                  </a:cubicBezTo>
                  <a:cubicBezTo>
                    <a:pt x="587" y="101"/>
                    <a:pt x="464"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
            <p:cNvSpPr/>
            <p:nvPr/>
          </p:nvSpPr>
          <p:spPr>
            <a:xfrm>
              <a:off x="4770025" y="2543475"/>
              <a:ext cx="14650" cy="12600"/>
            </a:xfrm>
            <a:custGeom>
              <a:avLst/>
              <a:gdLst/>
              <a:ahLst/>
              <a:cxnLst/>
              <a:rect l="l" t="t" r="r" b="b"/>
              <a:pathLst>
                <a:path w="586" h="504" extrusionOk="0">
                  <a:moveTo>
                    <a:pt x="333" y="1"/>
                  </a:moveTo>
                  <a:cubicBezTo>
                    <a:pt x="271" y="1"/>
                    <a:pt x="209" y="23"/>
                    <a:pt x="158" y="74"/>
                  </a:cubicBezTo>
                  <a:cubicBezTo>
                    <a:pt x="0" y="232"/>
                    <a:pt x="111" y="503"/>
                    <a:pt x="335" y="503"/>
                  </a:cubicBezTo>
                  <a:cubicBezTo>
                    <a:pt x="473" y="503"/>
                    <a:pt x="585" y="391"/>
                    <a:pt x="585" y="252"/>
                  </a:cubicBezTo>
                  <a:cubicBezTo>
                    <a:pt x="585" y="101"/>
                    <a:pt x="461"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
            <p:cNvSpPr/>
            <p:nvPr/>
          </p:nvSpPr>
          <p:spPr>
            <a:xfrm>
              <a:off x="4770025" y="2621850"/>
              <a:ext cx="14650" cy="12550"/>
            </a:xfrm>
            <a:custGeom>
              <a:avLst/>
              <a:gdLst/>
              <a:ahLst/>
              <a:cxnLst/>
              <a:rect l="l" t="t" r="r" b="b"/>
              <a:pathLst>
                <a:path w="586" h="502" extrusionOk="0">
                  <a:moveTo>
                    <a:pt x="333" y="0"/>
                  </a:moveTo>
                  <a:cubicBezTo>
                    <a:pt x="271" y="0"/>
                    <a:pt x="209" y="23"/>
                    <a:pt x="158" y="74"/>
                  </a:cubicBezTo>
                  <a:cubicBezTo>
                    <a:pt x="0" y="232"/>
                    <a:pt x="111" y="501"/>
                    <a:pt x="335" y="501"/>
                  </a:cubicBezTo>
                  <a:cubicBezTo>
                    <a:pt x="473" y="501"/>
                    <a:pt x="585" y="389"/>
                    <a:pt x="585" y="251"/>
                  </a:cubicBezTo>
                  <a:cubicBezTo>
                    <a:pt x="585" y="100"/>
                    <a:pt x="461"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
            <p:cNvSpPr/>
            <p:nvPr/>
          </p:nvSpPr>
          <p:spPr>
            <a:xfrm>
              <a:off x="4906525" y="2151725"/>
              <a:ext cx="12550" cy="12575"/>
            </a:xfrm>
            <a:custGeom>
              <a:avLst/>
              <a:gdLst/>
              <a:ahLst/>
              <a:cxnLst/>
              <a:rect l="l" t="t" r="r" b="b"/>
              <a:pathLst>
                <a:path w="502" h="503" extrusionOk="0">
                  <a:moveTo>
                    <a:pt x="252" y="1"/>
                  </a:moveTo>
                  <a:cubicBezTo>
                    <a:pt x="112" y="1"/>
                    <a:pt x="0" y="113"/>
                    <a:pt x="0" y="251"/>
                  </a:cubicBezTo>
                  <a:cubicBezTo>
                    <a:pt x="0" y="390"/>
                    <a:pt x="112" y="502"/>
                    <a:pt x="252" y="502"/>
                  </a:cubicBezTo>
                  <a:cubicBezTo>
                    <a:pt x="390" y="502"/>
                    <a:pt x="502" y="390"/>
                    <a:pt x="502" y="251"/>
                  </a:cubicBezTo>
                  <a:cubicBezTo>
                    <a:pt x="502" y="113"/>
                    <a:pt x="390" y="1"/>
                    <a:pt x="25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
            <p:cNvSpPr/>
            <p:nvPr/>
          </p:nvSpPr>
          <p:spPr>
            <a:xfrm>
              <a:off x="4906525" y="2230050"/>
              <a:ext cx="12550" cy="12575"/>
            </a:xfrm>
            <a:custGeom>
              <a:avLst/>
              <a:gdLst/>
              <a:ahLst/>
              <a:cxnLst/>
              <a:rect l="l" t="t" r="r" b="b"/>
              <a:pathLst>
                <a:path w="502" h="503" extrusionOk="0">
                  <a:moveTo>
                    <a:pt x="252" y="1"/>
                  </a:moveTo>
                  <a:cubicBezTo>
                    <a:pt x="112" y="1"/>
                    <a:pt x="0" y="115"/>
                    <a:pt x="0" y="253"/>
                  </a:cubicBezTo>
                  <a:cubicBezTo>
                    <a:pt x="0" y="390"/>
                    <a:pt x="112" y="503"/>
                    <a:pt x="252" y="503"/>
                  </a:cubicBezTo>
                  <a:cubicBezTo>
                    <a:pt x="390" y="503"/>
                    <a:pt x="502" y="390"/>
                    <a:pt x="502" y="253"/>
                  </a:cubicBezTo>
                  <a:cubicBezTo>
                    <a:pt x="502" y="115"/>
                    <a:pt x="390" y="1"/>
                    <a:pt x="25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
            <p:cNvSpPr/>
            <p:nvPr/>
          </p:nvSpPr>
          <p:spPr>
            <a:xfrm>
              <a:off x="4906525" y="2308425"/>
              <a:ext cx="12550" cy="12575"/>
            </a:xfrm>
            <a:custGeom>
              <a:avLst/>
              <a:gdLst/>
              <a:ahLst/>
              <a:cxnLst/>
              <a:rect l="l" t="t" r="r" b="b"/>
              <a:pathLst>
                <a:path w="502" h="503" extrusionOk="0">
                  <a:moveTo>
                    <a:pt x="252" y="1"/>
                  </a:moveTo>
                  <a:cubicBezTo>
                    <a:pt x="112" y="1"/>
                    <a:pt x="0" y="113"/>
                    <a:pt x="0" y="252"/>
                  </a:cubicBezTo>
                  <a:cubicBezTo>
                    <a:pt x="0" y="390"/>
                    <a:pt x="112" y="502"/>
                    <a:pt x="252" y="502"/>
                  </a:cubicBezTo>
                  <a:cubicBezTo>
                    <a:pt x="390" y="502"/>
                    <a:pt x="502" y="390"/>
                    <a:pt x="502" y="252"/>
                  </a:cubicBezTo>
                  <a:cubicBezTo>
                    <a:pt x="502" y="113"/>
                    <a:pt x="390" y="1"/>
                    <a:pt x="25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
            <p:cNvSpPr/>
            <p:nvPr/>
          </p:nvSpPr>
          <p:spPr>
            <a:xfrm>
              <a:off x="4839325" y="2151725"/>
              <a:ext cx="12575" cy="12575"/>
            </a:xfrm>
            <a:custGeom>
              <a:avLst/>
              <a:gdLst/>
              <a:ahLst/>
              <a:cxnLst/>
              <a:rect l="l" t="t" r="r" b="b"/>
              <a:pathLst>
                <a:path w="503" h="503" extrusionOk="0">
                  <a:moveTo>
                    <a:pt x="251" y="1"/>
                  </a:moveTo>
                  <a:cubicBezTo>
                    <a:pt x="113" y="1"/>
                    <a:pt x="1" y="113"/>
                    <a:pt x="1" y="251"/>
                  </a:cubicBezTo>
                  <a:cubicBezTo>
                    <a:pt x="1" y="390"/>
                    <a:pt x="113" y="502"/>
                    <a:pt x="251" y="502"/>
                  </a:cubicBezTo>
                  <a:cubicBezTo>
                    <a:pt x="390" y="502"/>
                    <a:pt x="502" y="390"/>
                    <a:pt x="502" y="251"/>
                  </a:cubicBezTo>
                  <a:cubicBezTo>
                    <a:pt x="502" y="113"/>
                    <a:pt x="390" y="1"/>
                    <a:pt x="25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
            <p:cNvSpPr/>
            <p:nvPr/>
          </p:nvSpPr>
          <p:spPr>
            <a:xfrm>
              <a:off x="4839325" y="2230050"/>
              <a:ext cx="12575" cy="12575"/>
            </a:xfrm>
            <a:custGeom>
              <a:avLst/>
              <a:gdLst/>
              <a:ahLst/>
              <a:cxnLst/>
              <a:rect l="l" t="t" r="r" b="b"/>
              <a:pathLst>
                <a:path w="503" h="503" extrusionOk="0">
                  <a:moveTo>
                    <a:pt x="251" y="1"/>
                  </a:moveTo>
                  <a:cubicBezTo>
                    <a:pt x="113" y="1"/>
                    <a:pt x="1" y="115"/>
                    <a:pt x="1" y="253"/>
                  </a:cubicBezTo>
                  <a:cubicBezTo>
                    <a:pt x="1" y="390"/>
                    <a:pt x="113" y="503"/>
                    <a:pt x="251" y="503"/>
                  </a:cubicBezTo>
                  <a:cubicBezTo>
                    <a:pt x="390" y="503"/>
                    <a:pt x="502" y="390"/>
                    <a:pt x="502" y="253"/>
                  </a:cubicBezTo>
                  <a:cubicBezTo>
                    <a:pt x="502" y="115"/>
                    <a:pt x="390" y="1"/>
                    <a:pt x="25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
            <p:cNvSpPr/>
            <p:nvPr/>
          </p:nvSpPr>
          <p:spPr>
            <a:xfrm>
              <a:off x="4839325" y="2308425"/>
              <a:ext cx="12575" cy="12575"/>
            </a:xfrm>
            <a:custGeom>
              <a:avLst/>
              <a:gdLst/>
              <a:ahLst/>
              <a:cxnLst/>
              <a:rect l="l" t="t" r="r" b="b"/>
              <a:pathLst>
                <a:path w="503" h="503" extrusionOk="0">
                  <a:moveTo>
                    <a:pt x="251" y="1"/>
                  </a:moveTo>
                  <a:cubicBezTo>
                    <a:pt x="113" y="1"/>
                    <a:pt x="1" y="113"/>
                    <a:pt x="1" y="252"/>
                  </a:cubicBezTo>
                  <a:cubicBezTo>
                    <a:pt x="1" y="390"/>
                    <a:pt x="113" y="502"/>
                    <a:pt x="251" y="502"/>
                  </a:cubicBezTo>
                  <a:cubicBezTo>
                    <a:pt x="390" y="502"/>
                    <a:pt x="502" y="390"/>
                    <a:pt x="502" y="252"/>
                  </a:cubicBezTo>
                  <a:cubicBezTo>
                    <a:pt x="502" y="113"/>
                    <a:pt x="390" y="1"/>
                    <a:pt x="25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
            <p:cNvSpPr/>
            <p:nvPr/>
          </p:nvSpPr>
          <p:spPr>
            <a:xfrm>
              <a:off x="4770025" y="2151700"/>
              <a:ext cx="14650" cy="12600"/>
            </a:xfrm>
            <a:custGeom>
              <a:avLst/>
              <a:gdLst/>
              <a:ahLst/>
              <a:cxnLst/>
              <a:rect l="l" t="t" r="r" b="b"/>
              <a:pathLst>
                <a:path w="586" h="504" extrusionOk="0">
                  <a:moveTo>
                    <a:pt x="333" y="1"/>
                  </a:moveTo>
                  <a:cubicBezTo>
                    <a:pt x="271" y="1"/>
                    <a:pt x="209" y="24"/>
                    <a:pt x="158" y="74"/>
                  </a:cubicBezTo>
                  <a:cubicBezTo>
                    <a:pt x="0" y="232"/>
                    <a:pt x="111" y="503"/>
                    <a:pt x="335" y="503"/>
                  </a:cubicBezTo>
                  <a:cubicBezTo>
                    <a:pt x="473" y="503"/>
                    <a:pt x="585" y="391"/>
                    <a:pt x="585" y="252"/>
                  </a:cubicBezTo>
                  <a:cubicBezTo>
                    <a:pt x="585" y="101"/>
                    <a:pt x="461"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
            <p:cNvSpPr/>
            <p:nvPr/>
          </p:nvSpPr>
          <p:spPr>
            <a:xfrm>
              <a:off x="4770025" y="2230075"/>
              <a:ext cx="14650" cy="12550"/>
            </a:xfrm>
            <a:custGeom>
              <a:avLst/>
              <a:gdLst/>
              <a:ahLst/>
              <a:cxnLst/>
              <a:rect l="l" t="t" r="r" b="b"/>
              <a:pathLst>
                <a:path w="586" h="502" extrusionOk="0">
                  <a:moveTo>
                    <a:pt x="333" y="1"/>
                  </a:moveTo>
                  <a:cubicBezTo>
                    <a:pt x="271" y="1"/>
                    <a:pt x="209" y="23"/>
                    <a:pt x="158" y="74"/>
                  </a:cubicBezTo>
                  <a:cubicBezTo>
                    <a:pt x="0" y="232"/>
                    <a:pt x="111" y="502"/>
                    <a:pt x="335" y="502"/>
                  </a:cubicBezTo>
                  <a:cubicBezTo>
                    <a:pt x="473" y="502"/>
                    <a:pt x="585" y="389"/>
                    <a:pt x="585" y="252"/>
                  </a:cubicBezTo>
                  <a:cubicBezTo>
                    <a:pt x="585" y="101"/>
                    <a:pt x="461"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
            <p:cNvSpPr/>
            <p:nvPr/>
          </p:nvSpPr>
          <p:spPr>
            <a:xfrm>
              <a:off x="4769975" y="2308400"/>
              <a:ext cx="14700" cy="12600"/>
            </a:xfrm>
            <a:custGeom>
              <a:avLst/>
              <a:gdLst/>
              <a:ahLst/>
              <a:cxnLst/>
              <a:rect l="l" t="t" r="r" b="b"/>
              <a:pathLst>
                <a:path w="588" h="504" extrusionOk="0">
                  <a:moveTo>
                    <a:pt x="334" y="1"/>
                  </a:moveTo>
                  <a:cubicBezTo>
                    <a:pt x="273" y="1"/>
                    <a:pt x="211" y="24"/>
                    <a:pt x="160" y="74"/>
                  </a:cubicBezTo>
                  <a:cubicBezTo>
                    <a:pt x="1" y="234"/>
                    <a:pt x="113" y="503"/>
                    <a:pt x="337"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
            <p:cNvSpPr/>
            <p:nvPr/>
          </p:nvSpPr>
          <p:spPr>
            <a:xfrm>
              <a:off x="4769975" y="2700175"/>
              <a:ext cx="14700" cy="12600"/>
            </a:xfrm>
            <a:custGeom>
              <a:avLst/>
              <a:gdLst/>
              <a:ahLst/>
              <a:cxnLst/>
              <a:rect l="l" t="t" r="r" b="b"/>
              <a:pathLst>
                <a:path w="588" h="504" extrusionOk="0">
                  <a:moveTo>
                    <a:pt x="334" y="1"/>
                  </a:moveTo>
                  <a:cubicBezTo>
                    <a:pt x="273" y="1"/>
                    <a:pt x="211" y="23"/>
                    <a:pt x="160" y="74"/>
                  </a:cubicBezTo>
                  <a:cubicBezTo>
                    <a:pt x="1" y="233"/>
                    <a:pt x="113" y="503"/>
                    <a:pt x="337"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
            <p:cNvSpPr/>
            <p:nvPr/>
          </p:nvSpPr>
          <p:spPr>
            <a:xfrm>
              <a:off x="4904400" y="2778550"/>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
            <p:cNvSpPr/>
            <p:nvPr/>
          </p:nvSpPr>
          <p:spPr>
            <a:xfrm>
              <a:off x="4904400" y="2856900"/>
              <a:ext cx="14675" cy="12575"/>
            </a:xfrm>
            <a:custGeom>
              <a:avLst/>
              <a:gdLst/>
              <a:ahLst/>
              <a:cxnLst/>
              <a:rect l="l" t="t" r="r" b="b"/>
              <a:pathLst>
                <a:path w="587" h="503" extrusionOk="0">
                  <a:moveTo>
                    <a:pt x="335" y="0"/>
                  </a:moveTo>
                  <a:cubicBezTo>
                    <a:pt x="273" y="0"/>
                    <a:pt x="211" y="23"/>
                    <a:pt x="159" y="75"/>
                  </a:cubicBezTo>
                  <a:cubicBezTo>
                    <a:pt x="0" y="232"/>
                    <a:pt x="112" y="502"/>
                    <a:pt x="337" y="502"/>
                  </a:cubicBezTo>
                  <a:cubicBezTo>
                    <a:pt x="475" y="502"/>
                    <a:pt x="587" y="390"/>
                    <a:pt x="587" y="252"/>
                  </a:cubicBezTo>
                  <a:cubicBezTo>
                    <a:pt x="587" y="101"/>
                    <a:pt x="464"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
            <p:cNvSpPr/>
            <p:nvPr/>
          </p:nvSpPr>
          <p:spPr>
            <a:xfrm>
              <a:off x="4837200" y="2778550"/>
              <a:ext cx="14700" cy="12575"/>
            </a:xfrm>
            <a:custGeom>
              <a:avLst/>
              <a:gdLst/>
              <a:ahLst/>
              <a:cxnLst/>
              <a:rect l="l" t="t" r="r" b="b"/>
              <a:pathLst>
                <a:path w="588" h="503" extrusionOk="0">
                  <a:moveTo>
                    <a:pt x="334" y="0"/>
                  </a:moveTo>
                  <a:cubicBezTo>
                    <a:pt x="272" y="0"/>
                    <a:pt x="209" y="23"/>
                    <a:pt x="158" y="74"/>
                  </a:cubicBezTo>
                  <a:cubicBezTo>
                    <a:pt x="1" y="232"/>
                    <a:pt x="113" y="503"/>
                    <a:pt x="336" y="503"/>
                  </a:cubicBezTo>
                  <a:cubicBezTo>
                    <a:pt x="475" y="501"/>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
            <p:cNvSpPr/>
            <p:nvPr/>
          </p:nvSpPr>
          <p:spPr>
            <a:xfrm>
              <a:off x="4837200" y="2856900"/>
              <a:ext cx="14700" cy="12575"/>
            </a:xfrm>
            <a:custGeom>
              <a:avLst/>
              <a:gdLst/>
              <a:ahLst/>
              <a:cxnLst/>
              <a:rect l="l" t="t" r="r" b="b"/>
              <a:pathLst>
                <a:path w="588" h="503" extrusionOk="0">
                  <a:moveTo>
                    <a:pt x="334" y="0"/>
                  </a:moveTo>
                  <a:cubicBezTo>
                    <a:pt x="272" y="0"/>
                    <a:pt x="209" y="23"/>
                    <a:pt x="158" y="75"/>
                  </a:cubicBezTo>
                  <a:cubicBezTo>
                    <a:pt x="1" y="232"/>
                    <a:pt x="113" y="502"/>
                    <a:pt x="336" y="502"/>
                  </a:cubicBezTo>
                  <a:cubicBezTo>
                    <a:pt x="475" y="502"/>
                    <a:pt x="587" y="390"/>
                    <a:pt x="587" y="252"/>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
            <p:cNvSpPr/>
            <p:nvPr/>
          </p:nvSpPr>
          <p:spPr>
            <a:xfrm>
              <a:off x="4837200" y="2935250"/>
              <a:ext cx="14700" cy="12600"/>
            </a:xfrm>
            <a:custGeom>
              <a:avLst/>
              <a:gdLst/>
              <a:ahLst/>
              <a:cxnLst/>
              <a:rect l="l" t="t" r="r" b="b"/>
              <a:pathLst>
                <a:path w="588" h="504" extrusionOk="0">
                  <a:moveTo>
                    <a:pt x="334" y="0"/>
                  </a:moveTo>
                  <a:cubicBezTo>
                    <a:pt x="272" y="0"/>
                    <a:pt x="209" y="23"/>
                    <a:pt x="158" y="74"/>
                  </a:cubicBezTo>
                  <a:cubicBezTo>
                    <a:pt x="1" y="232"/>
                    <a:pt x="113" y="503"/>
                    <a:pt x="336" y="503"/>
                  </a:cubicBezTo>
                  <a:cubicBezTo>
                    <a:pt x="475" y="503"/>
                    <a:pt x="587" y="391"/>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
            <p:cNvSpPr/>
            <p:nvPr/>
          </p:nvSpPr>
          <p:spPr>
            <a:xfrm>
              <a:off x="4769975" y="2778550"/>
              <a:ext cx="14700" cy="12575"/>
            </a:xfrm>
            <a:custGeom>
              <a:avLst/>
              <a:gdLst/>
              <a:ahLst/>
              <a:cxnLst/>
              <a:rect l="l" t="t" r="r" b="b"/>
              <a:pathLst>
                <a:path w="588" h="503" extrusionOk="0">
                  <a:moveTo>
                    <a:pt x="335" y="0"/>
                  </a:moveTo>
                  <a:cubicBezTo>
                    <a:pt x="273" y="0"/>
                    <a:pt x="211" y="23"/>
                    <a:pt x="160" y="74"/>
                  </a:cubicBezTo>
                  <a:cubicBezTo>
                    <a:pt x="1" y="232"/>
                    <a:pt x="113" y="503"/>
                    <a:pt x="337" y="503"/>
                  </a:cubicBezTo>
                  <a:cubicBezTo>
                    <a:pt x="475" y="503"/>
                    <a:pt x="587" y="389"/>
                    <a:pt x="587" y="251"/>
                  </a:cubicBezTo>
                  <a:cubicBezTo>
                    <a:pt x="587" y="100"/>
                    <a:pt x="463"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
            <p:cNvSpPr/>
            <p:nvPr/>
          </p:nvSpPr>
          <p:spPr>
            <a:xfrm>
              <a:off x="4769975" y="2856900"/>
              <a:ext cx="14700" cy="12575"/>
            </a:xfrm>
            <a:custGeom>
              <a:avLst/>
              <a:gdLst/>
              <a:ahLst/>
              <a:cxnLst/>
              <a:rect l="l" t="t" r="r" b="b"/>
              <a:pathLst>
                <a:path w="588" h="503" extrusionOk="0">
                  <a:moveTo>
                    <a:pt x="335" y="0"/>
                  </a:moveTo>
                  <a:cubicBezTo>
                    <a:pt x="274" y="0"/>
                    <a:pt x="211" y="23"/>
                    <a:pt x="160" y="75"/>
                  </a:cubicBezTo>
                  <a:cubicBezTo>
                    <a:pt x="1" y="232"/>
                    <a:pt x="113" y="502"/>
                    <a:pt x="337" y="502"/>
                  </a:cubicBezTo>
                  <a:cubicBezTo>
                    <a:pt x="475" y="502"/>
                    <a:pt x="587" y="390"/>
                    <a:pt x="587" y="252"/>
                  </a:cubicBezTo>
                  <a:cubicBezTo>
                    <a:pt x="587" y="101"/>
                    <a:pt x="464"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
            <p:cNvSpPr/>
            <p:nvPr/>
          </p:nvSpPr>
          <p:spPr>
            <a:xfrm>
              <a:off x="4770025" y="2935250"/>
              <a:ext cx="14650" cy="12600"/>
            </a:xfrm>
            <a:custGeom>
              <a:avLst/>
              <a:gdLst/>
              <a:ahLst/>
              <a:cxnLst/>
              <a:rect l="l" t="t" r="r" b="b"/>
              <a:pathLst>
                <a:path w="586" h="504" extrusionOk="0">
                  <a:moveTo>
                    <a:pt x="333" y="0"/>
                  </a:moveTo>
                  <a:cubicBezTo>
                    <a:pt x="271" y="0"/>
                    <a:pt x="209" y="23"/>
                    <a:pt x="158" y="74"/>
                  </a:cubicBezTo>
                  <a:cubicBezTo>
                    <a:pt x="0" y="232"/>
                    <a:pt x="111" y="503"/>
                    <a:pt x="335" y="503"/>
                  </a:cubicBezTo>
                  <a:cubicBezTo>
                    <a:pt x="473" y="503"/>
                    <a:pt x="585" y="391"/>
                    <a:pt x="585" y="251"/>
                  </a:cubicBezTo>
                  <a:cubicBezTo>
                    <a:pt x="585" y="101"/>
                    <a:pt x="461"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
            <p:cNvSpPr/>
            <p:nvPr/>
          </p:nvSpPr>
          <p:spPr>
            <a:xfrm>
              <a:off x="4770025" y="3013625"/>
              <a:ext cx="14650" cy="12550"/>
            </a:xfrm>
            <a:custGeom>
              <a:avLst/>
              <a:gdLst/>
              <a:ahLst/>
              <a:cxnLst/>
              <a:rect l="l" t="t" r="r" b="b"/>
              <a:pathLst>
                <a:path w="586" h="502" extrusionOk="0">
                  <a:moveTo>
                    <a:pt x="333" y="0"/>
                  </a:moveTo>
                  <a:cubicBezTo>
                    <a:pt x="271" y="0"/>
                    <a:pt x="209" y="23"/>
                    <a:pt x="158" y="74"/>
                  </a:cubicBezTo>
                  <a:cubicBezTo>
                    <a:pt x="0" y="231"/>
                    <a:pt x="111" y="501"/>
                    <a:pt x="335" y="501"/>
                  </a:cubicBezTo>
                  <a:cubicBezTo>
                    <a:pt x="473" y="501"/>
                    <a:pt x="585" y="389"/>
                    <a:pt x="585" y="251"/>
                  </a:cubicBezTo>
                  <a:cubicBezTo>
                    <a:pt x="585" y="100"/>
                    <a:pt x="461"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4" name="Google Shape;2584;p4"/>
          <p:cNvSpPr/>
          <p:nvPr/>
        </p:nvSpPr>
        <p:spPr>
          <a:xfrm rot="10800000">
            <a:off x="-1096900" y="1184017"/>
            <a:ext cx="2057538" cy="2057538"/>
          </a:xfrm>
          <a:custGeom>
            <a:avLst/>
            <a:gdLst/>
            <a:ahLst/>
            <a:cxnLst/>
            <a:rect l="l" t="t" r="r" b="b"/>
            <a:pathLst>
              <a:path w="44649" h="44649" extrusionOk="0">
                <a:moveTo>
                  <a:pt x="22324" y="296"/>
                </a:moveTo>
                <a:lnTo>
                  <a:pt x="44353" y="22325"/>
                </a:lnTo>
                <a:lnTo>
                  <a:pt x="22324" y="44351"/>
                </a:lnTo>
                <a:lnTo>
                  <a:pt x="296" y="22325"/>
                </a:lnTo>
                <a:lnTo>
                  <a:pt x="22324" y="296"/>
                </a:lnTo>
                <a:close/>
                <a:moveTo>
                  <a:pt x="22324" y="1"/>
                </a:moveTo>
                <a:lnTo>
                  <a:pt x="0" y="22325"/>
                </a:lnTo>
                <a:lnTo>
                  <a:pt x="22324" y="44648"/>
                </a:lnTo>
                <a:lnTo>
                  <a:pt x="44648" y="22325"/>
                </a:lnTo>
                <a:lnTo>
                  <a:pt x="22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
          <p:cNvSpPr/>
          <p:nvPr/>
        </p:nvSpPr>
        <p:spPr>
          <a:xfrm rot="10800000">
            <a:off x="-1130952" y="1170377"/>
            <a:ext cx="1692334" cy="2105233"/>
          </a:xfrm>
          <a:custGeom>
            <a:avLst/>
            <a:gdLst/>
            <a:ahLst/>
            <a:cxnLst/>
            <a:rect l="l" t="t" r="r" b="b"/>
            <a:pathLst>
              <a:path w="36724" h="45684" extrusionOk="0">
                <a:moveTo>
                  <a:pt x="13660" y="0"/>
                </a:moveTo>
                <a:lnTo>
                  <a:pt x="1" y="13659"/>
                </a:lnTo>
                <a:lnTo>
                  <a:pt x="888" y="14548"/>
                </a:lnTo>
                <a:lnTo>
                  <a:pt x="13660" y="1775"/>
                </a:lnTo>
                <a:lnTo>
                  <a:pt x="34947" y="23064"/>
                </a:lnTo>
                <a:lnTo>
                  <a:pt x="13216" y="44795"/>
                </a:lnTo>
                <a:lnTo>
                  <a:pt x="14104" y="45683"/>
                </a:lnTo>
                <a:lnTo>
                  <a:pt x="36724" y="23064"/>
                </a:lnTo>
                <a:lnTo>
                  <a:pt x="136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
          <p:cNvSpPr/>
          <p:nvPr/>
        </p:nvSpPr>
        <p:spPr>
          <a:xfrm rot="10800000">
            <a:off x="-793168" y="1487749"/>
            <a:ext cx="1450078" cy="1450078"/>
          </a:xfrm>
          <a:custGeom>
            <a:avLst/>
            <a:gdLst/>
            <a:ahLst/>
            <a:cxnLst/>
            <a:rect l="l" t="t" r="r" b="b"/>
            <a:pathLst>
              <a:path w="31467" h="31467" extrusionOk="0">
                <a:moveTo>
                  <a:pt x="31362" y="105"/>
                </a:moveTo>
                <a:lnTo>
                  <a:pt x="31362" y="31362"/>
                </a:lnTo>
                <a:lnTo>
                  <a:pt x="105" y="31362"/>
                </a:lnTo>
                <a:lnTo>
                  <a:pt x="105" y="105"/>
                </a:lnTo>
                <a:close/>
                <a:moveTo>
                  <a:pt x="0" y="1"/>
                </a:moveTo>
                <a:lnTo>
                  <a:pt x="0" y="31467"/>
                </a:lnTo>
                <a:lnTo>
                  <a:pt x="31466" y="31467"/>
                </a:lnTo>
                <a:lnTo>
                  <a:pt x="31466" y="1"/>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7" name="Google Shape;2587;p4"/>
          <p:cNvGrpSpPr/>
          <p:nvPr/>
        </p:nvGrpSpPr>
        <p:grpSpPr>
          <a:xfrm rot="10800000">
            <a:off x="-717753" y="1564574"/>
            <a:ext cx="1299260" cy="1296418"/>
            <a:chOff x="6378300" y="2596400"/>
            <a:chExt cx="754375" cy="752725"/>
          </a:xfrm>
        </p:grpSpPr>
        <p:sp>
          <p:nvSpPr>
            <p:cNvPr id="2588" name="Google Shape;2588;p4"/>
            <p:cNvSpPr/>
            <p:nvPr/>
          </p:nvSpPr>
          <p:spPr>
            <a:xfrm>
              <a:off x="6408850" y="2932325"/>
              <a:ext cx="9675" cy="9675"/>
            </a:xfrm>
            <a:custGeom>
              <a:avLst/>
              <a:gdLst/>
              <a:ahLst/>
              <a:cxnLst/>
              <a:rect l="l" t="t" r="r" b="b"/>
              <a:pathLst>
                <a:path w="387" h="387" extrusionOk="0">
                  <a:moveTo>
                    <a:pt x="193" y="0"/>
                  </a:moveTo>
                  <a:cubicBezTo>
                    <a:pt x="86" y="0"/>
                    <a:pt x="0" y="86"/>
                    <a:pt x="0" y="193"/>
                  </a:cubicBezTo>
                  <a:cubicBezTo>
                    <a:pt x="0" y="300"/>
                    <a:pt x="86" y="387"/>
                    <a:pt x="193" y="387"/>
                  </a:cubicBezTo>
                  <a:cubicBezTo>
                    <a:pt x="300" y="387"/>
                    <a:pt x="387" y="300"/>
                    <a:pt x="387" y="193"/>
                  </a:cubicBezTo>
                  <a:cubicBezTo>
                    <a:pt x="387" y="86"/>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
            <p:cNvSpPr/>
            <p:nvPr/>
          </p:nvSpPr>
          <p:spPr>
            <a:xfrm>
              <a:off x="6469925" y="2871225"/>
              <a:ext cx="9700" cy="9700"/>
            </a:xfrm>
            <a:custGeom>
              <a:avLst/>
              <a:gdLst/>
              <a:ahLst/>
              <a:cxnLst/>
              <a:rect l="l" t="t" r="r" b="b"/>
              <a:pathLst>
                <a:path w="388" h="388" extrusionOk="0">
                  <a:moveTo>
                    <a:pt x="193" y="0"/>
                  </a:moveTo>
                  <a:cubicBezTo>
                    <a:pt x="87" y="0"/>
                    <a:pt x="1" y="87"/>
                    <a:pt x="1" y="195"/>
                  </a:cubicBezTo>
                  <a:cubicBezTo>
                    <a:pt x="1" y="301"/>
                    <a:pt x="87" y="387"/>
                    <a:pt x="193" y="387"/>
                  </a:cubicBezTo>
                  <a:cubicBezTo>
                    <a:pt x="299" y="387"/>
                    <a:pt x="387" y="301"/>
                    <a:pt x="387" y="195"/>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
            <p:cNvSpPr/>
            <p:nvPr/>
          </p:nvSpPr>
          <p:spPr>
            <a:xfrm>
              <a:off x="6530975" y="2810175"/>
              <a:ext cx="9700" cy="9650"/>
            </a:xfrm>
            <a:custGeom>
              <a:avLst/>
              <a:gdLst/>
              <a:ahLst/>
              <a:cxnLst/>
              <a:rect l="l" t="t" r="r" b="b"/>
              <a:pathLst>
                <a:path w="388" h="386" extrusionOk="0">
                  <a:moveTo>
                    <a:pt x="195" y="0"/>
                  </a:moveTo>
                  <a:cubicBezTo>
                    <a:pt x="87" y="0"/>
                    <a:pt x="1" y="87"/>
                    <a:pt x="1" y="193"/>
                  </a:cubicBezTo>
                  <a:cubicBezTo>
                    <a:pt x="1" y="299"/>
                    <a:pt x="87" y="385"/>
                    <a:pt x="195" y="385"/>
                  </a:cubicBezTo>
                  <a:cubicBezTo>
                    <a:pt x="301" y="385"/>
                    <a:pt x="387" y="299"/>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
            <p:cNvSpPr/>
            <p:nvPr/>
          </p:nvSpPr>
          <p:spPr>
            <a:xfrm>
              <a:off x="6622600" y="2718550"/>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300" y="387"/>
                    <a:pt x="386" y="300"/>
                    <a:pt x="386" y="194"/>
                  </a:cubicBezTo>
                  <a:cubicBezTo>
                    <a:pt x="386"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
            <p:cNvSpPr/>
            <p:nvPr/>
          </p:nvSpPr>
          <p:spPr>
            <a:xfrm>
              <a:off x="6378300" y="2962850"/>
              <a:ext cx="9675" cy="9700"/>
            </a:xfrm>
            <a:custGeom>
              <a:avLst/>
              <a:gdLst/>
              <a:ahLst/>
              <a:cxnLst/>
              <a:rect l="l" t="t" r="r" b="b"/>
              <a:pathLst>
                <a:path w="387" h="388" extrusionOk="0">
                  <a:moveTo>
                    <a:pt x="194" y="1"/>
                  </a:moveTo>
                  <a:cubicBezTo>
                    <a:pt x="87" y="1"/>
                    <a:pt x="0" y="87"/>
                    <a:pt x="0" y="193"/>
                  </a:cubicBezTo>
                  <a:cubicBezTo>
                    <a:pt x="0" y="299"/>
                    <a:pt x="87" y="387"/>
                    <a:pt x="194" y="387"/>
                  </a:cubicBezTo>
                  <a:cubicBezTo>
                    <a:pt x="300" y="387"/>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
            <p:cNvSpPr/>
            <p:nvPr/>
          </p:nvSpPr>
          <p:spPr>
            <a:xfrm>
              <a:off x="6437750" y="2901775"/>
              <a:ext cx="12950" cy="9675"/>
            </a:xfrm>
            <a:custGeom>
              <a:avLst/>
              <a:gdLst/>
              <a:ahLst/>
              <a:cxnLst/>
              <a:rect l="l" t="t" r="r" b="b"/>
              <a:pathLst>
                <a:path w="518" h="387" extrusionOk="0">
                  <a:moveTo>
                    <a:pt x="259" y="1"/>
                  </a:moveTo>
                  <a:cubicBezTo>
                    <a:pt x="209" y="1"/>
                    <a:pt x="160" y="19"/>
                    <a:pt x="122" y="56"/>
                  </a:cubicBezTo>
                  <a:cubicBezTo>
                    <a:pt x="1" y="179"/>
                    <a:pt x="87" y="387"/>
                    <a:pt x="258" y="387"/>
                  </a:cubicBezTo>
                  <a:cubicBezTo>
                    <a:pt x="431" y="387"/>
                    <a:pt x="518" y="179"/>
                    <a:pt x="396" y="56"/>
                  </a:cubicBezTo>
                  <a:cubicBezTo>
                    <a:pt x="358" y="19"/>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
            <p:cNvSpPr/>
            <p:nvPr/>
          </p:nvSpPr>
          <p:spPr>
            <a:xfrm>
              <a:off x="6500475" y="2840675"/>
              <a:ext cx="9650" cy="9700"/>
            </a:xfrm>
            <a:custGeom>
              <a:avLst/>
              <a:gdLst/>
              <a:ahLst/>
              <a:cxnLst/>
              <a:rect l="l" t="t" r="r" b="b"/>
              <a:pathLst>
                <a:path w="386" h="388" extrusionOk="0">
                  <a:moveTo>
                    <a:pt x="193" y="1"/>
                  </a:moveTo>
                  <a:cubicBezTo>
                    <a:pt x="87" y="1"/>
                    <a:pt x="0" y="89"/>
                    <a:pt x="0" y="195"/>
                  </a:cubicBezTo>
                  <a:cubicBezTo>
                    <a:pt x="0" y="301"/>
                    <a:pt x="87" y="387"/>
                    <a:pt x="193" y="387"/>
                  </a:cubicBezTo>
                  <a:cubicBezTo>
                    <a:pt x="299" y="387"/>
                    <a:pt x="385" y="301"/>
                    <a:pt x="385" y="195"/>
                  </a:cubicBezTo>
                  <a:cubicBezTo>
                    <a:pt x="385" y="89"/>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
            <p:cNvSpPr/>
            <p:nvPr/>
          </p:nvSpPr>
          <p:spPr>
            <a:xfrm>
              <a:off x="6592075" y="2749075"/>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0" y="387"/>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
            <p:cNvSpPr/>
            <p:nvPr/>
          </p:nvSpPr>
          <p:spPr>
            <a:xfrm>
              <a:off x="6653150" y="2688025"/>
              <a:ext cx="9650" cy="9650"/>
            </a:xfrm>
            <a:custGeom>
              <a:avLst/>
              <a:gdLst/>
              <a:ahLst/>
              <a:cxnLst/>
              <a:rect l="l" t="t" r="r" b="b"/>
              <a:pathLst>
                <a:path w="386" h="386" extrusionOk="0">
                  <a:moveTo>
                    <a:pt x="193" y="1"/>
                  </a:moveTo>
                  <a:cubicBezTo>
                    <a:pt x="87" y="1"/>
                    <a:pt x="1" y="87"/>
                    <a:pt x="1" y="193"/>
                  </a:cubicBezTo>
                  <a:cubicBezTo>
                    <a:pt x="1" y="300"/>
                    <a:pt x="87" y="386"/>
                    <a:pt x="193" y="386"/>
                  </a:cubicBezTo>
                  <a:cubicBezTo>
                    <a:pt x="299" y="386"/>
                    <a:pt x="386" y="300"/>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
            <p:cNvSpPr/>
            <p:nvPr/>
          </p:nvSpPr>
          <p:spPr>
            <a:xfrm>
              <a:off x="6683650" y="2657500"/>
              <a:ext cx="9700" cy="9650"/>
            </a:xfrm>
            <a:custGeom>
              <a:avLst/>
              <a:gdLst/>
              <a:ahLst/>
              <a:cxnLst/>
              <a:rect l="l" t="t" r="r" b="b"/>
              <a:pathLst>
                <a:path w="388" h="386" extrusionOk="0">
                  <a:moveTo>
                    <a:pt x="195" y="0"/>
                  </a:moveTo>
                  <a:cubicBezTo>
                    <a:pt x="87" y="0"/>
                    <a:pt x="1" y="87"/>
                    <a:pt x="1" y="193"/>
                  </a:cubicBezTo>
                  <a:cubicBezTo>
                    <a:pt x="1" y="299"/>
                    <a:pt x="87" y="385"/>
                    <a:pt x="195" y="385"/>
                  </a:cubicBezTo>
                  <a:cubicBezTo>
                    <a:pt x="301" y="385"/>
                    <a:pt x="388" y="299"/>
                    <a:pt x="388" y="193"/>
                  </a:cubicBezTo>
                  <a:cubicBezTo>
                    <a:pt x="388"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
            <p:cNvSpPr/>
            <p:nvPr/>
          </p:nvSpPr>
          <p:spPr>
            <a:xfrm>
              <a:off x="6714200" y="2626950"/>
              <a:ext cx="9700" cy="9675"/>
            </a:xfrm>
            <a:custGeom>
              <a:avLst/>
              <a:gdLst/>
              <a:ahLst/>
              <a:cxnLst/>
              <a:rect l="l" t="t" r="r" b="b"/>
              <a:pathLst>
                <a:path w="388" h="387" extrusionOk="0">
                  <a:moveTo>
                    <a:pt x="195" y="0"/>
                  </a:moveTo>
                  <a:cubicBezTo>
                    <a:pt x="87" y="0"/>
                    <a:pt x="1" y="87"/>
                    <a:pt x="1" y="193"/>
                  </a:cubicBezTo>
                  <a:cubicBezTo>
                    <a:pt x="1" y="301"/>
                    <a:pt x="87" y="387"/>
                    <a:pt x="195" y="387"/>
                  </a:cubicBezTo>
                  <a:cubicBezTo>
                    <a:pt x="301" y="387"/>
                    <a:pt x="387" y="301"/>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
            <p:cNvSpPr/>
            <p:nvPr/>
          </p:nvSpPr>
          <p:spPr>
            <a:xfrm>
              <a:off x="6744750" y="2596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
            <p:cNvSpPr/>
            <p:nvPr/>
          </p:nvSpPr>
          <p:spPr>
            <a:xfrm>
              <a:off x="6561525" y="2779625"/>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1" y="387"/>
                    <a:pt x="387" y="301"/>
                    <a:pt x="387" y="193"/>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
            <p:cNvSpPr/>
            <p:nvPr/>
          </p:nvSpPr>
          <p:spPr>
            <a:xfrm>
              <a:off x="6437825" y="2961275"/>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299" y="387"/>
                    <a:pt x="386" y="300"/>
                    <a:pt x="386" y="194"/>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
            <p:cNvSpPr/>
            <p:nvPr/>
          </p:nvSpPr>
          <p:spPr>
            <a:xfrm>
              <a:off x="6497250" y="2900200"/>
              <a:ext cx="12950" cy="9675"/>
            </a:xfrm>
            <a:custGeom>
              <a:avLst/>
              <a:gdLst/>
              <a:ahLst/>
              <a:cxnLst/>
              <a:rect l="l" t="t" r="r" b="b"/>
              <a:pathLst>
                <a:path w="518" h="387" extrusionOk="0">
                  <a:moveTo>
                    <a:pt x="259" y="0"/>
                  </a:moveTo>
                  <a:cubicBezTo>
                    <a:pt x="210" y="0"/>
                    <a:pt x="160" y="19"/>
                    <a:pt x="123" y="57"/>
                  </a:cubicBezTo>
                  <a:cubicBezTo>
                    <a:pt x="1" y="178"/>
                    <a:pt x="87" y="386"/>
                    <a:pt x="260" y="386"/>
                  </a:cubicBezTo>
                  <a:cubicBezTo>
                    <a:pt x="431" y="386"/>
                    <a:pt x="517" y="178"/>
                    <a:pt x="396" y="57"/>
                  </a:cubicBezTo>
                  <a:cubicBezTo>
                    <a:pt x="358" y="19"/>
                    <a:pt x="309"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
            <p:cNvSpPr/>
            <p:nvPr/>
          </p:nvSpPr>
          <p:spPr>
            <a:xfrm>
              <a:off x="6559975" y="2839125"/>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0" y="387"/>
                    <a:pt x="387" y="301"/>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
            <p:cNvSpPr/>
            <p:nvPr/>
          </p:nvSpPr>
          <p:spPr>
            <a:xfrm>
              <a:off x="6651575" y="2747525"/>
              <a:ext cx="9675" cy="9700"/>
            </a:xfrm>
            <a:custGeom>
              <a:avLst/>
              <a:gdLst/>
              <a:ahLst/>
              <a:cxnLst/>
              <a:rect l="l" t="t" r="r" b="b"/>
              <a:pathLst>
                <a:path w="387" h="388" extrusionOk="0">
                  <a:moveTo>
                    <a:pt x="194" y="1"/>
                  </a:moveTo>
                  <a:cubicBezTo>
                    <a:pt x="86" y="1"/>
                    <a:pt x="0" y="87"/>
                    <a:pt x="0" y="193"/>
                  </a:cubicBezTo>
                  <a:cubicBezTo>
                    <a:pt x="0" y="299"/>
                    <a:pt x="86" y="387"/>
                    <a:pt x="194" y="387"/>
                  </a:cubicBezTo>
                  <a:cubicBezTo>
                    <a:pt x="300" y="387"/>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
            <p:cNvSpPr/>
            <p:nvPr/>
          </p:nvSpPr>
          <p:spPr>
            <a:xfrm>
              <a:off x="6407275" y="299180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
            <p:cNvSpPr/>
            <p:nvPr/>
          </p:nvSpPr>
          <p:spPr>
            <a:xfrm>
              <a:off x="6468325" y="2930725"/>
              <a:ext cx="9700" cy="9675"/>
            </a:xfrm>
            <a:custGeom>
              <a:avLst/>
              <a:gdLst/>
              <a:ahLst/>
              <a:cxnLst/>
              <a:rect l="l" t="t" r="r" b="b"/>
              <a:pathLst>
                <a:path w="388" h="387" extrusionOk="0">
                  <a:moveTo>
                    <a:pt x="195" y="0"/>
                  </a:moveTo>
                  <a:cubicBezTo>
                    <a:pt x="89" y="0"/>
                    <a:pt x="1" y="88"/>
                    <a:pt x="1" y="194"/>
                  </a:cubicBezTo>
                  <a:cubicBezTo>
                    <a:pt x="1" y="301"/>
                    <a:pt x="89" y="387"/>
                    <a:pt x="195" y="387"/>
                  </a:cubicBezTo>
                  <a:cubicBezTo>
                    <a:pt x="301" y="387"/>
                    <a:pt x="387" y="301"/>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
            <p:cNvSpPr/>
            <p:nvPr/>
          </p:nvSpPr>
          <p:spPr>
            <a:xfrm>
              <a:off x="6529425" y="2869675"/>
              <a:ext cx="9675" cy="9675"/>
            </a:xfrm>
            <a:custGeom>
              <a:avLst/>
              <a:gdLst/>
              <a:ahLst/>
              <a:cxnLst/>
              <a:rect l="l" t="t" r="r" b="b"/>
              <a:pathLst>
                <a:path w="387" h="387" extrusionOk="0">
                  <a:moveTo>
                    <a:pt x="193" y="0"/>
                  </a:moveTo>
                  <a:cubicBezTo>
                    <a:pt x="87" y="0"/>
                    <a:pt x="0" y="87"/>
                    <a:pt x="0" y="193"/>
                  </a:cubicBezTo>
                  <a:cubicBezTo>
                    <a:pt x="0" y="300"/>
                    <a:pt x="87" y="387"/>
                    <a:pt x="193" y="387"/>
                  </a:cubicBezTo>
                  <a:cubicBezTo>
                    <a:pt x="301" y="387"/>
                    <a:pt x="387" y="300"/>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
            <p:cNvSpPr/>
            <p:nvPr/>
          </p:nvSpPr>
          <p:spPr>
            <a:xfrm>
              <a:off x="6621025" y="2778075"/>
              <a:ext cx="9675" cy="9650"/>
            </a:xfrm>
            <a:custGeom>
              <a:avLst/>
              <a:gdLst/>
              <a:ahLst/>
              <a:cxnLst/>
              <a:rect l="l" t="t" r="r" b="b"/>
              <a:pathLst>
                <a:path w="387" h="386" extrusionOk="0">
                  <a:moveTo>
                    <a:pt x="194" y="1"/>
                  </a:moveTo>
                  <a:cubicBezTo>
                    <a:pt x="88" y="1"/>
                    <a:pt x="0" y="87"/>
                    <a:pt x="0" y="193"/>
                  </a:cubicBezTo>
                  <a:cubicBezTo>
                    <a:pt x="0" y="299"/>
                    <a:pt x="88" y="386"/>
                    <a:pt x="194" y="386"/>
                  </a:cubicBezTo>
                  <a:cubicBezTo>
                    <a:pt x="300" y="386"/>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
            <p:cNvSpPr/>
            <p:nvPr/>
          </p:nvSpPr>
          <p:spPr>
            <a:xfrm>
              <a:off x="6682100" y="2717000"/>
              <a:ext cx="9700" cy="9675"/>
            </a:xfrm>
            <a:custGeom>
              <a:avLst/>
              <a:gdLst/>
              <a:ahLst/>
              <a:cxnLst/>
              <a:rect l="l" t="t" r="r" b="b"/>
              <a:pathLst>
                <a:path w="388" h="387" extrusionOk="0">
                  <a:moveTo>
                    <a:pt x="193" y="0"/>
                  </a:moveTo>
                  <a:cubicBezTo>
                    <a:pt x="87" y="0"/>
                    <a:pt x="1" y="86"/>
                    <a:pt x="1" y="193"/>
                  </a:cubicBezTo>
                  <a:cubicBezTo>
                    <a:pt x="1" y="300"/>
                    <a:pt x="87" y="387"/>
                    <a:pt x="193" y="387"/>
                  </a:cubicBezTo>
                  <a:cubicBezTo>
                    <a:pt x="301" y="387"/>
                    <a:pt x="387" y="300"/>
                    <a:pt x="387" y="193"/>
                  </a:cubicBezTo>
                  <a:cubicBezTo>
                    <a:pt x="387" y="86"/>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
            <p:cNvSpPr/>
            <p:nvPr/>
          </p:nvSpPr>
          <p:spPr>
            <a:xfrm>
              <a:off x="6712650" y="26864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
            <p:cNvSpPr/>
            <p:nvPr/>
          </p:nvSpPr>
          <p:spPr>
            <a:xfrm>
              <a:off x="6741575" y="2655925"/>
              <a:ext cx="12900" cy="9675"/>
            </a:xfrm>
            <a:custGeom>
              <a:avLst/>
              <a:gdLst/>
              <a:ahLst/>
              <a:cxnLst/>
              <a:rect l="l" t="t" r="r" b="b"/>
              <a:pathLst>
                <a:path w="516" h="387" extrusionOk="0">
                  <a:moveTo>
                    <a:pt x="258" y="0"/>
                  </a:moveTo>
                  <a:cubicBezTo>
                    <a:pt x="209" y="0"/>
                    <a:pt x="159" y="19"/>
                    <a:pt x="121" y="57"/>
                  </a:cubicBezTo>
                  <a:cubicBezTo>
                    <a:pt x="0" y="178"/>
                    <a:pt x="87" y="386"/>
                    <a:pt x="258" y="386"/>
                  </a:cubicBezTo>
                  <a:cubicBezTo>
                    <a:pt x="431" y="386"/>
                    <a:pt x="516" y="178"/>
                    <a:pt x="394" y="57"/>
                  </a:cubicBezTo>
                  <a:cubicBezTo>
                    <a:pt x="356" y="19"/>
                    <a:pt x="307"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
            <p:cNvSpPr/>
            <p:nvPr/>
          </p:nvSpPr>
          <p:spPr>
            <a:xfrm>
              <a:off x="6773750" y="2625350"/>
              <a:ext cx="9650" cy="9700"/>
            </a:xfrm>
            <a:custGeom>
              <a:avLst/>
              <a:gdLst/>
              <a:ahLst/>
              <a:cxnLst/>
              <a:rect l="l" t="t" r="r" b="b"/>
              <a:pathLst>
                <a:path w="386" h="388" extrusionOk="0">
                  <a:moveTo>
                    <a:pt x="193" y="1"/>
                  </a:moveTo>
                  <a:cubicBezTo>
                    <a:pt x="87" y="1"/>
                    <a:pt x="0" y="89"/>
                    <a:pt x="0" y="195"/>
                  </a:cubicBezTo>
                  <a:cubicBezTo>
                    <a:pt x="0" y="301"/>
                    <a:pt x="87" y="387"/>
                    <a:pt x="193" y="387"/>
                  </a:cubicBezTo>
                  <a:cubicBezTo>
                    <a:pt x="299" y="387"/>
                    <a:pt x="385" y="301"/>
                    <a:pt x="385" y="195"/>
                  </a:cubicBezTo>
                  <a:cubicBezTo>
                    <a:pt x="385" y="89"/>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
            <p:cNvSpPr/>
            <p:nvPr/>
          </p:nvSpPr>
          <p:spPr>
            <a:xfrm>
              <a:off x="6590525" y="2808575"/>
              <a:ext cx="9650" cy="9700"/>
            </a:xfrm>
            <a:custGeom>
              <a:avLst/>
              <a:gdLst/>
              <a:ahLst/>
              <a:cxnLst/>
              <a:rect l="l" t="t" r="r" b="b"/>
              <a:pathLst>
                <a:path w="386" h="388" extrusionOk="0">
                  <a:moveTo>
                    <a:pt x="193" y="1"/>
                  </a:moveTo>
                  <a:cubicBezTo>
                    <a:pt x="86" y="1"/>
                    <a:pt x="0" y="87"/>
                    <a:pt x="0" y="195"/>
                  </a:cubicBezTo>
                  <a:cubicBezTo>
                    <a:pt x="0" y="301"/>
                    <a:pt x="86" y="387"/>
                    <a:pt x="193" y="387"/>
                  </a:cubicBezTo>
                  <a:cubicBezTo>
                    <a:pt x="299" y="387"/>
                    <a:pt x="385" y="301"/>
                    <a:pt x="385" y="195"/>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
            <p:cNvSpPr/>
            <p:nvPr/>
          </p:nvSpPr>
          <p:spPr>
            <a:xfrm>
              <a:off x="6465150" y="2990250"/>
              <a:ext cx="12950" cy="9700"/>
            </a:xfrm>
            <a:custGeom>
              <a:avLst/>
              <a:gdLst/>
              <a:ahLst/>
              <a:cxnLst/>
              <a:rect l="l" t="t" r="r" b="b"/>
              <a:pathLst>
                <a:path w="518" h="388" extrusionOk="0">
                  <a:moveTo>
                    <a:pt x="259" y="0"/>
                  </a:moveTo>
                  <a:cubicBezTo>
                    <a:pt x="209" y="0"/>
                    <a:pt x="160" y="19"/>
                    <a:pt x="122" y="57"/>
                  </a:cubicBezTo>
                  <a:cubicBezTo>
                    <a:pt x="1" y="178"/>
                    <a:pt x="87" y="387"/>
                    <a:pt x="260" y="387"/>
                  </a:cubicBezTo>
                  <a:cubicBezTo>
                    <a:pt x="431" y="387"/>
                    <a:pt x="517" y="178"/>
                    <a:pt x="396" y="57"/>
                  </a:cubicBezTo>
                  <a:cubicBezTo>
                    <a:pt x="358" y="19"/>
                    <a:pt x="309"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
            <p:cNvSpPr/>
            <p:nvPr/>
          </p:nvSpPr>
          <p:spPr>
            <a:xfrm>
              <a:off x="6527875" y="2929175"/>
              <a:ext cx="9650" cy="9675"/>
            </a:xfrm>
            <a:custGeom>
              <a:avLst/>
              <a:gdLst/>
              <a:ahLst/>
              <a:cxnLst/>
              <a:rect l="l" t="t" r="r" b="b"/>
              <a:pathLst>
                <a:path w="386" h="387" extrusionOk="0">
                  <a:moveTo>
                    <a:pt x="193" y="0"/>
                  </a:moveTo>
                  <a:cubicBezTo>
                    <a:pt x="87" y="0"/>
                    <a:pt x="0" y="87"/>
                    <a:pt x="0" y="194"/>
                  </a:cubicBezTo>
                  <a:cubicBezTo>
                    <a:pt x="0" y="300"/>
                    <a:pt x="87" y="387"/>
                    <a:pt x="193" y="387"/>
                  </a:cubicBezTo>
                  <a:cubicBezTo>
                    <a:pt x="299" y="387"/>
                    <a:pt x="385" y="300"/>
                    <a:pt x="385" y="194"/>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
            <p:cNvSpPr/>
            <p:nvPr/>
          </p:nvSpPr>
          <p:spPr>
            <a:xfrm>
              <a:off x="6588925" y="2868125"/>
              <a:ext cx="9675" cy="9650"/>
            </a:xfrm>
            <a:custGeom>
              <a:avLst/>
              <a:gdLst/>
              <a:ahLst/>
              <a:cxnLst/>
              <a:rect l="l" t="t" r="r" b="b"/>
              <a:pathLst>
                <a:path w="387" h="386" extrusionOk="0">
                  <a:moveTo>
                    <a:pt x="194" y="0"/>
                  </a:moveTo>
                  <a:cubicBezTo>
                    <a:pt x="87" y="0"/>
                    <a:pt x="0" y="87"/>
                    <a:pt x="0" y="193"/>
                  </a:cubicBezTo>
                  <a:cubicBezTo>
                    <a:pt x="0" y="299"/>
                    <a:pt x="87" y="385"/>
                    <a:pt x="194" y="385"/>
                  </a:cubicBezTo>
                  <a:cubicBezTo>
                    <a:pt x="300" y="385"/>
                    <a:pt x="387" y="299"/>
                    <a:pt x="387" y="193"/>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
            <p:cNvSpPr/>
            <p:nvPr/>
          </p:nvSpPr>
          <p:spPr>
            <a:xfrm>
              <a:off x="6680550" y="2776475"/>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299" y="387"/>
                    <a:pt x="387" y="301"/>
                    <a:pt x="387" y="195"/>
                  </a:cubicBezTo>
                  <a:cubicBezTo>
                    <a:pt x="387"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
            <p:cNvSpPr/>
            <p:nvPr/>
          </p:nvSpPr>
          <p:spPr>
            <a:xfrm>
              <a:off x="6436225" y="3020800"/>
              <a:ext cx="9700" cy="9650"/>
            </a:xfrm>
            <a:custGeom>
              <a:avLst/>
              <a:gdLst/>
              <a:ahLst/>
              <a:cxnLst/>
              <a:rect l="l" t="t" r="r" b="b"/>
              <a:pathLst>
                <a:path w="388" h="386" extrusionOk="0">
                  <a:moveTo>
                    <a:pt x="195" y="1"/>
                  </a:moveTo>
                  <a:cubicBezTo>
                    <a:pt x="87" y="1"/>
                    <a:pt x="1" y="87"/>
                    <a:pt x="1" y="193"/>
                  </a:cubicBezTo>
                  <a:cubicBezTo>
                    <a:pt x="1" y="299"/>
                    <a:pt x="87" y="386"/>
                    <a:pt x="195" y="386"/>
                  </a:cubicBezTo>
                  <a:cubicBezTo>
                    <a:pt x="301" y="386"/>
                    <a:pt x="388" y="299"/>
                    <a:pt x="388" y="193"/>
                  </a:cubicBezTo>
                  <a:cubicBezTo>
                    <a:pt x="388"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
            <p:cNvSpPr/>
            <p:nvPr/>
          </p:nvSpPr>
          <p:spPr>
            <a:xfrm>
              <a:off x="6497325" y="2959700"/>
              <a:ext cx="9700" cy="9700"/>
            </a:xfrm>
            <a:custGeom>
              <a:avLst/>
              <a:gdLst/>
              <a:ahLst/>
              <a:cxnLst/>
              <a:rect l="l" t="t" r="r" b="b"/>
              <a:pathLst>
                <a:path w="388" h="388" extrusionOk="0">
                  <a:moveTo>
                    <a:pt x="193" y="1"/>
                  </a:moveTo>
                  <a:cubicBezTo>
                    <a:pt x="87" y="1"/>
                    <a:pt x="1" y="87"/>
                    <a:pt x="1" y="194"/>
                  </a:cubicBezTo>
                  <a:cubicBezTo>
                    <a:pt x="1" y="301"/>
                    <a:pt x="87" y="388"/>
                    <a:pt x="193" y="388"/>
                  </a:cubicBezTo>
                  <a:cubicBezTo>
                    <a:pt x="301" y="388"/>
                    <a:pt x="387" y="301"/>
                    <a:pt x="387" y="194"/>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
            <p:cNvSpPr/>
            <p:nvPr/>
          </p:nvSpPr>
          <p:spPr>
            <a:xfrm>
              <a:off x="6558375" y="2898625"/>
              <a:ext cx="9700" cy="9675"/>
            </a:xfrm>
            <a:custGeom>
              <a:avLst/>
              <a:gdLst/>
              <a:ahLst/>
              <a:cxnLst/>
              <a:rect l="l" t="t" r="r" b="b"/>
              <a:pathLst>
                <a:path w="388" h="387" extrusionOk="0">
                  <a:moveTo>
                    <a:pt x="195" y="0"/>
                  </a:moveTo>
                  <a:cubicBezTo>
                    <a:pt x="88" y="0"/>
                    <a:pt x="1" y="87"/>
                    <a:pt x="1" y="194"/>
                  </a:cubicBezTo>
                  <a:cubicBezTo>
                    <a:pt x="1" y="301"/>
                    <a:pt x="88" y="387"/>
                    <a:pt x="195" y="387"/>
                  </a:cubicBezTo>
                  <a:cubicBezTo>
                    <a:pt x="301" y="387"/>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
            <p:cNvSpPr/>
            <p:nvPr/>
          </p:nvSpPr>
          <p:spPr>
            <a:xfrm>
              <a:off x="6650000" y="2807025"/>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
            <p:cNvSpPr/>
            <p:nvPr/>
          </p:nvSpPr>
          <p:spPr>
            <a:xfrm>
              <a:off x="6709425" y="2745950"/>
              <a:ext cx="12950" cy="9675"/>
            </a:xfrm>
            <a:custGeom>
              <a:avLst/>
              <a:gdLst/>
              <a:ahLst/>
              <a:cxnLst/>
              <a:rect l="l" t="t" r="r" b="b"/>
              <a:pathLst>
                <a:path w="518" h="387" extrusionOk="0">
                  <a:moveTo>
                    <a:pt x="260" y="1"/>
                  </a:moveTo>
                  <a:cubicBezTo>
                    <a:pt x="211" y="1"/>
                    <a:pt x="161" y="20"/>
                    <a:pt x="124" y="58"/>
                  </a:cubicBezTo>
                  <a:cubicBezTo>
                    <a:pt x="1" y="179"/>
                    <a:pt x="87" y="387"/>
                    <a:pt x="260" y="387"/>
                  </a:cubicBezTo>
                  <a:cubicBezTo>
                    <a:pt x="431" y="387"/>
                    <a:pt x="518" y="179"/>
                    <a:pt x="396" y="58"/>
                  </a:cubicBezTo>
                  <a:cubicBezTo>
                    <a:pt x="359" y="20"/>
                    <a:pt x="309"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
            <p:cNvSpPr/>
            <p:nvPr/>
          </p:nvSpPr>
          <p:spPr>
            <a:xfrm>
              <a:off x="6741600" y="2715425"/>
              <a:ext cx="9700" cy="9650"/>
            </a:xfrm>
            <a:custGeom>
              <a:avLst/>
              <a:gdLst/>
              <a:ahLst/>
              <a:cxnLst/>
              <a:rect l="l" t="t" r="r" b="b"/>
              <a:pathLst>
                <a:path w="388" h="386" extrusionOk="0">
                  <a:moveTo>
                    <a:pt x="195" y="1"/>
                  </a:moveTo>
                  <a:cubicBezTo>
                    <a:pt x="87" y="1"/>
                    <a:pt x="1" y="87"/>
                    <a:pt x="1" y="193"/>
                  </a:cubicBezTo>
                  <a:cubicBezTo>
                    <a:pt x="1" y="299"/>
                    <a:pt x="87" y="386"/>
                    <a:pt x="195" y="386"/>
                  </a:cubicBezTo>
                  <a:cubicBezTo>
                    <a:pt x="301" y="386"/>
                    <a:pt x="387" y="299"/>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
            <p:cNvSpPr/>
            <p:nvPr/>
          </p:nvSpPr>
          <p:spPr>
            <a:xfrm>
              <a:off x="6772150" y="2684900"/>
              <a:ext cx="9700" cy="9650"/>
            </a:xfrm>
            <a:custGeom>
              <a:avLst/>
              <a:gdLst/>
              <a:ahLst/>
              <a:cxnLst/>
              <a:rect l="l" t="t" r="r" b="b"/>
              <a:pathLst>
                <a:path w="388" h="386" extrusionOk="0">
                  <a:moveTo>
                    <a:pt x="193" y="0"/>
                  </a:moveTo>
                  <a:cubicBezTo>
                    <a:pt x="87" y="0"/>
                    <a:pt x="0" y="86"/>
                    <a:pt x="0" y="193"/>
                  </a:cubicBezTo>
                  <a:cubicBezTo>
                    <a:pt x="0" y="299"/>
                    <a:pt x="87" y="385"/>
                    <a:pt x="193" y="385"/>
                  </a:cubicBezTo>
                  <a:cubicBezTo>
                    <a:pt x="301" y="385"/>
                    <a:pt x="387" y="299"/>
                    <a:pt x="387" y="193"/>
                  </a:cubicBezTo>
                  <a:cubicBezTo>
                    <a:pt x="387" y="86"/>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
            <p:cNvSpPr/>
            <p:nvPr/>
          </p:nvSpPr>
          <p:spPr>
            <a:xfrm>
              <a:off x="6802700" y="2654350"/>
              <a:ext cx="9675" cy="9675"/>
            </a:xfrm>
            <a:custGeom>
              <a:avLst/>
              <a:gdLst/>
              <a:ahLst/>
              <a:cxnLst/>
              <a:rect l="l" t="t" r="r" b="b"/>
              <a:pathLst>
                <a:path w="387" h="387" extrusionOk="0">
                  <a:moveTo>
                    <a:pt x="193" y="0"/>
                  </a:moveTo>
                  <a:cubicBezTo>
                    <a:pt x="87" y="0"/>
                    <a:pt x="0" y="87"/>
                    <a:pt x="0" y="193"/>
                  </a:cubicBezTo>
                  <a:cubicBezTo>
                    <a:pt x="0" y="300"/>
                    <a:pt x="87" y="387"/>
                    <a:pt x="193" y="387"/>
                  </a:cubicBezTo>
                  <a:cubicBezTo>
                    <a:pt x="300" y="387"/>
                    <a:pt x="387" y="300"/>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
            <p:cNvSpPr/>
            <p:nvPr/>
          </p:nvSpPr>
          <p:spPr>
            <a:xfrm>
              <a:off x="6617825" y="2837550"/>
              <a:ext cx="12950" cy="9700"/>
            </a:xfrm>
            <a:custGeom>
              <a:avLst/>
              <a:gdLst/>
              <a:ahLst/>
              <a:cxnLst/>
              <a:rect l="l" t="t" r="r" b="b"/>
              <a:pathLst>
                <a:path w="518" h="388" extrusionOk="0">
                  <a:moveTo>
                    <a:pt x="259" y="1"/>
                  </a:moveTo>
                  <a:cubicBezTo>
                    <a:pt x="210" y="1"/>
                    <a:pt x="160" y="20"/>
                    <a:pt x="122" y="58"/>
                  </a:cubicBezTo>
                  <a:cubicBezTo>
                    <a:pt x="1" y="179"/>
                    <a:pt x="87" y="388"/>
                    <a:pt x="260" y="388"/>
                  </a:cubicBezTo>
                  <a:cubicBezTo>
                    <a:pt x="431" y="388"/>
                    <a:pt x="518" y="179"/>
                    <a:pt x="397" y="58"/>
                  </a:cubicBezTo>
                  <a:cubicBezTo>
                    <a:pt x="359" y="20"/>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
            <p:cNvSpPr/>
            <p:nvPr/>
          </p:nvSpPr>
          <p:spPr>
            <a:xfrm>
              <a:off x="6495775" y="3019200"/>
              <a:ext cx="9650" cy="9700"/>
            </a:xfrm>
            <a:custGeom>
              <a:avLst/>
              <a:gdLst/>
              <a:ahLst/>
              <a:cxnLst/>
              <a:rect l="l" t="t" r="r" b="b"/>
              <a:pathLst>
                <a:path w="386" h="388" extrusionOk="0">
                  <a:moveTo>
                    <a:pt x="193" y="1"/>
                  </a:moveTo>
                  <a:cubicBezTo>
                    <a:pt x="87" y="1"/>
                    <a:pt x="0" y="87"/>
                    <a:pt x="0" y="195"/>
                  </a:cubicBezTo>
                  <a:cubicBezTo>
                    <a:pt x="0" y="301"/>
                    <a:pt x="87" y="387"/>
                    <a:pt x="193" y="387"/>
                  </a:cubicBezTo>
                  <a:cubicBezTo>
                    <a:pt x="299" y="387"/>
                    <a:pt x="385" y="301"/>
                    <a:pt x="385" y="195"/>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
            <p:cNvSpPr/>
            <p:nvPr/>
          </p:nvSpPr>
          <p:spPr>
            <a:xfrm>
              <a:off x="6556825" y="2958150"/>
              <a:ext cx="9675" cy="9650"/>
            </a:xfrm>
            <a:custGeom>
              <a:avLst/>
              <a:gdLst/>
              <a:ahLst/>
              <a:cxnLst/>
              <a:rect l="l" t="t" r="r" b="b"/>
              <a:pathLst>
                <a:path w="387" h="386" extrusionOk="0">
                  <a:moveTo>
                    <a:pt x="194" y="1"/>
                  </a:moveTo>
                  <a:cubicBezTo>
                    <a:pt x="87" y="1"/>
                    <a:pt x="0" y="87"/>
                    <a:pt x="0" y="193"/>
                  </a:cubicBezTo>
                  <a:cubicBezTo>
                    <a:pt x="0" y="299"/>
                    <a:pt x="87" y="386"/>
                    <a:pt x="194" y="386"/>
                  </a:cubicBezTo>
                  <a:cubicBezTo>
                    <a:pt x="301" y="386"/>
                    <a:pt x="387" y="299"/>
                    <a:pt x="387" y="193"/>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
            <p:cNvSpPr/>
            <p:nvPr/>
          </p:nvSpPr>
          <p:spPr>
            <a:xfrm>
              <a:off x="6617900" y="2897075"/>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300" y="387"/>
                    <a:pt x="386" y="300"/>
                    <a:pt x="386" y="194"/>
                  </a:cubicBezTo>
                  <a:cubicBezTo>
                    <a:pt x="386"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
            <p:cNvSpPr/>
            <p:nvPr/>
          </p:nvSpPr>
          <p:spPr>
            <a:xfrm>
              <a:off x="6707875" y="2805450"/>
              <a:ext cx="12950" cy="9675"/>
            </a:xfrm>
            <a:custGeom>
              <a:avLst/>
              <a:gdLst/>
              <a:ahLst/>
              <a:cxnLst/>
              <a:rect l="l" t="t" r="r" b="b"/>
              <a:pathLst>
                <a:path w="518" h="387" extrusionOk="0">
                  <a:moveTo>
                    <a:pt x="259" y="1"/>
                  </a:moveTo>
                  <a:cubicBezTo>
                    <a:pt x="210" y="1"/>
                    <a:pt x="161" y="20"/>
                    <a:pt x="123" y="58"/>
                  </a:cubicBezTo>
                  <a:cubicBezTo>
                    <a:pt x="1" y="179"/>
                    <a:pt x="87" y="387"/>
                    <a:pt x="260" y="387"/>
                  </a:cubicBezTo>
                  <a:cubicBezTo>
                    <a:pt x="431" y="387"/>
                    <a:pt x="518" y="179"/>
                    <a:pt x="396" y="58"/>
                  </a:cubicBezTo>
                  <a:cubicBezTo>
                    <a:pt x="358" y="20"/>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
            <p:cNvSpPr/>
            <p:nvPr/>
          </p:nvSpPr>
          <p:spPr>
            <a:xfrm>
              <a:off x="6465225" y="3049750"/>
              <a:ext cx="9650" cy="9700"/>
            </a:xfrm>
            <a:custGeom>
              <a:avLst/>
              <a:gdLst/>
              <a:ahLst/>
              <a:cxnLst/>
              <a:rect l="l" t="t" r="r" b="b"/>
              <a:pathLst>
                <a:path w="386" h="388" extrusionOk="0">
                  <a:moveTo>
                    <a:pt x="193" y="1"/>
                  </a:moveTo>
                  <a:cubicBezTo>
                    <a:pt x="87" y="1"/>
                    <a:pt x="1" y="87"/>
                    <a:pt x="1" y="193"/>
                  </a:cubicBezTo>
                  <a:cubicBezTo>
                    <a:pt x="1" y="301"/>
                    <a:pt x="87" y="387"/>
                    <a:pt x="193" y="387"/>
                  </a:cubicBezTo>
                  <a:cubicBezTo>
                    <a:pt x="299" y="387"/>
                    <a:pt x="386" y="301"/>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
            <p:cNvSpPr/>
            <p:nvPr/>
          </p:nvSpPr>
          <p:spPr>
            <a:xfrm>
              <a:off x="6526275" y="2988675"/>
              <a:ext cx="9700" cy="9675"/>
            </a:xfrm>
            <a:custGeom>
              <a:avLst/>
              <a:gdLst/>
              <a:ahLst/>
              <a:cxnLst/>
              <a:rect l="l" t="t" r="r" b="b"/>
              <a:pathLst>
                <a:path w="388" h="387" extrusionOk="0">
                  <a:moveTo>
                    <a:pt x="195" y="0"/>
                  </a:moveTo>
                  <a:cubicBezTo>
                    <a:pt x="87" y="0"/>
                    <a:pt x="1" y="88"/>
                    <a:pt x="1" y="194"/>
                  </a:cubicBezTo>
                  <a:cubicBezTo>
                    <a:pt x="1" y="300"/>
                    <a:pt x="87" y="387"/>
                    <a:pt x="195" y="387"/>
                  </a:cubicBezTo>
                  <a:cubicBezTo>
                    <a:pt x="301" y="387"/>
                    <a:pt x="387" y="300"/>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
            <p:cNvSpPr/>
            <p:nvPr/>
          </p:nvSpPr>
          <p:spPr>
            <a:xfrm>
              <a:off x="6587375" y="2927625"/>
              <a:ext cx="9675" cy="9675"/>
            </a:xfrm>
            <a:custGeom>
              <a:avLst/>
              <a:gdLst/>
              <a:ahLst/>
              <a:cxnLst/>
              <a:rect l="l" t="t" r="r" b="b"/>
              <a:pathLst>
                <a:path w="387" h="387" extrusionOk="0">
                  <a:moveTo>
                    <a:pt x="193" y="0"/>
                  </a:moveTo>
                  <a:cubicBezTo>
                    <a:pt x="87" y="0"/>
                    <a:pt x="0" y="86"/>
                    <a:pt x="0" y="193"/>
                  </a:cubicBezTo>
                  <a:cubicBezTo>
                    <a:pt x="0" y="300"/>
                    <a:pt x="87" y="387"/>
                    <a:pt x="193" y="387"/>
                  </a:cubicBezTo>
                  <a:cubicBezTo>
                    <a:pt x="300" y="387"/>
                    <a:pt x="387" y="300"/>
                    <a:pt x="387" y="193"/>
                  </a:cubicBezTo>
                  <a:cubicBezTo>
                    <a:pt x="387" y="86"/>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
            <p:cNvSpPr/>
            <p:nvPr/>
          </p:nvSpPr>
          <p:spPr>
            <a:xfrm>
              <a:off x="6677325" y="2836000"/>
              <a:ext cx="12950" cy="9675"/>
            </a:xfrm>
            <a:custGeom>
              <a:avLst/>
              <a:gdLst/>
              <a:ahLst/>
              <a:cxnLst/>
              <a:rect l="l" t="t" r="r" b="b"/>
              <a:pathLst>
                <a:path w="518" h="387" extrusionOk="0">
                  <a:moveTo>
                    <a:pt x="259" y="1"/>
                  </a:moveTo>
                  <a:cubicBezTo>
                    <a:pt x="210" y="1"/>
                    <a:pt x="161" y="19"/>
                    <a:pt x="124" y="57"/>
                  </a:cubicBezTo>
                  <a:cubicBezTo>
                    <a:pt x="1" y="179"/>
                    <a:pt x="87" y="386"/>
                    <a:pt x="260" y="386"/>
                  </a:cubicBezTo>
                  <a:cubicBezTo>
                    <a:pt x="431" y="386"/>
                    <a:pt x="518" y="179"/>
                    <a:pt x="396" y="57"/>
                  </a:cubicBezTo>
                  <a:cubicBezTo>
                    <a:pt x="359" y="19"/>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
            <p:cNvSpPr/>
            <p:nvPr/>
          </p:nvSpPr>
          <p:spPr>
            <a:xfrm>
              <a:off x="6740050" y="2774925"/>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
            <p:cNvSpPr/>
            <p:nvPr/>
          </p:nvSpPr>
          <p:spPr>
            <a:xfrm>
              <a:off x="6770600" y="2744375"/>
              <a:ext cx="9675" cy="9700"/>
            </a:xfrm>
            <a:custGeom>
              <a:avLst/>
              <a:gdLst/>
              <a:ahLst/>
              <a:cxnLst/>
              <a:rect l="l" t="t" r="r" b="b"/>
              <a:pathLst>
                <a:path w="387" h="388" extrusionOk="0">
                  <a:moveTo>
                    <a:pt x="193" y="1"/>
                  </a:moveTo>
                  <a:cubicBezTo>
                    <a:pt x="87" y="1"/>
                    <a:pt x="0" y="87"/>
                    <a:pt x="0" y="193"/>
                  </a:cubicBezTo>
                  <a:cubicBezTo>
                    <a:pt x="0" y="301"/>
                    <a:pt x="87" y="388"/>
                    <a:pt x="193" y="388"/>
                  </a:cubicBezTo>
                  <a:cubicBezTo>
                    <a:pt x="299" y="388"/>
                    <a:pt x="387" y="301"/>
                    <a:pt x="387" y="193"/>
                  </a:cubicBezTo>
                  <a:cubicBezTo>
                    <a:pt x="387"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
            <p:cNvSpPr/>
            <p:nvPr/>
          </p:nvSpPr>
          <p:spPr>
            <a:xfrm>
              <a:off x="6801150" y="2713850"/>
              <a:ext cx="9650" cy="9675"/>
            </a:xfrm>
            <a:custGeom>
              <a:avLst/>
              <a:gdLst/>
              <a:ahLst/>
              <a:cxnLst/>
              <a:rect l="l" t="t" r="r" b="b"/>
              <a:pathLst>
                <a:path w="386" h="387" extrusionOk="0">
                  <a:moveTo>
                    <a:pt x="193" y="0"/>
                  </a:moveTo>
                  <a:cubicBezTo>
                    <a:pt x="87" y="0"/>
                    <a:pt x="0" y="87"/>
                    <a:pt x="0" y="194"/>
                  </a:cubicBezTo>
                  <a:cubicBezTo>
                    <a:pt x="0" y="300"/>
                    <a:pt x="87" y="387"/>
                    <a:pt x="193" y="387"/>
                  </a:cubicBezTo>
                  <a:cubicBezTo>
                    <a:pt x="299" y="387"/>
                    <a:pt x="385" y="300"/>
                    <a:pt x="385" y="194"/>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
            <p:cNvSpPr/>
            <p:nvPr/>
          </p:nvSpPr>
          <p:spPr>
            <a:xfrm>
              <a:off x="6831650" y="2683325"/>
              <a:ext cx="9675" cy="9650"/>
            </a:xfrm>
            <a:custGeom>
              <a:avLst/>
              <a:gdLst/>
              <a:ahLst/>
              <a:cxnLst/>
              <a:rect l="l" t="t" r="r" b="b"/>
              <a:pathLst>
                <a:path w="387" h="386" extrusionOk="0">
                  <a:moveTo>
                    <a:pt x="194" y="1"/>
                  </a:moveTo>
                  <a:cubicBezTo>
                    <a:pt x="87" y="1"/>
                    <a:pt x="0" y="87"/>
                    <a:pt x="0" y="193"/>
                  </a:cubicBezTo>
                  <a:cubicBezTo>
                    <a:pt x="0" y="300"/>
                    <a:pt x="87" y="386"/>
                    <a:pt x="194" y="386"/>
                  </a:cubicBezTo>
                  <a:cubicBezTo>
                    <a:pt x="301" y="386"/>
                    <a:pt x="387" y="300"/>
                    <a:pt x="387" y="193"/>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
            <p:cNvSpPr/>
            <p:nvPr/>
          </p:nvSpPr>
          <p:spPr>
            <a:xfrm>
              <a:off x="6648450" y="2866525"/>
              <a:ext cx="9650" cy="9700"/>
            </a:xfrm>
            <a:custGeom>
              <a:avLst/>
              <a:gdLst/>
              <a:ahLst/>
              <a:cxnLst/>
              <a:rect l="l" t="t" r="r" b="b"/>
              <a:pathLst>
                <a:path w="386" h="388" extrusionOk="0">
                  <a:moveTo>
                    <a:pt x="193" y="1"/>
                  </a:moveTo>
                  <a:cubicBezTo>
                    <a:pt x="87" y="1"/>
                    <a:pt x="1" y="87"/>
                    <a:pt x="1" y="195"/>
                  </a:cubicBezTo>
                  <a:cubicBezTo>
                    <a:pt x="1" y="301"/>
                    <a:pt x="87" y="387"/>
                    <a:pt x="193" y="387"/>
                  </a:cubicBezTo>
                  <a:cubicBezTo>
                    <a:pt x="299" y="387"/>
                    <a:pt x="386" y="301"/>
                    <a:pt x="386" y="195"/>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
            <p:cNvSpPr/>
            <p:nvPr/>
          </p:nvSpPr>
          <p:spPr>
            <a:xfrm>
              <a:off x="6524725" y="3048200"/>
              <a:ext cx="9700" cy="9650"/>
            </a:xfrm>
            <a:custGeom>
              <a:avLst/>
              <a:gdLst/>
              <a:ahLst/>
              <a:cxnLst/>
              <a:rect l="l" t="t" r="r" b="b"/>
              <a:pathLst>
                <a:path w="388" h="386" extrusionOk="0">
                  <a:moveTo>
                    <a:pt x="193" y="0"/>
                  </a:moveTo>
                  <a:cubicBezTo>
                    <a:pt x="87" y="0"/>
                    <a:pt x="0" y="87"/>
                    <a:pt x="0" y="193"/>
                  </a:cubicBezTo>
                  <a:cubicBezTo>
                    <a:pt x="0" y="299"/>
                    <a:pt x="87" y="386"/>
                    <a:pt x="193" y="386"/>
                  </a:cubicBezTo>
                  <a:cubicBezTo>
                    <a:pt x="301" y="386"/>
                    <a:pt x="387" y="299"/>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
            <p:cNvSpPr/>
            <p:nvPr/>
          </p:nvSpPr>
          <p:spPr>
            <a:xfrm>
              <a:off x="6585825" y="2987100"/>
              <a:ext cx="9650" cy="9700"/>
            </a:xfrm>
            <a:custGeom>
              <a:avLst/>
              <a:gdLst/>
              <a:ahLst/>
              <a:cxnLst/>
              <a:rect l="l" t="t" r="r" b="b"/>
              <a:pathLst>
                <a:path w="386" h="388" extrusionOk="0">
                  <a:moveTo>
                    <a:pt x="193" y="1"/>
                  </a:moveTo>
                  <a:cubicBezTo>
                    <a:pt x="86" y="1"/>
                    <a:pt x="0" y="87"/>
                    <a:pt x="0" y="195"/>
                  </a:cubicBezTo>
                  <a:cubicBezTo>
                    <a:pt x="0" y="301"/>
                    <a:pt x="86" y="387"/>
                    <a:pt x="193" y="387"/>
                  </a:cubicBezTo>
                  <a:cubicBezTo>
                    <a:pt x="299" y="387"/>
                    <a:pt x="385" y="301"/>
                    <a:pt x="385" y="195"/>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
            <p:cNvSpPr/>
            <p:nvPr/>
          </p:nvSpPr>
          <p:spPr>
            <a:xfrm>
              <a:off x="6646875" y="2926050"/>
              <a:ext cx="9675" cy="9650"/>
            </a:xfrm>
            <a:custGeom>
              <a:avLst/>
              <a:gdLst/>
              <a:ahLst/>
              <a:cxnLst/>
              <a:rect l="l" t="t" r="r" b="b"/>
              <a:pathLst>
                <a:path w="387" h="386" extrusionOk="0">
                  <a:moveTo>
                    <a:pt x="194" y="1"/>
                  </a:moveTo>
                  <a:cubicBezTo>
                    <a:pt x="86" y="1"/>
                    <a:pt x="0" y="87"/>
                    <a:pt x="0" y="193"/>
                  </a:cubicBezTo>
                  <a:cubicBezTo>
                    <a:pt x="0" y="300"/>
                    <a:pt x="86" y="386"/>
                    <a:pt x="194" y="386"/>
                  </a:cubicBezTo>
                  <a:cubicBezTo>
                    <a:pt x="300" y="386"/>
                    <a:pt x="387" y="300"/>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
            <p:cNvSpPr/>
            <p:nvPr/>
          </p:nvSpPr>
          <p:spPr>
            <a:xfrm>
              <a:off x="6736875" y="2834425"/>
              <a:ext cx="12900" cy="9700"/>
            </a:xfrm>
            <a:custGeom>
              <a:avLst/>
              <a:gdLst/>
              <a:ahLst/>
              <a:cxnLst/>
              <a:rect l="l" t="t" r="r" b="b"/>
              <a:pathLst>
                <a:path w="516" h="388" extrusionOk="0">
                  <a:moveTo>
                    <a:pt x="258" y="1"/>
                  </a:moveTo>
                  <a:cubicBezTo>
                    <a:pt x="209" y="1"/>
                    <a:pt x="159" y="20"/>
                    <a:pt x="122" y="57"/>
                  </a:cubicBezTo>
                  <a:cubicBezTo>
                    <a:pt x="0" y="179"/>
                    <a:pt x="87" y="387"/>
                    <a:pt x="258" y="387"/>
                  </a:cubicBezTo>
                  <a:cubicBezTo>
                    <a:pt x="431" y="387"/>
                    <a:pt x="516" y="179"/>
                    <a:pt x="394" y="57"/>
                  </a:cubicBezTo>
                  <a:cubicBezTo>
                    <a:pt x="356" y="20"/>
                    <a:pt x="307" y="1"/>
                    <a:pt x="25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
            <p:cNvSpPr/>
            <p:nvPr/>
          </p:nvSpPr>
          <p:spPr>
            <a:xfrm>
              <a:off x="6494175" y="3078700"/>
              <a:ext cx="9700" cy="9700"/>
            </a:xfrm>
            <a:custGeom>
              <a:avLst/>
              <a:gdLst/>
              <a:ahLst/>
              <a:cxnLst/>
              <a:rect l="l" t="t" r="r" b="b"/>
              <a:pathLst>
                <a:path w="388" h="388" extrusionOk="0">
                  <a:moveTo>
                    <a:pt x="195" y="1"/>
                  </a:moveTo>
                  <a:cubicBezTo>
                    <a:pt x="87" y="1"/>
                    <a:pt x="1" y="89"/>
                    <a:pt x="1" y="195"/>
                  </a:cubicBezTo>
                  <a:cubicBezTo>
                    <a:pt x="1" y="301"/>
                    <a:pt x="87" y="387"/>
                    <a:pt x="195" y="387"/>
                  </a:cubicBezTo>
                  <a:cubicBezTo>
                    <a:pt x="301" y="387"/>
                    <a:pt x="387" y="301"/>
                    <a:pt x="387" y="195"/>
                  </a:cubicBezTo>
                  <a:cubicBezTo>
                    <a:pt x="387" y="89"/>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
            <p:cNvSpPr/>
            <p:nvPr/>
          </p:nvSpPr>
          <p:spPr>
            <a:xfrm>
              <a:off x="6555275" y="301765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0" y="387"/>
                    <a:pt x="387" y="301"/>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
            <p:cNvSpPr/>
            <p:nvPr/>
          </p:nvSpPr>
          <p:spPr>
            <a:xfrm>
              <a:off x="6616350" y="2956575"/>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299" y="387"/>
                    <a:pt x="386" y="300"/>
                    <a:pt x="386" y="194"/>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
            <p:cNvSpPr/>
            <p:nvPr/>
          </p:nvSpPr>
          <p:spPr>
            <a:xfrm>
              <a:off x="6707950" y="2864975"/>
              <a:ext cx="9700" cy="9675"/>
            </a:xfrm>
            <a:custGeom>
              <a:avLst/>
              <a:gdLst/>
              <a:ahLst/>
              <a:cxnLst/>
              <a:rect l="l" t="t" r="r" b="b"/>
              <a:pathLst>
                <a:path w="388" h="387" extrusionOk="0">
                  <a:moveTo>
                    <a:pt x="193" y="0"/>
                  </a:moveTo>
                  <a:cubicBezTo>
                    <a:pt x="87" y="0"/>
                    <a:pt x="1" y="87"/>
                    <a:pt x="1" y="193"/>
                  </a:cubicBezTo>
                  <a:cubicBezTo>
                    <a:pt x="1" y="301"/>
                    <a:pt x="87" y="387"/>
                    <a:pt x="193" y="387"/>
                  </a:cubicBezTo>
                  <a:cubicBezTo>
                    <a:pt x="301" y="387"/>
                    <a:pt x="387" y="301"/>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
            <p:cNvSpPr/>
            <p:nvPr/>
          </p:nvSpPr>
          <p:spPr>
            <a:xfrm>
              <a:off x="6769050" y="2803875"/>
              <a:ext cx="9650" cy="9700"/>
            </a:xfrm>
            <a:custGeom>
              <a:avLst/>
              <a:gdLst/>
              <a:ahLst/>
              <a:cxnLst/>
              <a:rect l="l" t="t" r="r" b="b"/>
              <a:pathLst>
                <a:path w="386" h="388" extrusionOk="0">
                  <a:moveTo>
                    <a:pt x="193" y="1"/>
                  </a:moveTo>
                  <a:cubicBezTo>
                    <a:pt x="87" y="1"/>
                    <a:pt x="0" y="87"/>
                    <a:pt x="0" y="195"/>
                  </a:cubicBezTo>
                  <a:cubicBezTo>
                    <a:pt x="0" y="301"/>
                    <a:pt x="87" y="387"/>
                    <a:pt x="193" y="387"/>
                  </a:cubicBezTo>
                  <a:cubicBezTo>
                    <a:pt x="299" y="387"/>
                    <a:pt x="385" y="301"/>
                    <a:pt x="385" y="195"/>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
            <p:cNvSpPr/>
            <p:nvPr/>
          </p:nvSpPr>
          <p:spPr>
            <a:xfrm>
              <a:off x="6797925" y="2773350"/>
              <a:ext cx="12950" cy="9675"/>
            </a:xfrm>
            <a:custGeom>
              <a:avLst/>
              <a:gdLst/>
              <a:ahLst/>
              <a:cxnLst/>
              <a:rect l="l" t="t" r="r" b="b"/>
              <a:pathLst>
                <a:path w="518" h="387" extrusionOk="0">
                  <a:moveTo>
                    <a:pt x="259" y="1"/>
                  </a:moveTo>
                  <a:cubicBezTo>
                    <a:pt x="209" y="1"/>
                    <a:pt x="160" y="20"/>
                    <a:pt x="123" y="58"/>
                  </a:cubicBezTo>
                  <a:cubicBezTo>
                    <a:pt x="0" y="179"/>
                    <a:pt x="87" y="387"/>
                    <a:pt x="259" y="387"/>
                  </a:cubicBezTo>
                  <a:cubicBezTo>
                    <a:pt x="431" y="387"/>
                    <a:pt x="517" y="179"/>
                    <a:pt x="396" y="58"/>
                  </a:cubicBezTo>
                  <a:cubicBezTo>
                    <a:pt x="358" y="20"/>
                    <a:pt x="308"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
            <p:cNvSpPr/>
            <p:nvPr/>
          </p:nvSpPr>
          <p:spPr>
            <a:xfrm>
              <a:off x="6830100" y="2742825"/>
              <a:ext cx="9675" cy="9650"/>
            </a:xfrm>
            <a:custGeom>
              <a:avLst/>
              <a:gdLst/>
              <a:ahLst/>
              <a:cxnLst/>
              <a:rect l="l" t="t" r="r" b="b"/>
              <a:pathLst>
                <a:path w="387" h="386" extrusionOk="0">
                  <a:moveTo>
                    <a:pt x="194" y="1"/>
                  </a:moveTo>
                  <a:cubicBezTo>
                    <a:pt x="87" y="1"/>
                    <a:pt x="0" y="87"/>
                    <a:pt x="0" y="193"/>
                  </a:cubicBezTo>
                  <a:cubicBezTo>
                    <a:pt x="0" y="299"/>
                    <a:pt x="87" y="386"/>
                    <a:pt x="194" y="386"/>
                  </a:cubicBezTo>
                  <a:cubicBezTo>
                    <a:pt x="300" y="386"/>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
            <p:cNvSpPr/>
            <p:nvPr/>
          </p:nvSpPr>
          <p:spPr>
            <a:xfrm>
              <a:off x="6860650" y="2712300"/>
              <a:ext cx="9675" cy="9675"/>
            </a:xfrm>
            <a:custGeom>
              <a:avLst/>
              <a:gdLst/>
              <a:ahLst/>
              <a:cxnLst/>
              <a:rect l="l" t="t" r="r" b="b"/>
              <a:pathLst>
                <a:path w="387" h="387" extrusionOk="0">
                  <a:moveTo>
                    <a:pt x="193" y="0"/>
                  </a:moveTo>
                  <a:cubicBezTo>
                    <a:pt x="86" y="0"/>
                    <a:pt x="0" y="86"/>
                    <a:pt x="0" y="193"/>
                  </a:cubicBezTo>
                  <a:cubicBezTo>
                    <a:pt x="0" y="300"/>
                    <a:pt x="86" y="387"/>
                    <a:pt x="193" y="387"/>
                  </a:cubicBezTo>
                  <a:cubicBezTo>
                    <a:pt x="300" y="387"/>
                    <a:pt x="387" y="300"/>
                    <a:pt x="387" y="193"/>
                  </a:cubicBezTo>
                  <a:cubicBezTo>
                    <a:pt x="387" y="86"/>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
            <p:cNvSpPr/>
            <p:nvPr/>
          </p:nvSpPr>
          <p:spPr>
            <a:xfrm>
              <a:off x="6677400" y="2895525"/>
              <a:ext cx="9700" cy="9675"/>
            </a:xfrm>
            <a:custGeom>
              <a:avLst/>
              <a:gdLst/>
              <a:ahLst/>
              <a:cxnLst/>
              <a:rect l="l" t="t" r="r" b="b"/>
              <a:pathLst>
                <a:path w="388" h="387" extrusionOk="0">
                  <a:moveTo>
                    <a:pt x="193" y="0"/>
                  </a:moveTo>
                  <a:cubicBezTo>
                    <a:pt x="87" y="0"/>
                    <a:pt x="1" y="87"/>
                    <a:pt x="1" y="193"/>
                  </a:cubicBezTo>
                  <a:cubicBezTo>
                    <a:pt x="1" y="299"/>
                    <a:pt x="87" y="387"/>
                    <a:pt x="193" y="387"/>
                  </a:cubicBezTo>
                  <a:cubicBezTo>
                    <a:pt x="301" y="387"/>
                    <a:pt x="387" y="299"/>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
            <p:cNvSpPr/>
            <p:nvPr/>
          </p:nvSpPr>
          <p:spPr>
            <a:xfrm>
              <a:off x="6552050" y="3077175"/>
              <a:ext cx="12950" cy="9675"/>
            </a:xfrm>
            <a:custGeom>
              <a:avLst/>
              <a:gdLst/>
              <a:ahLst/>
              <a:cxnLst/>
              <a:rect l="l" t="t" r="r" b="b"/>
              <a:pathLst>
                <a:path w="518" h="387" extrusionOk="0">
                  <a:moveTo>
                    <a:pt x="260" y="0"/>
                  </a:moveTo>
                  <a:cubicBezTo>
                    <a:pt x="210" y="0"/>
                    <a:pt x="161" y="19"/>
                    <a:pt x="123" y="57"/>
                  </a:cubicBezTo>
                  <a:cubicBezTo>
                    <a:pt x="0" y="178"/>
                    <a:pt x="87" y="386"/>
                    <a:pt x="260" y="386"/>
                  </a:cubicBezTo>
                  <a:cubicBezTo>
                    <a:pt x="431" y="386"/>
                    <a:pt x="517" y="178"/>
                    <a:pt x="396" y="57"/>
                  </a:cubicBezTo>
                  <a:cubicBezTo>
                    <a:pt x="358" y="19"/>
                    <a:pt x="309"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
            <p:cNvSpPr/>
            <p:nvPr/>
          </p:nvSpPr>
          <p:spPr>
            <a:xfrm>
              <a:off x="6614775" y="3016100"/>
              <a:ext cx="9675" cy="9650"/>
            </a:xfrm>
            <a:custGeom>
              <a:avLst/>
              <a:gdLst/>
              <a:ahLst/>
              <a:cxnLst/>
              <a:rect l="l" t="t" r="r" b="b"/>
              <a:pathLst>
                <a:path w="387" h="386" extrusionOk="0">
                  <a:moveTo>
                    <a:pt x="194" y="1"/>
                  </a:moveTo>
                  <a:cubicBezTo>
                    <a:pt x="87" y="1"/>
                    <a:pt x="0" y="87"/>
                    <a:pt x="0" y="193"/>
                  </a:cubicBezTo>
                  <a:cubicBezTo>
                    <a:pt x="0" y="299"/>
                    <a:pt x="87" y="386"/>
                    <a:pt x="194" y="386"/>
                  </a:cubicBezTo>
                  <a:cubicBezTo>
                    <a:pt x="300" y="386"/>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
            <p:cNvSpPr/>
            <p:nvPr/>
          </p:nvSpPr>
          <p:spPr>
            <a:xfrm>
              <a:off x="6675850" y="2955025"/>
              <a:ext cx="9700" cy="9675"/>
            </a:xfrm>
            <a:custGeom>
              <a:avLst/>
              <a:gdLst/>
              <a:ahLst/>
              <a:cxnLst/>
              <a:rect l="l" t="t" r="r" b="b"/>
              <a:pathLst>
                <a:path w="388" h="387" extrusionOk="0">
                  <a:moveTo>
                    <a:pt x="193" y="0"/>
                  </a:moveTo>
                  <a:cubicBezTo>
                    <a:pt x="87" y="0"/>
                    <a:pt x="1" y="86"/>
                    <a:pt x="1" y="193"/>
                  </a:cubicBezTo>
                  <a:cubicBezTo>
                    <a:pt x="1" y="300"/>
                    <a:pt x="87" y="387"/>
                    <a:pt x="193" y="387"/>
                  </a:cubicBezTo>
                  <a:cubicBezTo>
                    <a:pt x="299" y="387"/>
                    <a:pt x="387" y="300"/>
                    <a:pt x="387" y="193"/>
                  </a:cubicBezTo>
                  <a:cubicBezTo>
                    <a:pt x="387" y="86"/>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
            <p:cNvSpPr/>
            <p:nvPr/>
          </p:nvSpPr>
          <p:spPr>
            <a:xfrm>
              <a:off x="6767450" y="2863425"/>
              <a:ext cx="9700" cy="9650"/>
            </a:xfrm>
            <a:custGeom>
              <a:avLst/>
              <a:gdLst/>
              <a:ahLst/>
              <a:cxnLst/>
              <a:rect l="l" t="t" r="r" b="b"/>
              <a:pathLst>
                <a:path w="388" h="386" extrusionOk="0">
                  <a:moveTo>
                    <a:pt x="193" y="0"/>
                  </a:moveTo>
                  <a:cubicBezTo>
                    <a:pt x="87" y="0"/>
                    <a:pt x="1" y="87"/>
                    <a:pt x="1" y="193"/>
                  </a:cubicBezTo>
                  <a:cubicBezTo>
                    <a:pt x="1" y="299"/>
                    <a:pt x="87" y="385"/>
                    <a:pt x="193" y="385"/>
                  </a:cubicBezTo>
                  <a:cubicBezTo>
                    <a:pt x="301" y="385"/>
                    <a:pt x="387" y="299"/>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
            <p:cNvSpPr/>
            <p:nvPr/>
          </p:nvSpPr>
          <p:spPr>
            <a:xfrm>
              <a:off x="6523175" y="3107700"/>
              <a:ext cx="9650" cy="9675"/>
            </a:xfrm>
            <a:custGeom>
              <a:avLst/>
              <a:gdLst/>
              <a:ahLst/>
              <a:cxnLst/>
              <a:rect l="l" t="t" r="r" b="b"/>
              <a:pathLst>
                <a:path w="386" h="387" extrusionOk="0">
                  <a:moveTo>
                    <a:pt x="193" y="0"/>
                  </a:moveTo>
                  <a:cubicBezTo>
                    <a:pt x="87" y="0"/>
                    <a:pt x="0" y="87"/>
                    <a:pt x="0" y="193"/>
                  </a:cubicBezTo>
                  <a:cubicBezTo>
                    <a:pt x="0" y="301"/>
                    <a:pt x="87" y="387"/>
                    <a:pt x="193" y="387"/>
                  </a:cubicBezTo>
                  <a:cubicBezTo>
                    <a:pt x="299" y="387"/>
                    <a:pt x="385" y="301"/>
                    <a:pt x="385" y="193"/>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
            <p:cNvSpPr/>
            <p:nvPr/>
          </p:nvSpPr>
          <p:spPr>
            <a:xfrm>
              <a:off x="6584225" y="304660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1" y="387"/>
                    <a:pt x="387" y="301"/>
                    <a:pt x="387" y="195"/>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
            <p:cNvSpPr/>
            <p:nvPr/>
          </p:nvSpPr>
          <p:spPr>
            <a:xfrm>
              <a:off x="6645300" y="298555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
            <p:cNvSpPr/>
            <p:nvPr/>
          </p:nvSpPr>
          <p:spPr>
            <a:xfrm>
              <a:off x="6736900" y="2893925"/>
              <a:ext cx="9700" cy="9700"/>
            </a:xfrm>
            <a:custGeom>
              <a:avLst/>
              <a:gdLst/>
              <a:ahLst/>
              <a:cxnLst/>
              <a:rect l="l" t="t" r="r" b="b"/>
              <a:pathLst>
                <a:path w="388" h="388" extrusionOk="0">
                  <a:moveTo>
                    <a:pt x="195" y="0"/>
                  </a:moveTo>
                  <a:cubicBezTo>
                    <a:pt x="87" y="0"/>
                    <a:pt x="1" y="87"/>
                    <a:pt x="1" y="195"/>
                  </a:cubicBezTo>
                  <a:cubicBezTo>
                    <a:pt x="1" y="301"/>
                    <a:pt x="87" y="387"/>
                    <a:pt x="195" y="387"/>
                  </a:cubicBezTo>
                  <a:cubicBezTo>
                    <a:pt x="301" y="387"/>
                    <a:pt x="387" y="301"/>
                    <a:pt x="387" y="195"/>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
            <p:cNvSpPr/>
            <p:nvPr/>
          </p:nvSpPr>
          <p:spPr>
            <a:xfrm>
              <a:off x="6798000" y="2832875"/>
              <a:ext cx="9675" cy="9650"/>
            </a:xfrm>
            <a:custGeom>
              <a:avLst/>
              <a:gdLst/>
              <a:ahLst/>
              <a:cxnLst/>
              <a:rect l="l" t="t" r="r" b="b"/>
              <a:pathLst>
                <a:path w="387" h="386" extrusionOk="0">
                  <a:moveTo>
                    <a:pt x="193" y="0"/>
                  </a:moveTo>
                  <a:cubicBezTo>
                    <a:pt x="87" y="0"/>
                    <a:pt x="0" y="87"/>
                    <a:pt x="0" y="193"/>
                  </a:cubicBezTo>
                  <a:cubicBezTo>
                    <a:pt x="0" y="299"/>
                    <a:pt x="87" y="385"/>
                    <a:pt x="193" y="385"/>
                  </a:cubicBezTo>
                  <a:cubicBezTo>
                    <a:pt x="300" y="385"/>
                    <a:pt x="387" y="299"/>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
            <p:cNvSpPr/>
            <p:nvPr/>
          </p:nvSpPr>
          <p:spPr>
            <a:xfrm>
              <a:off x="6828550" y="2802325"/>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299" y="387"/>
                    <a:pt x="387" y="301"/>
                    <a:pt x="387" y="193"/>
                  </a:cubicBezTo>
                  <a:cubicBezTo>
                    <a:pt x="387"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
            <p:cNvSpPr/>
            <p:nvPr/>
          </p:nvSpPr>
          <p:spPr>
            <a:xfrm>
              <a:off x="6859075" y="2771775"/>
              <a:ext cx="9650" cy="9700"/>
            </a:xfrm>
            <a:custGeom>
              <a:avLst/>
              <a:gdLst/>
              <a:ahLst/>
              <a:cxnLst/>
              <a:rect l="l" t="t" r="r" b="b"/>
              <a:pathLst>
                <a:path w="386" h="388" extrusionOk="0">
                  <a:moveTo>
                    <a:pt x="193" y="1"/>
                  </a:moveTo>
                  <a:cubicBezTo>
                    <a:pt x="87" y="1"/>
                    <a:pt x="1" y="87"/>
                    <a:pt x="1" y="195"/>
                  </a:cubicBezTo>
                  <a:cubicBezTo>
                    <a:pt x="1" y="301"/>
                    <a:pt x="87" y="387"/>
                    <a:pt x="193" y="387"/>
                  </a:cubicBezTo>
                  <a:cubicBezTo>
                    <a:pt x="299" y="387"/>
                    <a:pt x="386" y="301"/>
                    <a:pt x="386" y="195"/>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
            <p:cNvSpPr/>
            <p:nvPr/>
          </p:nvSpPr>
          <p:spPr>
            <a:xfrm>
              <a:off x="6887950" y="2741250"/>
              <a:ext cx="12950" cy="9675"/>
            </a:xfrm>
            <a:custGeom>
              <a:avLst/>
              <a:gdLst/>
              <a:ahLst/>
              <a:cxnLst/>
              <a:rect l="l" t="t" r="r" b="b"/>
              <a:pathLst>
                <a:path w="518" h="387" extrusionOk="0">
                  <a:moveTo>
                    <a:pt x="260" y="1"/>
                  </a:moveTo>
                  <a:cubicBezTo>
                    <a:pt x="210" y="1"/>
                    <a:pt x="161" y="20"/>
                    <a:pt x="124" y="58"/>
                  </a:cubicBezTo>
                  <a:cubicBezTo>
                    <a:pt x="1" y="179"/>
                    <a:pt x="87" y="387"/>
                    <a:pt x="260" y="387"/>
                  </a:cubicBezTo>
                  <a:cubicBezTo>
                    <a:pt x="431" y="387"/>
                    <a:pt x="518" y="179"/>
                    <a:pt x="397" y="58"/>
                  </a:cubicBezTo>
                  <a:cubicBezTo>
                    <a:pt x="359" y="20"/>
                    <a:pt x="309"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
            <p:cNvSpPr/>
            <p:nvPr/>
          </p:nvSpPr>
          <p:spPr>
            <a:xfrm>
              <a:off x="6704775" y="2924500"/>
              <a:ext cx="12900" cy="9650"/>
            </a:xfrm>
            <a:custGeom>
              <a:avLst/>
              <a:gdLst/>
              <a:ahLst/>
              <a:cxnLst/>
              <a:rect l="l" t="t" r="r" b="b"/>
              <a:pathLst>
                <a:path w="516" h="386" extrusionOk="0">
                  <a:moveTo>
                    <a:pt x="258" y="0"/>
                  </a:moveTo>
                  <a:cubicBezTo>
                    <a:pt x="209" y="0"/>
                    <a:pt x="159" y="19"/>
                    <a:pt x="122" y="57"/>
                  </a:cubicBezTo>
                  <a:cubicBezTo>
                    <a:pt x="0" y="178"/>
                    <a:pt x="85" y="386"/>
                    <a:pt x="258" y="386"/>
                  </a:cubicBezTo>
                  <a:cubicBezTo>
                    <a:pt x="429" y="386"/>
                    <a:pt x="516" y="178"/>
                    <a:pt x="394" y="57"/>
                  </a:cubicBezTo>
                  <a:cubicBezTo>
                    <a:pt x="357" y="19"/>
                    <a:pt x="307"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
            <p:cNvSpPr/>
            <p:nvPr/>
          </p:nvSpPr>
          <p:spPr>
            <a:xfrm>
              <a:off x="6582675" y="3106150"/>
              <a:ext cx="9675" cy="9675"/>
            </a:xfrm>
            <a:custGeom>
              <a:avLst/>
              <a:gdLst/>
              <a:ahLst/>
              <a:cxnLst/>
              <a:rect l="l" t="t" r="r" b="b"/>
              <a:pathLst>
                <a:path w="387" h="387" extrusionOk="0">
                  <a:moveTo>
                    <a:pt x="193" y="0"/>
                  </a:moveTo>
                  <a:cubicBezTo>
                    <a:pt x="87" y="0"/>
                    <a:pt x="0" y="87"/>
                    <a:pt x="0" y="193"/>
                  </a:cubicBezTo>
                  <a:cubicBezTo>
                    <a:pt x="0" y="299"/>
                    <a:pt x="87" y="387"/>
                    <a:pt x="193" y="387"/>
                  </a:cubicBezTo>
                  <a:cubicBezTo>
                    <a:pt x="300" y="387"/>
                    <a:pt x="387" y="299"/>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
            <p:cNvSpPr/>
            <p:nvPr/>
          </p:nvSpPr>
          <p:spPr>
            <a:xfrm>
              <a:off x="6642125" y="3045075"/>
              <a:ext cx="12900" cy="9675"/>
            </a:xfrm>
            <a:custGeom>
              <a:avLst/>
              <a:gdLst/>
              <a:ahLst/>
              <a:cxnLst/>
              <a:rect l="l" t="t" r="r" b="b"/>
              <a:pathLst>
                <a:path w="516" h="387" extrusionOk="0">
                  <a:moveTo>
                    <a:pt x="258" y="0"/>
                  </a:moveTo>
                  <a:cubicBezTo>
                    <a:pt x="209" y="0"/>
                    <a:pt x="160" y="19"/>
                    <a:pt x="122" y="56"/>
                  </a:cubicBezTo>
                  <a:cubicBezTo>
                    <a:pt x="1" y="179"/>
                    <a:pt x="85" y="386"/>
                    <a:pt x="258" y="386"/>
                  </a:cubicBezTo>
                  <a:cubicBezTo>
                    <a:pt x="430" y="386"/>
                    <a:pt x="516" y="179"/>
                    <a:pt x="395" y="56"/>
                  </a:cubicBezTo>
                  <a:cubicBezTo>
                    <a:pt x="357" y="19"/>
                    <a:pt x="308"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
            <p:cNvSpPr/>
            <p:nvPr/>
          </p:nvSpPr>
          <p:spPr>
            <a:xfrm>
              <a:off x="6704800" y="2983975"/>
              <a:ext cx="9700" cy="9675"/>
            </a:xfrm>
            <a:custGeom>
              <a:avLst/>
              <a:gdLst/>
              <a:ahLst/>
              <a:cxnLst/>
              <a:rect l="l" t="t" r="r" b="b"/>
              <a:pathLst>
                <a:path w="388" h="387" extrusionOk="0">
                  <a:moveTo>
                    <a:pt x="195" y="0"/>
                  </a:moveTo>
                  <a:cubicBezTo>
                    <a:pt x="87" y="0"/>
                    <a:pt x="1" y="88"/>
                    <a:pt x="1" y="194"/>
                  </a:cubicBezTo>
                  <a:cubicBezTo>
                    <a:pt x="1" y="300"/>
                    <a:pt x="87" y="387"/>
                    <a:pt x="195" y="387"/>
                  </a:cubicBezTo>
                  <a:cubicBezTo>
                    <a:pt x="301" y="387"/>
                    <a:pt x="387" y="300"/>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
            <p:cNvSpPr/>
            <p:nvPr/>
          </p:nvSpPr>
          <p:spPr>
            <a:xfrm>
              <a:off x="6796450" y="2892375"/>
              <a:ext cx="9650" cy="9675"/>
            </a:xfrm>
            <a:custGeom>
              <a:avLst/>
              <a:gdLst/>
              <a:ahLst/>
              <a:cxnLst/>
              <a:rect l="l" t="t" r="r" b="b"/>
              <a:pathLst>
                <a:path w="386" h="387" extrusionOk="0">
                  <a:moveTo>
                    <a:pt x="193" y="0"/>
                  </a:moveTo>
                  <a:cubicBezTo>
                    <a:pt x="87" y="0"/>
                    <a:pt x="0" y="87"/>
                    <a:pt x="0" y="194"/>
                  </a:cubicBezTo>
                  <a:cubicBezTo>
                    <a:pt x="0" y="300"/>
                    <a:pt x="87" y="387"/>
                    <a:pt x="193" y="387"/>
                  </a:cubicBezTo>
                  <a:cubicBezTo>
                    <a:pt x="299" y="387"/>
                    <a:pt x="385" y="300"/>
                    <a:pt x="385" y="194"/>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
            <p:cNvSpPr/>
            <p:nvPr/>
          </p:nvSpPr>
          <p:spPr>
            <a:xfrm>
              <a:off x="6552125" y="3136675"/>
              <a:ext cx="9675" cy="9675"/>
            </a:xfrm>
            <a:custGeom>
              <a:avLst/>
              <a:gdLst/>
              <a:ahLst/>
              <a:cxnLst/>
              <a:rect l="l" t="t" r="r" b="b"/>
              <a:pathLst>
                <a:path w="387" h="387" extrusionOk="0">
                  <a:moveTo>
                    <a:pt x="194" y="1"/>
                  </a:moveTo>
                  <a:cubicBezTo>
                    <a:pt x="87" y="1"/>
                    <a:pt x="0" y="87"/>
                    <a:pt x="0" y="194"/>
                  </a:cubicBezTo>
                  <a:cubicBezTo>
                    <a:pt x="0" y="300"/>
                    <a:pt x="87" y="386"/>
                    <a:pt x="194" y="386"/>
                  </a:cubicBezTo>
                  <a:cubicBezTo>
                    <a:pt x="301" y="386"/>
                    <a:pt x="387" y="300"/>
                    <a:pt x="387" y="194"/>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
            <p:cNvSpPr/>
            <p:nvPr/>
          </p:nvSpPr>
          <p:spPr>
            <a:xfrm>
              <a:off x="6613225" y="3075600"/>
              <a:ext cx="9650" cy="9675"/>
            </a:xfrm>
            <a:custGeom>
              <a:avLst/>
              <a:gdLst/>
              <a:ahLst/>
              <a:cxnLst/>
              <a:rect l="l" t="t" r="r" b="b"/>
              <a:pathLst>
                <a:path w="386" h="387" extrusionOk="0">
                  <a:moveTo>
                    <a:pt x="193" y="0"/>
                  </a:moveTo>
                  <a:cubicBezTo>
                    <a:pt x="86" y="0"/>
                    <a:pt x="0" y="87"/>
                    <a:pt x="0" y="193"/>
                  </a:cubicBezTo>
                  <a:cubicBezTo>
                    <a:pt x="0" y="301"/>
                    <a:pt x="86" y="387"/>
                    <a:pt x="193" y="387"/>
                  </a:cubicBezTo>
                  <a:cubicBezTo>
                    <a:pt x="299" y="387"/>
                    <a:pt x="385" y="301"/>
                    <a:pt x="385" y="193"/>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
            <p:cNvSpPr/>
            <p:nvPr/>
          </p:nvSpPr>
          <p:spPr>
            <a:xfrm>
              <a:off x="6672625" y="3014525"/>
              <a:ext cx="12950" cy="9675"/>
            </a:xfrm>
            <a:custGeom>
              <a:avLst/>
              <a:gdLst/>
              <a:ahLst/>
              <a:cxnLst/>
              <a:rect l="l" t="t" r="r" b="b"/>
              <a:pathLst>
                <a:path w="518" h="387" extrusionOk="0">
                  <a:moveTo>
                    <a:pt x="260" y="1"/>
                  </a:moveTo>
                  <a:cubicBezTo>
                    <a:pt x="210" y="1"/>
                    <a:pt x="161" y="20"/>
                    <a:pt x="124" y="58"/>
                  </a:cubicBezTo>
                  <a:cubicBezTo>
                    <a:pt x="1" y="179"/>
                    <a:pt x="87" y="386"/>
                    <a:pt x="260" y="386"/>
                  </a:cubicBezTo>
                  <a:cubicBezTo>
                    <a:pt x="431" y="386"/>
                    <a:pt x="518" y="179"/>
                    <a:pt x="397" y="58"/>
                  </a:cubicBezTo>
                  <a:cubicBezTo>
                    <a:pt x="359" y="20"/>
                    <a:pt x="309"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
            <p:cNvSpPr/>
            <p:nvPr/>
          </p:nvSpPr>
          <p:spPr>
            <a:xfrm>
              <a:off x="6765900" y="2922925"/>
              <a:ext cx="9675" cy="9675"/>
            </a:xfrm>
            <a:custGeom>
              <a:avLst/>
              <a:gdLst/>
              <a:ahLst/>
              <a:cxnLst/>
              <a:rect l="l" t="t" r="r" b="b"/>
              <a:pathLst>
                <a:path w="387" h="387" extrusionOk="0">
                  <a:moveTo>
                    <a:pt x="193" y="0"/>
                  </a:moveTo>
                  <a:cubicBezTo>
                    <a:pt x="87" y="0"/>
                    <a:pt x="0" y="87"/>
                    <a:pt x="0" y="193"/>
                  </a:cubicBezTo>
                  <a:cubicBezTo>
                    <a:pt x="0" y="300"/>
                    <a:pt x="87" y="387"/>
                    <a:pt x="193" y="387"/>
                  </a:cubicBezTo>
                  <a:cubicBezTo>
                    <a:pt x="299" y="387"/>
                    <a:pt x="387" y="300"/>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
            <p:cNvSpPr/>
            <p:nvPr/>
          </p:nvSpPr>
          <p:spPr>
            <a:xfrm>
              <a:off x="6826950" y="2861825"/>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1" y="387"/>
                    <a:pt x="387" y="301"/>
                    <a:pt x="387" y="195"/>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
            <p:cNvSpPr/>
            <p:nvPr/>
          </p:nvSpPr>
          <p:spPr>
            <a:xfrm>
              <a:off x="6857500" y="2831325"/>
              <a:ext cx="9675" cy="9650"/>
            </a:xfrm>
            <a:custGeom>
              <a:avLst/>
              <a:gdLst/>
              <a:ahLst/>
              <a:cxnLst/>
              <a:rect l="l" t="t" r="r" b="b"/>
              <a:pathLst>
                <a:path w="387" h="386" extrusionOk="0">
                  <a:moveTo>
                    <a:pt x="194" y="0"/>
                  </a:moveTo>
                  <a:cubicBezTo>
                    <a:pt x="87" y="0"/>
                    <a:pt x="0" y="87"/>
                    <a:pt x="0" y="193"/>
                  </a:cubicBezTo>
                  <a:cubicBezTo>
                    <a:pt x="0" y="299"/>
                    <a:pt x="87" y="385"/>
                    <a:pt x="194" y="385"/>
                  </a:cubicBezTo>
                  <a:cubicBezTo>
                    <a:pt x="300" y="385"/>
                    <a:pt x="387" y="299"/>
                    <a:pt x="387" y="193"/>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
            <p:cNvSpPr/>
            <p:nvPr/>
          </p:nvSpPr>
          <p:spPr>
            <a:xfrm>
              <a:off x="6888025" y="2800775"/>
              <a:ext cx="9700" cy="9650"/>
            </a:xfrm>
            <a:custGeom>
              <a:avLst/>
              <a:gdLst/>
              <a:ahLst/>
              <a:cxnLst/>
              <a:rect l="l" t="t" r="r" b="b"/>
              <a:pathLst>
                <a:path w="388" h="386" extrusionOk="0">
                  <a:moveTo>
                    <a:pt x="193" y="1"/>
                  </a:moveTo>
                  <a:cubicBezTo>
                    <a:pt x="87" y="1"/>
                    <a:pt x="1" y="87"/>
                    <a:pt x="1" y="193"/>
                  </a:cubicBezTo>
                  <a:cubicBezTo>
                    <a:pt x="1" y="299"/>
                    <a:pt x="87" y="386"/>
                    <a:pt x="193" y="386"/>
                  </a:cubicBezTo>
                  <a:cubicBezTo>
                    <a:pt x="301" y="386"/>
                    <a:pt x="388" y="299"/>
                    <a:pt x="388" y="193"/>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
            <p:cNvSpPr/>
            <p:nvPr/>
          </p:nvSpPr>
          <p:spPr>
            <a:xfrm>
              <a:off x="6916950" y="2770225"/>
              <a:ext cx="12900" cy="9700"/>
            </a:xfrm>
            <a:custGeom>
              <a:avLst/>
              <a:gdLst/>
              <a:ahLst/>
              <a:cxnLst/>
              <a:rect l="l" t="t" r="r" b="b"/>
              <a:pathLst>
                <a:path w="516" h="388" extrusionOk="0">
                  <a:moveTo>
                    <a:pt x="258" y="0"/>
                  </a:moveTo>
                  <a:cubicBezTo>
                    <a:pt x="209" y="0"/>
                    <a:pt x="160" y="19"/>
                    <a:pt x="122" y="57"/>
                  </a:cubicBezTo>
                  <a:cubicBezTo>
                    <a:pt x="1" y="178"/>
                    <a:pt x="85" y="387"/>
                    <a:pt x="258" y="387"/>
                  </a:cubicBezTo>
                  <a:cubicBezTo>
                    <a:pt x="430" y="387"/>
                    <a:pt x="516" y="178"/>
                    <a:pt x="395" y="57"/>
                  </a:cubicBezTo>
                  <a:cubicBezTo>
                    <a:pt x="357" y="19"/>
                    <a:pt x="308"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
            <p:cNvSpPr/>
            <p:nvPr/>
          </p:nvSpPr>
          <p:spPr>
            <a:xfrm>
              <a:off x="6735350" y="2953450"/>
              <a:ext cx="9700" cy="9650"/>
            </a:xfrm>
            <a:custGeom>
              <a:avLst/>
              <a:gdLst/>
              <a:ahLst/>
              <a:cxnLst/>
              <a:rect l="l" t="t" r="r" b="b"/>
              <a:pathLst>
                <a:path w="388" h="386" extrusionOk="0">
                  <a:moveTo>
                    <a:pt x="193" y="1"/>
                  </a:moveTo>
                  <a:cubicBezTo>
                    <a:pt x="87" y="1"/>
                    <a:pt x="1" y="87"/>
                    <a:pt x="1" y="193"/>
                  </a:cubicBezTo>
                  <a:cubicBezTo>
                    <a:pt x="1" y="300"/>
                    <a:pt x="87" y="386"/>
                    <a:pt x="193" y="386"/>
                  </a:cubicBezTo>
                  <a:cubicBezTo>
                    <a:pt x="301" y="386"/>
                    <a:pt x="387" y="300"/>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
            <p:cNvSpPr/>
            <p:nvPr/>
          </p:nvSpPr>
          <p:spPr>
            <a:xfrm>
              <a:off x="6611650" y="3135100"/>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299" y="387"/>
                    <a:pt x="386" y="300"/>
                    <a:pt x="386" y="194"/>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
            <p:cNvSpPr/>
            <p:nvPr/>
          </p:nvSpPr>
          <p:spPr>
            <a:xfrm>
              <a:off x="6672700" y="3074000"/>
              <a:ext cx="9700" cy="9700"/>
            </a:xfrm>
            <a:custGeom>
              <a:avLst/>
              <a:gdLst/>
              <a:ahLst/>
              <a:cxnLst/>
              <a:rect l="l" t="t" r="r" b="b"/>
              <a:pathLst>
                <a:path w="388" h="388" extrusionOk="0">
                  <a:moveTo>
                    <a:pt x="193" y="1"/>
                  </a:moveTo>
                  <a:cubicBezTo>
                    <a:pt x="87" y="1"/>
                    <a:pt x="1" y="89"/>
                    <a:pt x="1" y="195"/>
                  </a:cubicBezTo>
                  <a:cubicBezTo>
                    <a:pt x="1" y="301"/>
                    <a:pt x="87" y="387"/>
                    <a:pt x="193" y="387"/>
                  </a:cubicBezTo>
                  <a:cubicBezTo>
                    <a:pt x="301" y="387"/>
                    <a:pt x="387" y="301"/>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
            <p:cNvSpPr/>
            <p:nvPr/>
          </p:nvSpPr>
          <p:spPr>
            <a:xfrm>
              <a:off x="6732175" y="3012975"/>
              <a:ext cx="12900" cy="9675"/>
            </a:xfrm>
            <a:custGeom>
              <a:avLst/>
              <a:gdLst/>
              <a:ahLst/>
              <a:cxnLst/>
              <a:rect l="l" t="t" r="r" b="b"/>
              <a:pathLst>
                <a:path w="516" h="387" extrusionOk="0">
                  <a:moveTo>
                    <a:pt x="258" y="0"/>
                  </a:moveTo>
                  <a:cubicBezTo>
                    <a:pt x="209" y="0"/>
                    <a:pt x="159" y="19"/>
                    <a:pt x="122" y="56"/>
                  </a:cubicBezTo>
                  <a:cubicBezTo>
                    <a:pt x="0" y="177"/>
                    <a:pt x="87" y="386"/>
                    <a:pt x="258" y="386"/>
                  </a:cubicBezTo>
                  <a:cubicBezTo>
                    <a:pt x="431" y="386"/>
                    <a:pt x="516" y="177"/>
                    <a:pt x="394" y="56"/>
                  </a:cubicBezTo>
                  <a:cubicBezTo>
                    <a:pt x="356" y="19"/>
                    <a:pt x="307"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
            <p:cNvSpPr/>
            <p:nvPr/>
          </p:nvSpPr>
          <p:spPr>
            <a:xfrm>
              <a:off x="6825400" y="2921350"/>
              <a:ext cx="9675" cy="9650"/>
            </a:xfrm>
            <a:custGeom>
              <a:avLst/>
              <a:gdLst/>
              <a:ahLst/>
              <a:cxnLst/>
              <a:rect l="l" t="t" r="r" b="b"/>
              <a:pathLst>
                <a:path w="387" h="386" extrusionOk="0">
                  <a:moveTo>
                    <a:pt x="194" y="1"/>
                  </a:moveTo>
                  <a:cubicBezTo>
                    <a:pt x="87" y="1"/>
                    <a:pt x="0" y="87"/>
                    <a:pt x="0" y="193"/>
                  </a:cubicBezTo>
                  <a:cubicBezTo>
                    <a:pt x="0" y="300"/>
                    <a:pt x="87" y="386"/>
                    <a:pt x="194" y="386"/>
                  </a:cubicBezTo>
                  <a:cubicBezTo>
                    <a:pt x="300" y="386"/>
                    <a:pt x="387" y="300"/>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
            <p:cNvSpPr/>
            <p:nvPr/>
          </p:nvSpPr>
          <p:spPr>
            <a:xfrm>
              <a:off x="6581125" y="3165650"/>
              <a:ext cx="9650" cy="9675"/>
            </a:xfrm>
            <a:custGeom>
              <a:avLst/>
              <a:gdLst/>
              <a:ahLst/>
              <a:cxnLst/>
              <a:rect l="l" t="t" r="r" b="b"/>
              <a:pathLst>
                <a:path w="386" h="387" extrusionOk="0">
                  <a:moveTo>
                    <a:pt x="193" y="0"/>
                  </a:moveTo>
                  <a:cubicBezTo>
                    <a:pt x="86" y="0"/>
                    <a:pt x="0" y="86"/>
                    <a:pt x="0" y="193"/>
                  </a:cubicBezTo>
                  <a:cubicBezTo>
                    <a:pt x="0" y="300"/>
                    <a:pt x="86" y="387"/>
                    <a:pt x="193" y="387"/>
                  </a:cubicBezTo>
                  <a:cubicBezTo>
                    <a:pt x="299" y="387"/>
                    <a:pt x="385" y="300"/>
                    <a:pt x="385" y="193"/>
                  </a:cubicBezTo>
                  <a:cubicBezTo>
                    <a:pt x="385" y="86"/>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
            <p:cNvSpPr/>
            <p:nvPr/>
          </p:nvSpPr>
          <p:spPr>
            <a:xfrm>
              <a:off x="6640525" y="3104575"/>
              <a:ext cx="12950" cy="9675"/>
            </a:xfrm>
            <a:custGeom>
              <a:avLst/>
              <a:gdLst/>
              <a:ahLst/>
              <a:cxnLst/>
              <a:rect l="l" t="t" r="r" b="b"/>
              <a:pathLst>
                <a:path w="518" h="387" extrusionOk="0">
                  <a:moveTo>
                    <a:pt x="260" y="0"/>
                  </a:moveTo>
                  <a:cubicBezTo>
                    <a:pt x="210" y="0"/>
                    <a:pt x="161" y="19"/>
                    <a:pt x="124" y="57"/>
                  </a:cubicBezTo>
                  <a:cubicBezTo>
                    <a:pt x="1" y="178"/>
                    <a:pt x="87" y="386"/>
                    <a:pt x="260" y="386"/>
                  </a:cubicBezTo>
                  <a:cubicBezTo>
                    <a:pt x="431" y="386"/>
                    <a:pt x="518" y="178"/>
                    <a:pt x="397" y="57"/>
                  </a:cubicBezTo>
                  <a:cubicBezTo>
                    <a:pt x="359" y="19"/>
                    <a:pt x="309"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
            <p:cNvSpPr/>
            <p:nvPr/>
          </p:nvSpPr>
          <p:spPr>
            <a:xfrm>
              <a:off x="6703250" y="3043500"/>
              <a:ext cx="9700" cy="9650"/>
            </a:xfrm>
            <a:custGeom>
              <a:avLst/>
              <a:gdLst/>
              <a:ahLst/>
              <a:cxnLst/>
              <a:rect l="l" t="t" r="r" b="b"/>
              <a:pathLst>
                <a:path w="388" h="386" extrusionOk="0">
                  <a:moveTo>
                    <a:pt x="193" y="1"/>
                  </a:moveTo>
                  <a:cubicBezTo>
                    <a:pt x="87" y="1"/>
                    <a:pt x="1" y="87"/>
                    <a:pt x="1" y="193"/>
                  </a:cubicBezTo>
                  <a:cubicBezTo>
                    <a:pt x="1" y="299"/>
                    <a:pt x="87" y="386"/>
                    <a:pt x="193" y="386"/>
                  </a:cubicBezTo>
                  <a:cubicBezTo>
                    <a:pt x="301" y="386"/>
                    <a:pt x="387" y="299"/>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
            <p:cNvSpPr/>
            <p:nvPr/>
          </p:nvSpPr>
          <p:spPr>
            <a:xfrm>
              <a:off x="6794850" y="2951875"/>
              <a:ext cx="9675" cy="9675"/>
            </a:xfrm>
            <a:custGeom>
              <a:avLst/>
              <a:gdLst/>
              <a:ahLst/>
              <a:cxnLst/>
              <a:rect l="l" t="t" r="r" b="b"/>
              <a:pathLst>
                <a:path w="387"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
            <p:cNvSpPr/>
            <p:nvPr/>
          </p:nvSpPr>
          <p:spPr>
            <a:xfrm>
              <a:off x="6855950" y="2890825"/>
              <a:ext cx="9675" cy="9675"/>
            </a:xfrm>
            <a:custGeom>
              <a:avLst/>
              <a:gdLst/>
              <a:ahLst/>
              <a:cxnLst/>
              <a:rect l="l" t="t" r="r" b="b"/>
              <a:pathLst>
                <a:path w="387" h="387" extrusionOk="0">
                  <a:moveTo>
                    <a:pt x="193" y="0"/>
                  </a:moveTo>
                  <a:cubicBezTo>
                    <a:pt x="86" y="0"/>
                    <a:pt x="0" y="87"/>
                    <a:pt x="0" y="193"/>
                  </a:cubicBezTo>
                  <a:cubicBezTo>
                    <a:pt x="0" y="299"/>
                    <a:pt x="86" y="387"/>
                    <a:pt x="193" y="387"/>
                  </a:cubicBezTo>
                  <a:cubicBezTo>
                    <a:pt x="300" y="387"/>
                    <a:pt x="387" y="299"/>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
            <p:cNvSpPr/>
            <p:nvPr/>
          </p:nvSpPr>
          <p:spPr>
            <a:xfrm>
              <a:off x="6886475" y="2860275"/>
              <a:ext cx="9650" cy="9675"/>
            </a:xfrm>
            <a:custGeom>
              <a:avLst/>
              <a:gdLst/>
              <a:ahLst/>
              <a:cxnLst/>
              <a:rect l="l" t="t" r="r" b="b"/>
              <a:pathLst>
                <a:path w="386" h="387" extrusionOk="0">
                  <a:moveTo>
                    <a:pt x="193" y="0"/>
                  </a:moveTo>
                  <a:cubicBezTo>
                    <a:pt x="87" y="0"/>
                    <a:pt x="1" y="87"/>
                    <a:pt x="1" y="193"/>
                  </a:cubicBezTo>
                  <a:cubicBezTo>
                    <a:pt x="1" y="301"/>
                    <a:pt x="87" y="387"/>
                    <a:pt x="193" y="387"/>
                  </a:cubicBezTo>
                  <a:cubicBezTo>
                    <a:pt x="299" y="387"/>
                    <a:pt x="386" y="301"/>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
            <p:cNvSpPr/>
            <p:nvPr/>
          </p:nvSpPr>
          <p:spPr>
            <a:xfrm>
              <a:off x="6917000" y="2829725"/>
              <a:ext cx="9675" cy="9700"/>
            </a:xfrm>
            <a:custGeom>
              <a:avLst/>
              <a:gdLst/>
              <a:ahLst/>
              <a:cxnLst/>
              <a:rect l="l" t="t" r="r" b="b"/>
              <a:pathLst>
                <a:path w="387" h="388" extrusionOk="0">
                  <a:moveTo>
                    <a:pt x="194" y="1"/>
                  </a:moveTo>
                  <a:cubicBezTo>
                    <a:pt x="88" y="1"/>
                    <a:pt x="0" y="87"/>
                    <a:pt x="0" y="193"/>
                  </a:cubicBezTo>
                  <a:cubicBezTo>
                    <a:pt x="0" y="301"/>
                    <a:pt x="88"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
            <p:cNvSpPr/>
            <p:nvPr/>
          </p:nvSpPr>
          <p:spPr>
            <a:xfrm>
              <a:off x="6947525" y="2799175"/>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
            <p:cNvSpPr/>
            <p:nvPr/>
          </p:nvSpPr>
          <p:spPr>
            <a:xfrm>
              <a:off x="6764350" y="2982400"/>
              <a:ext cx="9650" cy="9700"/>
            </a:xfrm>
            <a:custGeom>
              <a:avLst/>
              <a:gdLst/>
              <a:ahLst/>
              <a:cxnLst/>
              <a:rect l="l" t="t" r="r" b="b"/>
              <a:pathLst>
                <a:path w="386" h="388" extrusionOk="0">
                  <a:moveTo>
                    <a:pt x="193" y="1"/>
                  </a:moveTo>
                  <a:cubicBezTo>
                    <a:pt x="87" y="1"/>
                    <a:pt x="0" y="87"/>
                    <a:pt x="0" y="193"/>
                  </a:cubicBezTo>
                  <a:cubicBezTo>
                    <a:pt x="0" y="301"/>
                    <a:pt x="87" y="388"/>
                    <a:pt x="193" y="388"/>
                  </a:cubicBezTo>
                  <a:cubicBezTo>
                    <a:pt x="299" y="388"/>
                    <a:pt x="385" y="301"/>
                    <a:pt x="385" y="193"/>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
            <p:cNvSpPr/>
            <p:nvPr/>
          </p:nvSpPr>
          <p:spPr>
            <a:xfrm>
              <a:off x="6640600" y="3164075"/>
              <a:ext cx="9700" cy="9650"/>
            </a:xfrm>
            <a:custGeom>
              <a:avLst/>
              <a:gdLst/>
              <a:ahLst/>
              <a:cxnLst/>
              <a:rect l="l" t="t" r="r" b="b"/>
              <a:pathLst>
                <a:path w="388" h="386" extrusionOk="0">
                  <a:moveTo>
                    <a:pt x="193" y="1"/>
                  </a:moveTo>
                  <a:cubicBezTo>
                    <a:pt x="87" y="1"/>
                    <a:pt x="1" y="87"/>
                    <a:pt x="1" y="193"/>
                  </a:cubicBezTo>
                  <a:cubicBezTo>
                    <a:pt x="1" y="300"/>
                    <a:pt x="87" y="386"/>
                    <a:pt x="193" y="386"/>
                  </a:cubicBezTo>
                  <a:cubicBezTo>
                    <a:pt x="301" y="386"/>
                    <a:pt x="388" y="300"/>
                    <a:pt x="388" y="193"/>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
            <p:cNvSpPr/>
            <p:nvPr/>
          </p:nvSpPr>
          <p:spPr>
            <a:xfrm>
              <a:off x="6701700" y="3103000"/>
              <a:ext cx="9650" cy="9675"/>
            </a:xfrm>
            <a:custGeom>
              <a:avLst/>
              <a:gdLst/>
              <a:ahLst/>
              <a:cxnLst/>
              <a:rect l="l" t="t" r="r" b="b"/>
              <a:pathLst>
                <a:path w="386" h="387" extrusionOk="0">
                  <a:moveTo>
                    <a:pt x="193" y="0"/>
                  </a:moveTo>
                  <a:cubicBezTo>
                    <a:pt x="87" y="0"/>
                    <a:pt x="1" y="87"/>
                    <a:pt x="1" y="193"/>
                  </a:cubicBezTo>
                  <a:cubicBezTo>
                    <a:pt x="1" y="301"/>
                    <a:pt x="87" y="387"/>
                    <a:pt x="193" y="387"/>
                  </a:cubicBezTo>
                  <a:cubicBezTo>
                    <a:pt x="299" y="387"/>
                    <a:pt x="386" y="301"/>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
            <p:cNvSpPr/>
            <p:nvPr/>
          </p:nvSpPr>
          <p:spPr>
            <a:xfrm>
              <a:off x="6762750" y="304190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
            <p:cNvSpPr/>
            <p:nvPr/>
          </p:nvSpPr>
          <p:spPr>
            <a:xfrm>
              <a:off x="6854350" y="2950325"/>
              <a:ext cx="9675" cy="9675"/>
            </a:xfrm>
            <a:custGeom>
              <a:avLst/>
              <a:gdLst/>
              <a:ahLst/>
              <a:cxnLst/>
              <a:rect l="l" t="t" r="r" b="b"/>
              <a:pathLst>
                <a:path w="387" h="387" extrusionOk="0">
                  <a:moveTo>
                    <a:pt x="194" y="0"/>
                  </a:moveTo>
                  <a:cubicBezTo>
                    <a:pt x="88" y="0"/>
                    <a:pt x="0" y="86"/>
                    <a:pt x="0" y="193"/>
                  </a:cubicBezTo>
                  <a:cubicBezTo>
                    <a:pt x="0" y="300"/>
                    <a:pt x="88" y="387"/>
                    <a:pt x="194" y="387"/>
                  </a:cubicBezTo>
                  <a:cubicBezTo>
                    <a:pt x="301" y="387"/>
                    <a:pt x="387" y="300"/>
                    <a:pt x="387" y="193"/>
                  </a:cubicBezTo>
                  <a:cubicBezTo>
                    <a:pt x="387" y="86"/>
                    <a:pt x="301"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
            <p:cNvSpPr/>
            <p:nvPr/>
          </p:nvSpPr>
          <p:spPr>
            <a:xfrm>
              <a:off x="6608450" y="3194600"/>
              <a:ext cx="12925" cy="9675"/>
            </a:xfrm>
            <a:custGeom>
              <a:avLst/>
              <a:gdLst/>
              <a:ahLst/>
              <a:cxnLst/>
              <a:rect l="l" t="t" r="r" b="b"/>
              <a:pathLst>
                <a:path w="517" h="387" extrusionOk="0">
                  <a:moveTo>
                    <a:pt x="258" y="1"/>
                  </a:moveTo>
                  <a:cubicBezTo>
                    <a:pt x="209" y="1"/>
                    <a:pt x="159" y="20"/>
                    <a:pt x="121" y="58"/>
                  </a:cubicBezTo>
                  <a:cubicBezTo>
                    <a:pt x="0" y="179"/>
                    <a:pt x="86" y="387"/>
                    <a:pt x="259" y="387"/>
                  </a:cubicBezTo>
                  <a:cubicBezTo>
                    <a:pt x="431" y="387"/>
                    <a:pt x="517" y="179"/>
                    <a:pt x="396" y="58"/>
                  </a:cubicBezTo>
                  <a:cubicBezTo>
                    <a:pt x="358" y="20"/>
                    <a:pt x="308" y="1"/>
                    <a:pt x="25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
            <p:cNvSpPr/>
            <p:nvPr/>
          </p:nvSpPr>
          <p:spPr>
            <a:xfrm>
              <a:off x="6671150" y="3133550"/>
              <a:ext cx="9700" cy="9675"/>
            </a:xfrm>
            <a:custGeom>
              <a:avLst/>
              <a:gdLst/>
              <a:ahLst/>
              <a:cxnLst/>
              <a:rect l="l" t="t" r="r" b="b"/>
              <a:pathLst>
                <a:path w="388" h="387" extrusionOk="0">
                  <a:moveTo>
                    <a:pt x="193" y="0"/>
                  </a:moveTo>
                  <a:cubicBezTo>
                    <a:pt x="87" y="0"/>
                    <a:pt x="1" y="87"/>
                    <a:pt x="1" y="193"/>
                  </a:cubicBezTo>
                  <a:cubicBezTo>
                    <a:pt x="1" y="300"/>
                    <a:pt x="87" y="387"/>
                    <a:pt x="193" y="387"/>
                  </a:cubicBezTo>
                  <a:cubicBezTo>
                    <a:pt x="299" y="387"/>
                    <a:pt x="387" y="300"/>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
            <p:cNvSpPr/>
            <p:nvPr/>
          </p:nvSpPr>
          <p:spPr>
            <a:xfrm>
              <a:off x="6732200" y="3072450"/>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
            <p:cNvSpPr/>
            <p:nvPr/>
          </p:nvSpPr>
          <p:spPr>
            <a:xfrm>
              <a:off x="6822200" y="2980850"/>
              <a:ext cx="12925" cy="9700"/>
            </a:xfrm>
            <a:custGeom>
              <a:avLst/>
              <a:gdLst/>
              <a:ahLst/>
              <a:cxnLst/>
              <a:rect l="l" t="t" r="r" b="b"/>
              <a:pathLst>
                <a:path w="517" h="388" extrusionOk="0">
                  <a:moveTo>
                    <a:pt x="259" y="0"/>
                  </a:moveTo>
                  <a:cubicBezTo>
                    <a:pt x="209" y="0"/>
                    <a:pt x="160" y="19"/>
                    <a:pt x="122" y="57"/>
                  </a:cubicBezTo>
                  <a:cubicBezTo>
                    <a:pt x="1" y="178"/>
                    <a:pt x="86" y="387"/>
                    <a:pt x="259" y="387"/>
                  </a:cubicBezTo>
                  <a:cubicBezTo>
                    <a:pt x="430" y="387"/>
                    <a:pt x="516" y="178"/>
                    <a:pt x="395" y="57"/>
                  </a:cubicBezTo>
                  <a:cubicBezTo>
                    <a:pt x="357"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
            <p:cNvSpPr/>
            <p:nvPr/>
          </p:nvSpPr>
          <p:spPr>
            <a:xfrm>
              <a:off x="6884900" y="2919775"/>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
            <p:cNvSpPr/>
            <p:nvPr/>
          </p:nvSpPr>
          <p:spPr>
            <a:xfrm>
              <a:off x="6915425" y="2889225"/>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
            <p:cNvSpPr/>
            <p:nvPr/>
          </p:nvSpPr>
          <p:spPr>
            <a:xfrm>
              <a:off x="6944350" y="2858700"/>
              <a:ext cx="12950" cy="9675"/>
            </a:xfrm>
            <a:custGeom>
              <a:avLst/>
              <a:gdLst/>
              <a:ahLst/>
              <a:cxnLst/>
              <a:rect l="l" t="t" r="r" b="b"/>
              <a:pathLst>
                <a:path w="518" h="387" extrusionOk="0">
                  <a:moveTo>
                    <a:pt x="259" y="1"/>
                  </a:moveTo>
                  <a:cubicBezTo>
                    <a:pt x="209" y="1"/>
                    <a:pt x="160" y="19"/>
                    <a:pt x="122" y="57"/>
                  </a:cubicBezTo>
                  <a:cubicBezTo>
                    <a:pt x="1" y="179"/>
                    <a:pt x="87" y="386"/>
                    <a:pt x="258" y="386"/>
                  </a:cubicBezTo>
                  <a:cubicBezTo>
                    <a:pt x="431" y="386"/>
                    <a:pt x="517" y="179"/>
                    <a:pt x="395" y="57"/>
                  </a:cubicBezTo>
                  <a:cubicBezTo>
                    <a:pt x="358" y="19"/>
                    <a:pt x="308"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
            <p:cNvSpPr/>
            <p:nvPr/>
          </p:nvSpPr>
          <p:spPr>
            <a:xfrm>
              <a:off x="6976525" y="2828175"/>
              <a:ext cx="9650" cy="9650"/>
            </a:xfrm>
            <a:custGeom>
              <a:avLst/>
              <a:gdLst/>
              <a:ahLst/>
              <a:cxnLst/>
              <a:rect l="l" t="t" r="r" b="b"/>
              <a:pathLst>
                <a:path w="386" h="386" extrusionOk="0">
                  <a:moveTo>
                    <a:pt x="193" y="0"/>
                  </a:moveTo>
                  <a:cubicBezTo>
                    <a:pt x="87" y="0"/>
                    <a:pt x="0" y="87"/>
                    <a:pt x="0" y="193"/>
                  </a:cubicBezTo>
                  <a:cubicBezTo>
                    <a:pt x="0" y="299"/>
                    <a:pt x="87" y="386"/>
                    <a:pt x="193" y="386"/>
                  </a:cubicBezTo>
                  <a:cubicBezTo>
                    <a:pt x="299" y="386"/>
                    <a:pt x="386" y="299"/>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
            <p:cNvSpPr/>
            <p:nvPr/>
          </p:nvSpPr>
          <p:spPr>
            <a:xfrm>
              <a:off x="6793300" y="3011400"/>
              <a:ext cx="9675" cy="9650"/>
            </a:xfrm>
            <a:custGeom>
              <a:avLst/>
              <a:gdLst/>
              <a:ahLst/>
              <a:cxnLst/>
              <a:rect l="l" t="t" r="r" b="b"/>
              <a:pathLst>
                <a:path w="387" h="386" extrusionOk="0">
                  <a:moveTo>
                    <a:pt x="193" y="1"/>
                  </a:moveTo>
                  <a:cubicBezTo>
                    <a:pt x="87" y="1"/>
                    <a:pt x="0" y="87"/>
                    <a:pt x="0" y="193"/>
                  </a:cubicBezTo>
                  <a:cubicBezTo>
                    <a:pt x="0" y="299"/>
                    <a:pt x="87" y="386"/>
                    <a:pt x="193" y="386"/>
                  </a:cubicBezTo>
                  <a:cubicBezTo>
                    <a:pt x="300" y="386"/>
                    <a:pt x="387" y="299"/>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
            <p:cNvSpPr/>
            <p:nvPr/>
          </p:nvSpPr>
          <p:spPr>
            <a:xfrm>
              <a:off x="6669575" y="3193050"/>
              <a:ext cx="9675" cy="9675"/>
            </a:xfrm>
            <a:custGeom>
              <a:avLst/>
              <a:gdLst/>
              <a:ahLst/>
              <a:cxnLst/>
              <a:rect l="l" t="t" r="r" b="b"/>
              <a:pathLst>
                <a:path w="387" h="387" extrusionOk="0">
                  <a:moveTo>
                    <a:pt x="194" y="0"/>
                  </a:moveTo>
                  <a:cubicBezTo>
                    <a:pt x="86" y="0"/>
                    <a:pt x="0" y="86"/>
                    <a:pt x="0" y="193"/>
                  </a:cubicBezTo>
                  <a:cubicBezTo>
                    <a:pt x="0" y="300"/>
                    <a:pt x="86" y="387"/>
                    <a:pt x="194" y="387"/>
                  </a:cubicBezTo>
                  <a:cubicBezTo>
                    <a:pt x="300" y="387"/>
                    <a:pt x="387" y="300"/>
                    <a:pt x="387" y="193"/>
                  </a:cubicBezTo>
                  <a:cubicBezTo>
                    <a:pt x="387" y="86"/>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
            <p:cNvSpPr/>
            <p:nvPr/>
          </p:nvSpPr>
          <p:spPr>
            <a:xfrm>
              <a:off x="6730650" y="3131950"/>
              <a:ext cx="9700" cy="9700"/>
            </a:xfrm>
            <a:custGeom>
              <a:avLst/>
              <a:gdLst/>
              <a:ahLst/>
              <a:cxnLst/>
              <a:rect l="l" t="t" r="r" b="b"/>
              <a:pathLst>
                <a:path w="388" h="388" extrusionOk="0">
                  <a:moveTo>
                    <a:pt x="193" y="1"/>
                  </a:moveTo>
                  <a:cubicBezTo>
                    <a:pt x="87" y="1"/>
                    <a:pt x="1" y="88"/>
                    <a:pt x="1" y="195"/>
                  </a:cubicBezTo>
                  <a:cubicBezTo>
                    <a:pt x="1" y="301"/>
                    <a:pt x="87" y="387"/>
                    <a:pt x="193" y="387"/>
                  </a:cubicBezTo>
                  <a:cubicBezTo>
                    <a:pt x="301" y="387"/>
                    <a:pt x="387" y="301"/>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
            <p:cNvSpPr/>
            <p:nvPr/>
          </p:nvSpPr>
          <p:spPr>
            <a:xfrm>
              <a:off x="6791750" y="3070900"/>
              <a:ext cx="9650" cy="9700"/>
            </a:xfrm>
            <a:custGeom>
              <a:avLst/>
              <a:gdLst/>
              <a:ahLst/>
              <a:cxnLst/>
              <a:rect l="l" t="t" r="r" b="b"/>
              <a:pathLst>
                <a:path w="386" h="388" extrusionOk="0">
                  <a:moveTo>
                    <a:pt x="193" y="0"/>
                  </a:moveTo>
                  <a:cubicBezTo>
                    <a:pt x="87" y="0"/>
                    <a:pt x="0" y="87"/>
                    <a:pt x="0" y="193"/>
                  </a:cubicBezTo>
                  <a:cubicBezTo>
                    <a:pt x="0" y="301"/>
                    <a:pt x="87" y="387"/>
                    <a:pt x="193" y="387"/>
                  </a:cubicBezTo>
                  <a:cubicBezTo>
                    <a:pt x="299" y="387"/>
                    <a:pt x="385" y="301"/>
                    <a:pt x="385" y="193"/>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
            <p:cNvSpPr/>
            <p:nvPr/>
          </p:nvSpPr>
          <p:spPr>
            <a:xfrm>
              <a:off x="6883325" y="2979275"/>
              <a:ext cx="9700" cy="9675"/>
            </a:xfrm>
            <a:custGeom>
              <a:avLst/>
              <a:gdLst/>
              <a:ahLst/>
              <a:cxnLst/>
              <a:rect l="l" t="t" r="r" b="b"/>
              <a:pathLst>
                <a:path w="388" h="387" extrusionOk="0">
                  <a:moveTo>
                    <a:pt x="194" y="0"/>
                  </a:moveTo>
                  <a:cubicBezTo>
                    <a:pt x="87" y="0"/>
                    <a:pt x="1" y="88"/>
                    <a:pt x="1" y="194"/>
                  </a:cubicBezTo>
                  <a:cubicBezTo>
                    <a:pt x="1" y="300"/>
                    <a:pt x="87" y="387"/>
                    <a:pt x="194" y="387"/>
                  </a:cubicBezTo>
                  <a:cubicBezTo>
                    <a:pt x="301" y="387"/>
                    <a:pt x="388" y="300"/>
                    <a:pt x="388" y="194"/>
                  </a:cubicBezTo>
                  <a:cubicBezTo>
                    <a:pt x="388" y="88"/>
                    <a:pt x="301"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
            <p:cNvSpPr/>
            <p:nvPr/>
          </p:nvSpPr>
          <p:spPr>
            <a:xfrm>
              <a:off x="6639050" y="3223575"/>
              <a:ext cx="9650" cy="9700"/>
            </a:xfrm>
            <a:custGeom>
              <a:avLst/>
              <a:gdLst/>
              <a:ahLst/>
              <a:cxnLst/>
              <a:rect l="l" t="t" r="r" b="b"/>
              <a:pathLst>
                <a:path w="386" h="388" extrusionOk="0">
                  <a:moveTo>
                    <a:pt x="193" y="1"/>
                  </a:moveTo>
                  <a:cubicBezTo>
                    <a:pt x="87" y="1"/>
                    <a:pt x="1" y="87"/>
                    <a:pt x="1" y="193"/>
                  </a:cubicBezTo>
                  <a:cubicBezTo>
                    <a:pt x="1" y="301"/>
                    <a:pt x="87" y="387"/>
                    <a:pt x="193" y="387"/>
                  </a:cubicBezTo>
                  <a:cubicBezTo>
                    <a:pt x="299" y="387"/>
                    <a:pt x="386" y="301"/>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
            <p:cNvSpPr/>
            <p:nvPr/>
          </p:nvSpPr>
          <p:spPr>
            <a:xfrm>
              <a:off x="6700100" y="31625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
            <p:cNvSpPr/>
            <p:nvPr/>
          </p:nvSpPr>
          <p:spPr>
            <a:xfrm>
              <a:off x="6761200" y="3101450"/>
              <a:ext cx="9675" cy="9650"/>
            </a:xfrm>
            <a:custGeom>
              <a:avLst/>
              <a:gdLst/>
              <a:ahLst/>
              <a:cxnLst/>
              <a:rect l="l" t="t" r="r" b="b"/>
              <a:pathLst>
                <a:path w="387" h="386" extrusionOk="0">
                  <a:moveTo>
                    <a:pt x="193" y="0"/>
                  </a:moveTo>
                  <a:cubicBezTo>
                    <a:pt x="87" y="0"/>
                    <a:pt x="0" y="87"/>
                    <a:pt x="0" y="193"/>
                  </a:cubicBezTo>
                  <a:cubicBezTo>
                    <a:pt x="0" y="299"/>
                    <a:pt x="87" y="385"/>
                    <a:pt x="193" y="385"/>
                  </a:cubicBezTo>
                  <a:cubicBezTo>
                    <a:pt x="299" y="385"/>
                    <a:pt x="387" y="299"/>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
            <p:cNvSpPr/>
            <p:nvPr/>
          </p:nvSpPr>
          <p:spPr>
            <a:xfrm>
              <a:off x="6852800" y="300980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
            <p:cNvSpPr/>
            <p:nvPr/>
          </p:nvSpPr>
          <p:spPr>
            <a:xfrm>
              <a:off x="6912250" y="2948750"/>
              <a:ext cx="12950" cy="9650"/>
            </a:xfrm>
            <a:custGeom>
              <a:avLst/>
              <a:gdLst/>
              <a:ahLst/>
              <a:cxnLst/>
              <a:rect l="l" t="t" r="r" b="b"/>
              <a:pathLst>
                <a:path w="518" h="386" extrusionOk="0">
                  <a:moveTo>
                    <a:pt x="259" y="0"/>
                  </a:moveTo>
                  <a:cubicBezTo>
                    <a:pt x="209" y="0"/>
                    <a:pt x="160" y="19"/>
                    <a:pt x="122" y="57"/>
                  </a:cubicBezTo>
                  <a:cubicBezTo>
                    <a:pt x="1" y="178"/>
                    <a:pt x="87" y="386"/>
                    <a:pt x="258" y="386"/>
                  </a:cubicBezTo>
                  <a:cubicBezTo>
                    <a:pt x="431" y="386"/>
                    <a:pt x="517" y="178"/>
                    <a:pt x="395" y="57"/>
                  </a:cubicBezTo>
                  <a:cubicBezTo>
                    <a:pt x="358"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
            <p:cNvSpPr/>
            <p:nvPr/>
          </p:nvSpPr>
          <p:spPr>
            <a:xfrm>
              <a:off x="6944425" y="2918225"/>
              <a:ext cx="9650" cy="9675"/>
            </a:xfrm>
            <a:custGeom>
              <a:avLst/>
              <a:gdLst/>
              <a:ahLst/>
              <a:cxnLst/>
              <a:rect l="l" t="t" r="r" b="b"/>
              <a:pathLst>
                <a:path w="386" h="387" extrusionOk="0">
                  <a:moveTo>
                    <a:pt x="193" y="0"/>
                  </a:moveTo>
                  <a:cubicBezTo>
                    <a:pt x="87" y="0"/>
                    <a:pt x="1" y="87"/>
                    <a:pt x="1" y="193"/>
                  </a:cubicBezTo>
                  <a:cubicBezTo>
                    <a:pt x="1" y="300"/>
                    <a:pt x="87" y="387"/>
                    <a:pt x="193" y="387"/>
                  </a:cubicBezTo>
                  <a:cubicBezTo>
                    <a:pt x="299" y="387"/>
                    <a:pt x="386" y="300"/>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
            <p:cNvSpPr/>
            <p:nvPr/>
          </p:nvSpPr>
          <p:spPr>
            <a:xfrm>
              <a:off x="6974925" y="2887675"/>
              <a:ext cx="9700" cy="9675"/>
            </a:xfrm>
            <a:custGeom>
              <a:avLst/>
              <a:gdLst/>
              <a:ahLst/>
              <a:cxnLst/>
              <a:rect l="l" t="t" r="r" b="b"/>
              <a:pathLst>
                <a:path w="388" h="387" extrusionOk="0">
                  <a:moveTo>
                    <a:pt x="195" y="0"/>
                  </a:moveTo>
                  <a:cubicBezTo>
                    <a:pt x="87" y="0"/>
                    <a:pt x="1" y="87"/>
                    <a:pt x="1" y="193"/>
                  </a:cubicBezTo>
                  <a:cubicBezTo>
                    <a:pt x="1" y="301"/>
                    <a:pt x="87" y="387"/>
                    <a:pt x="195" y="387"/>
                  </a:cubicBezTo>
                  <a:cubicBezTo>
                    <a:pt x="301" y="387"/>
                    <a:pt x="387" y="301"/>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
            <p:cNvSpPr/>
            <p:nvPr/>
          </p:nvSpPr>
          <p:spPr>
            <a:xfrm>
              <a:off x="7005475" y="2857125"/>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
            <p:cNvSpPr/>
            <p:nvPr/>
          </p:nvSpPr>
          <p:spPr>
            <a:xfrm>
              <a:off x="6822250" y="30403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1" y="387"/>
                    <a:pt x="387" y="301"/>
                    <a:pt x="387" y="195"/>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
            <p:cNvSpPr/>
            <p:nvPr/>
          </p:nvSpPr>
          <p:spPr>
            <a:xfrm>
              <a:off x="6698550" y="3222000"/>
              <a:ext cx="9700" cy="9675"/>
            </a:xfrm>
            <a:custGeom>
              <a:avLst/>
              <a:gdLst/>
              <a:ahLst/>
              <a:cxnLst/>
              <a:rect l="l" t="t" r="r" b="b"/>
              <a:pathLst>
                <a:path w="388" h="387" extrusionOk="0">
                  <a:moveTo>
                    <a:pt x="193" y="0"/>
                  </a:moveTo>
                  <a:cubicBezTo>
                    <a:pt x="87" y="0"/>
                    <a:pt x="1" y="88"/>
                    <a:pt x="1" y="194"/>
                  </a:cubicBezTo>
                  <a:cubicBezTo>
                    <a:pt x="1" y="300"/>
                    <a:pt x="87" y="387"/>
                    <a:pt x="193" y="387"/>
                  </a:cubicBezTo>
                  <a:cubicBezTo>
                    <a:pt x="301" y="387"/>
                    <a:pt x="387" y="300"/>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
            <p:cNvSpPr/>
            <p:nvPr/>
          </p:nvSpPr>
          <p:spPr>
            <a:xfrm>
              <a:off x="6759600" y="3160950"/>
              <a:ext cx="9700" cy="9675"/>
            </a:xfrm>
            <a:custGeom>
              <a:avLst/>
              <a:gdLst/>
              <a:ahLst/>
              <a:cxnLst/>
              <a:rect l="l" t="t" r="r" b="b"/>
              <a:pathLst>
                <a:path w="388" h="387" extrusionOk="0">
                  <a:moveTo>
                    <a:pt x="195" y="0"/>
                  </a:moveTo>
                  <a:cubicBezTo>
                    <a:pt x="89" y="0"/>
                    <a:pt x="1" y="87"/>
                    <a:pt x="1" y="193"/>
                  </a:cubicBezTo>
                  <a:cubicBezTo>
                    <a:pt x="1" y="300"/>
                    <a:pt x="89" y="387"/>
                    <a:pt x="195" y="387"/>
                  </a:cubicBezTo>
                  <a:cubicBezTo>
                    <a:pt x="301" y="387"/>
                    <a:pt x="387" y="300"/>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
            <p:cNvSpPr/>
            <p:nvPr/>
          </p:nvSpPr>
          <p:spPr>
            <a:xfrm>
              <a:off x="6820700" y="30998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
            <p:cNvSpPr/>
            <p:nvPr/>
          </p:nvSpPr>
          <p:spPr>
            <a:xfrm>
              <a:off x="6912300" y="3008250"/>
              <a:ext cx="9675" cy="9700"/>
            </a:xfrm>
            <a:custGeom>
              <a:avLst/>
              <a:gdLst/>
              <a:ahLst/>
              <a:cxnLst/>
              <a:rect l="l" t="t" r="r" b="b"/>
              <a:pathLst>
                <a:path w="387" h="388" extrusionOk="0">
                  <a:moveTo>
                    <a:pt x="194" y="1"/>
                  </a:moveTo>
                  <a:cubicBezTo>
                    <a:pt x="88" y="1"/>
                    <a:pt x="0" y="87"/>
                    <a:pt x="0" y="193"/>
                  </a:cubicBezTo>
                  <a:cubicBezTo>
                    <a:pt x="0" y="301"/>
                    <a:pt x="88"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
            <p:cNvSpPr/>
            <p:nvPr/>
          </p:nvSpPr>
          <p:spPr>
            <a:xfrm>
              <a:off x="6666375" y="3252550"/>
              <a:ext cx="12950" cy="9675"/>
            </a:xfrm>
            <a:custGeom>
              <a:avLst/>
              <a:gdLst/>
              <a:ahLst/>
              <a:cxnLst/>
              <a:rect l="l" t="t" r="r" b="b"/>
              <a:pathLst>
                <a:path w="518" h="387" extrusionOk="0">
                  <a:moveTo>
                    <a:pt x="259" y="1"/>
                  </a:moveTo>
                  <a:cubicBezTo>
                    <a:pt x="210" y="1"/>
                    <a:pt x="160" y="20"/>
                    <a:pt x="122" y="58"/>
                  </a:cubicBezTo>
                  <a:cubicBezTo>
                    <a:pt x="1" y="179"/>
                    <a:pt x="87" y="386"/>
                    <a:pt x="258" y="386"/>
                  </a:cubicBezTo>
                  <a:cubicBezTo>
                    <a:pt x="431" y="386"/>
                    <a:pt x="518" y="179"/>
                    <a:pt x="396" y="58"/>
                  </a:cubicBezTo>
                  <a:cubicBezTo>
                    <a:pt x="358" y="20"/>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
            <p:cNvSpPr/>
            <p:nvPr/>
          </p:nvSpPr>
          <p:spPr>
            <a:xfrm>
              <a:off x="6729100" y="3191475"/>
              <a:ext cx="9650" cy="9650"/>
            </a:xfrm>
            <a:custGeom>
              <a:avLst/>
              <a:gdLst/>
              <a:ahLst/>
              <a:cxnLst/>
              <a:rect l="l" t="t" r="r" b="b"/>
              <a:pathLst>
                <a:path w="386" h="386" extrusionOk="0">
                  <a:moveTo>
                    <a:pt x="193" y="1"/>
                  </a:moveTo>
                  <a:cubicBezTo>
                    <a:pt x="87" y="1"/>
                    <a:pt x="0" y="87"/>
                    <a:pt x="0" y="193"/>
                  </a:cubicBezTo>
                  <a:cubicBezTo>
                    <a:pt x="0" y="300"/>
                    <a:pt x="87" y="386"/>
                    <a:pt x="193" y="386"/>
                  </a:cubicBezTo>
                  <a:cubicBezTo>
                    <a:pt x="299" y="386"/>
                    <a:pt x="386" y="300"/>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
            <p:cNvSpPr/>
            <p:nvPr/>
          </p:nvSpPr>
          <p:spPr>
            <a:xfrm>
              <a:off x="6790150" y="3130400"/>
              <a:ext cx="9700" cy="9675"/>
            </a:xfrm>
            <a:custGeom>
              <a:avLst/>
              <a:gdLst/>
              <a:ahLst/>
              <a:cxnLst/>
              <a:rect l="l" t="t" r="r" b="b"/>
              <a:pathLst>
                <a:path w="388" h="387" extrusionOk="0">
                  <a:moveTo>
                    <a:pt x="195" y="0"/>
                  </a:moveTo>
                  <a:cubicBezTo>
                    <a:pt x="87" y="0"/>
                    <a:pt x="1" y="87"/>
                    <a:pt x="1" y="194"/>
                  </a:cubicBezTo>
                  <a:cubicBezTo>
                    <a:pt x="1" y="300"/>
                    <a:pt x="87" y="387"/>
                    <a:pt x="195" y="387"/>
                  </a:cubicBezTo>
                  <a:cubicBezTo>
                    <a:pt x="301" y="387"/>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
            <p:cNvSpPr/>
            <p:nvPr/>
          </p:nvSpPr>
          <p:spPr>
            <a:xfrm>
              <a:off x="6880150" y="3038775"/>
              <a:ext cx="12925" cy="9675"/>
            </a:xfrm>
            <a:custGeom>
              <a:avLst/>
              <a:gdLst/>
              <a:ahLst/>
              <a:cxnLst/>
              <a:rect l="l" t="t" r="r" b="b"/>
              <a:pathLst>
                <a:path w="517" h="387" extrusionOk="0">
                  <a:moveTo>
                    <a:pt x="258" y="1"/>
                  </a:moveTo>
                  <a:cubicBezTo>
                    <a:pt x="209" y="1"/>
                    <a:pt x="160" y="20"/>
                    <a:pt x="122" y="58"/>
                  </a:cubicBezTo>
                  <a:cubicBezTo>
                    <a:pt x="1" y="179"/>
                    <a:pt x="87" y="387"/>
                    <a:pt x="258" y="387"/>
                  </a:cubicBezTo>
                  <a:cubicBezTo>
                    <a:pt x="431" y="387"/>
                    <a:pt x="516" y="179"/>
                    <a:pt x="395" y="58"/>
                  </a:cubicBezTo>
                  <a:cubicBezTo>
                    <a:pt x="357" y="20"/>
                    <a:pt x="308" y="1"/>
                    <a:pt x="25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
            <p:cNvSpPr/>
            <p:nvPr/>
          </p:nvSpPr>
          <p:spPr>
            <a:xfrm>
              <a:off x="6942825" y="2977725"/>
              <a:ext cx="9700" cy="9675"/>
            </a:xfrm>
            <a:custGeom>
              <a:avLst/>
              <a:gdLst/>
              <a:ahLst/>
              <a:cxnLst/>
              <a:rect l="l" t="t" r="r" b="b"/>
              <a:pathLst>
                <a:path w="388" h="387" extrusionOk="0">
                  <a:moveTo>
                    <a:pt x="195" y="0"/>
                  </a:moveTo>
                  <a:cubicBezTo>
                    <a:pt x="87" y="0"/>
                    <a:pt x="1" y="86"/>
                    <a:pt x="1" y="193"/>
                  </a:cubicBezTo>
                  <a:cubicBezTo>
                    <a:pt x="1" y="300"/>
                    <a:pt x="87" y="387"/>
                    <a:pt x="195" y="387"/>
                  </a:cubicBezTo>
                  <a:cubicBezTo>
                    <a:pt x="301" y="387"/>
                    <a:pt x="387" y="300"/>
                    <a:pt x="387" y="193"/>
                  </a:cubicBezTo>
                  <a:cubicBezTo>
                    <a:pt x="387" y="86"/>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
            <p:cNvSpPr/>
            <p:nvPr/>
          </p:nvSpPr>
          <p:spPr>
            <a:xfrm>
              <a:off x="6973375" y="2947175"/>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
            <p:cNvSpPr/>
            <p:nvPr/>
          </p:nvSpPr>
          <p:spPr>
            <a:xfrm>
              <a:off x="7002300" y="2916650"/>
              <a:ext cx="12950" cy="9675"/>
            </a:xfrm>
            <a:custGeom>
              <a:avLst/>
              <a:gdLst/>
              <a:ahLst/>
              <a:cxnLst/>
              <a:rect l="l" t="t" r="r" b="b"/>
              <a:pathLst>
                <a:path w="518" h="387" extrusionOk="0">
                  <a:moveTo>
                    <a:pt x="259" y="0"/>
                  </a:moveTo>
                  <a:cubicBezTo>
                    <a:pt x="209" y="0"/>
                    <a:pt x="159" y="19"/>
                    <a:pt x="122" y="57"/>
                  </a:cubicBezTo>
                  <a:cubicBezTo>
                    <a:pt x="0" y="178"/>
                    <a:pt x="87" y="386"/>
                    <a:pt x="258" y="386"/>
                  </a:cubicBezTo>
                  <a:cubicBezTo>
                    <a:pt x="431" y="386"/>
                    <a:pt x="517" y="178"/>
                    <a:pt x="394" y="57"/>
                  </a:cubicBezTo>
                  <a:cubicBezTo>
                    <a:pt x="357"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
            <p:cNvSpPr/>
            <p:nvPr/>
          </p:nvSpPr>
          <p:spPr>
            <a:xfrm>
              <a:off x="7034475" y="2886125"/>
              <a:ext cx="9675" cy="9675"/>
            </a:xfrm>
            <a:custGeom>
              <a:avLst/>
              <a:gdLst/>
              <a:ahLst/>
              <a:cxnLst/>
              <a:rect l="l" t="t" r="r" b="b"/>
              <a:pathLst>
                <a:path w="387" h="387" extrusionOk="0">
                  <a:moveTo>
                    <a:pt x="193" y="0"/>
                  </a:moveTo>
                  <a:cubicBezTo>
                    <a:pt x="87" y="0"/>
                    <a:pt x="0" y="87"/>
                    <a:pt x="0" y="193"/>
                  </a:cubicBezTo>
                  <a:cubicBezTo>
                    <a:pt x="0" y="299"/>
                    <a:pt x="87" y="387"/>
                    <a:pt x="193" y="387"/>
                  </a:cubicBezTo>
                  <a:cubicBezTo>
                    <a:pt x="299" y="387"/>
                    <a:pt x="387" y="299"/>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
            <p:cNvSpPr/>
            <p:nvPr/>
          </p:nvSpPr>
          <p:spPr>
            <a:xfrm>
              <a:off x="6851250" y="3069350"/>
              <a:ext cx="9675" cy="9650"/>
            </a:xfrm>
            <a:custGeom>
              <a:avLst/>
              <a:gdLst/>
              <a:ahLst/>
              <a:cxnLst/>
              <a:rect l="l" t="t" r="r" b="b"/>
              <a:pathLst>
                <a:path w="387" h="386" extrusionOk="0">
                  <a:moveTo>
                    <a:pt x="193" y="0"/>
                  </a:moveTo>
                  <a:cubicBezTo>
                    <a:pt x="86" y="0"/>
                    <a:pt x="0" y="87"/>
                    <a:pt x="0" y="193"/>
                  </a:cubicBezTo>
                  <a:cubicBezTo>
                    <a:pt x="0" y="299"/>
                    <a:pt x="86" y="385"/>
                    <a:pt x="193" y="385"/>
                  </a:cubicBezTo>
                  <a:cubicBezTo>
                    <a:pt x="300" y="385"/>
                    <a:pt x="387" y="299"/>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
            <p:cNvSpPr/>
            <p:nvPr/>
          </p:nvSpPr>
          <p:spPr>
            <a:xfrm>
              <a:off x="6727500" y="3250975"/>
              <a:ext cx="9700" cy="9700"/>
            </a:xfrm>
            <a:custGeom>
              <a:avLst/>
              <a:gdLst/>
              <a:ahLst/>
              <a:cxnLst/>
              <a:rect l="l" t="t" r="r" b="b"/>
              <a:pathLst>
                <a:path w="388" h="388" extrusionOk="0">
                  <a:moveTo>
                    <a:pt x="195" y="1"/>
                  </a:moveTo>
                  <a:cubicBezTo>
                    <a:pt x="87" y="1"/>
                    <a:pt x="1" y="87"/>
                    <a:pt x="1" y="193"/>
                  </a:cubicBezTo>
                  <a:cubicBezTo>
                    <a:pt x="1" y="301"/>
                    <a:pt x="87" y="387"/>
                    <a:pt x="195" y="387"/>
                  </a:cubicBezTo>
                  <a:cubicBezTo>
                    <a:pt x="301" y="387"/>
                    <a:pt x="387" y="301"/>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
            <p:cNvSpPr/>
            <p:nvPr/>
          </p:nvSpPr>
          <p:spPr>
            <a:xfrm>
              <a:off x="6788600" y="31899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
            <p:cNvSpPr/>
            <p:nvPr/>
          </p:nvSpPr>
          <p:spPr>
            <a:xfrm>
              <a:off x="6848050" y="3128825"/>
              <a:ext cx="12925" cy="9700"/>
            </a:xfrm>
            <a:custGeom>
              <a:avLst/>
              <a:gdLst/>
              <a:ahLst/>
              <a:cxnLst/>
              <a:rect l="l" t="t" r="r" b="b"/>
              <a:pathLst>
                <a:path w="517" h="388" extrusionOk="0">
                  <a:moveTo>
                    <a:pt x="258" y="0"/>
                  </a:moveTo>
                  <a:cubicBezTo>
                    <a:pt x="209" y="0"/>
                    <a:pt x="160" y="19"/>
                    <a:pt x="122" y="57"/>
                  </a:cubicBezTo>
                  <a:cubicBezTo>
                    <a:pt x="1" y="179"/>
                    <a:pt x="86" y="388"/>
                    <a:pt x="258" y="388"/>
                  </a:cubicBezTo>
                  <a:cubicBezTo>
                    <a:pt x="430" y="388"/>
                    <a:pt x="516" y="179"/>
                    <a:pt x="395" y="57"/>
                  </a:cubicBezTo>
                  <a:cubicBezTo>
                    <a:pt x="357" y="19"/>
                    <a:pt x="308"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4"/>
            <p:cNvSpPr/>
            <p:nvPr/>
          </p:nvSpPr>
          <p:spPr>
            <a:xfrm>
              <a:off x="6941275" y="303720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4"/>
            <p:cNvSpPr/>
            <p:nvPr/>
          </p:nvSpPr>
          <p:spPr>
            <a:xfrm>
              <a:off x="6697000" y="3281525"/>
              <a:ext cx="9650" cy="9700"/>
            </a:xfrm>
            <a:custGeom>
              <a:avLst/>
              <a:gdLst/>
              <a:ahLst/>
              <a:cxnLst/>
              <a:rect l="l" t="t" r="r" b="b"/>
              <a:pathLst>
                <a:path w="386" h="388" extrusionOk="0">
                  <a:moveTo>
                    <a:pt x="193" y="1"/>
                  </a:moveTo>
                  <a:cubicBezTo>
                    <a:pt x="87" y="1"/>
                    <a:pt x="1" y="87"/>
                    <a:pt x="1" y="193"/>
                  </a:cubicBezTo>
                  <a:cubicBezTo>
                    <a:pt x="1" y="301"/>
                    <a:pt x="87" y="387"/>
                    <a:pt x="193" y="387"/>
                  </a:cubicBezTo>
                  <a:cubicBezTo>
                    <a:pt x="299" y="387"/>
                    <a:pt x="386" y="301"/>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
            <p:cNvSpPr/>
            <p:nvPr/>
          </p:nvSpPr>
          <p:spPr>
            <a:xfrm>
              <a:off x="6756425" y="3220450"/>
              <a:ext cx="12950" cy="9675"/>
            </a:xfrm>
            <a:custGeom>
              <a:avLst/>
              <a:gdLst/>
              <a:ahLst/>
              <a:cxnLst/>
              <a:rect l="l" t="t" r="r" b="b"/>
              <a:pathLst>
                <a:path w="518" h="387" extrusionOk="0">
                  <a:moveTo>
                    <a:pt x="259" y="1"/>
                  </a:moveTo>
                  <a:cubicBezTo>
                    <a:pt x="209" y="1"/>
                    <a:pt x="160" y="20"/>
                    <a:pt x="122" y="58"/>
                  </a:cubicBezTo>
                  <a:cubicBezTo>
                    <a:pt x="0" y="179"/>
                    <a:pt x="87" y="387"/>
                    <a:pt x="260" y="387"/>
                  </a:cubicBezTo>
                  <a:cubicBezTo>
                    <a:pt x="431" y="387"/>
                    <a:pt x="517" y="179"/>
                    <a:pt x="396" y="58"/>
                  </a:cubicBezTo>
                  <a:cubicBezTo>
                    <a:pt x="358" y="20"/>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
            <p:cNvSpPr/>
            <p:nvPr/>
          </p:nvSpPr>
          <p:spPr>
            <a:xfrm>
              <a:off x="6819150" y="3159375"/>
              <a:ext cx="9650" cy="9650"/>
            </a:xfrm>
            <a:custGeom>
              <a:avLst/>
              <a:gdLst/>
              <a:ahLst/>
              <a:cxnLst/>
              <a:rect l="l" t="t" r="r" b="b"/>
              <a:pathLst>
                <a:path w="386" h="386" extrusionOk="0">
                  <a:moveTo>
                    <a:pt x="193" y="1"/>
                  </a:moveTo>
                  <a:cubicBezTo>
                    <a:pt x="87" y="1"/>
                    <a:pt x="0" y="87"/>
                    <a:pt x="0" y="193"/>
                  </a:cubicBezTo>
                  <a:cubicBezTo>
                    <a:pt x="0" y="300"/>
                    <a:pt x="87" y="386"/>
                    <a:pt x="193" y="386"/>
                  </a:cubicBezTo>
                  <a:cubicBezTo>
                    <a:pt x="299" y="386"/>
                    <a:pt x="385" y="300"/>
                    <a:pt x="385" y="193"/>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
            <p:cNvSpPr/>
            <p:nvPr/>
          </p:nvSpPr>
          <p:spPr>
            <a:xfrm>
              <a:off x="6910725" y="3067750"/>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8" y="301"/>
                    <a:pt x="388" y="195"/>
                  </a:cubicBezTo>
                  <a:cubicBezTo>
                    <a:pt x="388"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
            <p:cNvSpPr/>
            <p:nvPr/>
          </p:nvSpPr>
          <p:spPr>
            <a:xfrm>
              <a:off x="6971825" y="3006700"/>
              <a:ext cx="9650" cy="9650"/>
            </a:xfrm>
            <a:custGeom>
              <a:avLst/>
              <a:gdLst/>
              <a:ahLst/>
              <a:cxnLst/>
              <a:rect l="l" t="t" r="r" b="b"/>
              <a:pathLst>
                <a:path w="386" h="386" extrusionOk="0">
                  <a:moveTo>
                    <a:pt x="193" y="1"/>
                  </a:moveTo>
                  <a:cubicBezTo>
                    <a:pt x="87" y="1"/>
                    <a:pt x="1" y="87"/>
                    <a:pt x="1" y="193"/>
                  </a:cubicBezTo>
                  <a:cubicBezTo>
                    <a:pt x="1" y="299"/>
                    <a:pt x="87" y="386"/>
                    <a:pt x="193" y="386"/>
                  </a:cubicBezTo>
                  <a:cubicBezTo>
                    <a:pt x="299" y="386"/>
                    <a:pt x="386" y="299"/>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
            <p:cNvSpPr/>
            <p:nvPr/>
          </p:nvSpPr>
          <p:spPr>
            <a:xfrm>
              <a:off x="7002325" y="2976150"/>
              <a:ext cx="9700" cy="9650"/>
            </a:xfrm>
            <a:custGeom>
              <a:avLst/>
              <a:gdLst/>
              <a:ahLst/>
              <a:cxnLst/>
              <a:rect l="l" t="t" r="r" b="b"/>
              <a:pathLst>
                <a:path w="388" h="386" extrusionOk="0">
                  <a:moveTo>
                    <a:pt x="195" y="1"/>
                  </a:moveTo>
                  <a:cubicBezTo>
                    <a:pt x="89" y="1"/>
                    <a:pt x="1" y="87"/>
                    <a:pt x="1" y="193"/>
                  </a:cubicBezTo>
                  <a:cubicBezTo>
                    <a:pt x="1" y="299"/>
                    <a:pt x="89" y="386"/>
                    <a:pt x="195" y="386"/>
                  </a:cubicBezTo>
                  <a:cubicBezTo>
                    <a:pt x="301" y="386"/>
                    <a:pt x="387" y="299"/>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
            <p:cNvSpPr/>
            <p:nvPr/>
          </p:nvSpPr>
          <p:spPr>
            <a:xfrm>
              <a:off x="7032875" y="2945625"/>
              <a:ext cx="9700" cy="9675"/>
            </a:xfrm>
            <a:custGeom>
              <a:avLst/>
              <a:gdLst/>
              <a:ahLst/>
              <a:cxnLst/>
              <a:rect l="l" t="t" r="r" b="b"/>
              <a:pathLst>
                <a:path w="388" h="387" extrusionOk="0">
                  <a:moveTo>
                    <a:pt x="195" y="0"/>
                  </a:moveTo>
                  <a:cubicBezTo>
                    <a:pt x="87" y="0"/>
                    <a:pt x="1" y="87"/>
                    <a:pt x="1" y="193"/>
                  </a:cubicBezTo>
                  <a:cubicBezTo>
                    <a:pt x="1" y="300"/>
                    <a:pt x="87" y="387"/>
                    <a:pt x="195" y="387"/>
                  </a:cubicBezTo>
                  <a:cubicBezTo>
                    <a:pt x="301" y="387"/>
                    <a:pt x="387" y="300"/>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
            <p:cNvSpPr/>
            <p:nvPr/>
          </p:nvSpPr>
          <p:spPr>
            <a:xfrm>
              <a:off x="7063425" y="2915075"/>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
            <p:cNvSpPr/>
            <p:nvPr/>
          </p:nvSpPr>
          <p:spPr>
            <a:xfrm>
              <a:off x="6880200" y="3098300"/>
              <a:ext cx="9675" cy="9675"/>
            </a:xfrm>
            <a:custGeom>
              <a:avLst/>
              <a:gdLst/>
              <a:ahLst/>
              <a:cxnLst/>
              <a:rect l="l" t="t" r="r" b="b"/>
              <a:pathLst>
                <a:path w="387" h="387" extrusionOk="0">
                  <a:moveTo>
                    <a:pt x="194" y="0"/>
                  </a:moveTo>
                  <a:cubicBezTo>
                    <a:pt x="87" y="0"/>
                    <a:pt x="0" y="87"/>
                    <a:pt x="0" y="193"/>
                  </a:cubicBezTo>
                  <a:cubicBezTo>
                    <a:pt x="0" y="301"/>
                    <a:pt x="87" y="387"/>
                    <a:pt x="194" y="387"/>
                  </a:cubicBezTo>
                  <a:cubicBezTo>
                    <a:pt x="300" y="387"/>
                    <a:pt x="387" y="301"/>
                    <a:pt x="387" y="193"/>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
            <p:cNvSpPr/>
            <p:nvPr/>
          </p:nvSpPr>
          <p:spPr>
            <a:xfrm>
              <a:off x="6756500" y="3279975"/>
              <a:ext cx="9675" cy="9650"/>
            </a:xfrm>
            <a:custGeom>
              <a:avLst/>
              <a:gdLst/>
              <a:ahLst/>
              <a:cxnLst/>
              <a:rect l="l" t="t" r="r" b="b"/>
              <a:pathLst>
                <a:path w="387" h="386" extrusionOk="0">
                  <a:moveTo>
                    <a:pt x="193" y="0"/>
                  </a:moveTo>
                  <a:cubicBezTo>
                    <a:pt x="87" y="0"/>
                    <a:pt x="0" y="87"/>
                    <a:pt x="0" y="193"/>
                  </a:cubicBezTo>
                  <a:cubicBezTo>
                    <a:pt x="0" y="299"/>
                    <a:pt x="87" y="385"/>
                    <a:pt x="193" y="385"/>
                  </a:cubicBezTo>
                  <a:cubicBezTo>
                    <a:pt x="299" y="385"/>
                    <a:pt x="387" y="299"/>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
            <p:cNvSpPr/>
            <p:nvPr/>
          </p:nvSpPr>
          <p:spPr>
            <a:xfrm>
              <a:off x="6815925" y="3218875"/>
              <a:ext cx="12950" cy="9700"/>
            </a:xfrm>
            <a:custGeom>
              <a:avLst/>
              <a:gdLst/>
              <a:ahLst/>
              <a:cxnLst/>
              <a:rect l="l" t="t" r="r" b="b"/>
              <a:pathLst>
                <a:path w="518" h="388" extrusionOk="0">
                  <a:moveTo>
                    <a:pt x="259" y="0"/>
                  </a:moveTo>
                  <a:cubicBezTo>
                    <a:pt x="209" y="0"/>
                    <a:pt x="160" y="19"/>
                    <a:pt x="123" y="57"/>
                  </a:cubicBezTo>
                  <a:cubicBezTo>
                    <a:pt x="0" y="178"/>
                    <a:pt x="87" y="387"/>
                    <a:pt x="260" y="387"/>
                  </a:cubicBezTo>
                  <a:cubicBezTo>
                    <a:pt x="431" y="387"/>
                    <a:pt x="517" y="178"/>
                    <a:pt x="396" y="57"/>
                  </a:cubicBezTo>
                  <a:cubicBezTo>
                    <a:pt x="358"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
            <p:cNvSpPr/>
            <p:nvPr/>
          </p:nvSpPr>
          <p:spPr>
            <a:xfrm>
              <a:off x="6878650" y="31578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
            <p:cNvSpPr/>
            <p:nvPr/>
          </p:nvSpPr>
          <p:spPr>
            <a:xfrm>
              <a:off x="6970225" y="3066200"/>
              <a:ext cx="9700" cy="9700"/>
            </a:xfrm>
            <a:custGeom>
              <a:avLst/>
              <a:gdLst/>
              <a:ahLst/>
              <a:cxnLst/>
              <a:rect l="l" t="t" r="r" b="b"/>
              <a:pathLst>
                <a:path w="388" h="388" extrusionOk="0">
                  <a:moveTo>
                    <a:pt x="195" y="1"/>
                  </a:moveTo>
                  <a:cubicBezTo>
                    <a:pt x="87" y="1"/>
                    <a:pt x="1" y="87"/>
                    <a:pt x="1" y="193"/>
                  </a:cubicBezTo>
                  <a:cubicBezTo>
                    <a:pt x="1" y="301"/>
                    <a:pt x="87" y="387"/>
                    <a:pt x="195" y="387"/>
                  </a:cubicBezTo>
                  <a:cubicBezTo>
                    <a:pt x="301" y="387"/>
                    <a:pt x="387" y="301"/>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
            <p:cNvSpPr/>
            <p:nvPr/>
          </p:nvSpPr>
          <p:spPr>
            <a:xfrm>
              <a:off x="6725950" y="3310475"/>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
            <p:cNvSpPr/>
            <p:nvPr/>
          </p:nvSpPr>
          <p:spPr>
            <a:xfrm>
              <a:off x="6787050" y="3249425"/>
              <a:ext cx="9650" cy="9700"/>
            </a:xfrm>
            <a:custGeom>
              <a:avLst/>
              <a:gdLst/>
              <a:ahLst/>
              <a:cxnLst/>
              <a:rect l="l" t="t" r="r" b="b"/>
              <a:pathLst>
                <a:path w="386" h="388" extrusionOk="0">
                  <a:moveTo>
                    <a:pt x="193" y="1"/>
                  </a:moveTo>
                  <a:cubicBezTo>
                    <a:pt x="87" y="1"/>
                    <a:pt x="0" y="87"/>
                    <a:pt x="0" y="193"/>
                  </a:cubicBezTo>
                  <a:cubicBezTo>
                    <a:pt x="0" y="299"/>
                    <a:pt x="87" y="387"/>
                    <a:pt x="193" y="387"/>
                  </a:cubicBezTo>
                  <a:cubicBezTo>
                    <a:pt x="299" y="387"/>
                    <a:pt x="385" y="299"/>
                    <a:pt x="385" y="193"/>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
            <p:cNvSpPr/>
            <p:nvPr/>
          </p:nvSpPr>
          <p:spPr>
            <a:xfrm>
              <a:off x="6846475" y="3188350"/>
              <a:ext cx="12925" cy="9675"/>
            </a:xfrm>
            <a:custGeom>
              <a:avLst/>
              <a:gdLst/>
              <a:ahLst/>
              <a:cxnLst/>
              <a:rect l="l" t="t" r="r" b="b"/>
              <a:pathLst>
                <a:path w="517" h="387" extrusionOk="0">
                  <a:moveTo>
                    <a:pt x="259" y="0"/>
                  </a:moveTo>
                  <a:cubicBezTo>
                    <a:pt x="209" y="0"/>
                    <a:pt x="160" y="19"/>
                    <a:pt x="123" y="56"/>
                  </a:cubicBezTo>
                  <a:cubicBezTo>
                    <a:pt x="0" y="179"/>
                    <a:pt x="86" y="387"/>
                    <a:pt x="259" y="387"/>
                  </a:cubicBezTo>
                  <a:cubicBezTo>
                    <a:pt x="431" y="387"/>
                    <a:pt x="517" y="179"/>
                    <a:pt x="396" y="56"/>
                  </a:cubicBezTo>
                  <a:cubicBezTo>
                    <a:pt x="358"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
            <p:cNvSpPr/>
            <p:nvPr/>
          </p:nvSpPr>
          <p:spPr>
            <a:xfrm>
              <a:off x="6939725" y="3096750"/>
              <a:ext cx="9650" cy="9650"/>
            </a:xfrm>
            <a:custGeom>
              <a:avLst/>
              <a:gdLst/>
              <a:ahLst/>
              <a:cxnLst/>
              <a:rect l="l" t="t" r="r" b="b"/>
              <a:pathLst>
                <a:path w="386" h="386" extrusionOk="0">
                  <a:moveTo>
                    <a:pt x="193" y="0"/>
                  </a:moveTo>
                  <a:cubicBezTo>
                    <a:pt x="87" y="0"/>
                    <a:pt x="1" y="87"/>
                    <a:pt x="1" y="193"/>
                  </a:cubicBezTo>
                  <a:cubicBezTo>
                    <a:pt x="1" y="299"/>
                    <a:pt x="87" y="385"/>
                    <a:pt x="193" y="385"/>
                  </a:cubicBezTo>
                  <a:cubicBezTo>
                    <a:pt x="299" y="385"/>
                    <a:pt x="386" y="299"/>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
            <p:cNvSpPr/>
            <p:nvPr/>
          </p:nvSpPr>
          <p:spPr>
            <a:xfrm>
              <a:off x="7000775" y="3035650"/>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
            <p:cNvSpPr/>
            <p:nvPr/>
          </p:nvSpPr>
          <p:spPr>
            <a:xfrm>
              <a:off x="7031325" y="3005100"/>
              <a:ext cx="9675" cy="9700"/>
            </a:xfrm>
            <a:custGeom>
              <a:avLst/>
              <a:gdLst/>
              <a:ahLst/>
              <a:cxnLst/>
              <a:rect l="l" t="t" r="r" b="b"/>
              <a:pathLst>
                <a:path w="387" h="388" extrusionOk="0">
                  <a:moveTo>
                    <a:pt x="193" y="1"/>
                  </a:moveTo>
                  <a:cubicBezTo>
                    <a:pt x="87" y="1"/>
                    <a:pt x="0" y="87"/>
                    <a:pt x="0" y="195"/>
                  </a:cubicBezTo>
                  <a:cubicBezTo>
                    <a:pt x="0" y="301"/>
                    <a:pt x="87" y="388"/>
                    <a:pt x="193" y="388"/>
                  </a:cubicBezTo>
                  <a:cubicBezTo>
                    <a:pt x="301" y="388"/>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
            <p:cNvSpPr/>
            <p:nvPr/>
          </p:nvSpPr>
          <p:spPr>
            <a:xfrm>
              <a:off x="7061875" y="2974600"/>
              <a:ext cx="9675" cy="9650"/>
            </a:xfrm>
            <a:custGeom>
              <a:avLst/>
              <a:gdLst/>
              <a:ahLst/>
              <a:cxnLst/>
              <a:rect l="l" t="t" r="r" b="b"/>
              <a:pathLst>
                <a:path w="387" h="386" extrusionOk="0">
                  <a:moveTo>
                    <a:pt x="193" y="1"/>
                  </a:moveTo>
                  <a:cubicBezTo>
                    <a:pt x="87" y="1"/>
                    <a:pt x="0" y="87"/>
                    <a:pt x="0" y="193"/>
                  </a:cubicBezTo>
                  <a:cubicBezTo>
                    <a:pt x="0" y="299"/>
                    <a:pt x="87" y="386"/>
                    <a:pt x="193" y="386"/>
                  </a:cubicBezTo>
                  <a:cubicBezTo>
                    <a:pt x="300" y="386"/>
                    <a:pt x="387" y="299"/>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
            <p:cNvSpPr/>
            <p:nvPr/>
          </p:nvSpPr>
          <p:spPr>
            <a:xfrm>
              <a:off x="7092400" y="2944050"/>
              <a:ext cx="9650" cy="9650"/>
            </a:xfrm>
            <a:custGeom>
              <a:avLst/>
              <a:gdLst/>
              <a:ahLst/>
              <a:cxnLst/>
              <a:rect l="l" t="t" r="r" b="b"/>
              <a:pathLst>
                <a:path w="386" h="386" extrusionOk="0">
                  <a:moveTo>
                    <a:pt x="193" y="1"/>
                  </a:moveTo>
                  <a:cubicBezTo>
                    <a:pt x="87" y="1"/>
                    <a:pt x="1" y="87"/>
                    <a:pt x="1" y="193"/>
                  </a:cubicBezTo>
                  <a:cubicBezTo>
                    <a:pt x="1" y="300"/>
                    <a:pt x="87" y="386"/>
                    <a:pt x="193" y="386"/>
                  </a:cubicBezTo>
                  <a:cubicBezTo>
                    <a:pt x="300" y="386"/>
                    <a:pt x="386" y="300"/>
                    <a:pt x="386" y="193"/>
                  </a:cubicBezTo>
                  <a:cubicBezTo>
                    <a:pt x="386"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
            <p:cNvSpPr/>
            <p:nvPr/>
          </p:nvSpPr>
          <p:spPr>
            <a:xfrm>
              <a:off x="6909175" y="3127250"/>
              <a:ext cx="9650" cy="9700"/>
            </a:xfrm>
            <a:custGeom>
              <a:avLst/>
              <a:gdLst/>
              <a:ahLst/>
              <a:cxnLst/>
              <a:rect l="l" t="t" r="r" b="b"/>
              <a:pathLst>
                <a:path w="386" h="388" extrusionOk="0">
                  <a:moveTo>
                    <a:pt x="193" y="1"/>
                  </a:moveTo>
                  <a:cubicBezTo>
                    <a:pt x="87" y="1"/>
                    <a:pt x="1" y="88"/>
                    <a:pt x="1" y="195"/>
                  </a:cubicBezTo>
                  <a:cubicBezTo>
                    <a:pt x="1" y="301"/>
                    <a:pt x="87" y="387"/>
                    <a:pt x="193" y="387"/>
                  </a:cubicBezTo>
                  <a:cubicBezTo>
                    <a:pt x="299" y="387"/>
                    <a:pt x="386" y="301"/>
                    <a:pt x="386" y="195"/>
                  </a:cubicBezTo>
                  <a:cubicBezTo>
                    <a:pt x="386" y="88"/>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
            <p:cNvSpPr/>
            <p:nvPr/>
          </p:nvSpPr>
          <p:spPr>
            <a:xfrm>
              <a:off x="6783825" y="3308900"/>
              <a:ext cx="12950" cy="9725"/>
            </a:xfrm>
            <a:custGeom>
              <a:avLst/>
              <a:gdLst/>
              <a:ahLst/>
              <a:cxnLst/>
              <a:rect l="l" t="t" r="r" b="b"/>
              <a:pathLst>
                <a:path w="518" h="389" extrusionOk="0">
                  <a:moveTo>
                    <a:pt x="259" y="1"/>
                  </a:moveTo>
                  <a:cubicBezTo>
                    <a:pt x="209" y="1"/>
                    <a:pt x="160" y="20"/>
                    <a:pt x="122" y="58"/>
                  </a:cubicBezTo>
                  <a:cubicBezTo>
                    <a:pt x="0" y="180"/>
                    <a:pt x="87" y="388"/>
                    <a:pt x="258" y="388"/>
                  </a:cubicBezTo>
                  <a:cubicBezTo>
                    <a:pt x="431" y="388"/>
                    <a:pt x="517" y="180"/>
                    <a:pt x="396" y="58"/>
                  </a:cubicBezTo>
                  <a:cubicBezTo>
                    <a:pt x="358" y="20"/>
                    <a:pt x="308"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
            <p:cNvSpPr/>
            <p:nvPr/>
          </p:nvSpPr>
          <p:spPr>
            <a:xfrm>
              <a:off x="6846550" y="3247825"/>
              <a:ext cx="9675" cy="9700"/>
            </a:xfrm>
            <a:custGeom>
              <a:avLst/>
              <a:gdLst/>
              <a:ahLst/>
              <a:cxnLst/>
              <a:rect l="l" t="t" r="r" b="b"/>
              <a:pathLst>
                <a:path w="387" h="388" extrusionOk="0">
                  <a:moveTo>
                    <a:pt x="193" y="1"/>
                  </a:moveTo>
                  <a:cubicBezTo>
                    <a:pt x="87" y="1"/>
                    <a:pt x="0" y="87"/>
                    <a:pt x="0" y="195"/>
                  </a:cubicBezTo>
                  <a:cubicBezTo>
                    <a:pt x="0" y="301"/>
                    <a:pt x="87" y="388"/>
                    <a:pt x="193" y="388"/>
                  </a:cubicBezTo>
                  <a:cubicBezTo>
                    <a:pt x="300" y="388"/>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
            <p:cNvSpPr/>
            <p:nvPr/>
          </p:nvSpPr>
          <p:spPr>
            <a:xfrm>
              <a:off x="6907600" y="3186775"/>
              <a:ext cx="9675" cy="9650"/>
            </a:xfrm>
            <a:custGeom>
              <a:avLst/>
              <a:gdLst/>
              <a:ahLst/>
              <a:cxnLst/>
              <a:rect l="l" t="t" r="r" b="b"/>
              <a:pathLst>
                <a:path w="387" h="386" extrusionOk="0">
                  <a:moveTo>
                    <a:pt x="194" y="1"/>
                  </a:moveTo>
                  <a:cubicBezTo>
                    <a:pt x="88" y="1"/>
                    <a:pt x="0" y="87"/>
                    <a:pt x="0" y="193"/>
                  </a:cubicBezTo>
                  <a:cubicBezTo>
                    <a:pt x="0" y="300"/>
                    <a:pt x="88" y="386"/>
                    <a:pt x="194" y="386"/>
                  </a:cubicBezTo>
                  <a:cubicBezTo>
                    <a:pt x="300" y="386"/>
                    <a:pt x="387" y="300"/>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
            <p:cNvSpPr/>
            <p:nvPr/>
          </p:nvSpPr>
          <p:spPr>
            <a:xfrm>
              <a:off x="6999225" y="30951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
            <p:cNvSpPr/>
            <p:nvPr/>
          </p:nvSpPr>
          <p:spPr>
            <a:xfrm>
              <a:off x="6754900" y="3339475"/>
              <a:ext cx="9700" cy="9650"/>
            </a:xfrm>
            <a:custGeom>
              <a:avLst/>
              <a:gdLst/>
              <a:ahLst/>
              <a:cxnLst/>
              <a:rect l="l" t="t" r="r" b="b"/>
              <a:pathLst>
                <a:path w="388" h="386" extrusionOk="0">
                  <a:moveTo>
                    <a:pt x="195" y="0"/>
                  </a:moveTo>
                  <a:cubicBezTo>
                    <a:pt x="89" y="0"/>
                    <a:pt x="1" y="87"/>
                    <a:pt x="1" y="193"/>
                  </a:cubicBezTo>
                  <a:cubicBezTo>
                    <a:pt x="1" y="299"/>
                    <a:pt x="89" y="385"/>
                    <a:pt x="195" y="385"/>
                  </a:cubicBezTo>
                  <a:cubicBezTo>
                    <a:pt x="301" y="385"/>
                    <a:pt x="387" y="299"/>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
            <p:cNvSpPr/>
            <p:nvPr/>
          </p:nvSpPr>
          <p:spPr>
            <a:xfrm>
              <a:off x="6816000" y="3278375"/>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0" y="387"/>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
            <p:cNvSpPr/>
            <p:nvPr/>
          </p:nvSpPr>
          <p:spPr>
            <a:xfrm>
              <a:off x="6877075" y="3217300"/>
              <a:ext cx="9650" cy="9675"/>
            </a:xfrm>
            <a:custGeom>
              <a:avLst/>
              <a:gdLst/>
              <a:ahLst/>
              <a:cxnLst/>
              <a:rect l="l" t="t" r="r" b="b"/>
              <a:pathLst>
                <a:path w="386" h="387" extrusionOk="0">
                  <a:moveTo>
                    <a:pt x="193" y="0"/>
                  </a:moveTo>
                  <a:cubicBezTo>
                    <a:pt x="87" y="0"/>
                    <a:pt x="1" y="88"/>
                    <a:pt x="1" y="194"/>
                  </a:cubicBezTo>
                  <a:cubicBezTo>
                    <a:pt x="1" y="300"/>
                    <a:pt x="87" y="387"/>
                    <a:pt x="193" y="387"/>
                  </a:cubicBezTo>
                  <a:cubicBezTo>
                    <a:pt x="300" y="387"/>
                    <a:pt x="386" y="300"/>
                    <a:pt x="386" y="194"/>
                  </a:cubicBezTo>
                  <a:cubicBezTo>
                    <a:pt x="386"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
            <p:cNvSpPr/>
            <p:nvPr/>
          </p:nvSpPr>
          <p:spPr>
            <a:xfrm>
              <a:off x="6968675" y="3125700"/>
              <a:ext cx="9700" cy="9675"/>
            </a:xfrm>
            <a:custGeom>
              <a:avLst/>
              <a:gdLst/>
              <a:ahLst/>
              <a:cxnLst/>
              <a:rect l="l" t="t" r="r" b="b"/>
              <a:pathLst>
                <a:path w="388" h="387" extrusionOk="0">
                  <a:moveTo>
                    <a:pt x="193" y="0"/>
                  </a:moveTo>
                  <a:cubicBezTo>
                    <a:pt x="87" y="0"/>
                    <a:pt x="1" y="87"/>
                    <a:pt x="1" y="193"/>
                  </a:cubicBezTo>
                  <a:cubicBezTo>
                    <a:pt x="1" y="301"/>
                    <a:pt x="87" y="387"/>
                    <a:pt x="193" y="387"/>
                  </a:cubicBezTo>
                  <a:cubicBezTo>
                    <a:pt x="301" y="387"/>
                    <a:pt x="387" y="301"/>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
            <p:cNvSpPr/>
            <p:nvPr/>
          </p:nvSpPr>
          <p:spPr>
            <a:xfrm>
              <a:off x="7029775" y="3064650"/>
              <a:ext cx="9650" cy="9650"/>
            </a:xfrm>
            <a:custGeom>
              <a:avLst/>
              <a:gdLst/>
              <a:ahLst/>
              <a:cxnLst/>
              <a:rect l="l" t="t" r="r" b="b"/>
              <a:pathLst>
                <a:path w="386" h="386" extrusionOk="0">
                  <a:moveTo>
                    <a:pt x="193" y="0"/>
                  </a:moveTo>
                  <a:cubicBezTo>
                    <a:pt x="87" y="0"/>
                    <a:pt x="0" y="87"/>
                    <a:pt x="0" y="193"/>
                  </a:cubicBezTo>
                  <a:cubicBezTo>
                    <a:pt x="0" y="299"/>
                    <a:pt x="87" y="385"/>
                    <a:pt x="193" y="385"/>
                  </a:cubicBezTo>
                  <a:cubicBezTo>
                    <a:pt x="299" y="385"/>
                    <a:pt x="385" y="299"/>
                    <a:pt x="385" y="193"/>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
            <p:cNvSpPr/>
            <p:nvPr/>
          </p:nvSpPr>
          <p:spPr>
            <a:xfrm>
              <a:off x="7060325" y="3034100"/>
              <a:ext cx="9650" cy="9700"/>
            </a:xfrm>
            <a:custGeom>
              <a:avLst/>
              <a:gdLst/>
              <a:ahLst/>
              <a:cxnLst/>
              <a:rect l="l" t="t" r="r" b="b"/>
              <a:pathLst>
                <a:path w="386" h="388" extrusionOk="0">
                  <a:moveTo>
                    <a:pt x="193" y="1"/>
                  </a:moveTo>
                  <a:cubicBezTo>
                    <a:pt x="86" y="1"/>
                    <a:pt x="0" y="87"/>
                    <a:pt x="0" y="193"/>
                  </a:cubicBezTo>
                  <a:cubicBezTo>
                    <a:pt x="0" y="299"/>
                    <a:pt x="86" y="387"/>
                    <a:pt x="193" y="387"/>
                  </a:cubicBezTo>
                  <a:cubicBezTo>
                    <a:pt x="299" y="387"/>
                    <a:pt x="385" y="299"/>
                    <a:pt x="385" y="193"/>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
            <p:cNvSpPr/>
            <p:nvPr/>
          </p:nvSpPr>
          <p:spPr>
            <a:xfrm>
              <a:off x="7090825" y="300355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
            <p:cNvSpPr/>
            <p:nvPr/>
          </p:nvSpPr>
          <p:spPr>
            <a:xfrm>
              <a:off x="7119725" y="2973025"/>
              <a:ext cx="12950" cy="9675"/>
            </a:xfrm>
            <a:custGeom>
              <a:avLst/>
              <a:gdLst/>
              <a:ahLst/>
              <a:cxnLst/>
              <a:rect l="l" t="t" r="r" b="b"/>
              <a:pathLst>
                <a:path w="518" h="387" extrusionOk="0">
                  <a:moveTo>
                    <a:pt x="259" y="0"/>
                  </a:moveTo>
                  <a:cubicBezTo>
                    <a:pt x="210" y="0"/>
                    <a:pt x="160" y="19"/>
                    <a:pt x="122" y="56"/>
                  </a:cubicBezTo>
                  <a:cubicBezTo>
                    <a:pt x="1" y="179"/>
                    <a:pt x="87" y="387"/>
                    <a:pt x="259" y="387"/>
                  </a:cubicBezTo>
                  <a:cubicBezTo>
                    <a:pt x="431" y="387"/>
                    <a:pt x="518" y="179"/>
                    <a:pt x="397" y="56"/>
                  </a:cubicBezTo>
                  <a:cubicBezTo>
                    <a:pt x="359" y="19"/>
                    <a:pt x="309"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
            <p:cNvSpPr/>
            <p:nvPr/>
          </p:nvSpPr>
          <p:spPr>
            <a:xfrm>
              <a:off x="6936500" y="3156225"/>
              <a:ext cx="12950" cy="9700"/>
            </a:xfrm>
            <a:custGeom>
              <a:avLst/>
              <a:gdLst/>
              <a:ahLst/>
              <a:cxnLst/>
              <a:rect l="l" t="t" r="r" b="b"/>
              <a:pathLst>
                <a:path w="518" h="388" extrusionOk="0">
                  <a:moveTo>
                    <a:pt x="259" y="0"/>
                  </a:moveTo>
                  <a:cubicBezTo>
                    <a:pt x="210" y="0"/>
                    <a:pt x="161" y="19"/>
                    <a:pt x="124" y="57"/>
                  </a:cubicBezTo>
                  <a:cubicBezTo>
                    <a:pt x="1" y="180"/>
                    <a:pt x="87" y="388"/>
                    <a:pt x="260" y="388"/>
                  </a:cubicBezTo>
                  <a:cubicBezTo>
                    <a:pt x="431" y="388"/>
                    <a:pt x="518" y="180"/>
                    <a:pt x="396" y="57"/>
                  </a:cubicBezTo>
                  <a:cubicBezTo>
                    <a:pt x="358" y="19"/>
                    <a:pt x="309"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0" name="Google Shape;2770;p4"/>
          <p:cNvSpPr/>
          <p:nvPr/>
        </p:nvSpPr>
        <p:spPr>
          <a:xfrm rot="10800000">
            <a:off x="305260" y="806300"/>
            <a:ext cx="107096" cy="103087"/>
          </a:xfrm>
          <a:custGeom>
            <a:avLst/>
            <a:gdLst/>
            <a:ahLst/>
            <a:cxnLst/>
            <a:rect l="l" t="t" r="r" b="b"/>
            <a:pathLst>
              <a:path w="2324" h="2237" extrusionOk="0">
                <a:moveTo>
                  <a:pt x="1207" y="1"/>
                </a:moveTo>
                <a:cubicBezTo>
                  <a:pt x="753" y="1"/>
                  <a:pt x="346" y="272"/>
                  <a:pt x="173" y="690"/>
                </a:cubicBezTo>
                <a:cubicBezTo>
                  <a:pt x="0" y="1109"/>
                  <a:pt x="96" y="1589"/>
                  <a:pt x="415" y="1909"/>
                </a:cubicBezTo>
                <a:cubicBezTo>
                  <a:pt x="629" y="2123"/>
                  <a:pt x="915" y="2237"/>
                  <a:pt x="1206" y="2237"/>
                </a:cubicBezTo>
                <a:cubicBezTo>
                  <a:pt x="1350" y="2237"/>
                  <a:pt x="1496" y="2209"/>
                  <a:pt x="1634" y="2152"/>
                </a:cubicBezTo>
                <a:cubicBezTo>
                  <a:pt x="2051" y="1977"/>
                  <a:pt x="2324" y="1571"/>
                  <a:pt x="2324" y="1118"/>
                </a:cubicBezTo>
                <a:cubicBezTo>
                  <a:pt x="2324" y="501"/>
                  <a:pt x="1824" y="1"/>
                  <a:pt x="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
          <p:cNvSpPr/>
          <p:nvPr/>
        </p:nvSpPr>
        <p:spPr>
          <a:xfrm>
            <a:off x="171122" y="-4"/>
            <a:ext cx="1299268" cy="1299268"/>
          </a:xfrm>
          <a:custGeom>
            <a:avLst/>
            <a:gdLst/>
            <a:ahLst/>
            <a:cxnLst/>
            <a:rect l="l" t="t" r="r" b="b"/>
            <a:pathLst>
              <a:path w="44706" h="44706" extrusionOk="0">
                <a:moveTo>
                  <a:pt x="22353" y="211"/>
                </a:moveTo>
                <a:cubicBezTo>
                  <a:pt x="34563" y="211"/>
                  <a:pt x="44496" y="10143"/>
                  <a:pt x="44496" y="22353"/>
                </a:cubicBezTo>
                <a:cubicBezTo>
                  <a:pt x="44496" y="34565"/>
                  <a:pt x="34563" y="44496"/>
                  <a:pt x="22353" y="44496"/>
                </a:cubicBezTo>
                <a:cubicBezTo>
                  <a:pt x="10144" y="44496"/>
                  <a:pt x="209" y="34563"/>
                  <a:pt x="209" y="22355"/>
                </a:cubicBezTo>
                <a:cubicBezTo>
                  <a:pt x="209" y="10144"/>
                  <a:pt x="10143" y="211"/>
                  <a:pt x="22353" y="211"/>
                </a:cubicBezTo>
                <a:close/>
                <a:moveTo>
                  <a:pt x="22353" y="0"/>
                </a:moveTo>
                <a:cubicBezTo>
                  <a:pt x="10028" y="0"/>
                  <a:pt x="0" y="10028"/>
                  <a:pt x="0" y="22353"/>
                </a:cubicBezTo>
                <a:cubicBezTo>
                  <a:pt x="0" y="34678"/>
                  <a:pt x="10028" y="44706"/>
                  <a:pt x="22353" y="44706"/>
                </a:cubicBezTo>
                <a:cubicBezTo>
                  <a:pt x="34678" y="44706"/>
                  <a:pt x="44706" y="34678"/>
                  <a:pt x="44706" y="22353"/>
                </a:cubicBezTo>
                <a:cubicBezTo>
                  <a:pt x="44706" y="10028"/>
                  <a:pt x="34678" y="0"/>
                  <a:pt x="22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
          <p:cNvSpPr/>
          <p:nvPr/>
        </p:nvSpPr>
        <p:spPr>
          <a:xfrm>
            <a:off x="7584300" y="-56400"/>
            <a:ext cx="1712100" cy="5199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
          <p:cNvSpPr/>
          <p:nvPr/>
        </p:nvSpPr>
        <p:spPr>
          <a:xfrm>
            <a:off x="8051123" y="4308011"/>
            <a:ext cx="445241" cy="385621"/>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
          <p:cNvSpPr/>
          <p:nvPr/>
        </p:nvSpPr>
        <p:spPr>
          <a:xfrm>
            <a:off x="7916975" y="4174263"/>
            <a:ext cx="1247936" cy="1094228"/>
          </a:xfrm>
          <a:custGeom>
            <a:avLst/>
            <a:gdLst/>
            <a:ahLst/>
            <a:cxnLst/>
            <a:rect l="l" t="t" r="r" b="b"/>
            <a:pathLst>
              <a:path w="28132" h="24667" extrusionOk="0">
                <a:moveTo>
                  <a:pt x="14066" y="424"/>
                </a:moveTo>
                <a:lnTo>
                  <a:pt x="27770" y="24457"/>
                </a:lnTo>
                <a:lnTo>
                  <a:pt x="359" y="24457"/>
                </a:lnTo>
                <a:lnTo>
                  <a:pt x="14066" y="424"/>
                </a:lnTo>
                <a:close/>
                <a:moveTo>
                  <a:pt x="14066" y="1"/>
                </a:moveTo>
                <a:lnTo>
                  <a:pt x="88" y="24511"/>
                </a:lnTo>
                <a:lnTo>
                  <a:pt x="0" y="24667"/>
                </a:lnTo>
                <a:lnTo>
                  <a:pt x="28131" y="24667"/>
                </a:lnTo>
                <a:lnTo>
                  <a:pt x="14066" y="1"/>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
          <p:cNvSpPr/>
          <p:nvPr/>
        </p:nvSpPr>
        <p:spPr>
          <a:xfrm>
            <a:off x="8569037" y="4572713"/>
            <a:ext cx="1247936" cy="1094228"/>
          </a:xfrm>
          <a:custGeom>
            <a:avLst/>
            <a:gdLst/>
            <a:ahLst/>
            <a:cxnLst/>
            <a:rect l="l" t="t" r="r" b="b"/>
            <a:pathLst>
              <a:path w="28132" h="24667" extrusionOk="0">
                <a:moveTo>
                  <a:pt x="14067" y="423"/>
                </a:moveTo>
                <a:lnTo>
                  <a:pt x="27772" y="24458"/>
                </a:lnTo>
                <a:lnTo>
                  <a:pt x="361" y="24458"/>
                </a:lnTo>
                <a:lnTo>
                  <a:pt x="14067" y="423"/>
                </a:lnTo>
                <a:close/>
                <a:moveTo>
                  <a:pt x="14067" y="0"/>
                </a:moveTo>
                <a:lnTo>
                  <a:pt x="90" y="24510"/>
                </a:lnTo>
                <a:lnTo>
                  <a:pt x="0" y="24666"/>
                </a:lnTo>
                <a:lnTo>
                  <a:pt x="28131" y="24666"/>
                </a:lnTo>
                <a:lnTo>
                  <a:pt x="14067" y="0"/>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
          <p:cNvSpPr/>
          <p:nvPr/>
        </p:nvSpPr>
        <p:spPr>
          <a:xfrm>
            <a:off x="7672300" y="1436614"/>
            <a:ext cx="895831" cy="775779"/>
          </a:xfrm>
          <a:custGeom>
            <a:avLst/>
            <a:gdLst/>
            <a:ahLst/>
            <a:cxnLst/>
            <a:rect l="l" t="t" r="r" b="b"/>
            <a:pathLst>
              <a:path w="21416" h="18546" extrusionOk="0">
                <a:moveTo>
                  <a:pt x="15940" y="210"/>
                </a:moveTo>
                <a:lnTo>
                  <a:pt x="21173" y="9273"/>
                </a:lnTo>
                <a:lnTo>
                  <a:pt x="15940" y="18336"/>
                </a:lnTo>
                <a:lnTo>
                  <a:pt x="5475" y="18336"/>
                </a:lnTo>
                <a:lnTo>
                  <a:pt x="242" y="9273"/>
                </a:lnTo>
                <a:lnTo>
                  <a:pt x="5475" y="210"/>
                </a:lnTo>
                <a:close/>
                <a:moveTo>
                  <a:pt x="5355" y="0"/>
                </a:moveTo>
                <a:lnTo>
                  <a:pt x="1" y="9273"/>
                </a:lnTo>
                <a:lnTo>
                  <a:pt x="5325" y="18494"/>
                </a:lnTo>
                <a:lnTo>
                  <a:pt x="5355" y="18545"/>
                </a:lnTo>
                <a:lnTo>
                  <a:pt x="16061" y="18545"/>
                </a:lnTo>
                <a:lnTo>
                  <a:pt x="21415" y="9273"/>
                </a:lnTo>
                <a:lnTo>
                  <a:pt x="16092" y="53"/>
                </a:lnTo>
                <a:lnTo>
                  <a:pt x="16061" y="0"/>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
          <p:cNvSpPr/>
          <p:nvPr/>
        </p:nvSpPr>
        <p:spPr>
          <a:xfrm>
            <a:off x="8594997" y="2213741"/>
            <a:ext cx="277040" cy="252486"/>
          </a:xfrm>
          <a:custGeom>
            <a:avLst/>
            <a:gdLst/>
            <a:ahLst/>
            <a:cxnLst/>
            <a:rect l="l" t="t" r="r" b="b"/>
            <a:pathLst>
              <a:path w="6623" h="6036" extrusionOk="0">
                <a:moveTo>
                  <a:pt x="3311" y="1"/>
                </a:moveTo>
                <a:cubicBezTo>
                  <a:pt x="2539" y="1"/>
                  <a:pt x="1767" y="295"/>
                  <a:pt x="1178" y="884"/>
                </a:cubicBezTo>
                <a:cubicBezTo>
                  <a:pt x="0" y="2064"/>
                  <a:pt x="0" y="3974"/>
                  <a:pt x="1178" y="5151"/>
                </a:cubicBezTo>
                <a:cubicBezTo>
                  <a:pt x="1767" y="5741"/>
                  <a:pt x="2539" y="6036"/>
                  <a:pt x="3311" y="6036"/>
                </a:cubicBezTo>
                <a:cubicBezTo>
                  <a:pt x="4084" y="6036"/>
                  <a:pt x="4856" y="5741"/>
                  <a:pt x="5445" y="5151"/>
                </a:cubicBezTo>
                <a:cubicBezTo>
                  <a:pt x="6623" y="3974"/>
                  <a:pt x="6623" y="2064"/>
                  <a:pt x="5445" y="884"/>
                </a:cubicBezTo>
                <a:cubicBezTo>
                  <a:pt x="4856" y="295"/>
                  <a:pt x="4084" y="1"/>
                  <a:pt x="3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8" name="Google Shape;2778;p4"/>
          <p:cNvGrpSpPr/>
          <p:nvPr/>
        </p:nvGrpSpPr>
        <p:grpSpPr>
          <a:xfrm>
            <a:off x="8552455" y="2981231"/>
            <a:ext cx="1019815" cy="944312"/>
            <a:chOff x="2113525" y="2880575"/>
            <a:chExt cx="609500" cy="564375"/>
          </a:xfrm>
        </p:grpSpPr>
        <p:sp>
          <p:nvSpPr>
            <p:cNvPr id="2779" name="Google Shape;2779;p4"/>
            <p:cNvSpPr/>
            <p:nvPr/>
          </p:nvSpPr>
          <p:spPr>
            <a:xfrm>
              <a:off x="2159100" y="3015125"/>
              <a:ext cx="58125" cy="55900"/>
            </a:xfrm>
            <a:custGeom>
              <a:avLst/>
              <a:gdLst/>
              <a:ahLst/>
              <a:cxnLst/>
              <a:rect l="l" t="t" r="r" b="b"/>
              <a:pathLst>
                <a:path w="2325" h="2236" extrusionOk="0">
                  <a:moveTo>
                    <a:pt x="1206" y="0"/>
                  </a:moveTo>
                  <a:cubicBezTo>
                    <a:pt x="754" y="0"/>
                    <a:pt x="347" y="271"/>
                    <a:pt x="174" y="690"/>
                  </a:cubicBezTo>
                  <a:cubicBezTo>
                    <a:pt x="1" y="1107"/>
                    <a:pt x="96" y="1589"/>
                    <a:pt x="416" y="1907"/>
                  </a:cubicBezTo>
                  <a:cubicBezTo>
                    <a:pt x="630" y="2121"/>
                    <a:pt x="916" y="2235"/>
                    <a:pt x="1207" y="2235"/>
                  </a:cubicBezTo>
                  <a:cubicBezTo>
                    <a:pt x="1351" y="2235"/>
                    <a:pt x="1496" y="2207"/>
                    <a:pt x="1634" y="2150"/>
                  </a:cubicBezTo>
                  <a:cubicBezTo>
                    <a:pt x="2052" y="1977"/>
                    <a:pt x="2325" y="1569"/>
                    <a:pt x="2325" y="1117"/>
                  </a:cubicBezTo>
                  <a:cubicBezTo>
                    <a:pt x="2325" y="500"/>
                    <a:pt x="1823" y="0"/>
                    <a:pt x="1206"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
            <p:cNvSpPr/>
            <p:nvPr/>
          </p:nvSpPr>
          <p:spPr>
            <a:xfrm>
              <a:off x="2113525" y="2967325"/>
              <a:ext cx="151450" cy="151450"/>
            </a:xfrm>
            <a:custGeom>
              <a:avLst/>
              <a:gdLst/>
              <a:ahLst/>
              <a:cxnLst/>
              <a:rect l="l" t="t" r="r" b="b"/>
              <a:pathLst>
                <a:path w="6058" h="6058" extrusionOk="0">
                  <a:moveTo>
                    <a:pt x="3029" y="210"/>
                  </a:moveTo>
                  <a:cubicBezTo>
                    <a:pt x="4583" y="210"/>
                    <a:pt x="5849" y="1476"/>
                    <a:pt x="5849" y="3029"/>
                  </a:cubicBezTo>
                  <a:cubicBezTo>
                    <a:pt x="5849" y="4583"/>
                    <a:pt x="4583" y="5849"/>
                    <a:pt x="3029" y="5849"/>
                  </a:cubicBezTo>
                  <a:cubicBezTo>
                    <a:pt x="1474" y="5849"/>
                    <a:pt x="210" y="4583"/>
                    <a:pt x="210" y="3029"/>
                  </a:cubicBezTo>
                  <a:cubicBezTo>
                    <a:pt x="210" y="1476"/>
                    <a:pt x="1475" y="210"/>
                    <a:pt x="3029" y="210"/>
                  </a:cubicBezTo>
                  <a:close/>
                  <a:moveTo>
                    <a:pt x="3029" y="1"/>
                  </a:moveTo>
                  <a:cubicBezTo>
                    <a:pt x="1359" y="1"/>
                    <a:pt x="0" y="1359"/>
                    <a:pt x="0" y="3029"/>
                  </a:cubicBezTo>
                  <a:cubicBezTo>
                    <a:pt x="0" y="4700"/>
                    <a:pt x="1359" y="6058"/>
                    <a:pt x="3029" y="6058"/>
                  </a:cubicBezTo>
                  <a:cubicBezTo>
                    <a:pt x="4700" y="6058"/>
                    <a:pt x="6058" y="4700"/>
                    <a:pt x="6058" y="3029"/>
                  </a:cubicBezTo>
                  <a:cubicBezTo>
                    <a:pt x="6058" y="1360"/>
                    <a:pt x="4700" y="1"/>
                    <a:pt x="302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
            <p:cNvSpPr/>
            <p:nvPr/>
          </p:nvSpPr>
          <p:spPr>
            <a:xfrm>
              <a:off x="2158650" y="2880575"/>
              <a:ext cx="564375" cy="564375"/>
            </a:xfrm>
            <a:custGeom>
              <a:avLst/>
              <a:gdLst/>
              <a:ahLst/>
              <a:cxnLst/>
              <a:rect l="l" t="t" r="r" b="b"/>
              <a:pathLst>
                <a:path w="22575" h="22575" extrusionOk="0">
                  <a:moveTo>
                    <a:pt x="11288" y="210"/>
                  </a:moveTo>
                  <a:cubicBezTo>
                    <a:pt x="17395" y="210"/>
                    <a:pt x="22366" y="5181"/>
                    <a:pt x="22366" y="11289"/>
                  </a:cubicBezTo>
                  <a:cubicBezTo>
                    <a:pt x="22366" y="17397"/>
                    <a:pt x="17397" y="22367"/>
                    <a:pt x="11288" y="22367"/>
                  </a:cubicBezTo>
                  <a:cubicBezTo>
                    <a:pt x="5179" y="22367"/>
                    <a:pt x="210" y="17397"/>
                    <a:pt x="210" y="11288"/>
                  </a:cubicBezTo>
                  <a:cubicBezTo>
                    <a:pt x="210" y="5181"/>
                    <a:pt x="5179" y="210"/>
                    <a:pt x="11288" y="210"/>
                  </a:cubicBezTo>
                  <a:close/>
                  <a:moveTo>
                    <a:pt x="11288" y="1"/>
                  </a:moveTo>
                  <a:cubicBezTo>
                    <a:pt x="5064" y="1"/>
                    <a:pt x="1" y="5064"/>
                    <a:pt x="1" y="11288"/>
                  </a:cubicBezTo>
                  <a:cubicBezTo>
                    <a:pt x="1" y="17512"/>
                    <a:pt x="5064" y="22575"/>
                    <a:pt x="11288" y="22575"/>
                  </a:cubicBezTo>
                  <a:cubicBezTo>
                    <a:pt x="17512" y="22575"/>
                    <a:pt x="22575" y="17512"/>
                    <a:pt x="22575" y="11288"/>
                  </a:cubicBezTo>
                  <a:cubicBezTo>
                    <a:pt x="22575" y="5064"/>
                    <a:pt x="17512" y="1"/>
                    <a:pt x="11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
            <p:cNvSpPr/>
            <p:nvPr/>
          </p:nvSpPr>
          <p:spPr>
            <a:xfrm>
              <a:off x="2542800" y="2882550"/>
              <a:ext cx="55925" cy="55925"/>
            </a:xfrm>
            <a:custGeom>
              <a:avLst/>
              <a:gdLst/>
              <a:ahLst/>
              <a:cxnLst/>
              <a:rect l="l" t="t" r="r" b="b"/>
              <a:pathLst>
                <a:path w="2237" h="2237" extrusionOk="0">
                  <a:moveTo>
                    <a:pt x="1118" y="1"/>
                  </a:moveTo>
                  <a:cubicBezTo>
                    <a:pt x="501" y="1"/>
                    <a:pt x="1" y="501"/>
                    <a:pt x="1" y="1118"/>
                  </a:cubicBezTo>
                  <a:cubicBezTo>
                    <a:pt x="1" y="1736"/>
                    <a:pt x="501" y="2237"/>
                    <a:pt x="1118" y="2237"/>
                  </a:cubicBezTo>
                  <a:cubicBezTo>
                    <a:pt x="1737" y="2237"/>
                    <a:pt x="2237" y="1736"/>
                    <a:pt x="2237" y="1118"/>
                  </a:cubicBezTo>
                  <a:cubicBezTo>
                    <a:pt x="2237" y="501"/>
                    <a:pt x="1737"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3" name="Google Shape;2783;p4"/>
          <p:cNvGrpSpPr/>
          <p:nvPr/>
        </p:nvGrpSpPr>
        <p:grpSpPr>
          <a:xfrm>
            <a:off x="8098774" y="1820192"/>
            <a:ext cx="349968" cy="2052568"/>
            <a:chOff x="1037125" y="2236325"/>
            <a:chExt cx="149100" cy="874475"/>
          </a:xfrm>
        </p:grpSpPr>
        <p:sp>
          <p:nvSpPr>
            <p:cNvPr id="2784" name="Google Shape;2784;p4"/>
            <p:cNvSpPr/>
            <p:nvPr/>
          </p:nvSpPr>
          <p:spPr>
            <a:xfrm>
              <a:off x="1171575" y="2471400"/>
              <a:ext cx="14650" cy="12600"/>
            </a:xfrm>
            <a:custGeom>
              <a:avLst/>
              <a:gdLst/>
              <a:ahLst/>
              <a:cxnLst/>
              <a:rect l="l" t="t" r="r" b="b"/>
              <a:pathLst>
                <a:path w="586" h="504" extrusionOk="0">
                  <a:moveTo>
                    <a:pt x="333" y="0"/>
                  </a:moveTo>
                  <a:cubicBezTo>
                    <a:pt x="272" y="0"/>
                    <a:pt x="209" y="23"/>
                    <a:pt x="158" y="74"/>
                  </a:cubicBezTo>
                  <a:cubicBezTo>
                    <a:pt x="0" y="232"/>
                    <a:pt x="111" y="503"/>
                    <a:pt x="335" y="503"/>
                  </a:cubicBezTo>
                  <a:cubicBezTo>
                    <a:pt x="473" y="502"/>
                    <a:pt x="586" y="389"/>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
            <p:cNvSpPr/>
            <p:nvPr/>
          </p:nvSpPr>
          <p:spPr>
            <a:xfrm>
              <a:off x="1171575" y="2549750"/>
              <a:ext cx="14650" cy="12575"/>
            </a:xfrm>
            <a:custGeom>
              <a:avLst/>
              <a:gdLst/>
              <a:ahLst/>
              <a:cxnLst/>
              <a:rect l="l" t="t" r="r" b="b"/>
              <a:pathLst>
                <a:path w="586" h="503" extrusionOk="0">
                  <a:moveTo>
                    <a:pt x="334" y="0"/>
                  </a:moveTo>
                  <a:cubicBezTo>
                    <a:pt x="272" y="0"/>
                    <a:pt x="209" y="23"/>
                    <a:pt x="158" y="75"/>
                  </a:cubicBezTo>
                  <a:cubicBezTo>
                    <a:pt x="0" y="233"/>
                    <a:pt x="113" y="502"/>
                    <a:pt x="335" y="502"/>
                  </a:cubicBezTo>
                  <a:cubicBezTo>
                    <a:pt x="473" y="502"/>
                    <a:pt x="586" y="390"/>
                    <a:pt x="586" y="252"/>
                  </a:cubicBezTo>
                  <a:cubicBezTo>
                    <a:pt x="586" y="101"/>
                    <a:pt x="462"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
            <p:cNvSpPr/>
            <p:nvPr/>
          </p:nvSpPr>
          <p:spPr>
            <a:xfrm>
              <a:off x="1171575" y="2628100"/>
              <a:ext cx="14650" cy="12600"/>
            </a:xfrm>
            <a:custGeom>
              <a:avLst/>
              <a:gdLst/>
              <a:ahLst/>
              <a:cxnLst/>
              <a:rect l="l" t="t" r="r" b="b"/>
              <a:pathLst>
                <a:path w="586" h="504" extrusionOk="0">
                  <a:moveTo>
                    <a:pt x="333" y="0"/>
                  </a:moveTo>
                  <a:cubicBezTo>
                    <a:pt x="272" y="0"/>
                    <a:pt x="209" y="23"/>
                    <a:pt x="158" y="74"/>
                  </a:cubicBezTo>
                  <a:cubicBezTo>
                    <a:pt x="0" y="232"/>
                    <a:pt x="113" y="503"/>
                    <a:pt x="335" y="503"/>
                  </a:cubicBezTo>
                  <a:cubicBezTo>
                    <a:pt x="473" y="503"/>
                    <a:pt x="586" y="391"/>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
            <p:cNvSpPr/>
            <p:nvPr/>
          </p:nvSpPr>
          <p:spPr>
            <a:xfrm>
              <a:off x="1171575" y="2706475"/>
              <a:ext cx="14650" cy="12550"/>
            </a:xfrm>
            <a:custGeom>
              <a:avLst/>
              <a:gdLst/>
              <a:ahLst/>
              <a:cxnLst/>
              <a:rect l="l" t="t" r="r" b="b"/>
              <a:pathLst>
                <a:path w="586" h="502" extrusionOk="0">
                  <a:moveTo>
                    <a:pt x="333" y="0"/>
                  </a:moveTo>
                  <a:cubicBezTo>
                    <a:pt x="272" y="0"/>
                    <a:pt x="209" y="23"/>
                    <a:pt x="158" y="74"/>
                  </a:cubicBezTo>
                  <a:cubicBezTo>
                    <a:pt x="0" y="232"/>
                    <a:pt x="113" y="501"/>
                    <a:pt x="335" y="501"/>
                  </a:cubicBezTo>
                  <a:cubicBezTo>
                    <a:pt x="473"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
            <p:cNvSpPr/>
            <p:nvPr/>
          </p:nvSpPr>
          <p:spPr>
            <a:xfrm>
              <a:off x="1171575" y="2784825"/>
              <a:ext cx="14650" cy="12600"/>
            </a:xfrm>
            <a:custGeom>
              <a:avLst/>
              <a:gdLst/>
              <a:ahLst/>
              <a:cxnLst/>
              <a:rect l="l" t="t" r="r" b="b"/>
              <a:pathLst>
                <a:path w="586" h="504" extrusionOk="0">
                  <a:moveTo>
                    <a:pt x="333" y="1"/>
                  </a:moveTo>
                  <a:cubicBezTo>
                    <a:pt x="272" y="1"/>
                    <a:pt x="209" y="24"/>
                    <a:pt x="158" y="75"/>
                  </a:cubicBezTo>
                  <a:cubicBezTo>
                    <a:pt x="0" y="232"/>
                    <a:pt x="111" y="504"/>
                    <a:pt x="335" y="504"/>
                  </a:cubicBezTo>
                  <a:cubicBezTo>
                    <a:pt x="473" y="504"/>
                    <a:pt x="586" y="390"/>
                    <a:pt x="586" y="252"/>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
            <p:cNvSpPr/>
            <p:nvPr/>
          </p:nvSpPr>
          <p:spPr>
            <a:xfrm>
              <a:off x="1104350" y="24714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89"/>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
            <p:cNvSpPr/>
            <p:nvPr/>
          </p:nvSpPr>
          <p:spPr>
            <a:xfrm>
              <a:off x="1104350" y="2549750"/>
              <a:ext cx="14675" cy="12575"/>
            </a:xfrm>
            <a:custGeom>
              <a:avLst/>
              <a:gdLst/>
              <a:ahLst/>
              <a:cxnLst/>
              <a:rect l="l" t="t" r="r" b="b"/>
              <a:pathLst>
                <a:path w="587" h="503" extrusionOk="0">
                  <a:moveTo>
                    <a:pt x="334" y="0"/>
                  </a:moveTo>
                  <a:cubicBezTo>
                    <a:pt x="272" y="0"/>
                    <a:pt x="209" y="23"/>
                    <a:pt x="158" y="75"/>
                  </a:cubicBezTo>
                  <a:cubicBezTo>
                    <a:pt x="0" y="233"/>
                    <a:pt x="112" y="502"/>
                    <a:pt x="335" y="502"/>
                  </a:cubicBezTo>
                  <a:cubicBezTo>
                    <a:pt x="475" y="502"/>
                    <a:pt x="587" y="390"/>
                    <a:pt x="587" y="252"/>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
            <p:cNvSpPr/>
            <p:nvPr/>
          </p:nvSpPr>
          <p:spPr>
            <a:xfrm>
              <a:off x="1104350" y="26281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91"/>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
            <p:cNvSpPr/>
            <p:nvPr/>
          </p:nvSpPr>
          <p:spPr>
            <a:xfrm>
              <a:off x="1104350" y="2706475"/>
              <a:ext cx="14675" cy="12550"/>
            </a:xfrm>
            <a:custGeom>
              <a:avLst/>
              <a:gdLst/>
              <a:ahLst/>
              <a:cxnLst/>
              <a:rect l="l" t="t" r="r" b="b"/>
              <a:pathLst>
                <a:path w="587" h="502" extrusionOk="0">
                  <a:moveTo>
                    <a:pt x="334" y="0"/>
                  </a:moveTo>
                  <a:cubicBezTo>
                    <a:pt x="272" y="0"/>
                    <a:pt x="209" y="23"/>
                    <a:pt x="158" y="74"/>
                  </a:cubicBezTo>
                  <a:cubicBezTo>
                    <a:pt x="0" y="232"/>
                    <a:pt x="112" y="501"/>
                    <a:pt x="335" y="501"/>
                  </a:cubicBezTo>
                  <a:cubicBezTo>
                    <a:pt x="475" y="501"/>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
            <p:cNvSpPr/>
            <p:nvPr/>
          </p:nvSpPr>
          <p:spPr>
            <a:xfrm>
              <a:off x="1104350" y="2784825"/>
              <a:ext cx="14675" cy="12600"/>
            </a:xfrm>
            <a:custGeom>
              <a:avLst/>
              <a:gdLst/>
              <a:ahLst/>
              <a:cxnLst/>
              <a:rect l="l" t="t" r="r" b="b"/>
              <a:pathLst>
                <a:path w="587" h="504" extrusionOk="0">
                  <a:moveTo>
                    <a:pt x="334" y="1"/>
                  </a:moveTo>
                  <a:cubicBezTo>
                    <a:pt x="272" y="1"/>
                    <a:pt x="209" y="24"/>
                    <a:pt x="158" y="75"/>
                  </a:cubicBezTo>
                  <a:cubicBezTo>
                    <a:pt x="0" y="232"/>
                    <a:pt x="112" y="504"/>
                    <a:pt x="335" y="504"/>
                  </a:cubicBezTo>
                  <a:cubicBezTo>
                    <a:pt x="475" y="504"/>
                    <a:pt x="587" y="390"/>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
            <p:cNvSpPr/>
            <p:nvPr/>
          </p:nvSpPr>
          <p:spPr>
            <a:xfrm>
              <a:off x="1037125" y="2471400"/>
              <a:ext cx="14675" cy="12600"/>
            </a:xfrm>
            <a:custGeom>
              <a:avLst/>
              <a:gdLst/>
              <a:ahLst/>
              <a:cxnLst/>
              <a:rect l="l" t="t" r="r" b="b"/>
              <a:pathLst>
                <a:path w="587" h="504" extrusionOk="0">
                  <a:moveTo>
                    <a:pt x="334" y="0"/>
                  </a:moveTo>
                  <a:cubicBezTo>
                    <a:pt x="273" y="0"/>
                    <a:pt x="210" y="23"/>
                    <a:pt x="159" y="74"/>
                  </a:cubicBezTo>
                  <a:cubicBezTo>
                    <a:pt x="0" y="232"/>
                    <a:pt x="112" y="503"/>
                    <a:pt x="337" y="503"/>
                  </a:cubicBezTo>
                  <a:cubicBezTo>
                    <a:pt x="475" y="503"/>
                    <a:pt x="587" y="389"/>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
            <p:cNvSpPr/>
            <p:nvPr/>
          </p:nvSpPr>
          <p:spPr>
            <a:xfrm>
              <a:off x="1037125" y="2549750"/>
              <a:ext cx="14675" cy="12575"/>
            </a:xfrm>
            <a:custGeom>
              <a:avLst/>
              <a:gdLst/>
              <a:ahLst/>
              <a:cxnLst/>
              <a:rect l="l" t="t" r="r" b="b"/>
              <a:pathLst>
                <a:path w="587" h="503" extrusionOk="0">
                  <a:moveTo>
                    <a:pt x="335" y="0"/>
                  </a:moveTo>
                  <a:cubicBezTo>
                    <a:pt x="273" y="0"/>
                    <a:pt x="210" y="23"/>
                    <a:pt x="159" y="75"/>
                  </a:cubicBezTo>
                  <a:cubicBezTo>
                    <a:pt x="0" y="233"/>
                    <a:pt x="112" y="502"/>
                    <a:pt x="337" y="502"/>
                  </a:cubicBezTo>
                  <a:cubicBezTo>
                    <a:pt x="475" y="502"/>
                    <a:pt x="587" y="390"/>
                    <a:pt x="587" y="252"/>
                  </a:cubicBezTo>
                  <a:cubicBezTo>
                    <a:pt x="587" y="101"/>
                    <a:pt x="464"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
            <p:cNvSpPr/>
            <p:nvPr/>
          </p:nvSpPr>
          <p:spPr>
            <a:xfrm>
              <a:off x="1037150" y="2628100"/>
              <a:ext cx="14650" cy="12600"/>
            </a:xfrm>
            <a:custGeom>
              <a:avLst/>
              <a:gdLst/>
              <a:ahLst/>
              <a:cxnLst/>
              <a:rect l="l" t="t" r="r" b="b"/>
              <a:pathLst>
                <a:path w="586" h="504" extrusionOk="0">
                  <a:moveTo>
                    <a:pt x="333" y="0"/>
                  </a:moveTo>
                  <a:cubicBezTo>
                    <a:pt x="272" y="0"/>
                    <a:pt x="209" y="23"/>
                    <a:pt x="158" y="74"/>
                  </a:cubicBezTo>
                  <a:cubicBezTo>
                    <a:pt x="1" y="232"/>
                    <a:pt x="113" y="503"/>
                    <a:pt x="336" y="503"/>
                  </a:cubicBezTo>
                  <a:cubicBezTo>
                    <a:pt x="474" y="503"/>
                    <a:pt x="586" y="391"/>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
            <p:cNvSpPr/>
            <p:nvPr/>
          </p:nvSpPr>
          <p:spPr>
            <a:xfrm>
              <a:off x="1037150" y="2706475"/>
              <a:ext cx="14650" cy="12550"/>
            </a:xfrm>
            <a:custGeom>
              <a:avLst/>
              <a:gdLst/>
              <a:ahLst/>
              <a:cxnLst/>
              <a:rect l="l" t="t" r="r" b="b"/>
              <a:pathLst>
                <a:path w="586" h="502" extrusionOk="0">
                  <a:moveTo>
                    <a:pt x="333" y="0"/>
                  </a:moveTo>
                  <a:cubicBezTo>
                    <a:pt x="272" y="0"/>
                    <a:pt x="209" y="23"/>
                    <a:pt x="158" y="74"/>
                  </a:cubicBezTo>
                  <a:cubicBezTo>
                    <a:pt x="1" y="232"/>
                    <a:pt x="113" y="501"/>
                    <a:pt x="336" y="501"/>
                  </a:cubicBezTo>
                  <a:cubicBezTo>
                    <a:pt x="474"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
            <p:cNvSpPr/>
            <p:nvPr/>
          </p:nvSpPr>
          <p:spPr>
            <a:xfrm>
              <a:off x="1171575" y="2236325"/>
              <a:ext cx="14650" cy="12600"/>
            </a:xfrm>
            <a:custGeom>
              <a:avLst/>
              <a:gdLst/>
              <a:ahLst/>
              <a:cxnLst/>
              <a:rect l="l" t="t" r="r" b="b"/>
              <a:pathLst>
                <a:path w="586" h="504" extrusionOk="0">
                  <a:moveTo>
                    <a:pt x="333" y="1"/>
                  </a:moveTo>
                  <a:cubicBezTo>
                    <a:pt x="272" y="1"/>
                    <a:pt x="209" y="23"/>
                    <a:pt x="158" y="74"/>
                  </a:cubicBezTo>
                  <a:cubicBezTo>
                    <a:pt x="0" y="232"/>
                    <a:pt x="113" y="503"/>
                    <a:pt x="335" y="503"/>
                  </a:cubicBezTo>
                  <a:cubicBezTo>
                    <a:pt x="473" y="503"/>
                    <a:pt x="586" y="391"/>
                    <a:pt x="586" y="252"/>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4"/>
            <p:cNvSpPr/>
            <p:nvPr/>
          </p:nvSpPr>
          <p:spPr>
            <a:xfrm>
              <a:off x="1171575" y="2314700"/>
              <a:ext cx="14650" cy="12550"/>
            </a:xfrm>
            <a:custGeom>
              <a:avLst/>
              <a:gdLst/>
              <a:ahLst/>
              <a:cxnLst/>
              <a:rect l="l" t="t" r="r" b="b"/>
              <a:pathLst>
                <a:path w="586" h="502" extrusionOk="0">
                  <a:moveTo>
                    <a:pt x="333" y="0"/>
                  </a:moveTo>
                  <a:cubicBezTo>
                    <a:pt x="272" y="0"/>
                    <a:pt x="209" y="23"/>
                    <a:pt x="158" y="74"/>
                  </a:cubicBezTo>
                  <a:cubicBezTo>
                    <a:pt x="0" y="232"/>
                    <a:pt x="113" y="502"/>
                    <a:pt x="335" y="502"/>
                  </a:cubicBezTo>
                  <a:cubicBezTo>
                    <a:pt x="473" y="502"/>
                    <a:pt x="586" y="389"/>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4"/>
            <p:cNvSpPr/>
            <p:nvPr/>
          </p:nvSpPr>
          <p:spPr>
            <a:xfrm>
              <a:off x="1171575" y="2393025"/>
              <a:ext cx="14650" cy="12600"/>
            </a:xfrm>
            <a:custGeom>
              <a:avLst/>
              <a:gdLst/>
              <a:ahLst/>
              <a:cxnLst/>
              <a:rect l="l" t="t" r="r" b="b"/>
              <a:pathLst>
                <a:path w="586" h="504" extrusionOk="0">
                  <a:moveTo>
                    <a:pt x="333" y="1"/>
                  </a:moveTo>
                  <a:cubicBezTo>
                    <a:pt x="271" y="1"/>
                    <a:pt x="209" y="23"/>
                    <a:pt x="158" y="74"/>
                  </a:cubicBezTo>
                  <a:cubicBezTo>
                    <a:pt x="0" y="233"/>
                    <a:pt x="111" y="503"/>
                    <a:pt x="335" y="503"/>
                  </a:cubicBezTo>
                  <a:cubicBezTo>
                    <a:pt x="473" y="503"/>
                    <a:pt x="586" y="391"/>
                    <a:pt x="586" y="253"/>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4"/>
            <p:cNvSpPr/>
            <p:nvPr/>
          </p:nvSpPr>
          <p:spPr>
            <a:xfrm>
              <a:off x="1104350" y="2236325"/>
              <a:ext cx="14675" cy="12600"/>
            </a:xfrm>
            <a:custGeom>
              <a:avLst/>
              <a:gdLst/>
              <a:ahLst/>
              <a:cxnLst/>
              <a:rect l="l" t="t" r="r" b="b"/>
              <a:pathLst>
                <a:path w="587" h="504" extrusionOk="0">
                  <a:moveTo>
                    <a:pt x="334" y="1"/>
                  </a:moveTo>
                  <a:cubicBezTo>
                    <a:pt x="272" y="1"/>
                    <a:pt x="209" y="23"/>
                    <a:pt x="158" y="74"/>
                  </a:cubicBezTo>
                  <a:cubicBezTo>
                    <a:pt x="0" y="232"/>
                    <a:pt x="112" y="503"/>
                    <a:pt x="335" y="503"/>
                  </a:cubicBezTo>
                  <a:cubicBezTo>
                    <a:pt x="475" y="503"/>
                    <a:pt x="587" y="391"/>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4"/>
            <p:cNvSpPr/>
            <p:nvPr/>
          </p:nvSpPr>
          <p:spPr>
            <a:xfrm>
              <a:off x="1104350" y="2314700"/>
              <a:ext cx="14675" cy="12550"/>
            </a:xfrm>
            <a:custGeom>
              <a:avLst/>
              <a:gdLst/>
              <a:ahLst/>
              <a:cxnLst/>
              <a:rect l="l" t="t" r="r" b="b"/>
              <a:pathLst>
                <a:path w="587" h="502" extrusionOk="0">
                  <a:moveTo>
                    <a:pt x="334" y="0"/>
                  </a:moveTo>
                  <a:cubicBezTo>
                    <a:pt x="272" y="0"/>
                    <a:pt x="209" y="23"/>
                    <a:pt x="158" y="74"/>
                  </a:cubicBezTo>
                  <a:cubicBezTo>
                    <a:pt x="0" y="232"/>
                    <a:pt x="112" y="502"/>
                    <a:pt x="335" y="502"/>
                  </a:cubicBezTo>
                  <a:cubicBezTo>
                    <a:pt x="475" y="502"/>
                    <a:pt x="587" y="389"/>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4"/>
            <p:cNvSpPr/>
            <p:nvPr/>
          </p:nvSpPr>
          <p:spPr>
            <a:xfrm>
              <a:off x="1104350" y="2393025"/>
              <a:ext cx="14675" cy="12600"/>
            </a:xfrm>
            <a:custGeom>
              <a:avLst/>
              <a:gdLst/>
              <a:ahLst/>
              <a:cxnLst/>
              <a:rect l="l" t="t" r="r" b="b"/>
              <a:pathLst>
                <a:path w="587" h="504" extrusionOk="0">
                  <a:moveTo>
                    <a:pt x="334" y="1"/>
                  </a:moveTo>
                  <a:cubicBezTo>
                    <a:pt x="272" y="1"/>
                    <a:pt x="209" y="23"/>
                    <a:pt x="158" y="74"/>
                  </a:cubicBezTo>
                  <a:cubicBezTo>
                    <a:pt x="0" y="233"/>
                    <a:pt x="112" y="503"/>
                    <a:pt x="335"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
            <p:cNvSpPr/>
            <p:nvPr/>
          </p:nvSpPr>
          <p:spPr>
            <a:xfrm>
              <a:off x="1037150" y="2236325"/>
              <a:ext cx="14650" cy="12600"/>
            </a:xfrm>
            <a:custGeom>
              <a:avLst/>
              <a:gdLst/>
              <a:ahLst/>
              <a:cxnLst/>
              <a:rect l="l" t="t" r="r" b="b"/>
              <a:pathLst>
                <a:path w="586" h="504" extrusionOk="0">
                  <a:moveTo>
                    <a:pt x="333" y="1"/>
                  </a:moveTo>
                  <a:cubicBezTo>
                    <a:pt x="272" y="1"/>
                    <a:pt x="209" y="23"/>
                    <a:pt x="158" y="74"/>
                  </a:cubicBezTo>
                  <a:cubicBezTo>
                    <a:pt x="1" y="232"/>
                    <a:pt x="113" y="503"/>
                    <a:pt x="336" y="503"/>
                  </a:cubicBezTo>
                  <a:cubicBezTo>
                    <a:pt x="474" y="503"/>
                    <a:pt x="586" y="391"/>
                    <a:pt x="586" y="252"/>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
            <p:cNvSpPr/>
            <p:nvPr/>
          </p:nvSpPr>
          <p:spPr>
            <a:xfrm>
              <a:off x="1037150" y="2314700"/>
              <a:ext cx="14650" cy="12550"/>
            </a:xfrm>
            <a:custGeom>
              <a:avLst/>
              <a:gdLst/>
              <a:ahLst/>
              <a:cxnLst/>
              <a:rect l="l" t="t" r="r" b="b"/>
              <a:pathLst>
                <a:path w="586" h="502" extrusionOk="0">
                  <a:moveTo>
                    <a:pt x="333" y="0"/>
                  </a:moveTo>
                  <a:cubicBezTo>
                    <a:pt x="272" y="0"/>
                    <a:pt x="209" y="23"/>
                    <a:pt x="158" y="74"/>
                  </a:cubicBezTo>
                  <a:cubicBezTo>
                    <a:pt x="1" y="232"/>
                    <a:pt x="113" y="502"/>
                    <a:pt x="336" y="502"/>
                  </a:cubicBezTo>
                  <a:cubicBezTo>
                    <a:pt x="474" y="502"/>
                    <a:pt x="586" y="389"/>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
            <p:cNvSpPr/>
            <p:nvPr/>
          </p:nvSpPr>
          <p:spPr>
            <a:xfrm>
              <a:off x="1037125" y="239302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
            <p:cNvSpPr/>
            <p:nvPr/>
          </p:nvSpPr>
          <p:spPr>
            <a:xfrm>
              <a:off x="1037125" y="2784825"/>
              <a:ext cx="14675" cy="12600"/>
            </a:xfrm>
            <a:custGeom>
              <a:avLst/>
              <a:gdLst/>
              <a:ahLst/>
              <a:cxnLst/>
              <a:rect l="l" t="t" r="r" b="b"/>
              <a:pathLst>
                <a:path w="587" h="504" extrusionOk="0">
                  <a:moveTo>
                    <a:pt x="334" y="1"/>
                  </a:moveTo>
                  <a:cubicBezTo>
                    <a:pt x="273" y="1"/>
                    <a:pt x="210" y="24"/>
                    <a:pt x="159" y="75"/>
                  </a:cubicBezTo>
                  <a:cubicBezTo>
                    <a:pt x="0" y="232"/>
                    <a:pt x="112" y="504"/>
                    <a:pt x="337" y="504"/>
                  </a:cubicBezTo>
                  <a:cubicBezTo>
                    <a:pt x="475" y="504"/>
                    <a:pt x="587" y="390"/>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
            <p:cNvSpPr/>
            <p:nvPr/>
          </p:nvSpPr>
          <p:spPr>
            <a:xfrm>
              <a:off x="1171575" y="2863175"/>
              <a:ext cx="14650" cy="12575"/>
            </a:xfrm>
            <a:custGeom>
              <a:avLst/>
              <a:gdLst/>
              <a:ahLst/>
              <a:cxnLst/>
              <a:rect l="l" t="t" r="r" b="b"/>
              <a:pathLst>
                <a:path w="586" h="503" extrusionOk="0">
                  <a:moveTo>
                    <a:pt x="333" y="0"/>
                  </a:moveTo>
                  <a:cubicBezTo>
                    <a:pt x="272" y="0"/>
                    <a:pt x="209" y="23"/>
                    <a:pt x="158" y="74"/>
                  </a:cubicBezTo>
                  <a:cubicBezTo>
                    <a:pt x="0" y="232"/>
                    <a:pt x="111" y="503"/>
                    <a:pt x="335" y="503"/>
                  </a:cubicBezTo>
                  <a:cubicBezTo>
                    <a:pt x="473"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
            <p:cNvSpPr/>
            <p:nvPr/>
          </p:nvSpPr>
          <p:spPr>
            <a:xfrm>
              <a:off x="1171575" y="2941500"/>
              <a:ext cx="14650" cy="12600"/>
            </a:xfrm>
            <a:custGeom>
              <a:avLst/>
              <a:gdLst/>
              <a:ahLst/>
              <a:cxnLst/>
              <a:rect l="l" t="t" r="r" b="b"/>
              <a:pathLst>
                <a:path w="586" h="504" extrusionOk="0">
                  <a:moveTo>
                    <a:pt x="334" y="1"/>
                  </a:moveTo>
                  <a:cubicBezTo>
                    <a:pt x="272" y="1"/>
                    <a:pt x="209" y="24"/>
                    <a:pt x="158" y="76"/>
                  </a:cubicBezTo>
                  <a:cubicBezTo>
                    <a:pt x="0" y="233"/>
                    <a:pt x="113" y="503"/>
                    <a:pt x="335" y="503"/>
                  </a:cubicBezTo>
                  <a:cubicBezTo>
                    <a:pt x="473" y="503"/>
                    <a:pt x="586" y="391"/>
                    <a:pt x="586" y="253"/>
                  </a:cubicBezTo>
                  <a:cubicBezTo>
                    <a:pt x="586" y="101"/>
                    <a:pt x="462"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
            <p:cNvSpPr/>
            <p:nvPr/>
          </p:nvSpPr>
          <p:spPr>
            <a:xfrm>
              <a:off x="1171575" y="3019875"/>
              <a:ext cx="14650" cy="12575"/>
            </a:xfrm>
            <a:custGeom>
              <a:avLst/>
              <a:gdLst/>
              <a:ahLst/>
              <a:cxnLst/>
              <a:rect l="l" t="t" r="r" b="b"/>
              <a:pathLst>
                <a:path w="586" h="503" extrusionOk="0">
                  <a:moveTo>
                    <a:pt x="333" y="0"/>
                  </a:moveTo>
                  <a:cubicBezTo>
                    <a:pt x="272" y="0"/>
                    <a:pt x="209" y="23"/>
                    <a:pt x="158" y="74"/>
                  </a:cubicBezTo>
                  <a:cubicBezTo>
                    <a:pt x="0" y="232"/>
                    <a:pt x="113" y="503"/>
                    <a:pt x="335" y="503"/>
                  </a:cubicBezTo>
                  <a:cubicBezTo>
                    <a:pt x="473" y="503"/>
                    <a:pt x="586" y="391"/>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
            <p:cNvSpPr/>
            <p:nvPr/>
          </p:nvSpPr>
          <p:spPr>
            <a:xfrm>
              <a:off x="1171575" y="3098250"/>
              <a:ext cx="14650" cy="12550"/>
            </a:xfrm>
            <a:custGeom>
              <a:avLst/>
              <a:gdLst/>
              <a:ahLst/>
              <a:cxnLst/>
              <a:rect l="l" t="t" r="r" b="b"/>
              <a:pathLst>
                <a:path w="586" h="502" extrusionOk="0">
                  <a:moveTo>
                    <a:pt x="333" y="0"/>
                  </a:moveTo>
                  <a:cubicBezTo>
                    <a:pt x="272" y="0"/>
                    <a:pt x="209" y="23"/>
                    <a:pt x="158" y="74"/>
                  </a:cubicBezTo>
                  <a:cubicBezTo>
                    <a:pt x="0" y="231"/>
                    <a:pt x="113" y="501"/>
                    <a:pt x="335" y="501"/>
                  </a:cubicBezTo>
                  <a:cubicBezTo>
                    <a:pt x="473"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
            <p:cNvSpPr/>
            <p:nvPr/>
          </p:nvSpPr>
          <p:spPr>
            <a:xfrm>
              <a:off x="1104350" y="28631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
            <p:cNvSpPr/>
            <p:nvPr/>
          </p:nvSpPr>
          <p:spPr>
            <a:xfrm>
              <a:off x="1104350" y="2941500"/>
              <a:ext cx="14675" cy="12600"/>
            </a:xfrm>
            <a:custGeom>
              <a:avLst/>
              <a:gdLst/>
              <a:ahLst/>
              <a:cxnLst/>
              <a:rect l="l" t="t" r="r" b="b"/>
              <a:pathLst>
                <a:path w="587" h="504" extrusionOk="0">
                  <a:moveTo>
                    <a:pt x="334" y="1"/>
                  </a:moveTo>
                  <a:cubicBezTo>
                    <a:pt x="272" y="1"/>
                    <a:pt x="209" y="24"/>
                    <a:pt x="158" y="76"/>
                  </a:cubicBezTo>
                  <a:cubicBezTo>
                    <a:pt x="0" y="233"/>
                    <a:pt x="112" y="503"/>
                    <a:pt x="335"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
            <p:cNvSpPr/>
            <p:nvPr/>
          </p:nvSpPr>
          <p:spPr>
            <a:xfrm>
              <a:off x="1104350" y="30198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91"/>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
            <p:cNvSpPr/>
            <p:nvPr/>
          </p:nvSpPr>
          <p:spPr>
            <a:xfrm>
              <a:off x="1104350" y="3098250"/>
              <a:ext cx="14675" cy="12550"/>
            </a:xfrm>
            <a:custGeom>
              <a:avLst/>
              <a:gdLst/>
              <a:ahLst/>
              <a:cxnLst/>
              <a:rect l="l" t="t" r="r" b="b"/>
              <a:pathLst>
                <a:path w="587" h="502" extrusionOk="0">
                  <a:moveTo>
                    <a:pt x="334" y="0"/>
                  </a:moveTo>
                  <a:cubicBezTo>
                    <a:pt x="272" y="0"/>
                    <a:pt x="209" y="23"/>
                    <a:pt x="158" y="74"/>
                  </a:cubicBezTo>
                  <a:cubicBezTo>
                    <a:pt x="0" y="231"/>
                    <a:pt x="112" y="501"/>
                    <a:pt x="335" y="501"/>
                  </a:cubicBezTo>
                  <a:cubicBezTo>
                    <a:pt x="475" y="501"/>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4"/>
            <p:cNvSpPr/>
            <p:nvPr/>
          </p:nvSpPr>
          <p:spPr>
            <a:xfrm>
              <a:off x="1037125" y="2863175"/>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
            <p:cNvSpPr/>
            <p:nvPr/>
          </p:nvSpPr>
          <p:spPr>
            <a:xfrm>
              <a:off x="1037125" y="2941500"/>
              <a:ext cx="14675" cy="12600"/>
            </a:xfrm>
            <a:custGeom>
              <a:avLst/>
              <a:gdLst/>
              <a:ahLst/>
              <a:cxnLst/>
              <a:rect l="l" t="t" r="r" b="b"/>
              <a:pathLst>
                <a:path w="587" h="504" extrusionOk="0">
                  <a:moveTo>
                    <a:pt x="335" y="1"/>
                  </a:moveTo>
                  <a:cubicBezTo>
                    <a:pt x="273" y="1"/>
                    <a:pt x="210" y="24"/>
                    <a:pt x="159" y="76"/>
                  </a:cubicBezTo>
                  <a:cubicBezTo>
                    <a:pt x="0" y="233"/>
                    <a:pt x="112" y="503"/>
                    <a:pt x="337" y="503"/>
                  </a:cubicBezTo>
                  <a:cubicBezTo>
                    <a:pt x="475" y="503"/>
                    <a:pt x="587" y="391"/>
                    <a:pt x="587" y="253"/>
                  </a:cubicBezTo>
                  <a:cubicBezTo>
                    <a:pt x="587" y="101"/>
                    <a:pt x="464" y="1"/>
                    <a:pt x="33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
            <p:cNvSpPr/>
            <p:nvPr/>
          </p:nvSpPr>
          <p:spPr>
            <a:xfrm>
              <a:off x="1037150" y="3019875"/>
              <a:ext cx="14650" cy="12575"/>
            </a:xfrm>
            <a:custGeom>
              <a:avLst/>
              <a:gdLst/>
              <a:ahLst/>
              <a:cxnLst/>
              <a:rect l="l" t="t" r="r" b="b"/>
              <a:pathLst>
                <a:path w="586" h="503" extrusionOk="0">
                  <a:moveTo>
                    <a:pt x="333" y="0"/>
                  </a:moveTo>
                  <a:cubicBezTo>
                    <a:pt x="272" y="0"/>
                    <a:pt x="209" y="23"/>
                    <a:pt x="158" y="74"/>
                  </a:cubicBezTo>
                  <a:cubicBezTo>
                    <a:pt x="1" y="232"/>
                    <a:pt x="113" y="503"/>
                    <a:pt x="336" y="503"/>
                  </a:cubicBezTo>
                  <a:cubicBezTo>
                    <a:pt x="474" y="503"/>
                    <a:pt x="586" y="391"/>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
            <p:cNvSpPr/>
            <p:nvPr/>
          </p:nvSpPr>
          <p:spPr>
            <a:xfrm>
              <a:off x="1037150" y="3098250"/>
              <a:ext cx="14650" cy="12550"/>
            </a:xfrm>
            <a:custGeom>
              <a:avLst/>
              <a:gdLst/>
              <a:ahLst/>
              <a:cxnLst/>
              <a:rect l="l" t="t" r="r" b="b"/>
              <a:pathLst>
                <a:path w="586" h="502" extrusionOk="0">
                  <a:moveTo>
                    <a:pt x="333" y="0"/>
                  </a:moveTo>
                  <a:cubicBezTo>
                    <a:pt x="272" y="0"/>
                    <a:pt x="209" y="23"/>
                    <a:pt x="158" y="74"/>
                  </a:cubicBezTo>
                  <a:cubicBezTo>
                    <a:pt x="1" y="231"/>
                    <a:pt x="113" y="501"/>
                    <a:pt x="336" y="501"/>
                  </a:cubicBezTo>
                  <a:cubicBezTo>
                    <a:pt x="474"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0" name="Google Shape;2820;p4"/>
          <p:cNvSpPr/>
          <p:nvPr/>
        </p:nvSpPr>
        <p:spPr>
          <a:xfrm>
            <a:off x="8143950" y="-429927"/>
            <a:ext cx="1891083" cy="1891083"/>
          </a:xfrm>
          <a:custGeom>
            <a:avLst/>
            <a:gdLst/>
            <a:ahLst/>
            <a:cxnLst/>
            <a:rect l="l" t="t" r="r" b="b"/>
            <a:pathLst>
              <a:path w="55702" h="55702" extrusionOk="0">
                <a:moveTo>
                  <a:pt x="27851" y="210"/>
                </a:moveTo>
                <a:cubicBezTo>
                  <a:pt x="43093" y="210"/>
                  <a:pt x="55493" y="12609"/>
                  <a:pt x="55493" y="27851"/>
                </a:cubicBezTo>
                <a:cubicBezTo>
                  <a:pt x="55493" y="43093"/>
                  <a:pt x="43093" y="55493"/>
                  <a:pt x="27851" y="55493"/>
                </a:cubicBezTo>
                <a:cubicBezTo>
                  <a:pt x="12609" y="55493"/>
                  <a:pt x="210" y="43093"/>
                  <a:pt x="210" y="27851"/>
                </a:cubicBezTo>
                <a:cubicBezTo>
                  <a:pt x="210" y="12609"/>
                  <a:pt x="12609" y="210"/>
                  <a:pt x="27851" y="210"/>
                </a:cubicBezTo>
                <a:close/>
                <a:moveTo>
                  <a:pt x="27851" y="1"/>
                </a:moveTo>
                <a:cubicBezTo>
                  <a:pt x="12494" y="1"/>
                  <a:pt x="0" y="12494"/>
                  <a:pt x="0" y="27851"/>
                </a:cubicBezTo>
                <a:cubicBezTo>
                  <a:pt x="0" y="43208"/>
                  <a:pt x="12494" y="55702"/>
                  <a:pt x="27851" y="55702"/>
                </a:cubicBezTo>
                <a:cubicBezTo>
                  <a:pt x="43208" y="55702"/>
                  <a:pt x="55702" y="43208"/>
                  <a:pt x="55702" y="27851"/>
                </a:cubicBezTo>
                <a:cubicBezTo>
                  <a:pt x="55702" y="12494"/>
                  <a:pt x="43208" y="1"/>
                  <a:pt x="27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4"/>
          <p:cNvSpPr/>
          <p:nvPr/>
        </p:nvSpPr>
        <p:spPr>
          <a:xfrm>
            <a:off x="8408325" y="-447242"/>
            <a:ext cx="1737934" cy="1644029"/>
          </a:xfrm>
          <a:custGeom>
            <a:avLst/>
            <a:gdLst/>
            <a:ahLst/>
            <a:cxnLst/>
            <a:rect l="l" t="t" r="r" b="b"/>
            <a:pathLst>
              <a:path w="51191" h="48425" extrusionOk="0">
                <a:moveTo>
                  <a:pt x="20064" y="1"/>
                </a:moveTo>
                <a:cubicBezTo>
                  <a:pt x="12798" y="1"/>
                  <a:pt x="5532" y="2766"/>
                  <a:pt x="0" y="8298"/>
                </a:cubicBezTo>
                <a:lnTo>
                  <a:pt x="889" y="9186"/>
                </a:lnTo>
                <a:cubicBezTo>
                  <a:pt x="6175" y="3899"/>
                  <a:pt x="13120" y="1256"/>
                  <a:pt x="20064" y="1256"/>
                </a:cubicBezTo>
                <a:cubicBezTo>
                  <a:pt x="27009" y="1256"/>
                  <a:pt x="33953" y="3899"/>
                  <a:pt x="39240" y="9186"/>
                </a:cubicBezTo>
                <a:cubicBezTo>
                  <a:pt x="49813" y="19759"/>
                  <a:pt x="49813" y="36964"/>
                  <a:pt x="39240" y="47537"/>
                </a:cubicBezTo>
                <a:lnTo>
                  <a:pt x="40128" y="48425"/>
                </a:lnTo>
                <a:cubicBezTo>
                  <a:pt x="51191" y="37361"/>
                  <a:pt x="51191" y="19360"/>
                  <a:pt x="40128" y="8298"/>
                </a:cubicBezTo>
                <a:cubicBezTo>
                  <a:pt x="34597" y="2766"/>
                  <a:pt x="27330" y="1"/>
                  <a:pt x="20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2" name="Google Shape;2822;p4"/>
          <p:cNvGrpSpPr/>
          <p:nvPr/>
        </p:nvGrpSpPr>
        <p:grpSpPr>
          <a:xfrm>
            <a:off x="8471164" y="-89812"/>
            <a:ext cx="1236640" cy="1210852"/>
            <a:chOff x="236475" y="527300"/>
            <a:chExt cx="1124525" cy="1101075"/>
          </a:xfrm>
        </p:grpSpPr>
        <p:sp>
          <p:nvSpPr>
            <p:cNvPr id="2823" name="Google Shape;2823;p4"/>
            <p:cNvSpPr/>
            <p:nvPr/>
          </p:nvSpPr>
          <p:spPr>
            <a:xfrm>
              <a:off x="435250" y="1482225"/>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
            <p:cNvSpPr/>
            <p:nvPr/>
          </p:nvSpPr>
          <p:spPr>
            <a:xfrm>
              <a:off x="475000"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4"/>
            <p:cNvSpPr/>
            <p:nvPr/>
          </p:nvSpPr>
          <p:spPr>
            <a:xfrm>
              <a:off x="514750" y="1482225"/>
              <a:ext cx="11350" cy="9725"/>
            </a:xfrm>
            <a:custGeom>
              <a:avLst/>
              <a:gdLst/>
              <a:ahLst/>
              <a:cxnLst/>
              <a:rect l="l" t="t" r="r" b="b"/>
              <a:pathLst>
                <a:path w="454" h="389" extrusionOk="0">
                  <a:moveTo>
                    <a:pt x="260" y="0"/>
                  </a:moveTo>
                  <a:cubicBezTo>
                    <a:pt x="87" y="0"/>
                    <a:pt x="1" y="209"/>
                    <a:pt x="123" y="331"/>
                  </a:cubicBezTo>
                  <a:cubicBezTo>
                    <a:pt x="163" y="371"/>
                    <a:pt x="212" y="388"/>
                    <a:pt x="260"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4"/>
            <p:cNvSpPr/>
            <p:nvPr/>
          </p:nvSpPr>
          <p:spPr>
            <a:xfrm>
              <a:off x="554500" y="1482225"/>
              <a:ext cx="11375" cy="9725"/>
            </a:xfrm>
            <a:custGeom>
              <a:avLst/>
              <a:gdLst/>
              <a:ahLst/>
              <a:cxnLst/>
              <a:rect l="l" t="t" r="r" b="b"/>
              <a:pathLst>
                <a:path w="455" h="389" extrusionOk="0">
                  <a:moveTo>
                    <a:pt x="262" y="0"/>
                  </a:moveTo>
                  <a:cubicBezTo>
                    <a:pt x="87" y="0"/>
                    <a:pt x="1" y="209"/>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4"/>
            <p:cNvSpPr/>
            <p:nvPr/>
          </p:nvSpPr>
          <p:spPr>
            <a:xfrm>
              <a:off x="594250" y="14822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4"/>
            <p:cNvSpPr/>
            <p:nvPr/>
          </p:nvSpPr>
          <p:spPr>
            <a:xfrm>
              <a:off x="63402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4"/>
            <p:cNvSpPr/>
            <p:nvPr/>
          </p:nvSpPr>
          <p:spPr>
            <a:xfrm>
              <a:off x="67377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
            <p:cNvSpPr/>
            <p:nvPr/>
          </p:nvSpPr>
          <p:spPr>
            <a:xfrm>
              <a:off x="713525" y="1482225"/>
              <a:ext cx="11400" cy="9725"/>
            </a:xfrm>
            <a:custGeom>
              <a:avLst/>
              <a:gdLst/>
              <a:ahLst/>
              <a:cxnLst/>
              <a:rect l="l" t="t" r="r" b="b"/>
              <a:pathLst>
                <a:path w="456" h="389" extrusionOk="0">
                  <a:moveTo>
                    <a:pt x="261" y="0"/>
                  </a:moveTo>
                  <a:cubicBezTo>
                    <a:pt x="88" y="0"/>
                    <a:pt x="0" y="209"/>
                    <a:pt x="123" y="331"/>
                  </a:cubicBezTo>
                  <a:cubicBezTo>
                    <a:pt x="163" y="371"/>
                    <a:pt x="212" y="388"/>
                    <a:pt x="260" y="388"/>
                  </a:cubicBezTo>
                  <a:cubicBezTo>
                    <a:pt x="360"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
            <p:cNvSpPr/>
            <p:nvPr/>
          </p:nvSpPr>
          <p:spPr>
            <a:xfrm>
              <a:off x="753300" y="14822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
            <p:cNvSpPr/>
            <p:nvPr/>
          </p:nvSpPr>
          <p:spPr>
            <a:xfrm>
              <a:off x="793075" y="1482225"/>
              <a:ext cx="11350" cy="9725"/>
            </a:xfrm>
            <a:custGeom>
              <a:avLst/>
              <a:gdLst/>
              <a:ahLst/>
              <a:cxnLst/>
              <a:rect l="l" t="t" r="r" b="b"/>
              <a:pathLst>
                <a:path w="454" h="389" extrusionOk="0">
                  <a:moveTo>
                    <a:pt x="259" y="0"/>
                  </a:moveTo>
                  <a:cubicBezTo>
                    <a:pt x="87" y="0"/>
                    <a:pt x="0" y="209"/>
                    <a:pt x="121" y="331"/>
                  </a:cubicBezTo>
                  <a:cubicBezTo>
                    <a:pt x="161" y="371"/>
                    <a:pt x="210" y="388"/>
                    <a:pt x="258" y="388"/>
                  </a:cubicBezTo>
                  <a:cubicBezTo>
                    <a:pt x="358" y="388"/>
                    <a:pt x="453" y="311"/>
                    <a:pt x="453" y="194"/>
                  </a:cubicBezTo>
                  <a:cubicBezTo>
                    <a:pt x="453" y="87"/>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
            <p:cNvSpPr/>
            <p:nvPr/>
          </p:nvSpPr>
          <p:spPr>
            <a:xfrm>
              <a:off x="832825" y="14822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
            <p:cNvSpPr/>
            <p:nvPr/>
          </p:nvSpPr>
          <p:spPr>
            <a:xfrm>
              <a:off x="872575" y="1482225"/>
              <a:ext cx="11350" cy="9725"/>
            </a:xfrm>
            <a:custGeom>
              <a:avLst/>
              <a:gdLst/>
              <a:ahLst/>
              <a:cxnLst/>
              <a:rect l="l" t="t" r="r" b="b"/>
              <a:pathLst>
                <a:path w="454" h="389" extrusionOk="0">
                  <a:moveTo>
                    <a:pt x="260" y="0"/>
                  </a:moveTo>
                  <a:cubicBezTo>
                    <a:pt x="87" y="0"/>
                    <a:pt x="0" y="209"/>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
            <p:cNvSpPr/>
            <p:nvPr/>
          </p:nvSpPr>
          <p:spPr>
            <a:xfrm>
              <a:off x="912325" y="1482225"/>
              <a:ext cx="11350" cy="9725"/>
            </a:xfrm>
            <a:custGeom>
              <a:avLst/>
              <a:gdLst/>
              <a:ahLst/>
              <a:cxnLst/>
              <a:rect l="l" t="t" r="r" b="b"/>
              <a:pathLst>
                <a:path w="454" h="389" extrusionOk="0">
                  <a:moveTo>
                    <a:pt x="260" y="0"/>
                  </a:moveTo>
                  <a:cubicBezTo>
                    <a:pt x="87" y="0"/>
                    <a:pt x="1"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
            <p:cNvSpPr/>
            <p:nvPr/>
          </p:nvSpPr>
          <p:spPr>
            <a:xfrm>
              <a:off x="952075"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
            <p:cNvSpPr/>
            <p:nvPr/>
          </p:nvSpPr>
          <p:spPr>
            <a:xfrm>
              <a:off x="991825" y="14822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
            <p:cNvSpPr/>
            <p:nvPr/>
          </p:nvSpPr>
          <p:spPr>
            <a:xfrm>
              <a:off x="1031575" y="1482225"/>
              <a:ext cx="11400" cy="9725"/>
            </a:xfrm>
            <a:custGeom>
              <a:avLst/>
              <a:gdLst/>
              <a:ahLst/>
              <a:cxnLst/>
              <a:rect l="l" t="t" r="r" b="b"/>
              <a:pathLst>
                <a:path w="456" h="389" extrusionOk="0">
                  <a:moveTo>
                    <a:pt x="262" y="0"/>
                  </a:moveTo>
                  <a:cubicBezTo>
                    <a:pt x="89" y="0"/>
                    <a:pt x="1" y="209"/>
                    <a:pt x="124" y="331"/>
                  </a:cubicBezTo>
                  <a:cubicBezTo>
                    <a:pt x="163"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
            <p:cNvSpPr/>
            <p:nvPr/>
          </p:nvSpPr>
          <p:spPr>
            <a:xfrm>
              <a:off x="1071350" y="1482225"/>
              <a:ext cx="11350" cy="9725"/>
            </a:xfrm>
            <a:custGeom>
              <a:avLst/>
              <a:gdLst/>
              <a:ahLst/>
              <a:cxnLst/>
              <a:rect l="l" t="t" r="r" b="b"/>
              <a:pathLst>
                <a:path w="454" h="389" extrusionOk="0">
                  <a:moveTo>
                    <a:pt x="259" y="0"/>
                  </a:moveTo>
                  <a:cubicBezTo>
                    <a:pt x="86" y="0"/>
                    <a:pt x="0" y="209"/>
                    <a:pt x="123" y="331"/>
                  </a:cubicBezTo>
                  <a:cubicBezTo>
                    <a:pt x="162" y="371"/>
                    <a:pt x="211"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
            <p:cNvSpPr/>
            <p:nvPr/>
          </p:nvSpPr>
          <p:spPr>
            <a:xfrm>
              <a:off x="1111100" y="1482225"/>
              <a:ext cx="11350" cy="9725"/>
            </a:xfrm>
            <a:custGeom>
              <a:avLst/>
              <a:gdLst/>
              <a:ahLst/>
              <a:cxnLst/>
              <a:rect l="l" t="t" r="r" b="b"/>
              <a:pathLst>
                <a:path w="454" h="389" extrusionOk="0">
                  <a:moveTo>
                    <a:pt x="259" y="0"/>
                  </a:moveTo>
                  <a:cubicBezTo>
                    <a:pt x="87" y="0"/>
                    <a:pt x="0" y="209"/>
                    <a:pt x="123" y="331"/>
                  </a:cubicBezTo>
                  <a:cubicBezTo>
                    <a:pt x="162" y="371"/>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
            <p:cNvSpPr/>
            <p:nvPr/>
          </p:nvSpPr>
          <p:spPr>
            <a:xfrm>
              <a:off x="1150850" y="1482225"/>
              <a:ext cx="11350" cy="9725"/>
            </a:xfrm>
            <a:custGeom>
              <a:avLst/>
              <a:gdLst/>
              <a:ahLst/>
              <a:cxnLst/>
              <a:rect l="l" t="t" r="r" b="b"/>
              <a:pathLst>
                <a:path w="454" h="389" extrusionOk="0">
                  <a:moveTo>
                    <a:pt x="259" y="0"/>
                  </a:moveTo>
                  <a:cubicBezTo>
                    <a:pt x="87" y="0"/>
                    <a:pt x="0" y="209"/>
                    <a:pt x="123" y="331"/>
                  </a:cubicBezTo>
                  <a:cubicBezTo>
                    <a:pt x="163" y="371"/>
                    <a:pt x="212" y="388"/>
                    <a:pt x="259" y="388"/>
                  </a:cubicBezTo>
                  <a:cubicBezTo>
                    <a:pt x="359" y="388"/>
                    <a:pt x="454" y="311"/>
                    <a:pt x="454" y="194"/>
                  </a:cubicBezTo>
                  <a:cubicBezTo>
                    <a:pt x="454"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
            <p:cNvSpPr/>
            <p:nvPr/>
          </p:nvSpPr>
          <p:spPr>
            <a:xfrm>
              <a:off x="397125" y="1448100"/>
              <a:ext cx="9725" cy="9750"/>
            </a:xfrm>
            <a:custGeom>
              <a:avLst/>
              <a:gdLst/>
              <a:ahLst/>
              <a:cxnLst/>
              <a:rect l="l" t="t" r="r" b="b"/>
              <a:pathLst>
                <a:path w="389" h="390"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
            <p:cNvSpPr/>
            <p:nvPr/>
          </p:nvSpPr>
          <p:spPr>
            <a:xfrm>
              <a:off x="435250" y="1448100"/>
              <a:ext cx="11350" cy="9750"/>
            </a:xfrm>
            <a:custGeom>
              <a:avLst/>
              <a:gdLst/>
              <a:ahLst/>
              <a:cxnLst/>
              <a:rect l="l" t="t" r="r" b="b"/>
              <a:pathLst>
                <a:path w="454" h="390"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
            <p:cNvSpPr/>
            <p:nvPr/>
          </p:nvSpPr>
          <p:spPr>
            <a:xfrm>
              <a:off x="475000" y="1448100"/>
              <a:ext cx="11350" cy="9750"/>
            </a:xfrm>
            <a:custGeom>
              <a:avLst/>
              <a:gdLst/>
              <a:ahLst/>
              <a:cxnLst/>
              <a:rect l="l" t="t" r="r" b="b"/>
              <a:pathLst>
                <a:path w="454" h="390" extrusionOk="0">
                  <a:moveTo>
                    <a:pt x="260" y="1"/>
                  </a:moveTo>
                  <a:cubicBezTo>
                    <a:pt x="87" y="1"/>
                    <a:pt x="1" y="210"/>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
            <p:cNvSpPr/>
            <p:nvPr/>
          </p:nvSpPr>
          <p:spPr>
            <a:xfrm>
              <a:off x="516425" y="1448100"/>
              <a:ext cx="9675" cy="9750"/>
            </a:xfrm>
            <a:custGeom>
              <a:avLst/>
              <a:gdLst/>
              <a:ahLst/>
              <a:cxnLst/>
              <a:rect l="l" t="t" r="r" b="b"/>
              <a:pathLst>
                <a:path w="387" h="390"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
            <p:cNvSpPr/>
            <p:nvPr/>
          </p:nvSpPr>
          <p:spPr>
            <a:xfrm>
              <a:off x="554500" y="1448100"/>
              <a:ext cx="11375" cy="9750"/>
            </a:xfrm>
            <a:custGeom>
              <a:avLst/>
              <a:gdLst/>
              <a:ahLst/>
              <a:cxnLst/>
              <a:rect l="l" t="t" r="r" b="b"/>
              <a:pathLst>
                <a:path w="455" h="390" extrusionOk="0">
                  <a:moveTo>
                    <a:pt x="262" y="1"/>
                  </a:moveTo>
                  <a:cubicBezTo>
                    <a:pt x="87" y="1"/>
                    <a:pt x="1" y="210"/>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
            <p:cNvSpPr/>
            <p:nvPr/>
          </p:nvSpPr>
          <p:spPr>
            <a:xfrm>
              <a:off x="595925"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
            <p:cNvSpPr/>
            <p:nvPr/>
          </p:nvSpPr>
          <p:spPr>
            <a:xfrm>
              <a:off x="634025" y="1448100"/>
              <a:ext cx="11375" cy="9750"/>
            </a:xfrm>
            <a:custGeom>
              <a:avLst/>
              <a:gdLst/>
              <a:ahLst/>
              <a:cxnLst/>
              <a:rect l="l" t="t" r="r" b="b"/>
              <a:pathLst>
                <a:path w="455" h="390" extrusionOk="0">
                  <a:moveTo>
                    <a:pt x="261" y="1"/>
                  </a:moveTo>
                  <a:cubicBezTo>
                    <a:pt x="88" y="1"/>
                    <a:pt x="0" y="210"/>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
            <p:cNvSpPr/>
            <p:nvPr/>
          </p:nvSpPr>
          <p:spPr>
            <a:xfrm>
              <a:off x="673775" y="14481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
            <p:cNvSpPr/>
            <p:nvPr/>
          </p:nvSpPr>
          <p:spPr>
            <a:xfrm>
              <a:off x="475000"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
            <p:cNvSpPr/>
            <p:nvPr/>
          </p:nvSpPr>
          <p:spPr>
            <a:xfrm>
              <a:off x="514750" y="1516325"/>
              <a:ext cx="11350" cy="9725"/>
            </a:xfrm>
            <a:custGeom>
              <a:avLst/>
              <a:gdLst/>
              <a:ahLst/>
              <a:cxnLst/>
              <a:rect l="l" t="t" r="r" b="b"/>
              <a:pathLst>
                <a:path w="454" h="389" extrusionOk="0">
                  <a:moveTo>
                    <a:pt x="260" y="1"/>
                  </a:moveTo>
                  <a:cubicBezTo>
                    <a:pt x="87" y="1"/>
                    <a:pt x="1" y="208"/>
                    <a:pt x="123" y="331"/>
                  </a:cubicBezTo>
                  <a:cubicBezTo>
                    <a:pt x="163" y="371"/>
                    <a:pt x="212" y="389"/>
                    <a:pt x="260"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
            <p:cNvSpPr/>
            <p:nvPr/>
          </p:nvSpPr>
          <p:spPr>
            <a:xfrm>
              <a:off x="554500" y="151632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
            <p:cNvSpPr/>
            <p:nvPr/>
          </p:nvSpPr>
          <p:spPr>
            <a:xfrm>
              <a:off x="594250" y="15163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1"/>
                    <a:pt x="456"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
            <p:cNvSpPr/>
            <p:nvPr/>
          </p:nvSpPr>
          <p:spPr>
            <a:xfrm>
              <a:off x="63402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
            <p:cNvSpPr/>
            <p:nvPr/>
          </p:nvSpPr>
          <p:spPr>
            <a:xfrm>
              <a:off x="67377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
            <p:cNvSpPr/>
            <p:nvPr/>
          </p:nvSpPr>
          <p:spPr>
            <a:xfrm>
              <a:off x="713525" y="1516325"/>
              <a:ext cx="11400" cy="9725"/>
            </a:xfrm>
            <a:custGeom>
              <a:avLst/>
              <a:gdLst/>
              <a:ahLst/>
              <a:cxnLst/>
              <a:rect l="l" t="t" r="r" b="b"/>
              <a:pathLst>
                <a:path w="456" h="389" extrusionOk="0">
                  <a:moveTo>
                    <a:pt x="261" y="1"/>
                  </a:moveTo>
                  <a:cubicBezTo>
                    <a:pt x="88" y="1"/>
                    <a:pt x="0" y="210"/>
                    <a:pt x="123" y="331"/>
                  </a:cubicBezTo>
                  <a:cubicBezTo>
                    <a:pt x="163" y="371"/>
                    <a:pt x="212" y="389"/>
                    <a:pt x="260" y="389"/>
                  </a:cubicBezTo>
                  <a:cubicBezTo>
                    <a:pt x="360"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4"/>
            <p:cNvSpPr/>
            <p:nvPr/>
          </p:nvSpPr>
          <p:spPr>
            <a:xfrm>
              <a:off x="753300" y="15163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
            <p:cNvSpPr/>
            <p:nvPr/>
          </p:nvSpPr>
          <p:spPr>
            <a:xfrm>
              <a:off x="793075" y="1516325"/>
              <a:ext cx="11350" cy="9725"/>
            </a:xfrm>
            <a:custGeom>
              <a:avLst/>
              <a:gdLst/>
              <a:ahLst/>
              <a:cxnLst/>
              <a:rect l="l" t="t" r="r" b="b"/>
              <a:pathLst>
                <a:path w="454" h="389" extrusionOk="0">
                  <a:moveTo>
                    <a:pt x="259" y="1"/>
                  </a:moveTo>
                  <a:cubicBezTo>
                    <a:pt x="87" y="1"/>
                    <a:pt x="0" y="210"/>
                    <a:pt x="121" y="331"/>
                  </a:cubicBezTo>
                  <a:cubicBezTo>
                    <a:pt x="161" y="371"/>
                    <a:pt x="210" y="389"/>
                    <a:pt x="258" y="389"/>
                  </a:cubicBezTo>
                  <a:cubicBezTo>
                    <a:pt x="358" y="389"/>
                    <a:pt x="453" y="311"/>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
            <p:cNvSpPr/>
            <p:nvPr/>
          </p:nvSpPr>
          <p:spPr>
            <a:xfrm>
              <a:off x="832825" y="15163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
            <p:cNvSpPr/>
            <p:nvPr/>
          </p:nvSpPr>
          <p:spPr>
            <a:xfrm>
              <a:off x="872575" y="1516325"/>
              <a:ext cx="11350" cy="9725"/>
            </a:xfrm>
            <a:custGeom>
              <a:avLst/>
              <a:gdLst/>
              <a:ahLst/>
              <a:cxnLst/>
              <a:rect l="l" t="t" r="r" b="b"/>
              <a:pathLst>
                <a:path w="454" h="389" extrusionOk="0">
                  <a:moveTo>
                    <a:pt x="260" y="1"/>
                  </a:moveTo>
                  <a:cubicBezTo>
                    <a:pt x="87" y="1"/>
                    <a:pt x="0" y="210"/>
                    <a:pt x="122" y="331"/>
                  </a:cubicBezTo>
                  <a:cubicBezTo>
                    <a:pt x="161" y="371"/>
                    <a:pt x="210" y="389"/>
                    <a:pt x="258"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
            <p:cNvSpPr/>
            <p:nvPr/>
          </p:nvSpPr>
          <p:spPr>
            <a:xfrm>
              <a:off x="912325" y="1516325"/>
              <a:ext cx="11350" cy="9725"/>
            </a:xfrm>
            <a:custGeom>
              <a:avLst/>
              <a:gdLst/>
              <a:ahLst/>
              <a:cxnLst/>
              <a:rect l="l" t="t" r="r" b="b"/>
              <a:pathLst>
                <a:path w="454" h="389" extrusionOk="0">
                  <a:moveTo>
                    <a:pt x="260" y="1"/>
                  </a:moveTo>
                  <a:cubicBezTo>
                    <a:pt x="87" y="1"/>
                    <a:pt x="1"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
            <p:cNvSpPr/>
            <p:nvPr/>
          </p:nvSpPr>
          <p:spPr>
            <a:xfrm>
              <a:off x="952075"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
            <p:cNvSpPr/>
            <p:nvPr/>
          </p:nvSpPr>
          <p:spPr>
            <a:xfrm>
              <a:off x="991825" y="15163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
            <p:cNvSpPr/>
            <p:nvPr/>
          </p:nvSpPr>
          <p:spPr>
            <a:xfrm>
              <a:off x="1031575" y="1516325"/>
              <a:ext cx="11400" cy="9725"/>
            </a:xfrm>
            <a:custGeom>
              <a:avLst/>
              <a:gdLst/>
              <a:ahLst/>
              <a:cxnLst/>
              <a:rect l="l" t="t" r="r" b="b"/>
              <a:pathLst>
                <a:path w="456" h="389" extrusionOk="0">
                  <a:moveTo>
                    <a:pt x="262" y="1"/>
                  </a:moveTo>
                  <a:cubicBezTo>
                    <a:pt x="89" y="1"/>
                    <a:pt x="1" y="210"/>
                    <a:pt x="124" y="331"/>
                  </a:cubicBezTo>
                  <a:cubicBezTo>
                    <a:pt x="163" y="371"/>
                    <a:pt x="212" y="389"/>
                    <a:pt x="260" y="389"/>
                  </a:cubicBezTo>
                  <a:cubicBezTo>
                    <a:pt x="360" y="389"/>
                    <a:pt x="456" y="311"/>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
            <p:cNvSpPr/>
            <p:nvPr/>
          </p:nvSpPr>
          <p:spPr>
            <a:xfrm>
              <a:off x="1071350" y="15163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
            <p:cNvSpPr/>
            <p:nvPr/>
          </p:nvSpPr>
          <p:spPr>
            <a:xfrm>
              <a:off x="1111100" y="15163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
            <p:cNvSpPr/>
            <p:nvPr/>
          </p:nvSpPr>
          <p:spPr>
            <a:xfrm>
              <a:off x="715200" y="1448100"/>
              <a:ext cx="9725" cy="9750"/>
            </a:xfrm>
            <a:custGeom>
              <a:avLst/>
              <a:gdLst/>
              <a:ahLst/>
              <a:cxnLst/>
              <a:rect l="l" t="t" r="r" b="b"/>
              <a:pathLst>
                <a:path w="389" h="390"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
            <p:cNvSpPr/>
            <p:nvPr/>
          </p:nvSpPr>
          <p:spPr>
            <a:xfrm>
              <a:off x="753300" y="14481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
            <p:cNvSpPr/>
            <p:nvPr/>
          </p:nvSpPr>
          <p:spPr>
            <a:xfrm>
              <a:off x="794700" y="1448100"/>
              <a:ext cx="9725" cy="9750"/>
            </a:xfrm>
            <a:custGeom>
              <a:avLst/>
              <a:gdLst/>
              <a:ahLst/>
              <a:cxnLst/>
              <a:rect l="l" t="t" r="r" b="b"/>
              <a:pathLst>
                <a:path w="389" h="390"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
            <p:cNvSpPr/>
            <p:nvPr/>
          </p:nvSpPr>
          <p:spPr>
            <a:xfrm>
              <a:off x="832825" y="14481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
            <p:cNvSpPr/>
            <p:nvPr/>
          </p:nvSpPr>
          <p:spPr>
            <a:xfrm>
              <a:off x="872575" y="1448100"/>
              <a:ext cx="11350" cy="9750"/>
            </a:xfrm>
            <a:custGeom>
              <a:avLst/>
              <a:gdLst/>
              <a:ahLst/>
              <a:cxnLst/>
              <a:rect l="l" t="t" r="r" b="b"/>
              <a:pathLst>
                <a:path w="454" h="390" extrusionOk="0">
                  <a:moveTo>
                    <a:pt x="260" y="1"/>
                  </a:moveTo>
                  <a:cubicBezTo>
                    <a:pt x="87" y="1"/>
                    <a:pt x="0" y="210"/>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
            <p:cNvSpPr/>
            <p:nvPr/>
          </p:nvSpPr>
          <p:spPr>
            <a:xfrm>
              <a:off x="913950" y="1448100"/>
              <a:ext cx="9725" cy="9750"/>
            </a:xfrm>
            <a:custGeom>
              <a:avLst/>
              <a:gdLst/>
              <a:ahLst/>
              <a:cxnLst/>
              <a:rect l="l" t="t" r="r" b="b"/>
              <a:pathLst>
                <a:path w="389" h="390"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
            <p:cNvSpPr/>
            <p:nvPr/>
          </p:nvSpPr>
          <p:spPr>
            <a:xfrm>
              <a:off x="95370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
            <p:cNvSpPr/>
            <p:nvPr/>
          </p:nvSpPr>
          <p:spPr>
            <a:xfrm>
              <a:off x="99345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
            <p:cNvSpPr/>
            <p:nvPr/>
          </p:nvSpPr>
          <p:spPr>
            <a:xfrm>
              <a:off x="10332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
            <p:cNvSpPr/>
            <p:nvPr/>
          </p:nvSpPr>
          <p:spPr>
            <a:xfrm>
              <a:off x="107297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
            <p:cNvSpPr/>
            <p:nvPr/>
          </p:nvSpPr>
          <p:spPr>
            <a:xfrm>
              <a:off x="11127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
            <p:cNvSpPr/>
            <p:nvPr/>
          </p:nvSpPr>
          <p:spPr>
            <a:xfrm>
              <a:off x="1152500"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
            <p:cNvSpPr/>
            <p:nvPr/>
          </p:nvSpPr>
          <p:spPr>
            <a:xfrm>
              <a:off x="1192275" y="1448100"/>
              <a:ext cx="9675" cy="9750"/>
            </a:xfrm>
            <a:custGeom>
              <a:avLst/>
              <a:gdLst/>
              <a:ahLst/>
              <a:cxnLst/>
              <a:rect l="l" t="t" r="r" b="b"/>
              <a:pathLst>
                <a:path w="387" h="390"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
            <p:cNvSpPr/>
            <p:nvPr/>
          </p:nvSpPr>
          <p:spPr>
            <a:xfrm>
              <a:off x="355750" y="1414000"/>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
            <p:cNvSpPr/>
            <p:nvPr/>
          </p:nvSpPr>
          <p:spPr>
            <a:xfrm>
              <a:off x="397125" y="141400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
            <p:cNvSpPr/>
            <p:nvPr/>
          </p:nvSpPr>
          <p:spPr>
            <a:xfrm>
              <a:off x="435250" y="1414000"/>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
            <p:cNvSpPr/>
            <p:nvPr/>
          </p:nvSpPr>
          <p:spPr>
            <a:xfrm>
              <a:off x="475000" y="1414000"/>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
            <p:cNvSpPr/>
            <p:nvPr/>
          </p:nvSpPr>
          <p:spPr>
            <a:xfrm>
              <a:off x="516425" y="141400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
            <p:cNvSpPr/>
            <p:nvPr/>
          </p:nvSpPr>
          <p:spPr>
            <a:xfrm>
              <a:off x="554500" y="1414000"/>
              <a:ext cx="11375" cy="9750"/>
            </a:xfrm>
            <a:custGeom>
              <a:avLst/>
              <a:gdLst/>
              <a:ahLst/>
              <a:cxnLst/>
              <a:rect l="l" t="t" r="r" b="b"/>
              <a:pathLst>
                <a:path w="455" h="390" extrusionOk="0">
                  <a:moveTo>
                    <a:pt x="262" y="1"/>
                  </a:moveTo>
                  <a:cubicBezTo>
                    <a:pt x="87" y="1"/>
                    <a:pt x="1" y="210"/>
                    <a:pt x="124" y="333"/>
                  </a:cubicBezTo>
                  <a:cubicBezTo>
                    <a:pt x="163" y="372"/>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
            <p:cNvSpPr/>
            <p:nvPr/>
          </p:nvSpPr>
          <p:spPr>
            <a:xfrm>
              <a:off x="595925"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
            <p:cNvSpPr/>
            <p:nvPr/>
          </p:nvSpPr>
          <p:spPr>
            <a:xfrm>
              <a:off x="634025" y="1414000"/>
              <a:ext cx="11375" cy="9750"/>
            </a:xfrm>
            <a:custGeom>
              <a:avLst/>
              <a:gdLst/>
              <a:ahLst/>
              <a:cxnLst/>
              <a:rect l="l" t="t" r="r" b="b"/>
              <a:pathLst>
                <a:path w="455" h="390" extrusionOk="0">
                  <a:moveTo>
                    <a:pt x="261" y="1"/>
                  </a:moveTo>
                  <a:cubicBezTo>
                    <a:pt x="88" y="1"/>
                    <a:pt x="0" y="210"/>
                    <a:pt x="123" y="333"/>
                  </a:cubicBezTo>
                  <a:cubicBezTo>
                    <a:pt x="162" y="372"/>
                    <a:pt x="211" y="389"/>
                    <a:pt x="259"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
            <p:cNvSpPr/>
            <p:nvPr/>
          </p:nvSpPr>
          <p:spPr>
            <a:xfrm>
              <a:off x="673775" y="1414000"/>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
            <p:cNvSpPr/>
            <p:nvPr/>
          </p:nvSpPr>
          <p:spPr>
            <a:xfrm>
              <a:off x="715200" y="141400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
            <p:cNvSpPr/>
            <p:nvPr/>
          </p:nvSpPr>
          <p:spPr>
            <a:xfrm>
              <a:off x="753300" y="1414000"/>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
            <p:cNvSpPr/>
            <p:nvPr/>
          </p:nvSpPr>
          <p:spPr>
            <a:xfrm>
              <a:off x="794700" y="141400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
            <p:cNvSpPr/>
            <p:nvPr/>
          </p:nvSpPr>
          <p:spPr>
            <a:xfrm>
              <a:off x="832825" y="1414000"/>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
            <p:cNvSpPr/>
            <p:nvPr/>
          </p:nvSpPr>
          <p:spPr>
            <a:xfrm>
              <a:off x="872575" y="1414000"/>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4"/>
            <p:cNvSpPr/>
            <p:nvPr/>
          </p:nvSpPr>
          <p:spPr>
            <a:xfrm>
              <a:off x="913950" y="141400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
            <p:cNvSpPr/>
            <p:nvPr/>
          </p:nvSpPr>
          <p:spPr>
            <a:xfrm>
              <a:off x="95370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
            <p:cNvSpPr/>
            <p:nvPr/>
          </p:nvSpPr>
          <p:spPr>
            <a:xfrm>
              <a:off x="99345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
            <p:cNvSpPr/>
            <p:nvPr/>
          </p:nvSpPr>
          <p:spPr>
            <a:xfrm>
              <a:off x="10332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
            <p:cNvSpPr/>
            <p:nvPr/>
          </p:nvSpPr>
          <p:spPr>
            <a:xfrm>
              <a:off x="107297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
            <p:cNvSpPr/>
            <p:nvPr/>
          </p:nvSpPr>
          <p:spPr>
            <a:xfrm>
              <a:off x="11127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
            <p:cNvSpPr/>
            <p:nvPr/>
          </p:nvSpPr>
          <p:spPr>
            <a:xfrm>
              <a:off x="1152500"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
            <p:cNvSpPr/>
            <p:nvPr/>
          </p:nvSpPr>
          <p:spPr>
            <a:xfrm>
              <a:off x="1192275" y="141400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
            <p:cNvSpPr/>
            <p:nvPr/>
          </p:nvSpPr>
          <p:spPr>
            <a:xfrm>
              <a:off x="1232025" y="141400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
            <p:cNvSpPr/>
            <p:nvPr/>
          </p:nvSpPr>
          <p:spPr>
            <a:xfrm>
              <a:off x="355750" y="1379900"/>
              <a:ext cx="11350" cy="9725"/>
            </a:xfrm>
            <a:custGeom>
              <a:avLst/>
              <a:gdLst/>
              <a:ahLst/>
              <a:cxnLst/>
              <a:rect l="l" t="t" r="r" b="b"/>
              <a:pathLst>
                <a:path w="454" h="389" extrusionOk="0">
                  <a:moveTo>
                    <a:pt x="259" y="0"/>
                  </a:moveTo>
                  <a:cubicBezTo>
                    <a:pt x="87" y="0"/>
                    <a:pt x="0" y="210"/>
                    <a:pt x="123" y="331"/>
                  </a:cubicBezTo>
                  <a:cubicBezTo>
                    <a:pt x="162" y="371"/>
                    <a:pt x="211" y="389"/>
                    <a:pt x="259" y="389"/>
                  </a:cubicBezTo>
                  <a:cubicBezTo>
                    <a:pt x="358" y="389"/>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
            <p:cNvSpPr/>
            <p:nvPr/>
          </p:nvSpPr>
          <p:spPr>
            <a:xfrm>
              <a:off x="397125" y="1379900"/>
              <a:ext cx="9725" cy="9725"/>
            </a:xfrm>
            <a:custGeom>
              <a:avLst/>
              <a:gdLst/>
              <a:ahLst/>
              <a:cxnLst/>
              <a:rect l="l" t="t" r="r" b="b"/>
              <a:pathLst>
                <a:path w="389" h="389" extrusionOk="0">
                  <a:moveTo>
                    <a:pt x="195" y="0"/>
                  </a:moveTo>
                  <a:cubicBezTo>
                    <a:pt x="88" y="0"/>
                    <a:pt x="1" y="87"/>
                    <a:pt x="1" y="194"/>
                  </a:cubicBezTo>
                  <a:cubicBezTo>
                    <a:pt x="1" y="302"/>
                    <a:pt x="88"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
            <p:cNvSpPr/>
            <p:nvPr/>
          </p:nvSpPr>
          <p:spPr>
            <a:xfrm>
              <a:off x="435250" y="1379900"/>
              <a:ext cx="11350" cy="9750"/>
            </a:xfrm>
            <a:custGeom>
              <a:avLst/>
              <a:gdLst/>
              <a:ahLst/>
              <a:cxnLst/>
              <a:rect l="l" t="t" r="r" b="b"/>
              <a:pathLst>
                <a:path w="454" h="390" extrusionOk="0">
                  <a:moveTo>
                    <a:pt x="260" y="0"/>
                  </a:moveTo>
                  <a:cubicBezTo>
                    <a:pt x="87" y="0"/>
                    <a:pt x="0" y="210"/>
                    <a:pt x="123" y="332"/>
                  </a:cubicBezTo>
                  <a:cubicBezTo>
                    <a:pt x="162" y="372"/>
                    <a:pt x="211" y="389"/>
                    <a:pt x="258" y="389"/>
                  </a:cubicBezTo>
                  <a:cubicBezTo>
                    <a:pt x="358" y="389"/>
                    <a:pt x="454" y="312"/>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
            <p:cNvSpPr/>
            <p:nvPr/>
          </p:nvSpPr>
          <p:spPr>
            <a:xfrm>
              <a:off x="475000" y="1379900"/>
              <a:ext cx="11350" cy="9725"/>
            </a:xfrm>
            <a:custGeom>
              <a:avLst/>
              <a:gdLst/>
              <a:ahLst/>
              <a:cxnLst/>
              <a:rect l="l" t="t" r="r" b="b"/>
              <a:pathLst>
                <a:path w="454" h="389" extrusionOk="0">
                  <a:moveTo>
                    <a:pt x="260" y="0"/>
                  </a:moveTo>
                  <a:cubicBezTo>
                    <a:pt x="87" y="0"/>
                    <a:pt x="1" y="210"/>
                    <a:pt x="122" y="331"/>
                  </a:cubicBezTo>
                  <a:cubicBezTo>
                    <a:pt x="162" y="371"/>
                    <a:pt x="211" y="389"/>
                    <a:pt x="259"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
            <p:cNvSpPr/>
            <p:nvPr/>
          </p:nvSpPr>
          <p:spPr>
            <a:xfrm>
              <a:off x="516425" y="1379900"/>
              <a:ext cx="9675" cy="9725"/>
            </a:xfrm>
            <a:custGeom>
              <a:avLst/>
              <a:gdLst/>
              <a:ahLst/>
              <a:cxnLst/>
              <a:rect l="l" t="t" r="r" b="b"/>
              <a:pathLst>
                <a:path w="387" h="389" extrusionOk="0">
                  <a:moveTo>
                    <a:pt x="193" y="0"/>
                  </a:moveTo>
                  <a:cubicBezTo>
                    <a:pt x="87" y="0"/>
                    <a:pt x="0" y="87"/>
                    <a:pt x="0" y="194"/>
                  </a:cubicBezTo>
                  <a:cubicBezTo>
                    <a:pt x="0" y="302"/>
                    <a:pt x="87" y="389"/>
                    <a:pt x="193" y="389"/>
                  </a:cubicBezTo>
                  <a:cubicBezTo>
                    <a:pt x="301" y="389"/>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
            <p:cNvSpPr/>
            <p:nvPr/>
          </p:nvSpPr>
          <p:spPr>
            <a:xfrm>
              <a:off x="554500" y="1379900"/>
              <a:ext cx="11375" cy="9725"/>
            </a:xfrm>
            <a:custGeom>
              <a:avLst/>
              <a:gdLst/>
              <a:ahLst/>
              <a:cxnLst/>
              <a:rect l="l" t="t" r="r" b="b"/>
              <a:pathLst>
                <a:path w="455" h="389" extrusionOk="0">
                  <a:moveTo>
                    <a:pt x="262" y="0"/>
                  </a:moveTo>
                  <a:cubicBezTo>
                    <a:pt x="87" y="0"/>
                    <a:pt x="1" y="210"/>
                    <a:pt x="124" y="331"/>
                  </a:cubicBezTo>
                  <a:cubicBezTo>
                    <a:pt x="163" y="371"/>
                    <a:pt x="212" y="389"/>
                    <a:pt x="259" y="389"/>
                  </a:cubicBezTo>
                  <a:cubicBezTo>
                    <a:pt x="359" y="389"/>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
            <p:cNvSpPr/>
            <p:nvPr/>
          </p:nvSpPr>
          <p:spPr>
            <a:xfrm>
              <a:off x="595925"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
            <p:cNvSpPr/>
            <p:nvPr/>
          </p:nvSpPr>
          <p:spPr>
            <a:xfrm>
              <a:off x="634025" y="1379900"/>
              <a:ext cx="11375" cy="9725"/>
            </a:xfrm>
            <a:custGeom>
              <a:avLst/>
              <a:gdLst/>
              <a:ahLst/>
              <a:cxnLst/>
              <a:rect l="l" t="t" r="r" b="b"/>
              <a:pathLst>
                <a:path w="455" h="389" extrusionOk="0">
                  <a:moveTo>
                    <a:pt x="261" y="0"/>
                  </a:moveTo>
                  <a:cubicBezTo>
                    <a:pt x="88" y="0"/>
                    <a:pt x="0" y="210"/>
                    <a:pt x="123" y="331"/>
                  </a:cubicBezTo>
                  <a:cubicBezTo>
                    <a:pt x="163" y="371"/>
                    <a:pt x="211" y="389"/>
                    <a:pt x="259" y="389"/>
                  </a:cubicBezTo>
                  <a:cubicBezTo>
                    <a:pt x="359" y="389"/>
                    <a:pt x="454"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
            <p:cNvSpPr/>
            <p:nvPr/>
          </p:nvSpPr>
          <p:spPr>
            <a:xfrm>
              <a:off x="673775" y="1379900"/>
              <a:ext cx="11375" cy="9750"/>
            </a:xfrm>
            <a:custGeom>
              <a:avLst/>
              <a:gdLst/>
              <a:ahLst/>
              <a:cxnLst/>
              <a:rect l="l" t="t" r="r" b="b"/>
              <a:pathLst>
                <a:path w="455" h="390" extrusionOk="0">
                  <a:moveTo>
                    <a:pt x="261" y="0"/>
                  </a:moveTo>
                  <a:cubicBezTo>
                    <a:pt x="88" y="0"/>
                    <a:pt x="0" y="210"/>
                    <a:pt x="123" y="332"/>
                  </a:cubicBezTo>
                  <a:cubicBezTo>
                    <a:pt x="163" y="372"/>
                    <a:pt x="211" y="389"/>
                    <a:pt x="259" y="389"/>
                  </a:cubicBezTo>
                  <a:cubicBezTo>
                    <a:pt x="359" y="389"/>
                    <a:pt x="455" y="312"/>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
            <p:cNvSpPr/>
            <p:nvPr/>
          </p:nvSpPr>
          <p:spPr>
            <a:xfrm>
              <a:off x="715200" y="1379900"/>
              <a:ext cx="9725" cy="9725"/>
            </a:xfrm>
            <a:custGeom>
              <a:avLst/>
              <a:gdLst/>
              <a:ahLst/>
              <a:cxnLst/>
              <a:rect l="l" t="t" r="r" b="b"/>
              <a:pathLst>
                <a:path w="389" h="389" extrusionOk="0">
                  <a:moveTo>
                    <a:pt x="194" y="0"/>
                  </a:moveTo>
                  <a:cubicBezTo>
                    <a:pt x="86" y="0"/>
                    <a:pt x="0" y="87"/>
                    <a:pt x="0" y="194"/>
                  </a:cubicBezTo>
                  <a:cubicBezTo>
                    <a:pt x="0" y="302"/>
                    <a:pt x="86" y="389"/>
                    <a:pt x="194" y="389"/>
                  </a:cubicBezTo>
                  <a:cubicBezTo>
                    <a:pt x="300" y="389"/>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
            <p:cNvSpPr/>
            <p:nvPr/>
          </p:nvSpPr>
          <p:spPr>
            <a:xfrm>
              <a:off x="753300" y="1379900"/>
              <a:ext cx="11375" cy="9750"/>
            </a:xfrm>
            <a:custGeom>
              <a:avLst/>
              <a:gdLst/>
              <a:ahLst/>
              <a:cxnLst/>
              <a:rect l="l" t="t" r="r" b="b"/>
              <a:pathLst>
                <a:path w="455" h="390" extrusionOk="0">
                  <a:moveTo>
                    <a:pt x="260" y="0"/>
                  </a:moveTo>
                  <a:cubicBezTo>
                    <a:pt x="87" y="0"/>
                    <a:pt x="1" y="210"/>
                    <a:pt x="122" y="332"/>
                  </a:cubicBezTo>
                  <a:cubicBezTo>
                    <a:pt x="162" y="372"/>
                    <a:pt x="210" y="389"/>
                    <a:pt x="258" y="389"/>
                  </a:cubicBezTo>
                  <a:cubicBezTo>
                    <a:pt x="358" y="389"/>
                    <a:pt x="454" y="312"/>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
            <p:cNvSpPr/>
            <p:nvPr/>
          </p:nvSpPr>
          <p:spPr>
            <a:xfrm>
              <a:off x="794700" y="1379900"/>
              <a:ext cx="9725" cy="9725"/>
            </a:xfrm>
            <a:custGeom>
              <a:avLst/>
              <a:gdLst/>
              <a:ahLst/>
              <a:cxnLst/>
              <a:rect l="l" t="t" r="r" b="b"/>
              <a:pathLst>
                <a:path w="389" h="389" extrusionOk="0">
                  <a:moveTo>
                    <a:pt x="194" y="0"/>
                  </a:moveTo>
                  <a:cubicBezTo>
                    <a:pt x="87" y="0"/>
                    <a:pt x="0" y="87"/>
                    <a:pt x="0" y="194"/>
                  </a:cubicBezTo>
                  <a:cubicBezTo>
                    <a:pt x="0" y="302"/>
                    <a:pt x="87" y="389"/>
                    <a:pt x="194" y="389"/>
                  </a:cubicBezTo>
                  <a:cubicBezTo>
                    <a:pt x="300" y="389"/>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
            <p:cNvSpPr/>
            <p:nvPr/>
          </p:nvSpPr>
          <p:spPr>
            <a:xfrm>
              <a:off x="832825" y="1379900"/>
              <a:ext cx="11350" cy="9750"/>
            </a:xfrm>
            <a:custGeom>
              <a:avLst/>
              <a:gdLst/>
              <a:ahLst/>
              <a:cxnLst/>
              <a:rect l="l" t="t" r="r" b="b"/>
              <a:pathLst>
                <a:path w="454" h="390" extrusionOk="0">
                  <a:moveTo>
                    <a:pt x="259" y="0"/>
                  </a:moveTo>
                  <a:cubicBezTo>
                    <a:pt x="87" y="0"/>
                    <a:pt x="0" y="210"/>
                    <a:pt x="122" y="332"/>
                  </a:cubicBezTo>
                  <a:cubicBezTo>
                    <a:pt x="161" y="372"/>
                    <a:pt x="210" y="389"/>
                    <a:pt x="257" y="389"/>
                  </a:cubicBezTo>
                  <a:cubicBezTo>
                    <a:pt x="357" y="389"/>
                    <a:pt x="453" y="312"/>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
            <p:cNvSpPr/>
            <p:nvPr/>
          </p:nvSpPr>
          <p:spPr>
            <a:xfrm>
              <a:off x="872575" y="1379900"/>
              <a:ext cx="11350" cy="9725"/>
            </a:xfrm>
            <a:custGeom>
              <a:avLst/>
              <a:gdLst/>
              <a:ahLst/>
              <a:cxnLst/>
              <a:rect l="l" t="t" r="r" b="b"/>
              <a:pathLst>
                <a:path w="454" h="389" extrusionOk="0">
                  <a:moveTo>
                    <a:pt x="260" y="0"/>
                  </a:moveTo>
                  <a:cubicBezTo>
                    <a:pt x="87" y="0"/>
                    <a:pt x="0" y="210"/>
                    <a:pt x="122" y="331"/>
                  </a:cubicBezTo>
                  <a:cubicBezTo>
                    <a:pt x="161" y="371"/>
                    <a:pt x="210"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
            <p:cNvSpPr/>
            <p:nvPr/>
          </p:nvSpPr>
          <p:spPr>
            <a:xfrm>
              <a:off x="913950" y="1379900"/>
              <a:ext cx="9725" cy="9725"/>
            </a:xfrm>
            <a:custGeom>
              <a:avLst/>
              <a:gdLst/>
              <a:ahLst/>
              <a:cxnLst/>
              <a:rect l="l" t="t" r="r" b="b"/>
              <a:pathLst>
                <a:path w="389" h="389" extrusionOk="0">
                  <a:moveTo>
                    <a:pt x="195" y="0"/>
                  </a:moveTo>
                  <a:cubicBezTo>
                    <a:pt x="87" y="0"/>
                    <a:pt x="1" y="87"/>
                    <a:pt x="1" y="194"/>
                  </a:cubicBezTo>
                  <a:cubicBezTo>
                    <a:pt x="1" y="302"/>
                    <a:pt x="87"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
            <p:cNvSpPr/>
            <p:nvPr/>
          </p:nvSpPr>
          <p:spPr>
            <a:xfrm>
              <a:off x="95370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
            <p:cNvSpPr/>
            <p:nvPr/>
          </p:nvSpPr>
          <p:spPr>
            <a:xfrm>
              <a:off x="99345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3" y="389"/>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
            <p:cNvSpPr/>
            <p:nvPr/>
          </p:nvSpPr>
          <p:spPr>
            <a:xfrm>
              <a:off x="10332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
            <p:cNvSpPr/>
            <p:nvPr/>
          </p:nvSpPr>
          <p:spPr>
            <a:xfrm>
              <a:off x="107297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
            <p:cNvSpPr/>
            <p:nvPr/>
          </p:nvSpPr>
          <p:spPr>
            <a:xfrm>
              <a:off x="11127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
            <p:cNvSpPr/>
            <p:nvPr/>
          </p:nvSpPr>
          <p:spPr>
            <a:xfrm>
              <a:off x="1152500"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
            <p:cNvSpPr/>
            <p:nvPr/>
          </p:nvSpPr>
          <p:spPr>
            <a:xfrm>
              <a:off x="1192275" y="1379900"/>
              <a:ext cx="9675" cy="9725"/>
            </a:xfrm>
            <a:custGeom>
              <a:avLst/>
              <a:gdLst/>
              <a:ahLst/>
              <a:cxnLst/>
              <a:rect l="l" t="t" r="r" b="b"/>
              <a:pathLst>
                <a:path w="387" h="389" extrusionOk="0">
                  <a:moveTo>
                    <a:pt x="193" y="0"/>
                  </a:moveTo>
                  <a:cubicBezTo>
                    <a:pt x="86" y="0"/>
                    <a:pt x="0" y="87"/>
                    <a:pt x="0" y="194"/>
                  </a:cubicBezTo>
                  <a:cubicBezTo>
                    <a:pt x="0" y="302"/>
                    <a:pt x="86" y="389"/>
                    <a:pt x="193" y="389"/>
                  </a:cubicBezTo>
                  <a:cubicBezTo>
                    <a:pt x="300" y="389"/>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
            <p:cNvSpPr/>
            <p:nvPr/>
          </p:nvSpPr>
          <p:spPr>
            <a:xfrm>
              <a:off x="1232025" y="1379900"/>
              <a:ext cx="9675" cy="9725"/>
            </a:xfrm>
            <a:custGeom>
              <a:avLst/>
              <a:gdLst/>
              <a:ahLst/>
              <a:cxnLst/>
              <a:rect l="l" t="t" r="r" b="b"/>
              <a:pathLst>
                <a:path w="387" h="389" extrusionOk="0">
                  <a:moveTo>
                    <a:pt x="194" y="0"/>
                  </a:moveTo>
                  <a:cubicBezTo>
                    <a:pt x="87" y="0"/>
                    <a:pt x="0" y="87"/>
                    <a:pt x="0" y="194"/>
                  </a:cubicBezTo>
                  <a:cubicBezTo>
                    <a:pt x="0" y="302"/>
                    <a:pt x="87" y="389"/>
                    <a:pt x="194" y="389"/>
                  </a:cubicBezTo>
                  <a:cubicBezTo>
                    <a:pt x="300" y="389"/>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
            <p:cNvSpPr/>
            <p:nvPr/>
          </p:nvSpPr>
          <p:spPr>
            <a:xfrm>
              <a:off x="31762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
            <p:cNvSpPr/>
            <p:nvPr/>
          </p:nvSpPr>
          <p:spPr>
            <a:xfrm>
              <a:off x="355750" y="134580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
            <p:cNvSpPr/>
            <p:nvPr/>
          </p:nvSpPr>
          <p:spPr>
            <a:xfrm>
              <a:off x="397125" y="134580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
            <p:cNvSpPr/>
            <p:nvPr/>
          </p:nvSpPr>
          <p:spPr>
            <a:xfrm>
              <a:off x="435250" y="1345800"/>
              <a:ext cx="11350" cy="9725"/>
            </a:xfrm>
            <a:custGeom>
              <a:avLst/>
              <a:gdLst/>
              <a:ahLst/>
              <a:cxnLst/>
              <a:rect l="l" t="t" r="r" b="b"/>
              <a:pathLst>
                <a:path w="454" h="389" extrusionOk="0">
                  <a:moveTo>
                    <a:pt x="260" y="0"/>
                  </a:moveTo>
                  <a:cubicBezTo>
                    <a:pt x="87" y="0"/>
                    <a:pt x="0" y="209"/>
                    <a:pt x="123" y="332"/>
                  </a:cubicBezTo>
                  <a:cubicBezTo>
                    <a:pt x="162" y="371"/>
                    <a:pt x="211"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
            <p:cNvSpPr/>
            <p:nvPr/>
          </p:nvSpPr>
          <p:spPr>
            <a:xfrm>
              <a:off x="475000" y="1345800"/>
              <a:ext cx="11350" cy="9725"/>
            </a:xfrm>
            <a:custGeom>
              <a:avLst/>
              <a:gdLst/>
              <a:ahLst/>
              <a:cxnLst/>
              <a:rect l="l" t="t" r="r" b="b"/>
              <a:pathLst>
                <a:path w="454" h="389" extrusionOk="0">
                  <a:moveTo>
                    <a:pt x="260" y="0"/>
                  </a:moveTo>
                  <a:cubicBezTo>
                    <a:pt x="87" y="0"/>
                    <a:pt x="1" y="209"/>
                    <a:pt x="122" y="332"/>
                  </a:cubicBezTo>
                  <a:cubicBezTo>
                    <a:pt x="161" y="371"/>
                    <a:pt x="210"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
            <p:cNvSpPr/>
            <p:nvPr/>
          </p:nvSpPr>
          <p:spPr>
            <a:xfrm>
              <a:off x="516425" y="134580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
            <p:cNvSpPr/>
            <p:nvPr/>
          </p:nvSpPr>
          <p:spPr>
            <a:xfrm>
              <a:off x="554500" y="1345800"/>
              <a:ext cx="11375" cy="9725"/>
            </a:xfrm>
            <a:custGeom>
              <a:avLst/>
              <a:gdLst/>
              <a:ahLst/>
              <a:cxnLst/>
              <a:rect l="l" t="t" r="r" b="b"/>
              <a:pathLst>
                <a:path w="455" h="389" extrusionOk="0">
                  <a:moveTo>
                    <a:pt x="262" y="0"/>
                  </a:moveTo>
                  <a:cubicBezTo>
                    <a:pt x="87" y="0"/>
                    <a:pt x="1" y="209"/>
                    <a:pt x="124" y="332"/>
                  </a:cubicBezTo>
                  <a:cubicBezTo>
                    <a:pt x="163" y="371"/>
                    <a:pt x="212" y="389"/>
                    <a:pt x="259" y="389"/>
                  </a:cubicBezTo>
                  <a:cubicBezTo>
                    <a:pt x="359" y="389"/>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
            <p:cNvSpPr/>
            <p:nvPr/>
          </p:nvSpPr>
          <p:spPr>
            <a:xfrm>
              <a:off x="595925"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
            <p:cNvSpPr/>
            <p:nvPr/>
          </p:nvSpPr>
          <p:spPr>
            <a:xfrm>
              <a:off x="634025" y="1345800"/>
              <a:ext cx="11375" cy="9725"/>
            </a:xfrm>
            <a:custGeom>
              <a:avLst/>
              <a:gdLst/>
              <a:ahLst/>
              <a:cxnLst/>
              <a:rect l="l" t="t" r="r" b="b"/>
              <a:pathLst>
                <a:path w="455" h="389" extrusionOk="0">
                  <a:moveTo>
                    <a:pt x="261" y="0"/>
                  </a:moveTo>
                  <a:cubicBezTo>
                    <a:pt x="88" y="0"/>
                    <a:pt x="0" y="209"/>
                    <a:pt x="123" y="332"/>
                  </a:cubicBezTo>
                  <a:cubicBezTo>
                    <a:pt x="162" y="371"/>
                    <a:pt x="211" y="389"/>
                    <a:pt x="259"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
            <p:cNvSpPr/>
            <p:nvPr/>
          </p:nvSpPr>
          <p:spPr>
            <a:xfrm>
              <a:off x="673775" y="1345800"/>
              <a:ext cx="11375" cy="9725"/>
            </a:xfrm>
            <a:custGeom>
              <a:avLst/>
              <a:gdLst/>
              <a:ahLst/>
              <a:cxnLst/>
              <a:rect l="l" t="t" r="r" b="b"/>
              <a:pathLst>
                <a:path w="455" h="389" extrusionOk="0">
                  <a:moveTo>
                    <a:pt x="261" y="0"/>
                  </a:moveTo>
                  <a:cubicBezTo>
                    <a:pt x="88" y="0"/>
                    <a:pt x="0" y="209"/>
                    <a:pt x="123" y="332"/>
                  </a:cubicBezTo>
                  <a:cubicBezTo>
                    <a:pt x="163" y="371"/>
                    <a:pt x="211" y="389"/>
                    <a:pt x="259"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
            <p:cNvSpPr/>
            <p:nvPr/>
          </p:nvSpPr>
          <p:spPr>
            <a:xfrm>
              <a:off x="715200" y="134580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
            <p:cNvSpPr/>
            <p:nvPr/>
          </p:nvSpPr>
          <p:spPr>
            <a:xfrm>
              <a:off x="753300" y="1345800"/>
              <a:ext cx="11375" cy="9725"/>
            </a:xfrm>
            <a:custGeom>
              <a:avLst/>
              <a:gdLst/>
              <a:ahLst/>
              <a:cxnLst/>
              <a:rect l="l" t="t" r="r" b="b"/>
              <a:pathLst>
                <a:path w="455" h="389" extrusionOk="0">
                  <a:moveTo>
                    <a:pt x="260" y="0"/>
                  </a:moveTo>
                  <a:cubicBezTo>
                    <a:pt x="87" y="0"/>
                    <a:pt x="1" y="209"/>
                    <a:pt x="122" y="332"/>
                  </a:cubicBezTo>
                  <a:cubicBezTo>
                    <a:pt x="162" y="371"/>
                    <a:pt x="210" y="389"/>
                    <a:pt x="258" y="389"/>
                  </a:cubicBezTo>
                  <a:cubicBezTo>
                    <a:pt x="358" y="389"/>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
            <p:cNvSpPr/>
            <p:nvPr/>
          </p:nvSpPr>
          <p:spPr>
            <a:xfrm>
              <a:off x="794700"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
            <p:cNvSpPr/>
            <p:nvPr/>
          </p:nvSpPr>
          <p:spPr>
            <a:xfrm>
              <a:off x="832825" y="1345800"/>
              <a:ext cx="11350" cy="9725"/>
            </a:xfrm>
            <a:custGeom>
              <a:avLst/>
              <a:gdLst/>
              <a:ahLst/>
              <a:cxnLst/>
              <a:rect l="l" t="t" r="r" b="b"/>
              <a:pathLst>
                <a:path w="454" h="389" extrusionOk="0">
                  <a:moveTo>
                    <a:pt x="259" y="0"/>
                  </a:moveTo>
                  <a:cubicBezTo>
                    <a:pt x="87" y="0"/>
                    <a:pt x="0" y="209"/>
                    <a:pt x="122" y="332"/>
                  </a:cubicBezTo>
                  <a:cubicBezTo>
                    <a:pt x="161" y="371"/>
                    <a:pt x="210" y="389"/>
                    <a:pt x="257" y="389"/>
                  </a:cubicBezTo>
                  <a:cubicBezTo>
                    <a:pt x="357" y="389"/>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
            <p:cNvSpPr/>
            <p:nvPr/>
          </p:nvSpPr>
          <p:spPr>
            <a:xfrm>
              <a:off x="872575" y="1345800"/>
              <a:ext cx="11350" cy="9725"/>
            </a:xfrm>
            <a:custGeom>
              <a:avLst/>
              <a:gdLst/>
              <a:ahLst/>
              <a:cxnLst/>
              <a:rect l="l" t="t" r="r" b="b"/>
              <a:pathLst>
                <a:path w="454" h="389" extrusionOk="0">
                  <a:moveTo>
                    <a:pt x="260" y="0"/>
                  </a:moveTo>
                  <a:cubicBezTo>
                    <a:pt x="87" y="0"/>
                    <a:pt x="0" y="209"/>
                    <a:pt x="122" y="332"/>
                  </a:cubicBezTo>
                  <a:cubicBezTo>
                    <a:pt x="161" y="371"/>
                    <a:pt x="210" y="389"/>
                    <a:pt x="257"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
            <p:cNvSpPr/>
            <p:nvPr/>
          </p:nvSpPr>
          <p:spPr>
            <a:xfrm>
              <a:off x="913950" y="134580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
            <p:cNvSpPr/>
            <p:nvPr/>
          </p:nvSpPr>
          <p:spPr>
            <a:xfrm>
              <a:off x="95370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
            <p:cNvSpPr/>
            <p:nvPr/>
          </p:nvSpPr>
          <p:spPr>
            <a:xfrm>
              <a:off x="99345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
            <p:cNvSpPr/>
            <p:nvPr/>
          </p:nvSpPr>
          <p:spPr>
            <a:xfrm>
              <a:off x="10332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
            <p:cNvSpPr/>
            <p:nvPr/>
          </p:nvSpPr>
          <p:spPr>
            <a:xfrm>
              <a:off x="107297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
            <p:cNvSpPr/>
            <p:nvPr/>
          </p:nvSpPr>
          <p:spPr>
            <a:xfrm>
              <a:off x="11127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
            <p:cNvSpPr/>
            <p:nvPr/>
          </p:nvSpPr>
          <p:spPr>
            <a:xfrm>
              <a:off x="1152500"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
            <p:cNvSpPr/>
            <p:nvPr/>
          </p:nvSpPr>
          <p:spPr>
            <a:xfrm>
              <a:off x="1192275" y="134580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
            <p:cNvSpPr/>
            <p:nvPr/>
          </p:nvSpPr>
          <p:spPr>
            <a:xfrm>
              <a:off x="1232025" y="134580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
            <p:cNvSpPr/>
            <p:nvPr/>
          </p:nvSpPr>
          <p:spPr>
            <a:xfrm>
              <a:off x="31762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
            <p:cNvSpPr/>
            <p:nvPr/>
          </p:nvSpPr>
          <p:spPr>
            <a:xfrm>
              <a:off x="355750" y="1311675"/>
              <a:ext cx="11350" cy="9750"/>
            </a:xfrm>
            <a:custGeom>
              <a:avLst/>
              <a:gdLst/>
              <a:ahLst/>
              <a:cxnLst/>
              <a:rect l="l" t="t" r="r" b="b"/>
              <a:pathLst>
                <a:path w="454" h="390" extrusionOk="0">
                  <a:moveTo>
                    <a:pt x="259" y="1"/>
                  </a:moveTo>
                  <a:cubicBezTo>
                    <a:pt x="87" y="1"/>
                    <a:pt x="0" y="210"/>
                    <a:pt x="123" y="333"/>
                  </a:cubicBezTo>
                  <a:cubicBezTo>
                    <a:pt x="162" y="372"/>
                    <a:pt x="210" y="390"/>
                    <a:pt x="258" y="390"/>
                  </a:cubicBezTo>
                  <a:cubicBezTo>
                    <a:pt x="357" y="390"/>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
            <p:cNvSpPr/>
            <p:nvPr/>
          </p:nvSpPr>
          <p:spPr>
            <a:xfrm>
              <a:off x="397125" y="1311675"/>
              <a:ext cx="9725" cy="9725"/>
            </a:xfrm>
            <a:custGeom>
              <a:avLst/>
              <a:gdLst/>
              <a:ahLst/>
              <a:cxnLst/>
              <a:rect l="l" t="t" r="r" b="b"/>
              <a:pathLst>
                <a:path w="389" h="389" extrusionOk="0">
                  <a:moveTo>
                    <a:pt x="195" y="1"/>
                  </a:moveTo>
                  <a:cubicBezTo>
                    <a:pt x="88" y="1"/>
                    <a:pt x="1" y="89"/>
                    <a:pt x="1" y="195"/>
                  </a:cubicBezTo>
                  <a:cubicBezTo>
                    <a:pt x="1" y="303"/>
                    <a:pt x="88"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
            <p:cNvSpPr/>
            <p:nvPr/>
          </p:nvSpPr>
          <p:spPr>
            <a:xfrm>
              <a:off x="435250" y="1311675"/>
              <a:ext cx="11350" cy="9750"/>
            </a:xfrm>
            <a:custGeom>
              <a:avLst/>
              <a:gdLst/>
              <a:ahLst/>
              <a:cxnLst/>
              <a:rect l="l" t="t" r="r" b="b"/>
              <a:pathLst>
                <a:path w="454" h="390" extrusionOk="0">
                  <a:moveTo>
                    <a:pt x="260" y="1"/>
                  </a:moveTo>
                  <a:cubicBezTo>
                    <a:pt x="87" y="1"/>
                    <a:pt x="0" y="210"/>
                    <a:pt x="123" y="333"/>
                  </a:cubicBezTo>
                  <a:cubicBezTo>
                    <a:pt x="162" y="372"/>
                    <a:pt x="211" y="390"/>
                    <a:pt x="258"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
            <p:cNvSpPr/>
            <p:nvPr/>
          </p:nvSpPr>
          <p:spPr>
            <a:xfrm>
              <a:off x="475000" y="1311675"/>
              <a:ext cx="11350" cy="9750"/>
            </a:xfrm>
            <a:custGeom>
              <a:avLst/>
              <a:gdLst/>
              <a:ahLst/>
              <a:cxnLst/>
              <a:rect l="l" t="t" r="r" b="b"/>
              <a:pathLst>
                <a:path w="454" h="390" extrusionOk="0">
                  <a:moveTo>
                    <a:pt x="260" y="1"/>
                  </a:moveTo>
                  <a:cubicBezTo>
                    <a:pt x="87" y="1"/>
                    <a:pt x="1" y="210"/>
                    <a:pt x="122" y="333"/>
                  </a:cubicBezTo>
                  <a:cubicBezTo>
                    <a:pt x="161" y="372"/>
                    <a:pt x="210" y="390"/>
                    <a:pt x="258"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
            <p:cNvSpPr/>
            <p:nvPr/>
          </p:nvSpPr>
          <p:spPr>
            <a:xfrm>
              <a:off x="516425" y="1311675"/>
              <a:ext cx="9675" cy="9725"/>
            </a:xfrm>
            <a:custGeom>
              <a:avLst/>
              <a:gdLst/>
              <a:ahLst/>
              <a:cxnLst/>
              <a:rect l="l" t="t" r="r" b="b"/>
              <a:pathLst>
                <a:path w="387" h="389" extrusionOk="0">
                  <a:moveTo>
                    <a:pt x="193" y="1"/>
                  </a:moveTo>
                  <a:cubicBezTo>
                    <a:pt x="87" y="1"/>
                    <a:pt x="0" y="89"/>
                    <a:pt x="0" y="195"/>
                  </a:cubicBezTo>
                  <a:cubicBezTo>
                    <a:pt x="0" y="303"/>
                    <a:pt x="87" y="389"/>
                    <a:pt x="193" y="389"/>
                  </a:cubicBezTo>
                  <a:cubicBezTo>
                    <a:pt x="301" y="389"/>
                    <a:pt x="387" y="303"/>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
            <p:cNvSpPr/>
            <p:nvPr/>
          </p:nvSpPr>
          <p:spPr>
            <a:xfrm>
              <a:off x="554500" y="1311675"/>
              <a:ext cx="11375" cy="9750"/>
            </a:xfrm>
            <a:custGeom>
              <a:avLst/>
              <a:gdLst/>
              <a:ahLst/>
              <a:cxnLst/>
              <a:rect l="l" t="t" r="r" b="b"/>
              <a:pathLst>
                <a:path w="455" h="390" extrusionOk="0">
                  <a:moveTo>
                    <a:pt x="262" y="1"/>
                  </a:moveTo>
                  <a:cubicBezTo>
                    <a:pt x="87" y="1"/>
                    <a:pt x="1" y="210"/>
                    <a:pt x="124" y="333"/>
                  </a:cubicBezTo>
                  <a:cubicBezTo>
                    <a:pt x="163" y="372"/>
                    <a:pt x="212" y="390"/>
                    <a:pt x="259" y="390"/>
                  </a:cubicBezTo>
                  <a:cubicBezTo>
                    <a:pt x="359" y="390"/>
                    <a:pt x="454" y="312"/>
                    <a:pt x="454" y="195"/>
                  </a:cubicBezTo>
                  <a:cubicBezTo>
                    <a:pt x="454" y="89"/>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
            <p:cNvSpPr/>
            <p:nvPr/>
          </p:nvSpPr>
          <p:spPr>
            <a:xfrm>
              <a:off x="595925"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7" y="303"/>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
            <p:cNvSpPr/>
            <p:nvPr/>
          </p:nvSpPr>
          <p:spPr>
            <a:xfrm>
              <a:off x="634025" y="1311675"/>
              <a:ext cx="11375" cy="9750"/>
            </a:xfrm>
            <a:custGeom>
              <a:avLst/>
              <a:gdLst/>
              <a:ahLst/>
              <a:cxnLst/>
              <a:rect l="l" t="t" r="r" b="b"/>
              <a:pathLst>
                <a:path w="455" h="390" extrusionOk="0">
                  <a:moveTo>
                    <a:pt x="261" y="1"/>
                  </a:moveTo>
                  <a:cubicBezTo>
                    <a:pt x="88" y="1"/>
                    <a:pt x="0" y="210"/>
                    <a:pt x="123" y="333"/>
                  </a:cubicBezTo>
                  <a:cubicBezTo>
                    <a:pt x="162" y="372"/>
                    <a:pt x="211" y="390"/>
                    <a:pt x="259" y="390"/>
                  </a:cubicBezTo>
                  <a:cubicBezTo>
                    <a:pt x="359" y="390"/>
                    <a:pt x="455" y="312"/>
                    <a:pt x="455" y="195"/>
                  </a:cubicBezTo>
                  <a:cubicBezTo>
                    <a:pt x="453"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
            <p:cNvSpPr/>
            <p:nvPr/>
          </p:nvSpPr>
          <p:spPr>
            <a:xfrm>
              <a:off x="673775" y="1311675"/>
              <a:ext cx="11375" cy="9750"/>
            </a:xfrm>
            <a:custGeom>
              <a:avLst/>
              <a:gdLst/>
              <a:ahLst/>
              <a:cxnLst/>
              <a:rect l="l" t="t" r="r" b="b"/>
              <a:pathLst>
                <a:path w="455" h="390" extrusionOk="0">
                  <a:moveTo>
                    <a:pt x="261" y="1"/>
                  </a:moveTo>
                  <a:cubicBezTo>
                    <a:pt x="88" y="1"/>
                    <a:pt x="0" y="210"/>
                    <a:pt x="123" y="333"/>
                  </a:cubicBezTo>
                  <a:cubicBezTo>
                    <a:pt x="163" y="372"/>
                    <a:pt x="211" y="390"/>
                    <a:pt x="259" y="390"/>
                  </a:cubicBezTo>
                  <a:cubicBezTo>
                    <a:pt x="359" y="390"/>
                    <a:pt x="455" y="312"/>
                    <a:pt x="455" y="195"/>
                  </a:cubicBezTo>
                  <a:cubicBezTo>
                    <a:pt x="453"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
            <p:cNvSpPr/>
            <p:nvPr/>
          </p:nvSpPr>
          <p:spPr>
            <a:xfrm>
              <a:off x="715200" y="1311675"/>
              <a:ext cx="9725" cy="9725"/>
            </a:xfrm>
            <a:custGeom>
              <a:avLst/>
              <a:gdLst/>
              <a:ahLst/>
              <a:cxnLst/>
              <a:rect l="l" t="t" r="r" b="b"/>
              <a:pathLst>
                <a:path w="389" h="389" extrusionOk="0">
                  <a:moveTo>
                    <a:pt x="194" y="1"/>
                  </a:moveTo>
                  <a:cubicBezTo>
                    <a:pt x="86" y="1"/>
                    <a:pt x="0" y="89"/>
                    <a:pt x="0" y="195"/>
                  </a:cubicBezTo>
                  <a:cubicBezTo>
                    <a:pt x="0" y="303"/>
                    <a:pt x="86"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
            <p:cNvSpPr/>
            <p:nvPr/>
          </p:nvSpPr>
          <p:spPr>
            <a:xfrm>
              <a:off x="753300" y="1311675"/>
              <a:ext cx="11375" cy="9750"/>
            </a:xfrm>
            <a:custGeom>
              <a:avLst/>
              <a:gdLst/>
              <a:ahLst/>
              <a:cxnLst/>
              <a:rect l="l" t="t" r="r" b="b"/>
              <a:pathLst>
                <a:path w="455" h="390" extrusionOk="0">
                  <a:moveTo>
                    <a:pt x="260" y="1"/>
                  </a:moveTo>
                  <a:cubicBezTo>
                    <a:pt x="87" y="1"/>
                    <a:pt x="1" y="210"/>
                    <a:pt x="122" y="333"/>
                  </a:cubicBezTo>
                  <a:cubicBezTo>
                    <a:pt x="162" y="372"/>
                    <a:pt x="210" y="390"/>
                    <a:pt x="258" y="390"/>
                  </a:cubicBezTo>
                  <a:cubicBezTo>
                    <a:pt x="358" y="390"/>
                    <a:pt x="454" y="312"/>
                    <a:pt x="454" y="195"/>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
            <p:cNvSpPr/>
            <p:nvPr/>
          </p:nvSpPr>
          <p:spPr>
            <a:xfrm>
              <a:off x="794700"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
            <p:cNvSpPr/>
            <p:nvPr/>
          </p:nvSpPr>
          <p:spPr>
            <a:xfrm>
              <a:off x="832825" y="1311675"/>
              <a:ext cx="11350" cy="9750"/>
            </a:xfrm>
            <a:custGeom>
              <a:avLst/>
              <a:gdLst/>
              <a:ahLst/>
              <a:cxnLst/>
              <a:rect l="l" t="t" r="r" b="b"/>
              <a:pathLst>
                <a:path w="454" h="390" extrusionOk="0">
                  <a:moveTo>
                    <a:pt x="259" y="1"/>
                  </a:moveTo>
                  <a:cubicBezTo>
                    <a:pt x="87" y="1"/>
                    <a:pt x="0" y="210"/>
                    <a:pt x="122" y="333"/>
                  </a:cubicBezTo>
                  <a:cubicBezTo>
                    <a:pt x="161" y="372"/>
                    <a:pt x="210" y="390"/>
                    <a:pt x="257" y="390"/>
                  </a:cubicBezTo>
                  <a:cubicBezTo>
                    <a:pt x="357" y="390"/>
                    <a:pt x="453" y="312"/>
                    <a:pt x="453" y="195"/>
                  </a:cubicBezTo>
                  <a:cubicBezTo>
                    <a:pt x="453" y="89"/>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
            <p:cNvSpPr/>
            <p:nvPr/>
          </p:nvSpPr>
          <p:spPr>
            <a:xfrm>
              <a:off x="872575" y="1311675"/>
              <a:ext cx="11350" cy="9750"/>
            </a:xfrm>
            <a:custGeom>
              <a:avLst/>
              <a:gdLst/>
              <a:ahLst/>
              <a:cxnLst/>
              <a:rect l="l" t="t" r="r" b="b"/>
              <a:pathLst>
                <a:path w="454" h="390" extrusionOk="0">
                  <a:moveTo>
                    <a:pt x="260" y="1"/>
                  </a:moveTo>
                  <a:cubicBezTo>
                    <a:pt x="87" y="1"/>
                    <a:pt x="0" y="210"/>
                    <a:pt x="122" y="333"/>
                  </a:cubicBezTo>
                  <a:cubicBezTo>
                    <a:pt x="161" y="372"/>
                    <a:pt x="210" y="390"/>
                    <a:pt x="257"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
            <p:cNvSpPr/>
            <p:nvPr/>
          </p:nvSpPr>
          <p:spPr>
            <a:xfrm>
              <a:off x="913950" y="1311675"/>
              <a:ext cx="9725" cy="9725"/>
            </a:xfrm>
            <a:custGeom>
              <a:avLst/>
              <a:gdLst/>
              <a:ahLst/>
              <a:cxnLst/>
              <a:rect l="l" t="t" r="r" b="b"/>
              <a:pathLst>
                <a:path w="389" h="389" extrusionOk="0">
                  <a:moveTo>
                    <a:pt x="195" y="1"/>
                  </a:moveTo>
                  <a:cubicBezTo>
                    <a:pt x="87" y="1"/>
                    <a:pt x="1" y="89"/>
                    <a:pt x="1" y="195"/>
                  </a:cubicBezTo>
                  <a:cubicBezTo>
                    <a:pt x="1" y="303"/>
                    <a:pt x="87"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
            <p:cNvSpPr/>
            <p:nvPr/>
          </p:nvSpPr>
          <p:spPr>
            <a:xfrm>
              <a:off x="95370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
            <p:cNvSpPr/>
            <p:nvPr/>
          </p:nvSpPr>
          <p:spPr>
            <a:xfrm>
              <a:off x="99345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3" y="389"/>
                    <a:pt x="389" y="303"/>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
            <p:cNvSpPr/>
            <p:nvPr/>
          </p:nvSpPr>
          <p:spPr>
            <a:xfrm>
              <a:off x="10332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
            <p:cNvSpPr/>
            <p:nvPr/>
          </p:nvSpPr>
          <p:spPr>
            <a:xfrm>
              <a:off x="107297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
            <p:cNvSpPr/>
            <p:nvPr/>
          </p:nvSpPr>
          <p:spPr>
            <a:xfrm>
              <a:off x="11127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
            <p:cNvSpPr/>
            <p:nvPr/>
          </p:nvSpPr>
          <p:spPr>
            <a:xfrm>
              <a:off x="1152500"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8" y="303"/>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
            <p:cNvSpPr/>
            <p:nvPr/>
          </p:nvSpPr>
          <p:spPr>
            <a:xfrm>
              <a:off x="1192275" y="1311675"/>
              <a:ext cx="9675" cy="9725"/>
            </a:xfrm>
            <a:custGeom>
              <a:avLst/>
              <a:gdLst/>
              <a:ahLst/>
              <a:cxnLst/>
              <a:rect l="l" t="t" r="r" b="b"/>
              <a:pathLst>
                <a:path w="387" h="389" extrusionOk="0">
                  <a:moveTo>
                    <a:pt x="193" y="1"/>
                  </a:moveTo>
                  <a:cubicBezTo>
                    <a:pt x="86" y="1"/>
                    <a:pt x="0" y="89"/>
                    <a:pt x="0" y="195"/>
                  </a:cubicBezTo>
                  <a:cubicBezTo>
                    <a:pt x="0" y="303"/>
                    <a:pt x="86" y="389"/>
                    <a:pt x="193" y="389"/>
                  </a:cubicBezTo>
                  <a:cubicBezTo>
                    <a:pt x="300" y="389"/>
                    <a:pt x="387" y="303"/>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
            <p:cNvSpPr/>
            <p:nvPr/>
          </p:nvSpPr>
          <p:spPr>
            <a:xfrm>
              <a:off x="1232025" y="1311675"/>
              <a:ext cx="9675" cy="9725"/>
            </a:xfrm>
            <a:custGeom>
              <a:avLst/>
              <a:gdLst/>
              <a:ahLst/>
              <a:cxnLst/>
              <a:rect l="l" t="t" r="r" b="b"/>
              <a:pathLst>
                <a:path w="387" h="389" extrusionOk="0">
                  <a:moveTo>
                    <a:pt x="194" y="1"/>
                  </a:moveTo>
                  <a:cubicBezTo>
                    <a:pt x="87" y="1"/>
                    <a:pt x="0" y="89"/>
                    <a:pt x="0" y="195"/>
                  </a:cubicBezTo>
                  <a:cubicBezTo>
                    <a:pt x="0" y="303"/>
                    <a:pt x="87" y="389"/>
                    <a:pt x="194" y="389"/>
                  </a:cubicBezTo>
                  <a:cubicBezTo>
                    <a:pt x="300" y="389"/>
                    <a:pt x="387" y="303"/>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
            <p:cNvSpPr/>
            <p:nvPr/>
          </p:nvSpPr>
          <p:spPr>
            <a:xfrm>
              <a:off x="276225" y="1277575"/>
              <a:ext cx="11375" cy="9725"/>
            </a:xfrm>
            <a:custGeom>
              <a:avLst/>
              <a:gdLst/>
              <a:ahLst/>
              <a:cxnLst/>
              <a:rect l="l" t="t" r="r" b="b"/>
              <a:pathLst>
                <a:path w="455" h="389" extrusionOk="0">
                  <a:moveTo>
                    <a:pt x="260" y="1"/>
                  </a:moveTo>
                  <a:cubicBezTo>
                    <a:pt x="87" y="1"/>
                    <a:pt x="1" y="210"/>
                    <a:pt x="124" y="331"/>
                  </a:cubicBezTo>
                  <a:cubicBezTo>
                    <a:pt x="163" y="371"/>
                    <a:pt x="212" y="389"/>
                    <a:pt x="259" y="389"/>
                  </a:cubicBezTo>
                  <a:cubicBezTo>
                    <a:pt x="359" y="389"/>
                    <a:pt x="454" y="311"/>
                    <a:pt x="454" y="195"/>
                  </a:cubicBezTo>
                  <a:cubicBezTo>
                    <a:pt x="454" y="89"/>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
            <p:cNvSpPr/>
            <p:nvPr/>
          </p:nvSpPr>
          <p:spPr>
            <a:xfrm>
              <a:off x="31762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
            <p:cNvSpPr/>
            <p:nvPr/>
          </p:nvSpPr>
          <p:spPr>
            <a:xfrm>
              <a:off x="355750" y="127757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5"/>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
            <p:cNvSpPr/>
            <p:nvPr/>
          </p:nvSpPr>
          <p:spPr>
            <a:xfrm>
              <a:off x="397125" y="127757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
            <p:cNvSpPr/>
            <p:nvPr/>
          </p:nvSpPr>
          <p:spPr>
            <a:xfrm>
              <a:off x="435250" y="1277575"/>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
            <p:cNvSpPr/>
            <p:nvPr/>
          </p:nvSpPr>
          <p:spPr>
            <a:xfrm>
              <a:off x="475000" y="1277575"/>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
            <p:cNvSpPr/>
            <p:nvPr/>
          </p:nvSpPr>
          <p:spPr>
            <a:xfrm>
              <a:off x="516425" y="127757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
            <p:cNvSpPr/>
            <p:nvPr/>
          </p:nvSpPr>
          <p:spPr>
            <a:xfrm>
              <a:off x="554500" y="1277575"/>
              <a:ext cx="11375" cy="9750"/>
            </a:xfrm>
            <a:custGeom>
              <a:avLst/>
              <a:gdLst/>
              <a:ahLst/>
              <a:cxnLst/>
              <a:rect l="l" t="t" r="r" b="b"/>
              <a:pathLst>
                <a:path w="455" h="390" extrusionOk="0">
                  <a:moveTo>
                    <a:pt x="262" y="1"/>
                  </a:moveTo>
                  <a:cubicBezTo>
                    <a:pt x="87" y="1"/>
                    <a:pt x="1" y="210"/>
                    <a:pt x="124" y="333"/>
                  </a:cubicBezTo>
                  <a:cubicBezTo>
                    <a:pt x="163" y="372"/>
                    <a:pt x="211" y="389"/>
                    <a:pt x="258" y="389"/>
                  </a:cubicBezTo>
                  <a:cubicBezTo>
                    <a:pt x="358" y="389"/>
                    <a:pt x="454" y="312"/>
                    <a:pt x="454" y="195"/>
                  </a:cubicBezTo>
                  <a:cubicBezTo>
                    <a:pt x="454" y="89"/>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
            <p:cNvSpPr/>
            <p:nvPr/>
          </p:nvSpPr>
          <p:spPr>
            <a:xfrm>
              <a:off x="595925"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
            <p:cNvSpPr/>
            <p:nvPr/>
          </p:nvSpPr>
          <p:spPr>
            <a:xfrm>
              <a:off x="634025" y="1277575"/>
              <a:ext cx="11375" cy="9750"/>
            </a:xfrm>
            <a:custGeom>
              <a:avLst/>
              <a:gdLst/>
              <a:ahLst/>
              <a:cxnLst/>
              <a:rect l="l" t="t" r="r" b="b"/>
              <a:pathLst>
                <a:path w="455" h="390" extrusionOk="0">
                  <a:moveTo>
                    <a:pt x="261" y="1"/>
                  </a:moveTo>
                  <a:cubicBezTo>
                    <a:pt x="88" y="1"/>
                    <a:pt x="0" y="210"/>
                    <a:pt x="123" y="333"/>
                  </a:cubicBezTo>
                  <a:cubicBezTo>
                    <a:pt x="162" y="372"/>
                    <a:pt x="211" y="389"/>
                    <a:pt x="258" y="389"/>
                  </a:cubicBezTo>
                  <a:cubicBezTo>
                    <a:pt x="358" y="389"/>
                    <a:pt x="454" y="312"/>
                    <a:pt x="455" y="195"/>
                  </a:cubicBezTo>
                  <a:cubicBezTo>
                    <a:pt x="455"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
            <p:cNvSpPr/>
            <p:nvPr/>
          </p:nvSpPr>
          <p:spPr>
            <a:xfrm>
              <a:off x="673775" y="1277575"/>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
            <p:cNvSpPr/>
            <p:nvPr/>
          </p:nvSpPr>
          <p:spPr>
            <a:xfrm>
              <a:off x="715200" y="127757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
            <p:cNvSpPr/>
            <p:nvPr/>
          </p:nvSpPr>
          <p:spPr>
            <a:xfrm>
              <a:off x="753300" y="1277575"/>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
            <p:cNvSpPr/>
            <p:nvPr/>
          </p:nvSpPr>
          <p:spPr>
            <a:xfrm>
              <a:off x="794700"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
            <p:cNvSpPr/>
            <p:nvPr/>
          </p:nvSpPr>
          <p:spPr>
            <a:xfrm>
              <a:off x="832825" y="1277575"/>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
            <p:cNvSpPr/>
            <p:nvPr/>
          </p:nvSpPr>
          <p:spPr>
            <a:xfrm>
              <a:off x="872575" y="1277575"/>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
            <p:cNvSpPr/>
            <p:nvPr/>
          </p:nvSpPr>
          <p:spPr>
            <a:xfrm>
              <a:off x="913950" y="127757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
            <p:cNvSpPr/>
            <p:nvPr/>
          </p:nvSpPr>
          <p:spPr>
            <a:xfrm>
              <a:off x="95370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
            <p:cNvSpPr/>
            <p:nvPr/>
          </p:nvSpPr>
          <p:spPr>
            <a:xfrm>
              <a:off x="99345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
            <p:cNvSpPr/>
            <p:nvPr/>
          </p:nvSpPr>
          <p:spPr>
            <a:xfrm>
              <a:off x="10332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
            <p:cNvSpPr/>
            <p:nvPr/>
          </p:nvSpPr>
          <p:spPr>
            <a:xfrm>
              <a:off x="107297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
            <p:cNvSpPr/>
            <p:nvPr/>
          </p:nvSpPr>
          <p:spPr>
            <a:xfrm>
              <a:off x="11127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
            <p:cNvSpPr/>
            <p:nvPr/>
          </p:nvSpPr>
          <p:spPr>
            <a:xfrm>
              <a:off x="1152500"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
            <p:cNvSpPr/>
            <p:nvPr/>
          </p:nvSpPr>
          <p:spPr>
            <a:xfrm>
              <a:off x="1192275" y="127757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
            <p:cNvSpPr/>
            <p:nvPr/>
          </p:nvSpPr>
          <p:spPr>
            <a:xfrm>
              <a:off x="1232025" y="127757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
            <p:cNvSpPr/>
            <p:nvPr/>
          </p:nvSpPr>
          <p:spPr>
            <a:xfrm>
              <a:off x="276225" y="1243475"/>
              <a:ext cx="11375" cy="9725"/>
            </a:xfrm>
            <a:custGeom>
              <a:avLst/>
              <a:gdLst/>
              <a:ahLst/>
              <a:cxnLst/>
              <a:rect l="l" t="t" r="r" b="b"/>
              <a:pathLst>
                <a:path w="455" h="389" extrusionOk="0">
                  <a:moveTo>
                    <a:pt x="260" y="0"/>
                  </a:moveTo>
                  <a:cubicBezTo>
                    <a:pt x="87" y="0"/>
                    <a:pt x="1" y="210"/>
                    <a:pt x="124" y="332"/>
                  </a:cubicBezTo>
                  <a:cubicBezTo>
                    <a:pt x="163" y="371"/>
                    <a:pt x="211" y="389"/>
                    <a:pt x="258" y="389"/>
                  </a:cubicBezTo>
                  <a:cubicBezTo>
                    <a:pt x="358" y="389"/>
                    <a:pt x="454" y="312"/>
                    <a:pt x="454" y="194"/>
                  </a:cubicBezTo>
                  <a:cubicBezTo>
                    <a:pt x="454" y="88"/>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
            <p:cNvSpPr/>
            <p:nvPr/>
          </p:nvSpPr>
          <p:spPr>
            <a:xfrm>
              <a:off x="31762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
            <p:cNvSpPr/>
            <p:nvPr/>
          </p:nvSpPr>
          <p:spPr>
            <a:xfrm>
              <a:off x="355750" y="1243475"/>
              <a:ext cx="11350" cy="9725"/>
            </a:xfrm>
            <a:custGeom>
              <a:avLst/>
              <a:gdLst/>
              <a:ahLst/>
              <a:cxnLst/>
              <a:rect l="l" t="t" r="r" b="b"/>
              <a:pathLst>
                <a:path w="454" h="389" extrusionOk="0">
                  <a:moveTo>
                    <a:pt x="259" y="0"/>
                  </a:moveTo>
                  <a:cubicBezTo>
                    <a:pt x="87" y="0"/>
                    <a:pt x="0" y="210"/>
                    <a:pt x="123" y="332"/>
                  </a:cubicBezTo>
                  <a:cubicBezTo>
                    <a:pt x="162" y="371"/>
                    <a:pt x="210" y="389"/>
                    <a:pt x="258" y="389"/>
                  </a:cubicBezTo>
                  <a:cubicBezTo>
                    <a:pt x="357" y="389"/>
                    <a:pt x="453" y="312"/>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
            <p:cNvSpPr/>
            <p:nvPr/>
          </p:nvSpPr>
          <p:spPr>
            <a:xfrm>
              <a:off x="397125" y="124347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
            <p:cNvSpPr/>
            <p:nvPr/>
          </p:nvSpPr>
          <p:spPr>
            <a:xfrm>
              <a:off x="435250" y="1243475"/>
              <a:ext cx="11350" cy="9750"/>
            </a:xfrm>
            <a:custGeom>
              <a:avLst/>
              <a:gdLst/>
              <a:ahLst/>
              <a:cxnLst/>
              <a:rect l="l" t="t" r="r" b="b"/>
              <a:pathLst>
                <a:path w="454" h="390" extrusionOk="0">
                  <a:moveTo>
                    <a:pt x="260" y="0"/>
                  </a:moveTo>
                  <a:cubicBezTo>
                    <a:pt x="87" y="0"/>
                    <a:pt x="0" y="210"/>
                    <a:pt x="123" y="332"/>
                  </a:cubicBezTo>
                  <a:cubicBezTo>
                    <a:pt x="162" y="372"/>
                    <a:pt x="211" y="390"/>
                    <a:pt x="258"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
            <p:cNvSpPr/>
            <p:nvPr/>
          </p:nvSpPr>
          <p:spPr>
            <a:xfrm>
              <a:off x="475000" y="1243475"/>
              <a:ext cx="11350" cy="9750"/>
            </a:xfrm>
            <a:custGeom>
              <a:avLst/>
              <a:gdLst/>
              <a:ahLst/>
              <a:cxnLst/>
              <a:rect l="l" t="t" r="r" b="b"/>
              <a:pathLst>
                <a:path w="454" h="390" extrusionOk="0">
                  <a:moveTo>
                    <a:pt x="260" y="0"/>
                  </a:moveTo>
                  <a:cubicBezTo>
                    <a:pt x="87" y="0"/>
                    <a:pt x="1" y="210"/>
                    <a:pt x="122" y="332"/>
                  </a:cubicBezTo>
                  <a:cubicBezTo>
                    <a:pt x="161" y="372"/>
                    <a:pt x="210" y="390"/>
                    <a:pt x="258"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
            <p:cNvSpPr/>
            <p:nvPr/>
          </p:nvSpPr>
          <p:spPr>
            <a:xfrm>
              <a:off x="516425" y="124347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
            <p:cNvSpPr/>
            <p:nvPr/>
          </p:nvSpPr>
          <p:spPr>
            <a:xfrm>
              <a:off x="554500" y="1243475"/>
              <a:ext cx="11375" cy="9750"/>
            </a:xfrm>
            <a:custGeom>
              <a:avLst/>
              <a:gdLst/>
              <a:ahLst/>
              <a:cxnLst/>
              <a:rect l="l" t="t" r="r" b="b"/>
              <a:pathLst>
                <a:path w="455" h="390" extrusionOk="0">
                  <a:moveTo>
                    <a:pt x="262" y="0"/>
                  </a:moveTo>
                  <a:cubicBezTo>
                    <a:pt x="87" y="0"/>
                    <a:pt x="1" y="210"/>
                    <a:pt x="124" y="332"/>
                  </a:cubicBezTo>
                  <a:cubicBezTo>
                    <a:pt x="163" y="372"/>
                    <a:pt x="212" y="390"/>
                    <a:pt x="259" y="390"/>
                  </a:cubicBezTo>
                  <a:cubicBezTo>
                    <a:pt x="359" y="390"/>
                    <a:pt x="454" y="312"/>
                    <a:pt x="454" y="194"/>
                  </a:cubicBezTo>
                  <a:cubicBezTo>
                    <a:pt x="454"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
            <p:cNvSpPr/>
            <p:nvPr/>
          </p:nvSpPr>
          <p:spPr>
            <a:xfrm>
              <a:off x="595925"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
            <p:cNvSpPr/>
            <p:nvPr/>
          </p:nvSpPr>
          <p:spPr>
            <a:xfrm>
              <a:off x="634025" y="1243475"/>
              <a:ext cx="11375" cy="9750"/>
            </a:xfrm>
            <a:custGeom>
              <a:avLst/>
              <a:gdLst/>
              <a:ahLst/>
              <a:cxnLst/>
              <a:rect l="l" t="t" r="r" b="b"/>
              <a:pathLst>
                <a:path w="455" h="390" extrusionOk="0">
                  <a:moveTo>
                    <a:pt x="261" y="0"/>
                  </a:moveTo>
                  <a:cubicBezTo>
                    <a:pt x="88" y="0"/>
                    <a:pt x="0" y="210"/>
                    <a:pt x="123" y="332"/>
                  </a:cubicBezTo>
                  <a:cubicBezTo>
                    <a:pt x="162" y="372"/>
                    <a:pt x="211" y="390"/>
                    <a:pt x="259" y="390"/>
                  </a:cubicBezTo>
                  <a:cubicBezTo>
                    <a:pt x="359" y="390"/>
                    <a:pt x="455" y="312"/>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
            <p:cNvSpPr/>
            <p:nvPr/>
          </p:nvSpPr>
          <p:spPr>
            <a:xfrm>
              <a:off x="673775" y="1243475"/>
              <a:ext cx="11375" cy="9750"/>
            </a:xfrm>
            <a:custGeom>
              <a:avLst/>
              <a:gdLst/>
              <a:ahLst/>
              <a:cxnLst/>
              <a:rect l="l" t="t" r="r" b="b"/>
              <a:pathLst>
                <a:path w="455" h="390" extrusionOk="0">
                  <a:moveTo>
                    <a:pt x="261" y="0"/>
                  </a:moveTo>
                  <a:cubicBezTo>
                    <a:pt x="88" y="0"/>
                    <a:pt x="0" y="210"/>
                    <a:pt x="123" y="332"/>
                  </a:cubicBezTo>
                  <a:cubicBezTo>
                    <a:pt x="163" y="372"/>
                    <a:pt x="211" y="390"/>
                    <a:pt x="259" y="390"/>
                  </a:cubicBezTo>
                  <a:cubicBezTo>
                    <a:pt x="359" y="390"/>
                    <a:pt x="455" y="312"/>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
            <p:cNvSpPr/>
            <p:nvPr/>
          </p:nvSpPr>
          <p:spPr>
            <a:xfrm>
              <a:off x="715200" y="124347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
            <p:cNvSpPr/>
            <p:nvPr/>
          </p:nvSpPr>
          <p:spPr>
            <a:xfrm>
              <a:off x="753300" y="1243475"/>
              <a:ext cx="11375" cy="9750"/>
            </a:xfrm>
            <a:custGeom>
              <a:avLst/>
              <a:gdLst/>
              <a:ahLst/>
              <a:cxnLst/>
              <a:rect l="l" t="t" r="r" b="b"/>
              <a:pathLst>
                <a:path w="455" h="390" extrusionOk="0">
                  <a:moveTo>
                    <a:pt x="260" y="0"/>
                  </a:moveTo>
                  <a:cubicBezTo>
                    <a:pt x="87" y="0"/>
                    <a:pt x="1" y="210"/>
                    <a:pt x="122" y="332"/>
                  </a:cubicBezTo>
                  <a:cubicBezTo>
                    <a:pt x="162" y="372"/>
                    <a:pt x="210" y="390"/>
                    <a:pt x="258" y="390"/>
                  </a:cubicBezTo>
                  <a:cubicBezTo>
                    <a:pt x="358" y="390"/>
                    <a:pt x="454" y="312"/>
                    <a:pt x="454" y="194"/>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
            <p:cNvSpPr/>
            <p:nvPr/>
          </p:nvSpPr>
          <p:spPr>
            <a:xfrm>
              <a:off x="794700"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
            <p:cNvSpPr/>
            <p:nvPr/>
          </p:nvSpPr>
          <p:spPr>
            <a:xfrm>
              <a:off x="832825" y="1243475"/>
              <a:ext cx="11350" cy="9750"/>
            </a:xfrm>
            <a:custGeom>
              <a:avLst/>
              <a:gdLst/>
              <a:ahLst/>
              <a:cxnLst/>
              <a:rect l="l" t="t" r="r" b="b"/>
              <a:pathLst>
                <a:path w="454" h="390" extrusionOk="0">
                  <a:moveTo>
                    <a:pt x="259" y="0"/>
                  </a:moveTo>
                  <a:cubicBezTo>
                    <a:pt x="87" y="0"/>
                    <a:pt x="0" y="210"/>
                    <a:pt x="122" y="332"/>
                  </a:cubicBezTo>
                  <a:cubicBezTo>
                    <a:pt x="161" y="372"/>
                    <a:pt x="210" y="390"/>
                    <a:pt x="257" y="390"/>
                  </a:cubicBezTo>
                  <a:cubicBezTo>
                    <a:pt x="357" y="390"/>
                    <a:pt x="453" y="312"/>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
            <p:cNvSpPr/>
            <p:nvPr/>
          </p:nvSpPr>
          <p:spPr>
            <a:xfrm>
              <a:off x="872575" y="1243475"/>
              <a:ext cx="11350" cy="9750"/>
            </a:xfrm>
            <a:custGeom>
              <a:avLst/>
              <a:gdLst/>
              <a:ahLst/>
              <a:cxnLst/>
              <a:rect l="l" t="t" r="r" b="b"/>
              <a:pathLst>
                <a:path w="454" h="390" extrusionOk="0">
                  <a:moveTo>
                    <a:pt x="260" y="0"/>
                  </a:moveTo>
                  <a:cubicBezTo>
                    <a:pt x="87" y="0"/>
                    <a:pt x="0" y="210"/>
                    <a:pt x="122" y="332"/>
                  </a:cubicBezTo>
                  <a:cubicBezTo>
                    <a:pt x="161" y="372"/>
                    <a:pt x="210" y="390"/>
                    <a:pt x="257"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
            <p:cNvSpPr/>
            <p:nvPr/>
          </p:nvSpPr>
          <p:spPr>
            <a:xfrm>
              <a:off x="913950" y="124347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
            <p:cNvSpPr/>
            <p:nvPr/>
          </p:nvSpPr>
          <p:spPr>
            <a:xfrm>
              <a:off x="95370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
            <p:cNvSpPr/>
            <p:nvPr/>
          </p:nvSpPr>
          <p:spPr>
            <a:xfrm>
              <a:off x="99345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
            <p:cNvSpPr/>
            <p:nvPr/>
          </p:nvSpPr>
          <p:spPr>
            <a:xfrm>
              <a:off x="10332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
            <p:cNvSpPr/>
            <p:nvPr/>
          </p:nvSpPr>
          <p:spPr>
            <a:xfrm>
              <a:off x="107297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
            <p:cNvSpPr/>
            <p:nvPr/>
          </p:nvSpPr>
          <p:spPr>
            <a:xfrm>
              <a:off x="11127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
            <p:cNvSpPr/>
            <p:nvPr/>
          </p:nvSpPr>
          <p:spPr>
            <a:xfrm>
              <a:off x="1152500"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
            <p:cNvSpPr/>
            <p:nvPr/>
          </p:nvSpPr>
          <p:spPr>
            <a:xfrm>
              <a:off x="1192275" y="124347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
            <p:cNvSpPr/>
            <p:nvPr/>
          </p:nvSpPr>
          <p:spPr>
            <a:xfrm>
              <a:off x="1232025" y="124347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
            <p:cNvSpPr/>
            <p:nvPr/>
          </p:nvSpPr>
          <p:spPr>
            <a:xfrm>
              <a:off x="276225" y="1209375"/>
              <a:ext cx="11375" cy="9725"/>
            </a:xfrm>
            <a:custGeom>
              <a:avLst/>
              <a:gdLst/>
              <a:ahLst/>
              <a:cxnLst/>
              <a:rect l="l" t="t" r="r" b="b"/>
              <a:pathLst>
                <a:path w="455" h="389" extrusionOk="0">
                  <a:moveTo>
                    <a:pt x="260" y="0"/>
                  </a:moveTo>
                  <a:cubicBezTo>
                    <a:pt x="87" y="0"/>
                    <a:pt x="1" y="209"/>
                    <a:pt x="124" y="332"/>
                  </a:cubicBezTo>
                  <a:cubicBezTo>
                    <a:pt x="163" y="371"/>
                    <a:pt x="211" y="389"/>
                    <a:pt x="258" y="389"/>
                  </a:cubicBezTo>
                  <a:cubicBezTo>
                    <a:pt x="358" y="389"/>
                    <a:pt x="454" y="311"/>
                    <a:pt x="454" y="194"/>
                  </a:cubicBezTo>
                  <a:cubicBezTo>
                    <a:pt x="454" y="88"/>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
            <p:cNvSpPr/>
            <p:nvPr/>
          </p:nvSpPr>
          <p:spPr>
            <a:xfrm>
              <a:off x="31762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
            <p:cNvSpPr/>
            <p:nvPr/>
          </p:nvSpPr>
          <p:spPr>
            <a:xfrm>
              <a:off x="355750" y="120937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1"/>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
            <p:cNvSpPr/>
            <p:nvPr/>
          </p:nvSpPr>
          <p:spPr>
            <a:xfrm>
              <a:off x="397125" y="1209400"/>
              <a:ext cx="9725" cy="9700"/>
            </a:xfrm>
            <a:custGeom>
              <a:avLst/>
              <a:gdLst/>
              <a:ahLst/>
              <a:cxnLst/>
              <a:rect l="l" t="t" r="r" b="b"/>
              <a:pathLst>
                <a:path w="389" h="388" extrusionOk="0">
                  <a:moveTo>
                    <a:pt x="195" y="1"/>
                  </a:moveTo>
                  <a:cubicBezTo>
                    <a:pt x="88" y="1"/>
                    <a:pt x="1" y="87"/>
                    <a:pt x="1" y="193"/>
                  </a:cubicBezTo>
                  <a:cubicBezTo>
                    <a:pt x="1" y="301"/>
                    <a:pt x="88"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
            <p:cNvSpPr/>
            <p:nvPr/>
          </p:nvSpPr>
          <p:spPr>
            <a:xfrm>
              <a:off x="435250" y="1209375"/>
              <a:ext cx="11350" cy="9750"/>
            </a:xfrm>
            <a:custGeom>
              <a:avLst/>
              <a:gdLst/>
              <a:ahLst/>
              <a:cxnLst/>
              <a:rect l="l" t="t" r="r" b="b"/>
              <a:pathLst>
                <a:path w="454" h="390" extrusionOk="0">
                  <a:moveTo>
                    <a:pt x="260" y="0"/>
                  </a:moveTo>
                  <a:cubicBezTo>
                    <a:pt x="87" y="0"/>
                    <a:pt x="0" y="209"/>
                    <a:pt x="123" y="332"/>
                  </a:cubicBezTo>
                  <a:cubicBezTo>
                    <a:pt x="162" y="372"/>
                    <a:pt x="211" y="389"/>
                    <a:pt x="258"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
            <p:cNvSpPr/>
            <p:nvPr/>
          </p:nvSpPr>
          <p:spPr>
            <a:xfrm>
              <a:off x="475000" y="1209375"/>
              <a:ext cx="11350" cy="9750"/>
            </a:xfrm>
            <a:custGeom>
              <a:avLst/>
              <a:gdLst/>
              <a:ahLst/>
              <a:cxnLst/>
              <a:rect l="l" t="t" r="r" b="b"/>
              <a:pathLst>
                <a:path w="454" h="390" extrusionOk="0">
                  <a:moveTo>
                    <a:pt x="260" y="0"/>
                  </a:moveTo>
                  <a:cubicBezTo>
                    <a:pt x="87" y="0"/>
                    <a:pt x="1" y="209"/>
                    <a:pt x="122" y="332"/>
                  </a:cubicBezTo>
                  <a:cubicBezTo>
                    <a:pt x="161" y="372"/>
                    <a:pt x="210" y="389"/>
                    <a:pt x="258"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
            <p:cNvSpPr/>
            <p:nvPr/>
          </p:nvSpPr>
          <p:spPr>
            <a:xfrm>
              <a:off x="516425" y="120940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
            <p:cNvSpPr/>
            <p:nvPr/>
          </p:nvSpPr>
          <p:spPr>
            <a:xfrm>
              <a:off x="554500" y="1209375"/>
              <a:ext cx="11375" cy="9750"/>
            </a:xfrm>
            <a:custGeom>
              <a:avLst/>
              <a:gdLst/>
              <a:ahLst/>
              <a:cxnLst/>
              <a:rect l="l" t="t" r="r" b="b"/>
              <a:pathLst>
                <a:path w="455" h="390" extrusionOk="0">
                  <a:moveTo>
                    <a:pt x="262" y="0"/>
                  </a:moveTo>
                  <a:cubicBezTo>
                    <a:pt x="87" y="0"/>
                    <a:pt x="1" y="209"/>
                    <a:pt x="124" y="332"/>
                  </a:cubicBezTo>
                  <a:cubicBezTo>
                    <a:pt x="163" y="372"/>
                    <a:pt x="211" y="389"/>
                    <a:pt x="258" y="389"/>
                  </a:cubicBezTo>
                  <a:cubicBezTo>
                    <a:pt x="358" y="389"/>
                    <a:pt x="454" y="311"/>
                    <a:pt x="454" y="194"/>
                  </a:cubicBezTo>
                  <a:cubicBezTo>
                    <a:pt x="454"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
            <p:cNvSpPr/>
            <p:nvPr/>
          </p:nvSpPr>
          <p:spPr>
            <a:xfrm>
              <a:off x="595925"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
            <p:cNvSpPr/>
            <p:nvPr/>
          </p:nvSpPr>
          <p:spPr>
            <a:xfrm>
              <a:off x="634025" y="1209375"/>
              <a:ext cx="11375" cy="9750"/>
            </a:xfrm>
            <a:custGeom>
              <a:avLst/>
              <a:gdLst/>
              <a:ahLst/>
              <a:cxnLst/>
              <a:rect l="l" t="t" r="r" b="b"/>
              <a:pathLst>
                <a:path w="455" h="390" extrusionOk="0">
                  <a:moveTo>
                    <a:pt x="261" y="0"/>
                  </a:moveTo>
                  <a:cubicBezTo>
                    <a:pt x="88" y="0"/>
                    <a:pt x="0" y="209"/>
                    <a:pt x="123" y="332"/>
                  </a:cubicBezTo>
                  <a:cubicBezTo>
                    <a:pt x="162" y="372"/>
                    <a:pt x="211" y="389"/>
                    <a:pt x="258" y="389"/>
                  </a:cubicBezTo>
                  <a:cubicBezTo>
                    <a:pt x="358" y="389"/>
                    <a:pt x="454" y="311"/>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
            <p:cNvSpPr/>
            <p:nvPr/>
          </p:nvSpPr>
          <p:spPr>
            <a:xfrm>
              <a:off x="673775" y="1209375"/>
              <a:ext cx="11375" cy="9750"/>
            </a:xfrm>
            <a:custGeom>
              <a:avLst/>
              <a:gdLst/>
              <a:ahLst/>
              <a:cxnLst/>
              <a:rect l="l" t="t" r="r" b="b"/>
              <a:pathLst>
                <a:path w="455" h="390" extrusionOk="0">
                  <a:moveTo>
                    <a:pt x="261" y="0"/>
                  </a:moveTo>
                  <a:cubicBezTo>
                    <a:pt x="88" y="0"/>
                    <a:pt x="0" y="209"/>
                    <a:pt x="123" y="332"/>
                  </a:cubicBezTo>
                  <a:cubicBezTo>
                    <a:pt x="163" y="372"/>
                    <a:pt x="211" y="389"/>
                    <a:pt x="259" y="389"/>
                  </a:cubicBezTo>
                  <a:cubicBezTo>
                    <a:pt x="359" y="389"/>
                    <a:pt x="455" y="311"/>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
            <p:cNvSpPr/>
            <p:nvPr/>
          </p:nvSpPr>
          <p:spPr>
            <a:xfrm>
              <a:off x="715200" y="1209400"/>
              <a:ext cx="9725" cy="9700"/>
            </a:xfrm>
            <a:custGeom>
              <a:avLst/>
              <a:gdLst/>
              <a:ahLst/>
              <a:cxnLst/>
              <a:rect l="l" t="t" r="r" b="b"/>
              <a:pathLst>
                <a:path w="389" h="388" extrusionOk="0">
                  <a:moveTo>
                    <a:pt x="194" y="1"/>
                  </a:moveTo>
                  <a:cubicBezTo>
                    <a:pt x="86" y="1"/>
                    <a:pt x="0" y="87"/>
                    <a:pt x="0" y="193"/>
                  </a:cubicBezTo>
                  <a:cubicBezTo>
                    <a:pt x="0" y="301"/>
                    <a:pt x="86"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
            <p:cNvSpPr/>
            <p:nvPr/>
          </p:nvSpPr>
          <p:spPr>
            <a:xfrm>
              <a:off x="753300" y="1209375"/>
              <a:ext cx="11375" cy="9750"/>
            </a:xfrm>
            <a:custGeom>
              <a:avLst/>
              <a:gdLst/>
              <a:ahLst/>
              <a:cxnLst/>
              <a:rect l="l" t="t" r="r" b="b"/>
              <a:pathLst>
                <a:path w="455" h="390" extrusionOk="0">
                  <a:moveTo>
                    <a:pt x="260" y="0"/>
                  </a:moveTo>
                  <a:cubicBezTo>
                    <a:pt x="87" y="0"/>
                    <a:pt x="1" y="209"/>
                    <a:pt x="122" y="332"/>
                  </a:cubicBezTo>
                  <a:cubicBezTo>
                    <a:pt x="162" y="372"/>
                    <a:pt x="210" y="389"/>
                    <a:pt x="258" y="389"/>
                  </a:cubicBezTo>
                  <a:cubicBezTo>
                    <a:pt x="358" y="389"/>
                    <a:pt x="454" y="311"/>
                    <a:pt x="454" y="194"/>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
            <p:cNvSpPr/>
            <p:nvPr/>
          </p:nvSpPr>
          <p:spPr>
            <a:xfrm>
              <a:off x="794700"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
            <p:cNvSpPr/>
            <p:nvPr/>
          </p:nvSpPr>
          <p:spPr>
            <a:xfrm>
              <a:off x="832825" y="1209375"/>
              <a:ext cx="11350" cy="9750"/>
            </a:xfrm>
            <a:custGeom>
              <a:avLst/>
              <a:gdLst/>
              <a:ahLst/>
              <a:cxnLst/>
              <a:rect l="l" t="t" r="r" b="b"/>
              <a:pathLst>
                <a:path w="454" h="390" extrusionOk="0">
                  <a:moveTo>
                    <a:pt x="259" y="0"/>
                  </a:moveTo>
                  <a:cubicBezTo>
                    <a:pt x="87" y="0"/>
                    <a:pt x="0" y="209"/>
                    <a:pt x="122" y="332"/>
                  </a:cubicBezTo>
                  <a:cubicBezTo>
                    <a:pt x="161" y="372"/>
                    <a:pt x="210" y="389"/>
                    <a:pt x="257" y="389"/>
                  </a:cubicBezTo>
                  <a:cubicBezTo>
                    <a:pt x="357" y="389"/>
                    <a:pt x="453" y="311"/>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
            <p:cNvSpPr/>
            <p:nvPr/>
          </p:nvSpPr>
          <p:spPr>
            <a:xfrm>
              <a:off x="872575" y="1209375"/>
              <a:ext cx="11350" cy="9750"/>
            </a:xfrm>
            <a:custGeom>
              <a:avLst/>
              <a:gdLst/>
              <a:ahLst/>
              <a:cxnLst/>
              <a:rect l="l" t="t" r="r" b="b"/>
              <a:pathLst>
                <a:path w="454" h="390" extrusionOk="0">
                  <a:moveTo>
                    <a:pt x="260" y="0"/>
                  </a:moveTo>
                  <a:cubicBezTo>
                    <a:pt x="87" y="0"/>
                    <a:pt x="0" y="209"/>
                    <a:pt x="122" y="332"/>
                  </a:cubicBezTo>
                  <a:cubicBezTo>
                    <a:pt x="161" y="372"/>
                    <a:pt x="210" y="389"/>
                    <a:pt x="257"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
            <p:cNvSpPr/>
            <p:nvPr/>
          </p:nvSpPr>
          <p:spPr>
            <a:xfrm>
              <a:off x="913950" y="1209400"/>
              <a:ext cx="9725" cy="9700"/>
            </a:xfrm>
            <a:custGeom>
              <a:avLst/>
              <a:gdLst/>
              <a:ahLst/>
              <a:cxnLst/>
              <a:rect l="l" t="t" r="r" b="b"/>
              <a:pathLst>
                <a:path w="389" h="388" extrusionOk="0">
                  <a:moveTo>
                    <a:pt x="195" y="1"/>
                  </a:moveTo>
                  <a:cubicBezTo>
                    <a:pt x="87" y="1"/>
                    <a:pt x="1" y="87"/>
                    <a:pt x="1" y="193"/>
                  </a:cubicBezTo>
                  <a:cubicBezTo>
                    <a:pt x="1" y="301"/>
                    <a:pt x="87"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
            <p:cNvSpPr/>
            <p:nvPr/>
          </p:nvSpPr>
          <p:spPr>
            <a:xfrm>
              <a:off x="95370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
            <p:cNvSpPr/>
            <p:nvPr/>
          </p:nvSpPr>
          <p:spPr>
            <a:xfrm>
              <a:off x="99345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3" y="387"/>
                    <a:pt x="389" y="301"/>
                    <a:pt x="389" y="193"/>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
            <p:cNvSpPr/>
            <p:nvPr/>
          </p:nvSpPr>
          <p:spPr>
            <a:xfrm>
              <a:off x="10332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
            <p:cNvSpPr/>
            <p:nvPr/>
          </p:nvSpPr>
          <p:spPr>
            <a:xfrm>
              <a:off x="107297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
            <p:cNvSpPr/>
            <p:nvPr/>
          </p:nvSpPr>
          <p:spPr>
            <a:xfrm>
              <a:off x="11127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
            <p:cNvSpPr/>
            <p:nvPr/>
          </p:nvSpPr>
          <p:spPr>
            <a:xfrm>
              <a:off x="1152500"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8" y="301"/>
                    <a:pt x="388" y="193"/>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
            <p:cNvSpPr/>
            <p:nvPr/>
          </p:nvSpPr>
          <p:spPr>
            <a:xfrm>
              <a:off x="1192275" y="1209400"/>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300" y="387"/>
                    <a:pt x="387" y="301"/>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
            <p:cNvSpPr/>
            <p:nvPr/>
          </p:nvSpPr>
          <p:spPr>
            <a:xfrm>
              <a:off x="1232025" y="120940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
            <p:cNvSpPr/>
            <p:nvPr/>
          </p:nvSpPr>
          <p:spPr>
            <a:xfrm>
              <a:off x="276225" y="11753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8"/>
                    <a:pt x="259" y="388"/>
                  </a:cubicBezTo>
                  <a:cubicBezTo>
                    <a:pt x="358" y="388"/>
                    <a:pt x="454" y="310"/>
                    <a:pt x="454" y="194"/>
                  </a:cubicBezTo>
                  <a:cubicBezTo>
                    <a:pt x="454" y="88"/>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
            <p:cNvSpPr/>
            <p:nvPr/>
          </p:nvSpPr>
          <p:spPr>
            <a:xfrm>
              <a:off x="31762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
            <p:cNvSpPr/>
            <p:nvPr/>
          </p:nvSpPr>
          <p:spPr>
            <a:xfrm>
              <a:off x="355750" y="1175300"/>
              <a:ext cx="11350" cy="9700"/>
            </a:xfrm>
            <a:custGeom>
              <a:avLst/>
              <a:gdLst/>
              <a:ahLst/>
              <a:cxnLst/>
              <a:rect l="l" t="t" r="r" b="b"/>
              <a:pathLst>
                <a:path w="454" h="388" extrusionOk="0">
                  <a:moveTo>
                    <a:pt x="262" y="0"/>
                  </a:moveTo>
                  <a:cubicBezTo>
                    <a:pt x="261" y="0"/>
                    <a:pt x="260" y="0"/>
                    <a:pt x="259" y="0"/>
                  </a:cubicBezTo>
                  <a:cubicBezTo>
                    <a:pt x="87" y="0"/>
                    <a:pt x="0" y="208"/>
                    <a:pt x="123" y="331"/>
                  </a:cubicBezTo>
                  <a:cubicBezTo>
                    <a:pt x="162" y="370"/>
                    <a:pt x="210" y="388"/>
                    <a:pt x="258" y="388"/>
                  </a:cubicBezTo>
                  <a:cubicBezTo>
                    <a:pt x="357" y="388"/>
                    <a:pt x="453" y="310"/>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
            <p:cNvSpPr/>
            <p:nvPr/>
          </p:nvSpPr>
          <p:spPr>
            <a:xfrm>
              <a:off x="397125" y="1175300"/>
              <a:ext cx="9725" cy="9675"/>
            </a:xfrm>
            <a:custGeom>
              <a:avLst/>
              <a:gdLst/>
              <a:ahLst/>
              <a:cxnLst/>
              <a:rect l="l" t="t" r="r" b="b"/>
              <a:pathLst>
                <a:path w="389" h="387" extrusionOk="0">
                  <a:moveTo>
                    <a:pt x="195" y="0"/>
                  </a:moveTo>
                  <a:cubicBezTo>
                    <a:pt x="88" y="0"/>
                    <a:pt x="1" y="87"/>
                    <a:pt x="1" y="194"/>
                  </a:cubicBezTo>
                  <a:cubicBezTo>
                    <a:pt x="1" y="301"/>
                    <a:pt x="88"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
            <p:cNvSpPr/>
            <p:nvPr/>
          </p:nvSpPr>
          <p:spPr>
            <a:xfrm>
              <a:off x="435250" y="1175300"/>
              <a:ext cx="11350" cy="9725"/>
            </a:xfrm>
            <a:custGeom>
              <a:avLst/>
              <a:gdLst/>
              <a:ahLst/>
              <a:cxnLst/>
              <a:rect l="l" t="t" r="r" b="b"/>
              <a:pathLst>
                <a:path w="454" h="389" extrusionOk="0">
                  <a:moveTo>
                    <a:pt x="260" y="0"/>
                  </a:moveTo>
                  <a:cubicBezTo>
                    <a:pt x="87" y="0"/>
                    <a:pt x="0" y="208"/>
                    <a:pt x="123" y="331"/>
                  </a:cubicBezTo>
                  <a:cubicBezTo>
                    <a:pt x="163" y="371"/>
                    <a:pt x="211" y="389"/>
                    <a:pt x="259"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
            <p:cNvSpPr/>
            <p:nvPr/>
          </p:nvSpPr>
          <p:spPr>
            <a:xfrm>
              <a:off x="475025" y="11753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9"/>
                    <a:pt x="121" y="331"/>
                  </a:cubicBezTo>
                  <a:cubicBezTo>
                    <a:pt x="161" y="371"/>
                    <a:pt x="210" y="389"/>
                    <a:pt x="258" y="389"/>
                  </a:cubicBezTo>
                  <a:cubicBezTo>
                    <a:pt x="357" y="389"/>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4"/>
            <p:cNvSpPr/>
            <p:nvPr/>
          </p:nvSpPr>
          <p:spPr>
            <a:xfrm>
              <a:off x="516425" y="1175300"/>
              <a:ext cx="9675" cy="9675"/>
            </a:xfrm>
            <a:custGeom>
              <a:avLst/>
              <a:gdLst/>
              <a:ahLst/>
              <a:cxnLst/>
              <a:rect l="l" t="t" r="r" b="b"/>
              <a:pathLst>
                <a:path w="387" h="387" extrusionOk="0">
                  <a:moveTo>
                    <a:pt x="193" y="0"/>
                  </a:moveTo>
                  <a:cubicBezTo>
                    <a:pt x="87" y="0"/>
                    <a:pt x="0" y="87"/>
                    <a:pt x="0" y="194"/>
                  </a:cubicBezTo>
                  <a:cubicBezTo>
                    <a:pt x="0" y="301"/>
                    <a:pt x="87" y="387"/>
                    <a:pt x="193" y="387"/>
                  </a:cubicBezTo>
                  <a:cubicBezTo>
                    <a:pt x="301" y="387"/>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
            <p:cNvSpPr/>
            <p:nvPr/>
          </p:nvSpPr>
          <p:spPr>
            <a:xfrm>
              <a:off x="554525" y="11753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9"/>
                    <a:pt x="123" y="331"/>
                  </a:cubicBezTo>
                  <a:cubicBezTo>
                    <a:pt x="162" y="371"/>
                    <a:pt x="211" y="389"/>
                    <a:pt x="258" y="389"/>
                  </a:cubicBezTo>
                  <a:cubicBezTo>
                    <a:pt x="358" y="389"/>
                    <a:pt x="453" y="311"/>
                    <a:pt x="453" y="194"/>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4"/>
            <p:cNvSpPr/>
            <p:nvPr/>
          </p:nvSpPr>
          <p:spPr>
            <a:xfrm>
              <a:off x="595925"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
            <p:cNvSpPr/>
            <p:nvPr/>
          </p:nvSpPr>
          <p:spPr>
            <a:xfrm>
              <a:off x="634025" y="11753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9"/>
                    <a:pt x="123" y="331"/>
                  </a:cubicBezTo>
                  <a:cubicBezTo>
                    <a:pt x="163" y="371"/>
                    <a:pt x="211" y="389"/>
                    <a:pt x="259" y="389"/>
                  </a:cubicBezTo>
                  <a:cubicBezTo>
                    <a:pt x="359" y="389"/>
                    <a:pt x="454" y="311"/>
                    <a:pt x="455" y="194"/>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4"/>
            <p:cNvSpPr/>
            <p:nvPr/>
          </p:nvSpPr>
          <p:spPr>
            <a:xfrm>
              <a:off x="673775" y="1175300"/>
              <a:ext cx="11375" cy="9725"/>
            </a:xfrm>
            <a:custGeom>
              <a:avLst/>
              <a:gdLst/>
              <a:ahLst/>
              <a:cxnLst/>
              <a:rect l="l" t="t" r="r" b="b"/>
              <a:pathLst>
                <a:path w="455" h="389" extrusionOk="0">
                  <a:moveTo>
                    <a:pt x="261" y="0"/>
                  </a:moveTo>
                  <a:cubicBezTo>
                    <a:pt x="88" y="0"/>
                    <a:pt x="0" y="208"/>
                    <a:pt x="123" y="331"/>
                  </a:cubicBezTo>
                  <a:cubicBezTo>
                    <a:pt x="163" y="371"/>
                    <a:pt x="212" y="389"/>
                    <a:pt x="260"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
            <p:cNvSpPr/>
            <p:nvPr/>
          </p:nvSpPr>
          <p:spPr>
            <a:xfrm>
              <a:off x="715200" y="1175300"/>
              <a:ext cx="9725" cy="9675"/>
            </a:xfrm>
            <a:custGeom>
              <a:avLst/>
              <a:gdLst/>
              <a:ahLst/>
              <a:cxnLst/>
              <a:rect l="l" t="t" r="r" b="b"/>
              <a:pathLst>
                <a:path w="389" h="387" extrusionOk="0">
                  <a:moveTo>
                    <a:pt x="194" y="0"/>
                  </a:moveTo>
                  <a:cubicBezTo>
                    <a:pt x="86" y="0"/>
                    <a:pt x="0" y="87"/>
                    <a:pt x="0" y="194"/>
                  </a:cubicBezTo>
                  <a:cubicBezTo>
                    <a:pt x="0" y="301"/>
                    <a:pt x="86"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4"/>
            <p:cNvSpPr/>
            <p:nvPr/>
          </p:nvSpPr>
          <p:spPr>
            <a:xfrm>
              <a:off x="753300" y="11753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9"/>
                    <a:pt x="259" y="389"/>
                  </a:cubicBezTo>
                  <a:cubicBezTo>
                    <a:pt x="359" y="389"/>
                    <a:pt x="454" y="311"/>
                    <a:pt x="454" y="194"/>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
            <p:cNvSpPr/>
            <p:nvPr/>
          </p:nvSpPr>
          <p:spPr>
            <a:xfrm>
              <a:off x="794700"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
            <p:cNvSpPr/>
            <p:nvPr/>
          </p:nvSpPr>
          <p:spPr>
            <a:xfrm>
              <a:off x="832825" y="11753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9"/>
                    <a:pt x="258" y="389"/>
                  </a:cubicBezTo>
                  <a:cubicBezTo>
                    <a:pt x="358" y="389"/>
                    <a:pt x="453" y="311"/>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
            <p:cNvSpPr/>
            <p:nvPr/>
          </p:nvSpPr>
          <p:spPr>
            <a:xfrm>
              <a:off x="872575" y="11753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9"/>
                    <a:pt x="122" y="331"/>
                  </a:cubicBezTo>
                  <a:cubicBezTo>
                    <a:pt x="161" y="371"/>
                    <a:pt x="210" y="389"/>
                    <a:pt x="258" y="389"/>
                  </a:cubicBezTo>
                  <a:cubicBezTo>
                    <a:pt x="358" y="389"/>
                    <a:pt x="454" y="311"/>
                    <a:pt x="454" y="194"/>
                  </a:cubicBezTo>
                  <a:cubicBezTo>
                    <a:pt x="454"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
            <p:cNvSpPr/>
            <p:nvPr/>
          </p:nvSpPr>
          <p:spPr>
            <a:xfrm>
              <a:off x="913950"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
            <p:cNvSpPr/>
            <p:nvPr/>
          </p:nvSpPr>
          <p:spPr>
            <a:xfrm>
              <a:off x="95370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
            <p:cNvSpPr/>
            <p:nvPr/>
          </p:nvSpPr>
          <p:spPr>
            <a:xfrm>
              <a:off x="99345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3" y="387"/>
                    <a:pt x="389" y="301"/>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
            <p:cNvSpPr/>
            <p:nvPr/>
          </p:nvSpPr>
          <p:spPr>
            <a:xfrm>
              <a:off x="10332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
            <p:cNvSpPr/>
            <p:nvPr/>
          </p:nvSpPr>
          <p:spPr>
            <a:xfrm>
              <a:off x="107297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
            <p:cNvSpPr/>
            <p:nvPr/>
          </p:nvSpPr>
          <p:spPr>
            <a:xfrm>
              <a:off x="11127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
            <p:cNvSpPr/>
            <p:nvPr/>
          </p:nvSpPr>
          <p:spPr>
            <a:xfrm>
              <a:off x="1152500"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8" y="301"/>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
            <p:cNvSpPr/>
            <p:nvPr/>
          </p:nvSpPr>
          <p:spPr>
            <a:xfrm>
              <a:off x="1192275" y="1175300"/>
              <a:ext cx="9675" cy="9675"/>
            </a:xfrm>
            <a:custGeom>
              <a:avLst/>
              <a:gdLst/>
              <a:ahLst/>
              <a:cxnLst/>
              <a:rect l="l" t="t" r="r" b="b"/>
              <a:pathLst>
                <a:path w="387" h="387" extrusionOk="0">
                  <a:moveTo>
                    <a:pt x="193" y="0"/>
                  </a:moveTo>
                  <a:cubicBezTo>
                    <a:pt x="86" y="0"/>
                    <a:pt x="0" y="87"/>
                    <a:pt x="0" y="194"/>
                  </a:cubicBezTo>
                  <a:cubicBezTo>
                    <a:pt x="0" y="301"/>
                    <a:pt x="86" y="387"/>
                    <a:pt x="193" y="387"/>
                  </a:cubicBezTo>
                  <a:cubicBezTo>
                    <a:pt x="300" y="387"/>
                    <a:pt x="387" y="301"/>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
            <p:cNvSpPr/>
            <p:nvPr/>
          </p:nvSpPr>
          <p:spPr>
            <a:xfrm>
              <a:off x="1232025" y="1175300"/>
              <a:ext cx="9675" cy="9675"/>
            </a:xfrm>
            <a:custGeom>
              <a:avLst/>
              <a:gdLst/>
              <a:ahLst/>
              <a:cxnLst/>
              <a:rect l="l" t="t" r="r" b="b"/>
              <a:pathLst>
                <a:path w="387" h="387" extrusionOk="0">
                  <a:moveTo>
                    <a:pt x="194" y="0"/>
                  </a:moveTo>
                  <a:cubicBezTo>
                    <a:pt x="87" y="0"/>
                    <a:pt x="0" y="87"/>
                    <a:pt x="0" y="194"/>
                  </a:cubicBezTo>
                  <a:cubicBezTo>
                    <a:pt x="0" y="301"/>
                    <a:pt x="87" y="387"/>
                    <a:pt x="194" y="387"/>
                  </a:cubicBezTo>
                  <a:cubicBezTo>
                    <a:pt x="300" y="387"/>
                    <a:pt x="387" y="301"/>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
            <p:cNvSpPr/>
            <p:nvPr/>
          </p:nvSpPr>
          <p:spPr>
            <a:xfrm>
              <a:off x="236475"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
            <p:cNvSpPr/>
            <p:nvPr/>
          </p:nvSpPr>
          <p:spPr>
            <a:xfrm>
              <a:off x="276225" y="11412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
            <p:cNvSpPr/>
            <p:nvPr/>
          </p:nvSpPr>
          <p:spPr>
            <a:xfrm>
              <a:off x="31762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
            <p:cNvSpPr/>
            <p:nvPr/>
          </p:nvSpPr>
          <p:spPr>
            <a:xfrm>
              <a:off x="355750" y="1141200"/>
              <a:ext cx="11350" cy="9700"/>
            </a:xfrm>
            <a:custGeom>
              <a:avLst/>
              <a:gdLst/>
              <a:ahLst/>
              <a:cxnLst/>
              <a:rect l="l" t="t" r="r" b="b"/>
              <a:pathLst>
                <a:path w="454" h="388" extrusionOk="0">
                  <a:moveTo>
                    <a:pt x="259" y="0"/>
                  </a:moveTo>
                  <a:cubicBezTo>
                    <a:pt x="87" y="0"/>
                    <a:pt x="0" y="208"/>
                    <a:pt x="123" y="331"/>
                  </a:cubicBezTo>
                  <a:cubicBezTo>
                    <a:pt x="162" y="370"/>
                    <a:pt x="210" y="387"/>
                    <a:pt x="258" y="387"/>
                  </a:cubicBezTo>
                  <a:cubicBezTo>
                    <a:pt x="357" y="387"/>
                    <a:pt x="453" y="310"/>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
            <p:cNvSpPr/>
            <p:nvPr/>
          </p:nvSpPr>
          <p:spPr>
            <a:xfrm>
              <a:off x="397125" y="114120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
            <p:cNvSpPr/>
            <p:nvPr/>
          </p:nvSpPr>
          <p:spPr>
            <a:xfrm>
              <a:off x="435250" y="1141200"/>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
            <p:cNvSpPr/>
            <p:nvPr/>
          </p:nvSpPr>
          <p:spPr>
            <a:xfrm>
              <a:off x="475000" y="1141200"/>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
            <p:cNvSpPr/>
            <p:nvPr/>
          </p:nvSpPr>
          <p:spPr>
            <a:xfrm>
              <a:off x="516425" y="11412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
            <p:cNvSpPr/>
            <p:nvPr/>
          </p:nvSpPr>
          <p:spPr>
            <a:xfrm>
              <a:off x="554500" y="1141200"/>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
            <p:cNvSpPr/>
            <p:nvPr/>
          </p:nvSpPr>
          <p:spPr>
            <a:xfrm>
              <a:off x="595925"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
            <p:cNvSpPr/>
            <p:nvPr/>
          </p:nvSpPr>
          <p:spPr>
            <a:xfrm>
              <a:off x="634025" y="11412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
            <p:cNvSpPr/>
            <p:nvPr/>
          </p:nvSpPr>
          <p:spPr>
            <a:xfrm>
              <a:off x="673775" y="1141200"/>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
            <p:cNvSpPr/>
            <p:nvPr/>
          </p:nvSpPr>
          <p:spPr>
            <a:xfrm>
              <a:off x="715200" y="114120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
            <p:cNvSpPr/>
            <p:nvPr/>
          </p:nvSpPr>
          <p:spPr>
            <a:xfrm>
              <a:off x="753300"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
            <p:cNvSpPr/>
            <p:nvPr/>
          </p:nvSpPr>
          <p:spPr>
            <a:xfrm>
              <a:off x="794700"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
            <p:cNvSpPr/>
            <p:nvPr/>
          </p:nvSpPr>
          <p:spPr>
            <a:xfrm>
              <a:off x="832825" y="1141200"/>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
            <p:cNvSpPr/>
            <p:nvPr/>
          </p:nvSpPr>
          <p:spPr>
            <a:xfrm>
              <a:off x="872575" y="1141200"/>
              <a:ext cx="11350" cy="9725"/>
            </a:xfrm>
            <a:custGeom>
              <a:avLst/>
              <a:gdLst/>
              <a:ahLst/>
              <a:cxnLst/>
              <a:rect l="l" t="t" r="r" b="b"/>
              <a:pathLst>
                <a:path w="454" h="389" extrusionOk="0">
                  <a:moveTo>
                    <a:pt x="260" y="0"/>
                  </a:moveTo>
                  <a:cubicBezTo>
                    <a:pt x="87" y="0"/>
                    <a:pt x="0" y="208"/>
                    <a:pt x="122" y="331"/>
                  </a:cubicBezTo>
                  <a:cubicBezTo>
                    <a:pt x="161" y="370"/>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
            <p:cNvSpPr/>
            <p:nvPr/>
          </p:nvSpPr>
          <p:spPr>
            <a:xfrm>
              <a:off x="913950"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
            <p:cNvSpPr/>
            <p:nvPr/>
          </p:nvSpPr>
          <p:spPr>
            <a:xfrm>
              <a:off x="95370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
            <p:cNvSpPr/>
            <p:nvPr/>
          </p:nvSpPr>
          <p:spPr>
            <a:xfrm>
              <a:off x="99345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
            <p:cNvSpPr/>
            <p:nvPr/>
          </p:nvSpPr>
          <p:spPr>
            <a:xfrm>
              <a:off x="10332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
            <p:cNvSpPr/>
            <p:nvPr/>
          </p:nvSpPr>
          <p:spPr>
            <a:xfrm>
              <a:off x="107297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
            <p:cNvSpPr/>
            <p:nvPr/>
          </p:nvSpPr>
          <p:spPr>
            <a:xfrm>
              <a:off x="11127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
            <p:cNvSpPr/>
            <p:nvPr/>
          </p:nvSpPr>
          <p:spPr>
            <a:xfrm>
              <a:off x="1152500"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
            <p:cNvSpPr/>
            <p:nvPr/>
          </p:nvSpPr>
          <p:spPr>
            <a:xfrm>
              <a:off x="1192275" y="11412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
            <p:cNvSpPr/>
            <p:nvPr/>
          </p:nvSpPr>
          <p:spPr>
            <a:xfrm>
              <a:off x="1232025" y="1141200"/>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
            <p:cNvSpPr/>
            <p:nvPr/>
          </p:nvSpPr>
          <p:spPr>
            <a:xfrm>
              <a:off x="236475"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
            <p:cNvSpPr/>
            <p:nvPr/>
          </p:nvSpPr>
          <p:spPr>
            <a:xfrm>
              <a:off x="276225" y="1107075"/>
              <a:ext cx="11375" cy="9725"/>
            </a:xfrm>
            <a:custGeom>
              <a:avLst/>
              <a:gdLst/>
              <a:ahLst/>
              <a:cxnLst/>
              <a:rect l="l" t="t" r="r" b="b"/>
              <a:pathLst>
                <a:path w="455" h="389" extrusionOk="0">
                  <a:moveTo>
                    <a:pt x="260" y="1"/>
                  </a:moveTo>
                  <a:cubicBezTo>
                    <a:pt x="87" y="1"/>
                    <a:pt x="1" y="209"/>
                    <a:pt x="124" y="331"/>
                  </a:cubicBezTo>
                  <a:cubicBezTo>
                    <a:pt x="163" y="371"/>
                    <a:pt x="212" y="388"/>
                    <a:pt x="259" y="388"/>
                  </a:cubicBezTo>
                  <a:cubicBezTo>
                    <a:pt x="359" y="388"/>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
            <p:cNvSpPr/>
            <p:nvPr/>
          </p:nvSpPr>
          <p:spPr>
            <a:xfrm>
              <a:off x="31762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
            <p:cNvSpPr/>
            <p:nvPr/>
          </p:nvSpPr>
          <p:spPr>
            <a:xfrm>
              <a:off x="355750" y="1107075"/>
              <a:ext cx="11350" cy="9700"/>
            </a:xfrm>
            <a:custGeom>
              <a:avLst/>
              <a:gdLst/>
              <a:ahLst/>
              <a:cxnLst/>
              <a:rect l="l" t="t" r="r" b="b"/>
              <a:pathLst>
                <a:path w="454" h="388" extrusionOk="0">
                  <a:moveTo>
                    <a:pt x="259" y="1"/>
                  </a:moveTo>
                  <a:cubicBezTo>
                    <a:pt x="87" y="1"/>
                    <a:pt x="0" y="209"/>
                    <a:pt x="123" y="331"/>
                  </a:cubicBezTo>
                  <a:cubicBezTo>
                    <a:pt x="162" y="370"/>
                    <a:pt x="210" y="388"/>
                    <a:pt x="258" y="388"/>
                  </a:cubicBezTo>
                  <a:cubicBezTo>
                    <a:pt x="357" y="388"/>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
            <p:cNvSpPr/>
            <p:nvPr/>
          </p:nvSpPr>
          <p:spPr>
            <a:xfrm>
              <a:off x="397125" y="11070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
            <p:cNvSpPr/>
            <p:nvPr/>
          </p:nvSpPr>
          <p:spPr>
            <a:xfrm>
              <a:off x="435250" y="1107075"/>
              <a:ext cx="11350" cy="9725"/>
            </a:xfrm>
            <a:custGeom>
              <a:avLst/>
              <a:gdLst/>
              <a:ahLst/>
              <a:cxnLst/>
              <a:rect l="l" t="t" r="r" b="b"/>
              <a:pathLst>
                <a:path w="454" h="389" extrusionOk="0">
                  <a:moveTo>
                    <a:pt x="260" y="1"/>
                  </a:moveTo>
                  <a:cubicBezTo>
                    <a:pt x="87" y="1"/>
                    <a:pt x="0" y="209"/>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4"/>
            <p:cNvSpPr/>
            <p:nvPr/>
          </p:nvSpPr>
          <p:spPr>
            <a:xfrm>
              <a:off x="475000" y="11070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
            <p:cNvSpPr/>
            <p:nvPr/>
          </p:nvSpPr>
          <p:spPr>
            <a:xfrm>
              <a:off x="516425" y="11070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
            <p:cNvSpPr/>
            <p:nvPr/>
          </p:nvSpPr>
          <p:spPr>
            <a:xfrm>
              <a:off x="554500" y="1107075"/>
              <a:ext cx="11375" cy="9725"/>
            </a:xfrm>
            <a:custGeom>
              <a:avLst/>
              <a:gdLst/>
              <a:ahLst/>
              <a:cxnLst/>
              <a:rect l="l" t="t" r="r" b="b"/>
              <a:pathLst>
                <a:path w="455" h="389" extrusionOk="0">
                  <a:moveTo>
                    <a:pt x="262" y="1"/>
                  </a:moveTo>
                  <a:cubicBezTo>
                    <a:pt x="87" y="1"/>
                    <a:pt x="1" y="209"/>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
            <p:cNvSpPr/>
            <p:nvPr/>
          </p:nvSpPr>
          <p:spPr>
            <a:xfrm>
              <a:off x="595925"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4"/>
            <p:cNvSpPr/>
            <p:nvPr/>
          </p:nvSpPr>
          <p:spPr>
            <a:xfrm>
              <a:off x="634025" y="1107075"/>
              <a:ext cx="11375" cy="9725"/>
            </a:xfrm>
            <a:custGeom>
              <a:avLst/>
              <a:gdLst/>
              <a:ahLst/>
              <a:cxnLst/>
              <a:rect l="l" t="t" r="r" b="b"/>
              <a:pathLst>
                <a:path w="455" h="389" extrusionOk="0">
                  <a:moveTo>
                    <a:pt x="261" y="1"/>
                  </a:moveTo>
                  <a:cubicBezTo>
                    <a:pt x="88" y="1"/>
                    <a:pt x="0" y="209"/>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4"/>
            <p:cNvSpPr/>
            <p:nvPr/>
          </p:nvSpPr>
          <p:spPr>
            <a:xfrm>
              <a:off x="673775" y="11070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4"/>
            <p:cNvSpPr/>
            <p:nvPr/>
          </p:nvSpPr>
          <p:spPr>
            <a:xfrm>
              <a:off x="715200" y="11070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4"/>
            <p:cNvSpPr/>
            <p:nvPr/>
          </p:nvSpPr>
          <p:spPr>
            <a:xfrm>
              <a:off x="753300"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4"/>
            <p:cNvSpPr/>
            <p:nvPr/>
          </p:nvSpPr>
          <p:spPr>
            <a:xfrm>
              <a:off x="794700"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4"/>
            <p:cNvSpPr/>
            <p:nvPr/>
          </p:nvSpPr>
          <p:spPr>
            <a:xfrm>
              <a:off x="832825" y="1107075"/>
              <a:ext cx="11350" cy="9725"/>
            </a:xfrm>
            <a:custGeom>
              <a:avLst/>
              <a:gdLst/>
              <a:ahLst/>
              <a:cxnLst/>
              <a:rect l="l" t="t" r="r" b="b"/>
              <a:pathLst>
                <a:path w="454" h="389" extrusionOk="0">
                  <a:moveTo>
                    <a:pt x="259" y="1"/>
                  </a:moveTo>
                  <a:cubicBezTo>
                    <a:pt x="87" y="1"/>
                    <a:pt x="0" y="209"/>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4"/>
            <p:cNvSpPr/>
            <p:nvPr/>
          </p:nvSpPr>
          <p:spPr>
            <a:xfrm>
              <a:off x="872575" y="11070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4"/>
            <p:cNvSpPr/>
            <p:nvPr/>
          </p:nvSpPr>
          <p:spPr>
            <a:xfrm>
              <a:off x="913950"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4"/>
            <p:cNvSpPr/>
            <p:nvPr/>
          </p:nvSpPr>
          <p:spPr>
            <a:xfrm>
              <a:off x="95370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4"/>
            <p:cNvSpPr/>
            <p:nvPr/>
          </p:nvSpPr>
          <p:spPr>
            <a:xfrm>
              <a:off x="99345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4"/>
            <p:cNvSpPr/>
            <p:nvPr/>
          </p:nvSpPr>
          <p:spPr>
            <a:xfrm>
              <a:off x="10332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4"/>
            <p:cNvSpPr/>
            <p:nvPr/>
          </p:nvSpPr>
          <p:spPr>
            <a:xfrm>
              <a:off x="107297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4"/>
            <p:cNvSpPr/>
            <p:nvPr/>
          </p:nvSpPr>
          <p:spPr>
            <a:xfrm>
              <a:off x="11127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4"/>
            <p:cNvSpPr/>
            <p:nvPr/>
          </p:nvSpPr>
          <p:spPr>
            <a:xfrm>
              <a:off x="1152500"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4"/>
            <p:cNvSpPr/>
            <p:nvPr/>
          </p:nvSpPr>
          <p:spPr>
            <a:xfrm>
              <a:off x="1192275" y="11070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4"/>
            <p:cNvSpPr/>
            <p:nvPr/>
          </p:nvSpPr>
          <p:spPr>
            <a:xfrm>
              <a:off x="1232025" y="11070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4"/>
            <p:cNvSpPr/>
            <p:nvPr/>
          </p:nvSpPr>
          <p:spPr>
            <a:xfrm>
              <a:off x="236475"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4"/>
            <p:cNvSpPr/>
            <p:nvPr/>
          </p:nvSpPr>
          <p:spPr>
            <a:xfrm>
              <a:off x="276225" y="1072975"/>
              <a:ext cx="11375" cy="9725"/>
            </a:xfrm>
            <a:custGeom>
              <a:avLst/>
              <a:gdLst/>
              <a:ahLst/>
              <a:cxnLst/>
              <a:rect l="l" t="t" r="r" b="b"/>
              <a:pathLst>
                <a:path w="455" h="389" extrusionOk="0">
                  <a:moveTo>
                    <a:pt x="260" y="1"/>
                  </a:moveTo>
                  <a:cubicBezTo>
                    <a:pt x="87" y="1"/>
                    <a:pt x="1" y="208"/>
                    <a:pt x="124" y="331"/>
                  </a:cubicBezTo>
                  <a:cubicBezTo>
                    <a:pt x="163" y="371"/>
                    <a:pt x="212"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4"/>
            <p:cNvSpPr/>
            <p:nvPr/>
          </p:nvSpPr>
          <p:spPr>
            <a:xfrm>
              <a:off x="31762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4"/>
            <p:cNvSpPr/>
            <p:nvPr/>
          </p:nvSpPr>
          <p:spPr>
            <a:xfrm>
              <a:off x="355750" y="107297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4"/>
            <p:cNvSpPr/>
            <p:nvPr/>
          </p:nvSpPr>
          <p:spPr>
            <a:xfrm>
              <a:off x="397125" y="10729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4"/>
            <p:cNvSpPr/>
            <p:nvPr/>
          </p:nvSpPr>
          <p:spPr>
            <a:xfrm>
              <a:off x="435250" y="10729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4"/>
            <p:cNvSpPr/>
            <p:nvPr/>
          </p:nvSpPr>
          <p:spPr>
            <a:xfrm>
              <a:off x="475000" y="107297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4"/>
            <p:cNvSpPr/>
            <p:nvPr/>
          </p:nvSpPr>
          <p:spPr>
            <a:xfrm>
              <a:off x="516425" y="10729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4"/>
            <p:cNvSpPr/>
            <p:nvPr/>
          </p:nvSpPr>
          <p:spPr>
            <a:xfrm>
              <a:off x="554500" y="107297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
            <p:cNvSpPr/>
            <p:nvPr/>
          </p:nvSpPr>
          <p:spPr>
            <a:xfrm>
              <a:off x="595925"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
            <p:cNvSpPr/>
            <p:nvPr/>
          </p:nvSpPr>
          <p:spPr>
            <a:xfrm>
              <a:off x="63402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
            <p:cNvSpPr/>
            <p:nvPr/>
          </p:nvSpPr>
          <p:spPr>
            <a:xfrm>
              <a:off x="67377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
            <p:cNvSpPr/>
            <p:nvPr/>
          </p:nvSpPr>
          <p:spPr>
            <a:xfrm>
              <a:off x="715200" y="10729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
            <p:cNvSpPr/>
            <p:nvPr/>
          </p:nvSpPr>
          <p:spPr>
            <a:xfrm>
              <a:off x="753300"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
            <p:cNvSpPr/>
            <p:nvPr/>
          </p:nvSpPr>
          <p:spPr>
            <a:xfrm>
              <a:off x="794700"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
            <p:cNvSpPr/>
            <p:nvPr/>
          </p:nvSpPr>
          <p:spPr>
            <a:xfrm>
              <a:off x="832825" y="10729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
            <p:cNvSpPr/>
            <p:nvPr/>
          </p:nvSpPr>
          <p:spPr>
            <a:xfrm>
              <a:off x="872575" y="1072975"/>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9"/>
                    <a:pt x="259" y="389"/>
                  </a:cubicBezTo>
                  <a:cubicBezTo>
                    <a:pt x="358" y="389"/>
                    <a:pt x="454" y="311"/>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4"/>
            <p:cNvSpPr/>
            <p:nvPr/>
          </p:nvSpPr>
          <p:spPr>
            <a:xfrm>
              <a:off x="913950"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4"/>
            <p:cNvSpPr/>
            <p:nvPr/>
          </p:nvSpPr>
          <p:spPr>
            <a:xfrm>
              <a:off x="95370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
            <p:cNvSpPr/>
            <p:nvPr/>
          </p:nvSpPr>
          <p:spPr>
            <a:xfrm>
              <a:off x="99345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
            <p:cNvSpPr/>
            <p:nvPr/>
          </p:nvSpPr>
          <p:spPr>
            <a:xfrm>
              <a:off x="10332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
            <p:cNvSpPr/>
            <p:nvPr/>
          </p:nvSpPr>
          <p:spPr>
            <a:xfrm>
              <a:off x="107297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
            <p:cNvSpPr/>
            <p:nvPr/>
          </p:nvSpPr>
          <p:spPr>
            <a:xfrm>
              <a:off x="11127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
            <p:cNvSpPr/>
            <p:nvPr/>
          </p:nvSpPr>
          <p:spPr>
            <a:xfrm>
              <a:off x="1152500"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
            <p:cNvSpPr/>
            <p:nvPr/>
          </p:nvSpPr>
          <p:spPr>
            <a:xfrm>
              <a:off x="1192275" y="10729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
            <p:cNvSpPr/>
            <p:nvPr/>
          </p:nvSpPr>
          <p:spPr>
            <a:xfrm>
              <a:off x="1232025" y="10729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
            <p:cNvSpPr/>
            <p:nvPr/>
          </p:nvSpPr>
          <p:spPr>
            <a:xfrm>
              <a:off x="236475"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
            <p:cNvSpPr/>
            <p:nvPr/>
          </p:nvSpPr>
          <p:spPr>
            <a:xfrm>
              <a:off x="276225" y="1038875"/>
              <a:ext cx="11375" cy="9725"/>
            </a:xfrm>
            <a:custGeom>
              <a:avLst/>
              <a:gdLst/>
              <a:ahLst/>
              <a:cxnLst/>
              <a:rect l="l" t="t" r="r" b="b"/>
              <a:pathLst>
                <a:path w="455" h="389" extrusionOk="0">
                  <a:moveTo>
                    <a:pt x="260" y="0"/>
                  </a:moveTo>
                  <a:cubicBezTo>
                    <a:pt x="87" y="0"/>
                    <a:pt x="1" y="210"/>
                    <a:pt x="124" y="331"/>
                  </a:cubicBezTo>
                  <a:cubicBezTo>
                    <a:pt x="163" y="371"/>
                    <a:pt x="212"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
            <p:cNvSpPr/>
            <p:nvPr/>
          </p:nvSpPr>
          <p:spPr>
            <a:xfrm>
              <a:off x="31762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
            <p:cNvSpPr/>
            <p:nvPr/>
          </p:nvSpPr>
          <p:spPr>
            <a:xfrm>
              <a:off x="355750" y="1038875"/>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
            <p:cNvSpPr/>
            <p:nvPr/>
          </p:nvSpPr>
          <p:spPr>
            <a:xfrm>
              <a:off x="397125" y="1038875"/>
              <a:ext cx="9725" cy="9725"/>
            </a:xfrm>
            <a:custGeom>
              <a:avLst/>
              <a:gdLst/>
              <a:ahLst/>
              <a:cxnLst/>
              <a:rect l="l" t="t" r="r" b="b"/>
              <a:pathLst>
                <a:path w="389" h="389" extrusionOk="0">
                  <a:moveTo>
                    <a:pt x="195" y="0"/>
                  </a:moveTo>
                  <a:cubicBezTo>
                    <a:pt x="88" y="0"/>
                    <a:pt x="1" y="87"/>
                    <a:pt x="1" y="194"/>
                  </a:cubicBezTo>
                  <a:cubicBezTo>
                    <a:pt x="1" y="301"/>
                    <a:pt x="88"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
            <p:cNvSpPr/>
            <p:nvPr/>
          </p:nvSpPr>
          <p:spPr>
            <a:xfrm>
              <a:off x="435250" y="1038875"/>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
            <p:cNvSpPr/>
            <p:nvPr/>
          </p:nvSpPr>
          <p:spPr>
            <a:xfrm>
              <a:off x="475000" y="1038875"/>
              <a:ext cx="11350" cy="9725"/>
            </a:xfrm>
            <a:custGeom>
              <a:avLst/>
              <a:gdLst/>
              <a:ahLst/>
              <a:cxnLst/>
              <a:rect l="l" t="t" r="r" b="b"/>
              <a:pathLst>
                <a:path w="454" h="389" extrusionOk="0">
                  <a:moveTo>
                    <a:pt x="260" y="0"/>
                  </a:moveTo>
                  <a:cubicBezTo>
                    <a:pt x="87" y="0"/>
                    <a:pt x="1" y="210"/>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
            <p:cNvSpPr/>
            <p:nvPr/>
          </p:nvSpPr>
          <p:spPr>
            <a:xfrm>
              <a:off x="516425" y="1038875"/>
              <a:ext cx="9675" cy="9725"/>
            </a:xfrm>
            <a:custGeom>
              <a:avLst/>
              <a:gdLst/>
              <a:ahLst/>
              <a:cxnLst/>
              <a:rect l="l" t="t" r="r" b="b"/>
              <a:pathLst>
                <a:path w="387" h="389" extrusionOk="0">
                  <a:moveTo>
                    <a:pt x="193" y="0"/>
                  </a:moveTo>
                  <a:cubicBezTo>
                    <a:pt x="87" y="0"/>
                    <a:pt x="0" y="87"/>
                    <a:pt x="0" y="194"/>
                  </a:cubicBezTo>
                  <a:cubicBezTo>
                    <a:pt x="0" y="301"/>
                    <a:pt x="87" y="388"/>
                    <a:pt x="193" y="388"/>
                  </a:cubicBezTo>
                  <a:cubicBezTo>
                    <a:pt x="301" y="388"/>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
            <p:cNvSpPr/>
            <p:nvPr/>
          </p:nvSpPr>
          <p:spPr>
            <a:xfrm>
              <a:off x="554500" y="1038875"/>
              <a:ext cx="11375" cy="9725"/>
            </a:xfrm>
            <a:custGeom>
              <a:avLst/>
              <a:gdLst/>
              <a:ahLst/>
              <a:cxnLst/>
              <a:rect l="l" t="t" r="r" b="b"/>
              <a:pathLst>
                <a:path w="455" h="389" extrusionOk="0">
                  <a:moveTo>
                    <a:pt x="262" y="0"/>
                  </a:moveTo>
                  <a:cubicBezTo>
                    <a:pt x="87" y="0"/>
                    <a:pt x="1" y="210"/>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
            <p:cNvSpPr/>
            <p:nvPr/>
          </p:nvSpPr>
          <p:spPr>
            <a:xfrm>
              <a:off x="595925"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
            <p:cNvSpPr/>
            <p:nvPr/>
          </p:nvSpPr>
          <p:spPr>
            <a:xfrm>
              <a:off x="63402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
            <p:cNvSpPr/>
            <p:nvPr/>
          </p:nvSpPr>
          <p:spPr>
            <a:xfrm>
              <a:off x="67377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
            <p:cNvSpPr/>
            <p:nvPr/>
          </p:nvSpPr>
          <p:spPr>
            <a:xfrm>
              <a:off x="715200" y="1038875"/>
              <a:ext cx="9725" cy="9725"/>
            </a:xfrm>
            <a:custGeom>
              <a:avLst/>
              <a:gdLst/>
              <a:ahLst/>
              <a:cxnLst/>
              <a:rect l="l" t="t" r="r" b="b"/>
              <a:pathLst>
                <a:path w="389" h="389" extrusionOk="0">
                  <a:moveTo>
                    <a:pt x="194" y="0"/>
                  </a:moveTo>
                  <a:cubicBezTo>
                    <a:pt x="86" y="0"/>
                    <a:pt x="0" y="87"/>
                    <a:pt x="0" y="194"/>
                  </a:cubicBezTo>
                  <a:cubicBezTo>
                    <a:pt x="0" y="301"/>
                    <a:pt x="86"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
            <p:cNvSpPr/>
            <p:nvPr/>
          </p:nvSpPr>
          <p:spPr>
            <a:xfrm>
              <a:off x="753300"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
            <p:cNvSpPr/>
            <p:nvPr/>
          </p:nvSpPr>
          <p:spPr>
            <a:xfrm>
              <a:off x="794700"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
            <p:cNvSpPr/>
            <p:nvPr/>
          </p:nvSpPr>
          <p:spPr>
            <a:xfrm>
              <a:off x="832825" y="1038875"/>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
            <p:cNvSpPr/>
            <p:nvPr/>
          </p:nvSpPr>
          <p:spPr>
            <a:xfrm>
              <a:off x="872575" y="1038875"/>
              <a:ext cx="11350" cy="9725"/>
            </a:xfrm>
            <a:custGeom>
              <a:avLst/>
              <a:gdLst/>
              <a:ahLst/>
              <a:cxnLst/>
              <a:rect l="l" t="t" r="r" b="b"/>
              <a:pathLst>
                <a:path w="454" h="389" extrusionOk="0">
                  <a:moveTo>
                    <a:pt x="260" y="0"/>
                  </a:moveTo>
                  <a:cubicBezTo>
                    <a:pt x="87" y="0"/>
                    <a:pt x="0" y="210"/>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
            <p:cNvSpPr/>
            <p:nvPr/>
          </p:nvSpPr>
          <p:spPr>
            <a:xfrm>
              <a:off x="913950"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
            <p:cNvSpPr/>
            <p:nvPr/>
          </p:nvSpPr>
          <p:spPr>
            <a:xfrm>
              <a:off x="95370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
            <p:cNvSpPr/>
            <p:nvPr/>
          </p:nvSpPr>
          <p:spPr>
            <a:xfrm>
              <a:off x="99345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3" y="388"/>
                    <a:pt x="389" y="301"/>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
            <p:cNvSpPr/>
            <p:nvPr/>
          </p:nvSpPr>
          <p:spPr>
            <a:xfrm>
              <a:off x="10332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
            <p:cNvSpPr/>
            <p:nvPr/>
          </p:nvSpPr>
          <p:spPr>
            <a:xfrm>
              <a:off x="107297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
            <p:cNvSpPr/>
            <p:nvPr/>
          </p:nvSpPr>
          <p:spPr>
            <a:xfrm>
              <a:off x="11127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
            <p:cNvSpPr/>
            <p:nvPr/>
          </p:nvSpPr>
          <p:spPr>
            <a:xfrm>
              <a:off x="1152500"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8" y="301"/>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
            <p:cNvSpPr/>
            <p:nvPr/>
          </p:nvSpPr>
          <p:spPr>
            <a:xfrm>
              <a:off x="1192275" y="1038875"/>
              <a:ext cx="9675" cy="9725"/>
            </a:xfrm>
            <a:custGeom>
              <a:avLst/>
              <a:gdLst/>
              <a:ahLst/>
              <a:cxnLst/>
              <a:rect l="l" t="t" r="r" b="b"/>
              <a:pathLst>
                <a:path w="387" h="389" extrusionOk="0">
                  <a:moveTo>
                    <a:pt x="193" y="0"/>
                  </a:moveTo>
                  <a:cubicBezTo>
                    <a:pt x="86" y="0"/>
                    <a:pt x="0" y="87"/>
                    <a:pt x="0" y="194"/>
                  </a:cubicBezTo>
                  <a:cubicBezTo>
                    <a:pt x="0" y="301"/>
                    <a:pt x="86" y="388"/>
                    <a:pt x="193" y="388"/>
                  </a:cubicBezTo>
                  <a:cubicBezTo>
                    <a:pt x="300" y="388"/>
                    <a:pt x="387" y="301"/>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
            <p:cNvSpPr/>
            <p:nvPr/>
          </p:nvSpPr>
          <p:spPr>
            <a:xfrm>
              <a:off x="1232025" y="1038875"/>
              <a:ext cx="9675" cy="9725"/>
            </a:xfrm>
            <a:custGeom>
              <a:avLst/>
              <a:gdLst/>
              <a:ahLst/>
              <a:cxnLst/>
              <a:rect l="l" t="t" r="r" b="b"/>
              <a:pathLst>
                <a:path w="387" h="389" extrusionOk="0">
                  <a:moveTo>
                    <a:pt x="194" y="0"/>
                  </a:moveTo>
                  <a:cubicBezTo>
                    <a:pt x="87" y="0"/>
                    <a:pt x="0" y="87"/>
                    <a:pt x="0" y="194"/>
                  </a:cubicBezTo>
                  <a:cubicBezTo>
                    <a:pt x="0" y="301"/>
                    <a:pt x="87" y="388"/>
                    <a:pt x="194" y="388"/>
                  </a:cubicBezTo>
                  <a:cubicBezTo>
                    <a:pt x="300" y="388"/>
                    <a:pt x="387" y="301"/>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
            <p:cNvSpPr/>
            <p:nvPr/>
          </p:nvSpPr>
          <p:spPr>
            <a:xfrm>
              <a:off x="236475"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9"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
            <p:cNvSpPr/>
            <p:nvPr/>
          </p:nvSpPr>
          <p:spPr>
            <a:xfrm>
              <a:off x="276225" y="1004800"/>
              <a:ext cx="11375" cy="9700"/>
            </a:xfrm>
            <a:custGeom>
              <a:avLst/>
              <a:gdLst/>
              <a:ahLst/>
              <a:cxnLst/>
              <a:rect l="l" t="t" r="r" b="b"/>
              <a:pathLst>
                <a:path w="455" h="388" extrusionOk="0">
                  <a:moveTo>
                    <a:pt x="263" y="1"/>
                  </a:moveTo>
                  <a:cubicBezTo>
                    <a:pt x="262" y="1"/>
                    <a:pt x="261" y="1"/>
                    <a:pt x="260" y="1"/>
                  </a:cubicBezTo>
                  <a:cubicBezTo>
                    <a:pt x="87" y="1"/>
                    <a:pt x="1" y="208"/>
                    <a:pt x="124" y="331"/>
                  </a:cubicBezTo>
                  <a:cubicBezTo>
                    <a:pt x="163" y="370"/>
                    <a:pt x="211" y="388"/>
                    <a:pt x="259" y="388"/>
                  </a:cubicBezTo>
                  <a:cubicBezTo>
                    <a:pt x="358" y="388"/>
                    <a:pt x="454" y="311"/>
                    <a:pt x="454" y="195"/>
                  </a:cubicBezTo>
                  <a:cubicBezTo>
                    <a:pt x="454" y="88"/>
                    <a:pt x="369"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
            <p:cNvSpPr/>
            <p:nvPr/>
          </p:nvSpPr>
          <p:spPr>
            <a:xfrm>
              <a:off x="31762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
            <p:cNvSpPr/>
            <p:nvPr/>
          </p:nvSpPr>
          <p:spPr>
            <a:xfrm>
              <a:off x="355750" y="1004775"/>
              <a:ext cx="11350" cy="9725"/>
            </a:xfrm>
            <a:custGeom>
              <a:avLst/>
              <a:gdLst/>
              <a:ahLst/>
              <a:cxnLst/>
              <a:rect l="l" t="t" r="r" b="b"/>
              <a:pathLst>
                <a:path w="454" h="389" extrusionOk="0">
                  <a:moveTo>
                    <a:pt x="259" y="0"/>
                  </a:moveTo>
                  <a:cubicBezTo>
                    <a:pt x="87" y="0"/>
                    <a:pt x="0" y="208"/>
                    <a:pt x="121" y="331"/>
                  </a:cubicBezTo>
                  <a:cubicBezTo>
                    <a:pt x="161" y="370"/>
                    <a:pt x="210" y="388"/>
                    <a:pt x="258" y="388"/>
                  </a:cubicBezTo>
                  <a:cubicBezTo>
                    <a:pt x="357" y="388"/>
                    <a:pt x="452" y="311"/>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
            <p:cNvSpPr/>
            <p:nvPr/>
          </p:nvSpPr>
          <p:spPr>
            <a:xfrm>
              <a:off x="397125" y="1004775"/>
              <a:ext cx="9725" cy="9725"/>
            </a:xfrm>
            <a:custGeom>
              <a:avLst/>
              <a:gdLst/>
              <a:ahLst/>
              <a:cxnLst/>
              <a:rect l="l" t="t" r="r" b="b"/>
              <a:pathLst>
                <a:path w="389" h="389" extrusionOk="0">
                  <a:moveTo>
                    <a:pt x="195" y="0"/>
                  </a:moveTo>
                  <a:cubicBezTo>
                    <a:pt x="88" y="0"/>
                    <a:pt x="1" y="87"/>
                    <a:pt x="1" y="194"/>
                  </a:cubicBezTo>
                  <a:cubicBezTo>
                    <a:pt x="1" y="300"/>
                    <a:pt x="88"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
            <p:cNvSpPr/>
            <p:nvPr/>
          </p:nvSpPr>
          <p:spPr>
            <a:xfrm>
              <a:off x="435250" y="100480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
            <p:cNvSpPr/>
            <p:nvPr/>
          </p:nvSpPr>
          <p:spPr>
            <a:xfrm>
              <a:off x="475025" y="100480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
            <p:cNvSpPr/>
            <p:nvPr/>
          </p:nvSpPr>
          <p:spPr>
            <a:xfrm>
              <a:off x="516425" y="1004775"/>
              <a:ext cx="9675" cy="9725"/>
            </a:xfrm>
            <a:custGeom>
              <a:avLst/>
              <a:gdLst/>
              <a:ahLst/>
              <a:cxnLst/>
              <a:rect l="l" t="t" r="r" b="b"/>
              <a:pathLst>
                <a:path w="387" h="389" extrusionOk="0">
                  <a:moveTo>
                    <a:pt x="193" y="0"/>
                  </a:moveTo>
                  <a:cubicBezTo>
                    <a:pt x="87" y="0"/>
                    <a:pt x="0" y="87"/>
                    <a:pt x="0" y="194"/>
                  </a:cubicBezTo>
                  <a:cubicBezTo>
                    <a:pt x="0" y="300"/>
                    <a:pt x="87" y="388"/>
                    <a:pt x="193" y="388"/>
                  </a:cubicBezTo>
                  <a:cubicBezTo>
                    <a:pt x="301" y="388"/>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
            <p:cNvSpPr/>
            <p:nvPr/>
          </p:nvSpPr>
          <p:spPr>
            <a:xfrm>
              <a:off x="554525" y="100480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
            <p:cNvSpPr/>
            <p:nvPr/>
          </p:nvSpPr>
          <p:spPr>
            <a:xfrm>
              <a:off x="595925"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
            <p:cNvSpPr/>
            <p:nvPr/>
          </p:nvSpPr>
          <p:spPr>
            <a:xfrm>
              <a:off x="634025" y="100480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
            <p:cNvSpPr/>
            <p:nvPr/>
          </p:nvSpPr>
          <p:spPr>
            <a:xfrm>
              <a:off x="673775" y="100480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
            <p:cNvSpPr/>
            <p:nvPr/>
          </p:nvSpPr>
          <p:spPr>
            <a:xfrm>
              <a:off x="715200" y="1004775"/>
              <a:ext cx="9725" cy="9725"/>
            </a:xfrm>
            <a:custGeom>
              <a:avLst/>
              <a:gdLst/>
              <a:ahLst/>
              <a:cxnLst/>
              <a:rect l="l" t="t" r="r" b="b"/>
              <a:pathLst>
                <a:path w="389" h="389" extrusionOk="0">
                  <a:moveTo>
                    <a:pt x="194" y="0"/>
                  </a:moveTo>
                  <a:cubicBezTo>
                    <a:pt x="86" y="0"/>
                    <a:pt x="0" y="87"/>
                    <a:pt x="0" y="194"/>
                  </a:cubicBezTo>
                  <a:cubicBezTo>
                    <a:pt x="0" y="300"/>
                    <a:pt x="86"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
            <p:cNvSpPr/>
            <p:nvPr/>
          </p:nvSpPr>
          <p:spPr>
            <a:xfrm>
              <a:off x="753300"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
            <p:cNvSpPr/>
            <p:nvPr/>
          </p:nvSpPr>
          <p:spPr>
            <a:xfrm>
              <a:off x="794700"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
            <p:cNvSpPr/>
            <p:nvPr/>
          </p:nvSpPr>
          <p:spPr>
            <a:xfrm>
              <a:off x="832825" y="100480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
            <p:cNvSpPr/>
            <p:nvPr/>
          </p:nvSpPr>
          <p:spPr>
            <a:xfrm>
              <a:off x="872575" y="1004800"/>
              <a:ext cx="11350" cy="9725"/>
            </a:xfrm>
            <a:custGeom>
              <a:avLst/>
              <a:gdLst/>
              <a:ahLst/>
              <a:cxnLst/>
              <a:rect l="l" t="t" r="r" b="b"/>
              <a:pathLst>
                <a:path w="454" h="389" extrusionOk="0">
                  <a:moveTo>
                    <a:pt x="262" y="1"/>
                  </a:moveTo>
                  <a:cubicBezTo>
                    <a:pt x="261" y="1"/>
                    <a:pt x="261" y="1"/>
                    <a:pt x="260" y="1"/>
                  </a:cubicBezTo>
                  <a:cubicBezTo>
                    <a:pt x="259" y="1"/>
                    <a:pt x="258" y="1"/>
                    <a:pt x="258" y="1"/>
                  </a:cubicBezTo>
                  <a:cubicBezTo>
                    <a:pt x="86" y="1"/>
                    <a:pt x="1" y="209"/>
                    <a:pt x="122" y="331"/>
                  </a:cubicBezTo>
                  <a:cubicBezTo>
                    <a:pt x="161" y="371"/>
                    <a:pt x="210" y="389"/>
                    <a:pt x="258" y="389"/>
                  </a:cubicBezTo>
                  <a:cubicBezTo>
                    <a:pt x="358" y="389"/>
                    <a:pt x="454" y="311"/>
                    <a:pt x="454" y="195"/>
                  </a:cubicBezTo>
                  <a:cubicBezTo>
                    <a:pt x="454"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
            <p:cNvSpPr/>
            <p:nvPr/>
          </p:nvSpPr>
          <p:spPr>
            <a:xfrm>
              <a:off x="913950"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
            <p:cNvSpPr/>
            <p:nvPr/>
          </p:nvSpPr>
          <p:spPr>
            <a:xfrm>
              <a:off x="95370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
            <p:cNvSpPr/>
            <p:nvPr/>
          </p:nvSpPr>
          <p:spPr>
            <a:xfrm>
              <a:off x="99345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3" y="388"/>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
            <p:cNvSpPr/>
            <p:nvPr/>
          </p:nvSpPr>
          <p:spPr>
            <a:xfrm>
              <a:off x="10332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
            <p:cNvSpPr/>
            <p:nvPr/>
          </p:nvSpPr>
          <p:spPr>
            <a:xfrm>
              <a:off x="107297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
            <p:cNvSpPr/>
            <p:nvPr/>
          </p:nvSpPr>
          <p:spPr>
            <a:xfrm>
              <a:off x="11127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
            <p:cNvSpPr/>
            <p:nvPr/>
          </p:nvSpPr>
          <p:spPr>
            <a:xfrm>
              <a:off x="1152500"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
            <p:cNvSpPr/>
            <p:nvPr/>
          </p:nvSpPr>
          <p:spPr>
            <a:xfrm>
              <a:off x="1192275" y="1004775"/>
              <a:ext cx="9675" cy="9725"/>
            </a:xfrm>
            <a:custGeom>
              <a:avLst/>
              <a:gdLst/>
              <a:ahLst/>
              <a:cxnLst/>
              <a:rect l="l" t="t" r="r" b="b"/>
              <a:pathLst>
                <a:path w="387" h="389" extrusionOk="0">
                  <a:moveTo>
                    <a:pt x="193" y="0"/>
                  </a:moveTo>
                  <a:cubicBezTo>
                    <a:pt x="86" y="0"/>
                    <a:pt x="0" y="87"/>
                    <a:pt x="0" y="194"/>
                  </a:cubicBezTo>
                  <a:cubicBezTo>
                    <a:pt x="0" y="300"/>
                    <a:pt x="86" y="388"/>
                    <a:pt x="193" y="388"/>
                  </a:cubicBezTo>
                  <a:cubicBezTo>
                    <a:pt x="300" y="388"/>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
            <p:cNvSpPr/>
            <p:nvPr/>
          </p:nvSpPr>
          <p:spPr>
            <a:xfrm>
              <a:off x="1232025" y="1004775"/>
              <a:ext cx="9675" cy="9725"/>
            </a:xfrm>
            <a:custGeom>
              <a:avLst/>
              <a:gdLst/>
              <a:ahLst/>
              <a:cxnLst/>
              <a:rect l="l" t="t" r="r" b="b"/>
              <a:pathLst>
                <a:path w="387" h="389" extrusionOk="0">
                  <a:moveTo>
                    <a:pt x="194" y="0"/>
                  </a:moveTo>
                  <a:cubicBezTo>
                    <a:pt x="87" y="0"/>
                    <a:pt x="0" y="87"/>
                    <a:pt x="0" y="194"/>
                  </a:cubicBezTo>
                  <a:cubicBezTo>
                    <a:pt x="0" y="300"/>
                    <a:pt x="87" y="388"/>
                    <a:pt x="194" y="388"/>
                  </a:cubicBezTo>
                  <a:cubicBezTo>
                    <a:pt x="300" y="388"/>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
            <p:cNvSpPr/>
            <p:nvPr/>
          </p:nvSpPr>
          <p:spPr>
            <a:xfrm>
              <a:off x="276225" y="9707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
            <p:cNvSpPr/>
            <p:nvPr/>
          </p:nvSpPr>
          <p:spPr>
            <a:xfrm>
              <a:off x="31762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
            <p:cNvSpPr/>
            <p:nvPr/>
          </p:nvSpPr>
          <p:spPr>
            <a:xfrm>
              <a:off x="355750" y="970650"/>
              <a:ext cx="11350" cy="9750"/>
            </a:xfrm>
            <a:custGeom>
              <a:avLst/>
              <a:gdLst/>
              <a:ahLst/>
              <a:cxnLst/>
              <a:rect l="l" t="t" r="r" b="b"/>
              <a:pathLst>
                <a:path w="454" h="390"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
            <p:cNvSpPr/>
            <p:nvPr/>
          </p:nvSpPr>
          <p:spPr>
            <a:xfrm>
              <a:off x="397125" y="97065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
            <p:cNvSpPr/>
            <p:nvPr/>
          </p:nvSpPr>
          <p:spPr>
            <a:xfrm>
              <a:off x="435250" y="970700"/>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
            <p:cNvSpPr/>
            <p:nvPr/>
          </p:nvSpPr>
          <p:spPr>
            <a:xfrm>
              <a:off x="475000" y="97070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
            <p:cNvSpPr/>
            <p:nvPr/>
          </p:nvSpPr>
          <p:spPr>
            <a:xfrm>
              <a:off x="516425" y="97065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
            <p:cNvSpPr/>
            <p:nvPr/>
          </p:nvSpPr>
          <p:spPr>
            <a:xfrm>
              <a:off x="554500" y="97070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
            <p:cNvSpPr/>
            <p:nvPr/>
          </p:nvSpPr>
          <p:spPr>
            <a:xfrm>
              <a:off x="595925"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
            <p:cNvSpPr/>
            <p:nvPr/>
          </p:nvSpPr>
          <p:spPr>
            <a:xfrm>
              <a:off x="634025" y="97070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
            <p:cNvSpPr/>
            <p:nvPr/>
          </p:nvSpPr>
          <p:spPr>
            <a:xfrm>
              <a:off x="673775" y="970700"/>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
            <p:cNvSpPr/>
            <p:nvPr/>
          </p:nvSpPr>
          <p:spPr>
            <a:xfrm>
              <a:off x="715200" y="97065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
            <p:cNvSpPr/>
            <p:nvPr/>
          </p:nvSpPr>
          <p:spPr>
            <a:xfrm>
              <a:off x="753300" y="970700"/>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
            <p:cNvSpPr/>
            <p:nvPr/>
          </p:nvSpPr>
          <p:spPr>
            <a:xfrm>
              <a:off x="794700"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
            <p:cNvSpPr/>
            <p:nvPr/>
          </p:nvSpPr>
          <p:spPr>
            <a:xfrm>
              <a:off x="832825" y="970700"/>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
            <p:cNvSpPr/>
            <p:nvPr/>
          </p:nvSpPr>
          <p:spPr>
            <a:xfrm>
              <a:off x="872575" y="970700"/>
              <a:ext cx="11350" cy="9725"/>
            </a:xfrm>
            <a:custGeom>
              <a:avLst/>
              <a:gdLst/>
              <a:ahLst/>
              <a:cxnLst/>
              <a:rect l="l" t="t" r="r" b="b"/>
              <a:pathLst>
                <a:path w="454" h="389" extrusionOk="0">
                  <a:moveTo>
                    <a:pt x="260" y="0"/>
                  </a:moveTo>
                  <a:cubicBezTo>
                    <a:pt x="87" y="0"/>
                    <a:pt x="0" y="208"/>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
            <p:cNvSpPr/>
            <p:nvPr/>
          </p:nvSpPr>
          <p:spPr>
            <a:xfrm>
              <a:off x="913950" y="97065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
            <p:cNvSpPr/>
            <p:nvPr/>
          </p:nvSpPr>
          <p:spPr>
            <a:xfrm>
              <a:off x="95370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
            <p:cNvSpPr/>
            <p:nvPr/>
          </p:nvSpPr>
          <p:spPr>
            <a:xfrm>
              <a:off x="99345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
            <p:cNvSpPr/>
            <p:nvPr/>
          </p:nvSpPr>
          <p:spPr>
            <a:xfrm>
              <a:off x="10332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
            <p:cNvSpPr/>
            <p:nvPr/>
          </p:nvSpPr>
          <p:spPr>
            <a:xfrm>
              <a:off x="107297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
            <p:cNvSpPr/>
            <p:nvPr/>
          </p:nvSpPr>
          <p:spPr>
            <a:xfrm>
              <a:off x="11127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
            <p:cNvSpPr/>
            <p:nvPr/>
          </p:nvSpPr>
          <p:spPr>
            <a:xfrm>
              <a:off x="1152500"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
            <p:cNvSpPr/>
            <p:nvPr/>
          </p:nvSpPr>
          <p:spPr>
            <a:xfrm>
              <a:off x="1192275" y="97065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
            <p:cNvSpPr/>
            <p:nvPr/>
          </p:nvSpPr>
          <p:spPr>
            <a:xfrm>
              <a:off x="1232025" y="97065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
            <p:cNvSpPr/>
            <p:nvPr/>
          </p:nvSpPr>
          <p:spPr>
            <a:xfrm>
              <a:off x="276225" y="9366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7"/>
                    <a:pt x="259" y="387"/>
                  </a:cubicBezTo>
                  <a:cubicBezTo>
                    <a:pt x="358" y="387"/>
                    <a:pt x="454" y="310"/>
                    <a:pt x="454" y="194"/>
                  </a:cubicBezTo>
                  <a:cubicBezTo>
                    <a:pt x="454" y="87"/>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
            <p:cNvSpPr/>
            <p:nvPr/>
          </p:nvSpPr>
          <p:spPr>
            <a:xfrm>
              <a:off x="31762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
            <p:cNvSpPr/>
            <p:nvPr/>
          </p:nvSpPr>
          <p:spPr>
            <a:xfrm>
              <a:off x="355750" y="936550"/>
              <a:ext cx="11350" cy="9725"/>
            </a:xfrm>
            <a:custGeom>
              <a:avLst/>
              <a:gdLst/>
              <a:ahLst/>
              <a:cxnLst/>
              <a:rect l="l" t="t" r="r" b="b"/>
              <a:pathLst>
                <a:path w="454" h="389"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
            <p:cNvSpPr/>
            <p:nvPr/>
          </p:nvSpPr>
          <p:spPr>
            <a:xfrm>
              <a:off x="397125" y="936550"/>
              <a:ext cx="9725" cy="9725"/>
            </a:xfrm>
            <a:custGeom>
              <a:avLst/>
              <a:gdLst/>
              <a:ahLst/>
              <a:cxnLst/>
              <a:rect l="l" t="t" r="r" b="b"/>
              <a:pathLst>
                <a:path w="389" h="389" extrusionOk="0">
                  <a:moveTo>
                    <a:pt x="195" y="1"/>
                  </a:moveTo>
                  <a:cubicBezTo>
                    <a:pt x="88" y="1"/>
                    <a:pt x="1" y="87"/>
                    <a:pt x="1" y="195"/>
                  </a:cubicBezTo>
                  <a:cubicBezTo>
                    <a:pt x="1" y="302"/>
                    <a:pt x="88"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
            <p:cNvSpPr/>
            <p:nvPr/>
          </p:nvSpPr>
          <p:spPr>
            <a:xfrm>
              <a:off x="435250" y="936600"/>
              <a:ext cx="11350" cy="9725"/>
            </a:xfrm>
            <a:custGeom>
              <a:avLst/>
              <a:gdLst/>
              <a:ahLst/>
              <a:cxnLst/>
              <a:rect l="l" t="t" r="r" b="b"/>
              <a:pathLst>
                <a:path w="454" h="389" extrusionOk="0">
                  <a:moveTo>
                    <a:pt x="260" y="0"/>
                  </a:moveTo>
                  <a:cubicBezTo>
                    <a:pt x="87" y="0"/>
                    <a:pt x="0" y="208"/>
                    <a:pt x="123" y="331"/>
                  </a:cubicBezTo>
                  <a:cubicBezTo>
                    <a:pt x="163"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
            <p:cNvSpPr/>
            <p:nvPr/>
          </p:nvSpPr>
          <p:spPr>
            <a:xfrm>
              <a:off x="475025" y="9366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
            <p:cNvSpPr/>
            <p:nvPr/>
          </p:nvSpPr>
          <p:spPr>
            <a:xfrm>
              <a:off x="516425" y="936550"/>
              <a:ext cx="9675" cy="9725"/>
            </a:xfrm>
            <a:custGeom>
              <a:avLst/>
              <a:gdLst/>
              <a:ahLst/>
              <a:cxnLst/>
              <a:rect l="l" t="t" r="r" b="b"/>
              <a:pathLst>
                <a:path w="387" h="389" extrusionOk="0">
                  <a:moveTo>
                    <a:pt x="193" y="1"/>
                  </a:moveTo>
                  <a:cubicBezTo>
                    <a:pt x="87" y="1"/>
                    <a:pt x="0" y="87"/>
                    <a:pt x="0" y="195"/>
                  </a:cubicBezTo>
                  <a:cubicBezTo>
                    <a:pt x="0" y="302"/>
                    <a:pt x="87" y="389"/>
                    <a:pt x="193" y="389"/>
                  </a:cubicBezTo>
                  <a:cubicBezTo>
                    <a:pt x="301" y="389"/>
                    <a:pt x="387" y="302"/>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
            <p:cNvSpPr/>
            <p:nvPr/>
          </p:nvSpPr>
          <p:spPr>
            <a:xfrm>
              <a:off x="554525" y="9366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0"/>
                    <a:pt x="211" y="388"/>
                    <a:pt x="258" y="388"/>
                  </a:cubicBezTo>
                  <a:cubicBezTo>
                    <a:pt x="358" y="388"/>
                    <a:pt x="453" y="311"/>
                    <a:pt x="453" y="194"/>
                  </a:cubicBezTo>
                  <a:cubicBezTo>
                    <a:pt x="453"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
            <p:cNvSpPr/>
            <p:nvPr/>
          </p:nvSpPr>
          <p:spPr>
            <a:xfrm>
              <a:off x="595925"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7" y="302"/>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
            <p:cNvSpPr/>
            <p:nvPr/>
          </p:nvSpPr>
          <p:spPr>
            <a:xfrm>
              <a:off x="634025" y="9366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0"/>
                    <a:pt x="211" y="388"/>
                    <a:pt x="259" y="388"/>
                  </a:cubicBezTo>
                  <a:cubicBezTo>
                    <a:pt x="359" y="388"/>
                    <a:pt x="454" y="311"/>
                    <a:pt x="455" y="194"/>
                  </a:cubicBezTo>
                  <a:cubicBezTo>
                    <a:pt x="455" y="87"/>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
            <p:cNvSpPr/>
            <p:nvPr/>
          </p:nvSpPr>
          <p:spPr>
            <a:xfrm>
              <a:off x="673775" y="9366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
            <p:cNvSpPr/>
            <p:nvPr/>
          </p:nvSpPr>
          <p:spPr>
            <a:xfrm>
              <a:off x="715200" y="936550"/>
              <a:ext cx="9725" cy="9725"/>
            </a:xfrm>
            <a:custGeom>
              <a:avLst/>
              <a:gdLst/>
              <a:ahLst/>
              <a:cxnLst/>
              <a:rect l="l" t="t" r="r" b="b"/>
              <a:pathLst>
                <a:path w="389" h="389" extrusionOk="0">
                  <a:moveTo>
                    <a:pt x="194" y="1"/>
                  </a:moveTo>
                  <a:cubicBezTo>
                    <a:pt x="86" y="1"/>
                    <a:pt x="0" y="87"/>
                    <a:pt x="0" y="195"/>
                  </a:cubicBezTo>
                  <a:cubicBezTo>
                    <a:pt x="0" y="302"/>
                    <a:pt x="86"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
            <p:cNvSpPr/>
            <p:nvPr/>
          </p:nvSpPr>
          <p:spPr>
            <a:xfrm>
              <a:off x="753300" y="9366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0"/>
                    <a:pt x="211" y="388"/>
                    <a:pt x="259" y="388"/>
                  </a:cubicBezTo>
                  <a:cubicBezTo>
                    <a:pt x="359" y="388"/>
                    <a:pt x="454" y="311"/>
                    <a:pt x="454" y="194"/>
                  </a:cubicBezTo>
                  <a:cubicBezTo>
                    <a:pt x="454"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
            <p:cNvSpPr/>
            <p:nvPr/>
          </p:nvSpPr>
          <p:spPr>
            <a:xfrm>
              <a:off x="794700"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
            <p:cNvSpPr/>
            <p:nvPr/>
          </p:nvSpPr>
          <p:spPr>
            <a:xfrm>
              <a:off x="832825" y="9366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0"/>
                    <a:pt x="210" y="388"/>
                    <a:pt x="258" y="388"/>
                  </a:cubicBezTo>
                  <a:cubicBezTo>
                    <a:pt x="358" y="388"/>
                    <a:pt x="453" y="311"/>
                    <a:pt x="453" y="194"/>
                  </a:cubicBezTo>
                  <a:cubicBezTo>
                    <a:pt x="453"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
            <p:cNvSpPr/>
            <p:nvPr/>
          </p:nvSpPr>
          <p:spPr>
            <a:xfrm>
              <a:off x="872575" y="9366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8"/>
                    <a:pt x="122" y="331"/>
                  </a:cubicBezTo>
                  <a:cubicBezTo>
                    <a:pt x="161" y="370"/>
                    <a:pt x="210" y="388"/>
                    <a:pt x="258" y="388"/>
                  </a:cubicBezTo>
                  <a:cubicBezTo>
                    <a:pt x="358" y="388"/>
                    <a:pt x="454" y="311"/>
                    <a:pt x="454" y="194"/>
                  </a:cubicBezTo>
                  <a:cubicBezTo>
                    <a:pt x="454"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
            <p:cNvSpPr/>
            <p:nvPr/>
          </p:nvSpPr>
          <p:spPr>
            <a:xfrm>
              <a:off x="913950" y="936550"/>
              <a:ext cx="9725" cy="9725"/>
            </a:xfrm>
            <a:custGeom>
              <a:avLst/>
              <a:gdLst/>
              <a:ahLst/>
              <a:cxnLst/>
              <a:rect l="l" t="t" r="r" b="b"/>
              <a:pathLst>
                <a:path w="389" h="389" extrusionOk="0">
                  <a:moveTo>
                    <a:pt x="195" y="1"/>
                  </a:moveTo>
                  <a:cubicBezTo>
                    <a:pt x="87" y="1"/>
                    <a:pt x="1" y="87"/>
                    <a:pt x="1" y="195"/>
                  </a:cubicBezTo>
                  <a:cubicBezTo>
                    <a:pt x="1" y="302"/>
                    <a:pt x="87"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
            <p:cNvSpPr/>
            <p:nvPr/>
          </p:nvSpPr>
          <p:spPr>
            <a:xfrm>
              <a:off x="95370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
            <p:cNvSpPr/>
            <p:nvPr/>
          </p:nvSpPr>
          <p:spPr>
            <a:xfrm>
              <a:off x="99345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3" y="389"/>
                    <a:pt x="389" y="302"/>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
            <p:cNvSpPr/>
            <p:nvPr/>
          </p:nvSpPr>
          <p:spPr>
            <a:xfrm>
              <a:off x="10332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
            <p:cNvSpPr/>
            <p:nvPr/>
          </p:nvSpPr>
          <p:spPr>
            <a:xfrm>
              <a:off x="107297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
            <p:cNvSpPr/>
            <p:nvPr/>
          </p:nvSpPr>
          <p:spPr>
            <a:xfrm>
              <a:off x="11127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
            <p:cNvSpPr/>
            <p:nvPr/>
          </p:nvSpPr>
          <p:spPr>
            <a:xfrm>
              <a:off x="1152500"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8" y="302"/>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
            <p:cNvSpPr/>
            <p:nvPr/>
          </p:nvSpPr>
          <p:spPr>
            <a:xfrm>
              <a:off x="1192275" y="936550"/>
              <a:ext cx="9675" cy="9725"/>
            </a:xfrm>
            <a:custGeom>
              <a:avLst/>
              <a:gdLst/>
              <a:ahLst/>
              <a:cxnLst/>
              <a:rect l="l" t="t" r="r" b="b"/>
              <a:pathLst>
                <a:path w="387" h="389" extrusionOk="0">
                  <a:moveTo>
                    <a:pt x="193" y="1"/>
                  </a:moveTo>
                  <a:cubicBezTo>
                    <a:pt x="86" y="1"/>
                    <a:pt x="0" y="87"/>
                    <a:pt x="0" y="195"/>
                  </a:cubicBezTo>
                  <a:cubicBezTo>
                    <a:pt x="0" y="302"/>
                    <a:pt x="86" y="389"/>
                    <a:pt x="193" y="389"/>
                  </a:cubicBezTo>
                  <a:cubicBezTo>
                    <a:pt x="300" y="389"/>
                    <a:pt x="387" y="302"/>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
            <p:cNvSpPr/>
            <p:nvPr/>
          </p:nvSpPr>
          <p:spPr>
            <a:xfrm>
              <a:off x="1232025" y="936550"/>
              <a:ext cx="9675" cy="9725"/>
            </a:xfrm>
            <a:custGeom>
              <a:avLst/>
              <a:gdLst/>
              <a:ahLst/>
              <a:cxnLst/>
              <a:rect l="l" t="t" r="r" b="b"/>
              <a:pathLst>
                <a:path w="387" h="389" extrusionOk="0">
                  <a:moveTo>
                    <a:pt x="194" y="1"/>
                  </a:moveTo>
                  <a:cubicBezTo>
                    <a:pt x="87" y="1"/>
                    <a:pt x="0" y="87"/>
                    <a:pt x="0" y="195"/>
                  </a:cubicBezTo>
                  <a:cubicBezTo>
                    <a:pt x="0" y="302"/>
                    <a:pt x="87" y="389"/>
                    <a:pt x="194" y="389"/>
                  </a:cubicBezTo>
                  <a:cubicBezTo>
                    <a:pt x="300" y="389"/>
                    <a:pt x="387" y="302"/>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
            <p:cNvSpPr/>
            <p:nvPr/>
          </p:nvSpPr>
          <p:spPr>
            <a:xfrm>
              <a:off x="276225" y="902475"/>
              <a:ext cx="11375" cy="9700"/>
            </a:xfrm>
            <a:custGeom>
              <a:avLst/>
              <a:gdLst/>
              <a:ahLst/>
              <a:cxnLst/>
              <a:rect l="l" t="t" r="r" b="b"/>
              <a:pathLst>
                <a:path w="455" h="388" extrusionOk="0">
                  <a:moveTo>
                    <a:pt x="260" y="1"/>
                  </a:moveTo>
                  <a:cubicBezTo>
                    <a:pt x="87" y="1"/>
                    <a:pt x="1" y="209"/>
                    <a:pt x="124" y="331"/>
                  </a:cubicBezTo>
                  <a:cubicBezTo>
                    <a:pt x="163" y="370"/>
                    <a:pt x="211" y="388"/>
                    <a:pt x="259" y="388"/>
                  </a:cubicBezTo>
                  <a:cubicBezTo>
                    <a:pt x="358"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
            <p:cNvSpPr/>
            <p:nvPr/>
          </p:nvSpPr>
          <p:spPr>
            <a:xfrm>
              <a:off x="31762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
            <p:cNvSpPr/>
            <p:nvPr/>
          </p:nvSpPr>
          <p:spPr>
            <a:xfrm>
              <a:off x="355750" y="902450"/>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2"/>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
            <p:cNvSpPr/>
            <p:nvPr/>
          </p:nvSpPr>
          <p:spPr>
            <a:xfrm>
              <a:off x="397125" y="90245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
            <p:cNvSpPr/>
            <p:nvPr/>
          </p:nvSpPr>
          <p:spPr>
            <a:xfrm>
              <a:off x="435250" y="9024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
            <p:cNvSpPr/>
            <p:nvPr/>
          </p:nvSpPr>
          <p:spPr>
            <a:xfrm>
              <a:off x="475000" y="9024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
            <p:cNvSpPr/>
            <p:nvPr/>
          </p:nvSpPr>
          <p:spPr>
            <a:xfrm>
              <a:off x="516425" y="90245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
            <p:cNvSpPr/>
            <p:nvPr/>
          </p:nvSpPr>
          <p:spPr>
            <a:xfrm>
              <a:off x="554500" y="902475"/>
              <a:ext cx="11375" cy="9725"/>
            </a:xfrm>
            <a:custGeom>
              <a:avLst/>
              <a:gdLst/>
              <a:ahLst/>
              <a:cxnLst/>
              <a:rect l="l" t="t" r="r" b="b"/>
              <a:pathLst>
                <a:path w="455" h="389" extrusionOk="0">
                  <a:moveTo>
                    <a:pt x="262" y="1"/>
                  </a:moveTo>
                  <a:cubicBezTo>
                    <a:pt x="87" y="1"/>
                    <a:pt x="1" y="209"/>
                    <a:pt x="124" y="331"/>
                  </a:cubicBezTo>
                  <a:cubicBezTo>
                    <a:pt x="163" y="371"/>
                    <a:pt x="212" y="389"/>
                    <a:pt x="260"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
            <p:cNvSpPr/>
            <p:nvPr/>
          </p:nvSpPr>
          <p:spPr>
            <a:xfrm>
              <a:off x="595925"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
            <p:cNvSpPr/>
            <p:nvPr/>
          </p:nvSpPr>
          <p:spPr>
            <a:xfrm>
              <a:off x="634025" y="9024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
            <p:cNvSpPr/>
            <p:nvPr/>
          </p:nvSpPr>
          <p:spPr>
            <a:xfrm>
              <a:off x="673775" y="9024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
            <p:cNvSpPr/>
            <p:nvPr/>
          </p:nvSpPr>
          <p:spPr>
            <a:xfrm>
              <a:off x="715200" y="90245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
            <p:cNvSpPr/>
            <p:nvPr/>
          </p:nvSpPr>
          <p:spPr>
            <a:xfrm>
              <a:off x="753300" y="9024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
            <p:cNvSpPr/>
            <p:nvPr/>
          </p:nvSpPr>
          <p:spPr>
            <a:xfrm>
              <a:off x="794700"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
            <p:cNvSpPr/>
            <p:nvPr/>
          </p:nvSpPr>
          <p:spPr>
            <a:xfrm>
              <a:off x="832825" y="9024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
            <p:cNvSpPr/>
            <p:nvPr/>
          </p:nvSpPr>
          <p:spPr>
            <a:xfrm>
              <a:off x="872575" y="9024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
            <p:cNvSpPr/>
            <p:nvPr/>
          </p:nvSpPr>
          <p:spPr>
            <a:xfrm>
              <a:off x="913950" y="90245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
            <p:cNvSpPr/>
            <p:nvPr/>
          </p:nvSpPr>
          <p:spPr>
            <a:xfrm>
              <a:off x="95370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
            <p:cNvSpPr/>
            <p:nvPr/>
          </p:nvSpPr>
          <p:spPr>
            <a:xfrm>
              <a:off x="99345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
            <p:cNvSpPr/>
            <p:nvPr/>
          </p:nvSpPr>
          <p:spPr>
            <a:xfrm>
              <a:off x="10332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
            <p:cNvSpPr/>
            <p:nvPr/>
          </p:nvSpPr>
          <p:spPr>
            <a:xfrm>
              <a:off x="107297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
            <p:cNvSpPr/>
            <p:nvPr/>
          </p:nvSpPr>
          <p:spPr>
            <a:xfrm>
              <a:off x="11127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
            <p:cNvSpPr/>
            <p:nvPr/>
          </p:nvSpPr>
          <p:spPr>
            <a:xfrm>
              <a:off x="1152500"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
            <p:cNvSpPr/>
            <p:nvPr/>
          </p:nvSpPr>
          <p:spPr>
            <a:xfrm>
              <a:off x="1192275" y="90245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
            <p:cNvSpPr/>
            <p:nvPr/>
          </p:nvSpPr>
          <p:spPr>
            <a:xfrm>
              <a:off x="1232025" y="90245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
            <p:cNvSpPr/>
            <p:nvPr/>
          </p:nvSpPr>
          <p:spPr>
            <a:xfrm>
              <a:off x="276225" y="868375"/>
              <a:ext cx="11375" cy="9700"/>
            </a:xfrm>
            <a:custGeom>
              <a:avLst/>
              <a:gdLst/>
              <a:ahLst/>
              <a:cxnLst/>
              <a:rect l="l" t="t" r="r" b="b"/>
              <a:pathLst>
                <a:path w="455" h="388" extrusionOk="0">
                  <a:moveTo>
                    <a:pt x="260" y="1"/>
                  </a:moveTo>
                  <a:cubicBezTo>
                    <a:pt x="87" y="1"/>
                    <a:pt x="1" y="208"/>
                    <a:pt x="124" y="331"/>
                  </a:cubicBezTo>
                  <a:cubicBezTo>
                    <a:pt x="163" y="370"/>
                    <a:pt x="211" y="388"/>
                    <a:pt x="259" y="388"/>
                  </a:cubicBezTo>
                  <a:cubicBezTo>
                    <a:pt x="358"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
            <p:cNvSpPr/>
            <p:nvPr/>
          </p:nvSpPr>
          <p:spPr>
            <a:xfrm>
              <a:off x="31762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
            <p:cNvSpPr/>
            <p:nvPr/>
          </p:nvSpPr>
          <p:spPr>
            <a:xfrm>
              <a:off x="355750" y="86835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
            <p:cNvSpPr/>
            <p:nvPr/>
          </p:nvSpPr>
          <p:spPr>
            <a:xfrm>
              <a:off x="397125" y="868350"/>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
            <p:cNvSpPr/>
            <p:nvPr/>
          </p:nvSpPr>
          <p:spPr>
            <a:xfrm>
              <a:off x="435250" y="8683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
            <p:cNvSpPr/>
            <p:nvPr/>
          </p:nvSpPr>
          <p:spPr>
            <a:xfrm>
              <a:off x="475000" y="86837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
            <p:cNvSpPr/>
            <p:nvPr/>
          </p:nvSpPr>
          <p:spPr>
            <a:xfrm>
              <a:off x="516425" y="868350"/>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
            <p:cNvSpPr/>
            <p:nvPr/>
          </p:nvSpPr>
          <p:spPr>
            <a:xfrm>
              <a:off x="554500" y="86837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
            <p:cNvSpPr/>
            <p:nvPr/>
          </p:nvSpPr>
          <p:spPr>
            <a:xfrm>
              <a:off x="595925"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
            <p:cNvSpPr/>
            <p:nvPr/>
          </p:nvSpPr>
          <p:spPr>
            <a:xfrm>
              <a:off x="634025" y="86837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
            <p:cNvSpPr/>
            <p:nvPr/>
          </p:nvSpPr>
          <p:spPr>
            <a:xfrm>
              <a:off x="673775" y="8683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
            <p:cNvSpPr/>
            <p:nvPr/>
          </p:nvSpPr>
          <p:spPr>
            <a:xfrm>
              <a:off x="715200" y="868350"/>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
            <p:cNvSpPr/>
            <p:nvPr/>
          </p:nvSpPr>
          <p:spPr>
            <a:xfrm>
              <a:off x="753300" y="8683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
            <p:cNvSpPr/>
            <p:nvPr/>
          </p:nvSpPr>
          <p:spPr>
            <a:xfrm>
              <a:off x="794700"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
            <p:cNvSpPr/>
            <p:nvPr/>
          </p:nvSpPr>
          <p:spPr>
            <a:xfrm>
              <a:off x="832825" y="8683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
            <p:cNvSpPr/>
            <p:nvPr/>
          </p:nvSpPr>
          <p:spPr>
            <a:xfrm>
              <a:off x="872575" y="86837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
            <p:cNvSpPr/>
            <p:nvPr/>
          </p:nvSpPr>
          <p:spPr>
            <a:xfrm>
              <a:off x="913950" y="868350"/>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
            <p:cNvSpPr/>
            <p:nvPr/>
          </p:nvSpPr>
          <p:spPr>
            <a:xfrm>
              <a:off x="95370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
            <p:cNvSpPr/>
            <p:nvPr/>
          </p:nvSpPr>
          <p:spPr>
            <a:xfrm>
              <a:off x="99345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
            <p:cNvSpPr/>
            <p:nvPr/>
          </p:nvSpPr>
          <p:spPr>
            <a:xfrm>
              <a:off x="10332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
            <p:cNvSpPr/>
            <p:nvPr/>
          </p:nvSpPr>
          <p:spPr>
            <a:xfrm>
              <a:off x="107297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
            <p:cNvSpPr/>
            <p:nvPr/>
          </p:nvSpPr>
          <p:spPr>
            <a:xfrm>
              <a:off x="11127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
            <p:cNvSpPr/>
            <p:nvPr/>
          </p:nvSpPr>
          <p:spPr>
            <a:xfrm>
              <a:off x="1152500"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
            <p:cNvSpPr/>
            <p:nvPr/>
          </p:nvSpPr>
          <p:spPr>
            <a:xfrm>
              <a:off x="1192275" y="868350"/>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
            <p:cNvSpPr/>
            <p:nvPr/>
          </p:nvSpPr>
          <p:spPr>
            <a:xfrm>
              <a:off x="1232025" y="868350"/>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
            <p:cNvSpPr/>
            <p:nvPr/>
          </p:nvSpPr>
          <p:spPr>
            <a:xfrm>
              <a:off x="31762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
            <p:cNvSpPr/>
            <p:nvPr/>
          </p:nvSpPr>
          <p:spPr>
            <a:xfrm>
              <a:off x="355750" y="8342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
            <p:cNvSpPr/>
            <p:nvPr/>
          </p:nvSpPr>
          <p:spPr>
            <a:xfrm>
              <a:off x="397125" y="83422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
            <p:cNvSpPr/>
            <p:nvPr/>
          </p:nvSpPr>
          <p:spPr>
            <a:xfrm>
              <a:off x="435250" y="834275"/>
              <a:ext cx="11350" cy="9725"/>
            </a:xfrm>
            <a:custGeom>
              <a:avLst/>
              <a:gdLst/>
              <a:ahLst/>
              <a:cxnLst/>
              <a:rect l="l" t="t" r="r" b="b"/>
              <a:pathLst>
                <a:path w="454" h="389" extrusionOk="0">
                  <a:moveTo>
                    <a:pt x="260" y="0"/>
                  </a:moveTo>
                  <a:cubicBezTo>
                    <a:pt x="87" y="0"/>
                    <a:pt x="0" y="208"/>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
            <p:cNvSpPr/>
            <p:nvPr/>
          </p:nvSpPr>
          <p:spPr>
            <a:xfrm>
              <a:off x="475025" y="834275"/>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1"/>
                    <a:pt x="210" y="388"/>
                    <a:pt x="258" y="388"/>
                  </a:cubicBezTo>
                  <a:cubicBezTo>
                    <a:pt x="357" y="388"/>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
            <p:cNvSpPr/>
            <p:nvPr/>
          </p:nvSpPr>
          <p:spPr>
            <a:xfrm>
              <a:off x="516425" y="83422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
            <p:cNvSpPr/>
            <p:nvPr/>
          </p:nvSpPr>
          <p:spPr>
            <a:xfrm>
              <a:off x="554525" y="834275"/>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1"/>
                    <a:pt x="211" y="388"/>
                    <a:pt x="258" y="388"/>
                  </a:cubicBezTo>
                  <a:cubicBezTo>
                    <a:pt x="358" y="388"/>
                    <a:pt x="453" y="311"/>
                    <a:pt x="453" y="194"/>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
            <p:cNvSpPr/>
            <p:nvPr/>
          </p:nvSpPr>
          <p:spPr>
            <a:xfrm>
              <a:off x="595925"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
            <p:cNvSpPr/>
            <p:nvPr/>
          </p:nvSpPr>
          <p:spPr>
            <a:xfrm>
              <a:off x="634025" y="834275"/>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1"/>
                    <a:pt x="211" y="388"/>
                    <a:pt x="259" y="388"/>
                  </a:cubicBezTo>
                  <a:cubicBezTo>
                    <a:pt x="359" y="388"/>
                    <a:pt x="454" y="311"/>
                    <a:pt x="455" y="194"/>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
            <p:cNvSpPr/>
            <p:nvPr/>
          </p:nvSpPr>
          <p:spPr>
            <a:xfrm>
              <a:off x="673775" y="83427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
            <p:cNvSpPr/>
            <p:nvPr/>
          </p:nvSpPr>
          <p:spPr>
            <a:xfrm>
              <a:off x="715200" y="83422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
            <p:cNvSpPr/>
            <p:nvPr/>
          </p:nvSpPr>
          <p:spPr>
            <a:xfrm>
              <a:off x="753300" y="834275"/>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8"/>
                    <a:pt x="259" y="388"/>
                  </a:cubicBezTo>
                  <a:cubicBezTo>
                    <a:pt x="359" y="388"/>
                    <a:pt x="454" y="311"/>
                    <a:pt x="454" y="194"/>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
            <p:cNvSpPr/>
            <p:nvPr/>
          </p:nvSpPr>
          <p:spPr>
            <a:xfrm>
              <a:off x="794700"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
            <p:cNvSpPr/>
            <p:nvPr/>
          </p:nvSpPr>
          <p:spPr>
            <a:xfrm>
              <a:off x="832825" y="834275"/>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8"/>
                    <a:pt x="258" y="388"/>
                  </a:cubicBezTo>
                  <a:cubicBezTo>
                    <a:pt x="358" y="388"/>
                    <a:pt x="453" y="311"/>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
            <p:cNvSpPr/>
            <p:nvPr/>
          </p:nvSpPr>
          <p:spPr>
            <a:xfrm>
              <a:off x="872575" y="834225"/>
              <a:ext cx="11350" cy="9750"/>
            </a:xfrm>
            <a:custGeom>
              <a:avLst/>
              <a:gdLst/>
              <a:ahLst/>
              <a:cxnLst/>
              <a:rect l="l" t="t" r="r" b="b"/>
              <a:pathLst>
                <a:path w="454" h="390" extrusionOk="0">
                  <a:moveTo>
                    <a:pt x="260" y="1"/>
                  </a:moveTo>
                  <a:cubicBezTo>
                    <a:pt x="87" y="2"/>
                    <a:pt x="0" y="210"/>
                    <a:pt x="122" y="333"/>
                  </a:cubicBezTo>
                  <a:cubicBezTo>
                    <a:pt x="161" y="372"/>
                    <a:pt x="210" y="389"/>
                    <a:pt x="258" y="389"/>
                  </a:cubicBezTo>
                  <a:cubicBezTo>
                    <a:pt x="358" y="389"/>
                    <a:pt x="454" y="312"/>
                    <a:pt x="454" y="196"/>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
            <p:cNvSpPr/>
            <p:nvPr/>
          </p:nvSpPr>
          <p:spPr>
            <a:xfrm>
              <a:off x="913950" y="83422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
            <p:cNvSpPr/>
            <p:nvPr/>
          </p:nvSpPr>
          <p:spPr>
            <a:xfrm>
              <a:off x="95370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
            <p:cNvSpPr/>
            <p:nvPr/>
          </p:nvSpPr>
          <p:spPr>
            <a:xfrm>
              <a:off x="99345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
            <p:cNvSpPr/>
            <p:nvPr/>
          </p:nvSpPr>
          <p:spPr>
            <a:xfrm>
              <a:off x="10332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
            <p:cNvSpPr/>
            <p:nvPr/>
          </p:nvSpPr>
          <p:spPr>
            <a:xfrm>
              <a:off x="107297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
            <p:cNvSpPr/>
            <p:nvPr/>
          </p:nvSpPr>
          <p:spPr>
            <a:xfrm>
              <a:off x="11127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
            <p:cNvSpPr/>
            <p:nvPr/>
          </p:nvSpPr>
          <p:spPr>
            <a:xfrm>
              <a:off x="1152500"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
            <p:cNvSpPr/>
            <p:nvPr/>
          </p:nvSpPr>
          <p:spPr>
            <a:xfrm>
              <a:off x="1192275" y="83422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
            <p:cNvSpPr/>
            <p:nvPr/>
          </p:nvSpPr>
          <p:spPr>
            <a:xfrm>
              <a:off x="1232025" y="83422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
            <p:cNvSpPr/>
            <p:nvPr/>
          </p:nvSpPr>
          <p:spPr>
            <a:xfrm>
              <a:off x="31762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
            <p:cNvSpPr/>
            <p:nvPr/>
          </p:nvSpPr>
          <p:spPr>
            <a:xfrm>
              <a:off x="355750" y="80012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6"/>
                  </a:cubicBezTo>
                  <a:cubicBezTo>
                    <a:pt x="453" y="88"/>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
            <p:cNvSpPr/>
            <p:nvPr/>
          </p:nvSpPr>
          <p:spPr>
            <a:xfrm>
              <a:off x="397125" y="800125"/>
              <a:ext cx="9725" cy="9725"/>
            </a:xfrm>
            <a:custGeom>
              <a:avLst/>
              <a:gdLst/>
              <a:ahLst/>
              <a:cxnLst/>
              <a:rect l="l" t="t" r="r" b="b"/>
              <a:pathLst>
                <a:path w="389" h="389" extrusionOk="0">
                  <a:moveTo>
                    <a:pt x="195" y="1"/>
                  </a:moveTo>
                  <a:cubicBezTo>
                    <a:pt x="88" y="1"/>
                    <a:pt x="1" y="88"/>
                    <a:pt x="1" y="195"/>
                  </a:cubicBezTo>
                  <a:cubicBezTo>
                    <a:pt x="1" y="302"/>
                    <a:pt x="88"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
            <p:cNvSpPr/>
            <p:nvPr/>
          </p:nvSpPr>
          <p:spPr>
            <a:xfrm>
              <a:off x="435250" y="800175"/>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
            <p:cNvSpPr/>
            <p:nvPr/>
          </p:nvSpPr>
          <p:spPr>
            <a:xfrm>
              <a:off x="475000" y="800175"/>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
            <p:cNvSpPr/>
            <p:nvPr/>
          </p:nvSpPr>
          <p:spPr>
            <a:xfrm>
              <a:off x="516425" y="800125"/>
              <a:ext cx="9675" cy="9725"/>
            </a:xfrm>
            <a:custGeom>
              <a:avLst/>
              <a:gdLst/>
              <a:ahLst/>
              <a:cxnLst/>
              <a:rect l="l" t="t" r="r" b="b"/>
              <a:pathLst>
                <a:path w="387" h="389" extrusionOk="0">
                  <a:moveTo>
                    <a:pt x="193" y="1"/>
                  </a:moveTo>
                  <a:cubicBezTo>
                    <a:pt x="87" y="1"/>
                    <a:pt x="0" y="88"/>
                    <a:pt x="0" y="195"/>
                  </a:cubicBezTo>
                  <a:cubicBezTo>
                    <a:pt x="0" y="302"/>
                    <a:pt x="87" y="389"/>
                    <a:pt x="193" y="389"/>
                  </a:cubicBezTo>
                  <a:cubicBezTo>
                    <a:pt x="301" y="389"/>
                    <a:pt x="387" y="302"/>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
            <p:cNvSpPr/>
            <p:nvPr/>
          </p:nvSpPr>
          <p:spPr>
            <a:xfrm>
              <a:off x="554500" y="800175"/>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
            <p:cNvSpPr/>
            <p:nvPr/>
          </p:nvSpPr>
          <p:spPr>
            <a:xfrm>
              <a:off x="595925"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7" y="302"/>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
            <p:cNvSpPr/>
            <p:nvPr/>
          </p:nvSpPr>
          <p:spPr>
            <a:xfrm>
              <a:off x="634025" y="800175"/>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
            <p:cNvSpPr/>
            <p:nvPr/>
          </p:nvSpPr>
          <p:spPr>
            <a:xfrm>
              <a:off x="673775" y="800175"/>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
            <p:cNvSpPr/>
            <p:nvPr/>
          </p:nvSpPr>
          <p:spPr>
            <a:xfrm>
              <a:off x="715200" y="800125"/>
              <a:ext cx="9725" cy="9725"/>
            </a:xfrm>
            <a:custGeom>
              <a:avLst/>
              <a:gdLst/>
              <a:ahLst/>
              <a:cxnLst/>
              <a:rect l="l" t="t" r="r" b="b"/>
              <a:pathLst>
                <a:path w="389" h="389" extrusionOk="0">
                  <a:moveTo>
                    <a:pt x="194" y="1"/>
                  </a:moveTo>
                  <a:cubicBezTo>
                    <a:pt x="86" y="1"/>
                    <a:pt x="0" y="88"/>
                    <a:pt x="0" y="195"/>
                  </a:cubicBezTo>
                  <a:cubicBezTo>
                    <a:pt x="0" y="302"/>
                    <a:pt x="86"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
            <p:cNvSpPr/>
            <p:nvPr/>
          </p:nvSpPr>
          <p:spPr>
            <a:xfrm>
              <a:off x="753300" y="800175"/>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6"/>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
            <p:cNvSpPr/>
            <p:nvPr/>
          </p:nvSpPr>
          <p:spPr>
            <a:xfrm>
              <a:off x="794700"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
            <p:cNvSpPr/>
            <p:nvPr/>
          </p:nvSpPr>
          <p:spPr>
            <a:xfrm>
              <a:off x="832825" y="800175"/>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6"/>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
            <p:cNvSpPr/>
            <p:nvPr/>
          </p:nvSpPr>
          <p:spPr>
            <a:xfrm>
              <a:off x="872575" y="800125"/>
              <a:ext cx="11350" cy="9750"/>
            </a:xfrm>
            <a:custGeom>
              <a:avLst/>
              <a:gdLst/>
              <a:ahLst/>
              <a:cxnLst/>
              <a:rect l="l" t="t" r="r" b="b"/>
              <a:pathLst>
                <a:path w="454" h="390" extrusionOk="0">
                  <a:moveTo>
                    <a:pt x="260" y="1"/>
                  </a:moveTo>
                  <a:cubicBezTo>
                    <a:pt x="87" y="2"/>
                    <a:pt x="0" y="211"/>
                    <a:pt x="122" y="333"/>
                  </a:cubicBezTo>
                  <a:cubicBezTo>
                    <a:pt x="161" y="372"/>
                    <a:pt x="210" y="389"/>
                    <a:pt x="258" y="389"/>
                  </a:cubicBezTo>
                  <a:cubicBezTo>
                    <a:pt x="358" y="389"/>
                    <a:pt x="454" y="312"/>
                    <a:pt x="454" y="196"/>
                  </a:cubicBezTo>
                  <a:cubicBezTo>
                    <a:pt x="454" y="88"/>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
            <p:cNvSpPr/>
            <p:nvPr/>
          </p:nvSpPr>
          <p:spPr>
            <a:xfrm>
              <a:off x="913950" y="800125"/>
              <a:ext cx="9725" cy="9725"/>
            </a:xfrm>
            <a:custGeom>
              <a:avLst/>
              <a:gdLst/>
              <a:ahLst/>
              <a:cxnLst/>
              <a:rect l="l" t="t" r="r" b="b"/>
              <a:pathLst>
                <a:path w="389" h="389" extrusionOk="0">
                  <a:moveTo>
                    <a:pt x="195" y="1"/>
                  </a:moveTo>
                  <a:cubicBezTo>
                    <a:pt x="87" y="1"/>
                    <a:pt x="1" y="88"/>
                    <a:pt x="1" y="195"/>
                  </a:cubicBezTo>
                  <a:cubicBezTo>
                    <a:pt x="1" y="302"/>
                    <a:pt x="87"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4"/>
            <p:cNvSpPr/>
            <p:nvPr/>
          </p:nvSpPr>
          <p:spPr>
            <a:xfrm>
              <a:off x="95370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
            <p:cNvSpPr/>
            <p:nvPr/>
          </p:nvSpPr>
          <p:spPr>
            <a:xfrm>
              <a:off x="99345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3" y="389"/>
                    <a:pt x="389" y="302"/>
                    <a:pt x="389" y="195"/>
                  </a:cubicBezTo>
                  <a:cubicBezTo>
                    <a:pt x="389" y="88"/>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4"/>
            <p:cNvSpPr/>
            <p:nvPr/>
          </p:nvSpPr>
          <p:spPr>
            <a:xfrm>
              <a:off x="10332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4"/>
            <p:cNvSpPr/>
            <p:nvPr/>
          </p:nvSpPr>
          <p:spPr>
            <a:xfrm>
              <a:off x="107297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4"/>
            <p:cNvSpPr/>
            <p:nvPr/>
          </p:nvSpPr>
          <p:spPr>
            <a:xfrm>
              <a:off x="11127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
            <p:cNvSpPr/>
            <p:nvPr/>
          </p:nvSpPr>
          <p:spPr>
            <a:xfrm>
              <a:off x="1152500"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8" y="302"/>
                    <a:pt x="388" y="195"/>
                  </a:cubicBezTo>
                  <a:cubicBezTo>
                    <a:pt x="388"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
            <p:cNvSpPr/>
            <p:nvPr/>
          </p:nvSpPr>
          <p:spPr>
            <a:xfrm>
              <a:off x="1192275" y="800125"/>
              <a:ext cx="9675" cy="9725"/>
            </a:xfrm>
            <a:custGeom>
              <a:avLst/>
              <a:gdLst/>
              <a:ahLst/>
              <a:cxnLst/>
              <a:rect l="l" t="t" r="r" b="b"/>
              <a:pathLst>
                <a:path w="387" h="389" extrusionOk="0">
                  <a:moveTo>
                    <a:pt x="193" y="1"/>
                  </a:moveTo>
                  <a:cubicBezTo>
                    <a:pt x="86" y="1"/>
                    <a:pt x="0" y="88"/>
                    <a:pt x="0" y="195"/>
                  </a:cubicBezTo>
                  <a:cubicBezTo>
                    <a:pt x="0" y="302"/>
                    <a:pt x="86" y="389"/>
                    <a:pt x="193" y="389"/>
                  </a:cubicBezTo>
                  <a:cubicBezTo>
                    <a:pt x="300" y="389"/>
                    <a:pt x="387" y="302"/>
                    <a:pt x="387" y="195"/>
                  </a:cubicBezTo>
                  <a:cubicBezTo>
                    <a:pt x="387" y="88"/>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
            <p:cNvSpPr/>
            <p:nvPr/>
          </p:nvSpPr>
          <p:spPr>
            <a:xfrm>
              <a:off x="1232025" y="800125"/>
              <a:ext cx="9675" cy="9725"/>
            </a:xfrm>
            <a:custGeom>
              <a:avLst/>
              <a:gdLst/>
              <a:ahLst/>
              <a:cxnLst/>
              <a:rect l="l" t="t" r="r" b="b"/>
              <a:pathLst>
                <a:path w="387" h="389" extrusionOk="0">
                  <a:moveTo>
                    <a:pt x="194" y="1"/>
                  </a:moveTo>
                  <a:cubicBezTo>
                    <a:pt x="87" y="1"/>
                    <a:pt x="0" y="88"/>
                    <a:pt x="0" y="195"/>
                  </a:cubicBezTo>
                  <a:cubicBezTo>
                    <a:pt x="0" y="302"/>
                    <a:pt x="87" y="389"/>
                    <a:pt x="194" y="389"/>
                  </a:cubicBezTo>
                  <a:cubicBezTo>
                    <a:pt x="300" y="389"/>
                    <a:pt x="387" y="302"/>
                    <a:pt x="387" y="195"/>
                  </a:cubicBezTo>
                  <a:cubicBezTo>
                    <a:pt x="387"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
            <p:cNvSpPr/>
            <p:nvPr/>
          </p:nvSpPr>
          <p:spPr>
            <a:xfrm>
              <a:off x="355750" y="76602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2"/>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
            <p:cNvSpPr/>
            <p:nvPr/>
          </p:nvSpPr>
          <p:spPr>
            <a:xfrm>
              <a:off x="397125" y="76602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
            <p:cNvSpPr/>
            <p:nvPr/>
          </p:nvSpPr>
          <p:spPr>
            <a:xfrm>
              <a:off x="435250" y="7660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
            <p:cNvSpPr/>
            <p:nvPr/>
          </p:nvSpPr>
          <p:spPr>
            <a:xfrm>
              <a:off x="475025" y="7660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2"/>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
            <p:cNvSpPr/>
            <p:nvPr/>
          </p:nvSpPr>
          <p:spPr>
            <a:xfrm>
              <a:off x="516425" y="76602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
            <p:cNvSpPr/>
            <p:nvPr/>
          </p:nvSpPr>
          <p:spPr>
            <a:xfrm>
              <a:off x="554525" y="7660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2"/>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
            <p:cNvSpPr/>
            <p:nvPr/>
          </p:nvSpPr>
          <p:spPr>
            <a:xfrm>
              <a:off x="595925"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
            <p:cNvSpPr/>
            <p:nvPr/>
          </p:nvSpPr>
          <p:spPr>
            <a:xfrm>
              <a:off x="634025" y="7660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2"/>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
            <p:cNvSpPr/>
            <p:nvPr/>
          </p:nvSpPr>
          <p:spPr>
            <a:xfrm>
              <a:off x="673775" y="7660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
            <p:cNvSpPr/>
            <p:nvPr/>
          </p:nvSpPr>
          <p:spPr>
            <a:xfrm>
              <a:off x="715200" y="76602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
            <p:cNvSpPr/>
            <p:nvPr/>
          </p:nvSpPr>
          <p:spPr>
            <a:xfrm>
              <a:off x="753300" y="7660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2"/>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
            <p:cNvSpPr/>
            <p:nvPr/>
          </p:nvSpPr>
          <p:spPr>
            <a:xfrm>
              <a:off x="794700" y="76602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
            <p:cNvSpPr/>
            <p:nvPr/>
          </p:nvSpPr>
          <p:spPr>
            <a:xfrm>
              <a:off x="832825" y="7660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2"/>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
            <p:cNvSpPr/>
            <p:nvPr/>
          </p:nvSpPr>
          <p:spPr>
            <a:xfrm>
              <a:off x="872575" y="766025"/>
              <a:ext cx="11350" cy="9725"/>
            </a:xfrm>
            <a:custGeom>
              <a:avLst/>
              <a:gdLst/>
              <a:ahLst/>
              <a:cxnLst/>
              <a:rect l="l" t="t" r="r" b="b"/>
              <a:pathLst>
                <a:path w="454" h="389" extrusionOk="0">
                  <a:moveTo>
                    <a:pt x="260" y="0"/>
                  </a:moveTo>
                  <a:cubicBezTo>
                    <a:pt x="87" y="2"/>
                    <a:pt x="0" y="211"/>
                    <a:pt x="122" y="332"/>
                  </a:cubicBezTo>
                  <a:cubicBezTo>
                    <a:pt x="161" y="371"/>
                    <a:pt x="210" y="389"/>
                    <a:pt x="258" y="389"/>
                  </a:cubicBezTo>
                  <a:cubicBezTo>
                    <a:pt x="358" y="389"/>
                    <a:pt x="454" y="312"/>
                    <a:pt x="454" y="196"/>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
            <p:cNvSpPr/>
            <p:nvPr/>
          </p:nvSpPr>
          <p:spPr>
            <a:xfrm>
              <a:off x="913950" y="76602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
            <p:cNvSpPr/>
            <p:nvPr/>
          </p:nvSpPr>
          <p:spPr>
            <a:xfrm>
              <a:off x="95370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
            <p:cNvSpPr/>
            <p:nvPr/>
          </p:nvSpPr>
          <p:spPr>
            <a:xfrm>
              <a:off x="99345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
            <p:cNvSpPr/>
            <p:nvPr/>
          </p:nvSpPr>
          <p:spPr>
            <a:xfrm>
              <a:off x="10332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
            <p:cNvSpPr/>
            <p:nvPr/>
          </p:nvSpPr>
          <p:spPr>
            <a:xfrm>
              <a:off x="107297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
            <p:cNvSpPr/>
            <p:nvPr/>
          </p:nvSpPr>
          <p:spPr>
            <a:xfrm>
              <a:off x="11127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
            <p:cNvSpPr/>
            <p:nvPr/>
          </p:nvSpPr>
          <p:spPr>
            <a:xfrm>
              <a:off x="1152500"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
            <p:cNvSpPr/>
            <p:nvPr/>
          </p:nvSpPr>
          <p:spPr>
            <a:xfrm>
              <a:off x="1192275" y="76602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
            <p:cNvSpPr/>
            <p:nvPr/>
          </p:nvSpPr>
          <p:spPr>
            <a:xfrm>
              <a:off x="1232025" y="76602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
            <p:cNvSpPr/>
            <p:nvPr/>
          </p:nvSpPr>
          <p:spPr>
            <a:xfrm>
              <a:off x="355750" y="731950"/>
              <a:ext cx="11350" cy="9700"/>
            </a:xfrm>
            <a:custGeom>
              <a:avLst/>
              <a:gdLst/>
              <a:ahLst/>
              <a:cxnLst/>
              <a:rect l="l" t="t" r="r" b="b"/>
              <a:pathLst>
                <a:path w="454" h="388" extrusionOk="0">
                  <a:moveTo>
                    <a:pt x="262" y="1"/>
                  </a:moveTo>
                  <a:cubicBezTo>
                    <a:pt x="261" y="1"/>
                    <a:pt x="260" y="1"/>
                    <a:pt x="259" y="1"/>
                  </a:cubicBezTo>
                  <a:cubicBezTo>
                    <a:pt x="87" y="1"/>
                    <a:pt x="0" y="208"/>
                    <a:pt x="123" y="331"/>
                  </a:cubicBezTo>
                  <a:cubicBezTo>
                    <a:pt x="162" y="370"/>
                    <a:pt x="210" y="388"/>
                    <a:pt x="258" y="388"/>
                  </a:cubicBezTo>
                  <a:cubicBezTo>
                    <a:pt x="357" y="388"/>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
            <p:cNvSpPr/>
            <p:nvPr/>
          </p:nvSpPr>
          <p:spPr>
            <a:xfrm>
              <a:off x="397125" y="731950"/>
              <a:ext cx="9725" cy="9700"/>
            </a:xfrm>
            <a:custGeom>
              <a:avLst/>
              <a:gdLst/>
              <a:ahLst/>
              <a:cxnLst/>
              <a:rect l="l" t="t" r="r" b="b"/>
              <a:pathLst>
                <a:path w="389" h="388" extrusionOk="0">
                  <a:moveTo>
                    <a:pt x="195" y="1"/>
                  </a:moveTo>
                  <a:cubicBezTo>
                    <a:pt x="88" y="1"/>
                    <a:pt x="1" y="87"/>
                    <a:pt x="1" y="195"/>
                  </a:cubicBezTo>
                  <a:cubicBezTo>
                    <a:pt x="1" y="301"/>
                    <a:pt x="88"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
            <p:cNvSpPr/>
            <p:nvPr/>
          </p:nvSpPr>
          <p:spPr>
            <a:xfrm>
              <a:off x="435250" y="7319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
            <p:cNvSpPr/>
            <p:nvPr/>
          </p:nvSpPr>
          <p:spPr>
            <a:xfrm>
              <a:off x="475025" y="7319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
            <p:cNvSpPr/>
            <p:nvPr/>
          </p:nvSpPr>
          <p:spPr>
            <a:xfrm>
              <a:off x="516425" y="7319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
            <p:cNvSpPr/>
            <p:nvPr/>
          </p:nvSpPr>
          <p:spPr>
            <a:xfrm>
              <a:off x="554525" y="7319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
            <p:cNvSpPr/>
            <p:nvPr/>
          </p:nvSpPr>
          <p:spPr>
            <a:xfrm>
              <a:off x="595925"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
            <p:cNvSpPr/>
            <p:nvPr/>
          </p:nvSpPr>
          <p:spPr>
            <a:xfrm>
              <a:off x="634025" y="7319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
            <p:cNvSpPr/>
            <p:nvPr/>
          </p:nvSpPr>
          <p:spPr>
            <a:xfrm>
              <a:off x="673775" y="7319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
            <p:cNvSpPr/>
            <p:nvPr/>
          </p:nvSpPr>
          <p:spPr>
            <a:xfrm>
              <a:off x="715200" y="731950"/>
              <a:ext cx="9725" cy="9700"/>
            </a:xfrm>
            <a:custGeom>
              <a:avLst/>
              <a:gdLst/>
              <a:ahLst/>
              <a:cxnLst/>
              <a:rect l="l" t="t" r="r" b="b"/>
              <a:pathLst>
                <a:path w="389" h="388" extrusionOk="0">
                  <a:moveTo>
                    <a:pt x="194" y="1"/>
                  </a:moveTo>
                  <a:cubicBezTo>
                    <a:pt x="86" y="1"/>
                    <a:pt x="0" y="87"/>
                    <a:pt x="0" y="195"/>
                  </a:cubicBezTo>
                  <a:cubicBezTo>
                    <a:pt x="0" y="301"/>
                    <a:pt x="86" y="387"/>
                    <a:pt x="194" y="387"/>
                  </a:cubicBezTo>
                  <a:cubicBezTo>
                    <a:pt x="300" y="387"/>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
            <p:cNvSpPr/>
            <p:nvPr/>
          </p:nvSpPr>
          <p:spPr>
            <a:xfrm>
              <a:off x="753300" y="7319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
            <p:cNvSpPr/>
            <p:nvPr/>
          </p:nvSpPr>
          <p:spPr>
            <a:xfrm>
              <a:off x="794700" y="731950"/>
              <a:ext cx="9725" cy="9700"/>
            </a:xfrm>
            <a:custGeom>
              <a:avLst/>
              <a:gdLst/>
              <a:ahLst/>
              <a:cxnLst/>
              <a:rect l="l" t="t" r="r" b="b"/>
              <a:pathLst>
                <a:path w="389" h="388" extrusionOk="0">
                  <a:moveTo>
                    <a:pt x="194" y="1"/>
                  </a:moveTo>
                  <a:cubicBezTo>
                    <a:pt x="87" y="1"/>
                    <a:pt x="0" y="87"/>
                    <a:pt x="0" y="195"/>
                  </a:cubicBezTo>
                  <a:cubicBezTo>
                    <a:pt x="0" y="301"/>
                    <a:pt x="87" y="387"/>
                    <a:pt x="194" y="387"/>
                  </a:cubicBezTo>
                  <a:cubicBezTo>
                    <a:pt x="300" y="387"/>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
            <p:cNvSpPr/>
            <p:nvPr/>
          </p:nvSpPr>
          <p:spPr>
            <a:xfrm>
              <a:off x="832825" y="7319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
            <p:cNvSpPr/>
            <p:nvPr/>
          </p:nvSpPr>
          <p:spPr>
            <a:xfrm>
              <a:off x="872575" y="731950"/>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8"/>
                    <a:pt x="258" y="388"/>
                  </a:cubicBezTo>
                  <a:cubicBezTo>
                    <a:pt x="358" y="388"/>
                    <a:pt x="454" y="311"/>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
            <p:cNvSpPr/>
            <p:nvPr/>
          </p:nvSpPr>
          <p:spPr>
            <a:xfrm>
              <a:off x="913950" y="731950"/>
              <a:ext cx="9725" cy="9700"/>
            </a:xfrm>
            <a:custGeom>
              <a:avLst/>
              <a:gdLst/>
              <a:ahLst/>
              <a:cxnLst/>
              <a:rect l="l" t="t" r="r" b="b"/>
              <a:pathLst>
                <a:path w="389" h="388" extrusionOk="0">
                  <a:moveTo>
                    <a:pt x="195" y="1"/>
                  </a:moveTo>
                  <a:cubicBezTo>
                    <a:pt x="87" y="1"/>
                    <a:pt x="1" y="87"/>
                    <a:pt x="1" y="195"/>
                  </a:cubicBezTo>
                  <a:cubicBezTo>
                    <a:pt x="1" y="301"/>
                    <a:pt x="87"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
            <p:cNvSpPr/>
            <p:nvPr/>
          </p:nvSpPr>
          <p:spPr>
            <a:xfrm>
              <a:off x="95370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
            <p:cNvSpPr/>
            <p:nvPr/>
          </p:nvSpPr>
          <p:spPr>
            <a:xfrm>
              <a:off x="99345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3" y="387"/>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
            <p:cNvSpPr/>
            <p:nvPr/>
          </p:nvSpPr>
          <p:spPr>
            <a:xfrm>
              <a:off x="10332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
            <p:cNvSpPr/>
            <p:nvPr/>
          </p:nvSpPr>
          <p:spPr>
            <a:xfrm>
              <a:off x="107297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
            <p:cNvSpPr/>
            <p:nvPr/>
          </p:nvSpPr>
          <p:spPr>
            <a:xfrm>
              <a:off x="11127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
            <p:cNvSpPr/>
            <p:nvPr/>
          </p:nvSpPr>
          <p:spPr>
            <a:xfrm>
              <a:off x="1152500"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
            <p:cNvSpPr/>
            <p:nvPr/>
          </p:nvSpPr>
          <p:spPr>
            <a:xfrm>
              <a:off x="1192275" y="731950"/>
              <a:ext cx="9675" cy="9700"/>
            </a:xfrm>
            <a:custGeom>
              <a:avLst/>
              <a:gdLst/>
              <a:ahLst/>
              <a:cxnLst/>
              <a:rect l="l" t="t" r="r" b="b"/>
              <a:pathLst>
                <a:path w="387" h="388" extrusionOk="0">
                  <a:moveTo>
                    <a:pt x="193" y="1"/>
                  </a:moveTo>
                  <a:cubicBezTo>
                    <a:pt x="86" y="1"/>
                    <a:pt x="0" y="87"/>
                    <a:pt x="0" y="195"/>
                  </a:cubicBezTo>
                  <a:cubicBezTo>
                    <a:pt x="0" y="301"/>
                    <a:pt x="86" y="387"/>
                    <a:pt x="193" y="387"/>
                  </a:cubicBezTo>
                  <a:cubicBezTo>
                    <a:pt x="300" y="387"/>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
            <p:cNvSpPr/>
            <p:nvPr/>
          </p:nvSpPr>
          <p:spPr>
            <a:xfrm>
              <a:off x="1232025" y="7319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4"/>
            <p:cNvSpPr/>
            <p:nvPr/>
          </p:nvSpPr>
          <p:spPr>
            <a:xfrm>
              <a:off x="397125" y="69785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
            <p:cNvSpPr/>
            <p:nvPr/>
          </p:nvSpPr>
          <p:spPr>
            <a:xfrm>
              <a:off x="435250" y="697850"/>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
            <p:cNvSpPr/>
            <p:nvPr/>
          </p:nvSpPr>
          <p:spPr>
            <a:xfrm>
              <a:off x="475000" y="69785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
            <p:cNvSpPr/>
            <p:nvPr/>
          </p:nvSpPr>
          <p:spPr>
            <a:xfrm>
              <a:off x="516425" y="69785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
            <p:cNvSpPr/>
            <p:nvPr/>
          </p:nvSpPr>
          <p:spPr>
            <a:xfrm>
              <a:off x="554500" y="69785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4"/>
            <p:cNvSpPr/>
            <p:nvPr/>
          </p:nvSpPr>
          <p:spPr>
            <a:xfrm>
              <a:off x="595925"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
            <p:cNvSpPr/>
            <p:nvPr/>
          </p:nvSpPr>
          <p:spPr>
            <a:xfrm>
              <a:off x="634025" y="6978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
            <p:cNvSpPr/>
            <p:nvPr/>
          </p:nvSpPr>
          <p:spPr>
            <a:xfrm>
              <a:off x="673775" y="697850"/>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
            <p:cNvSpPr/>
            <p:nvPr/>
          </p:nvSpPr>
          <p:spPr>
            <a:xfrm>
              <a:off x="715200" y="69785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
            <p:cNvSpPr/>
            <p:nvPr/>
          </p:nvSpPr>
          <p:spPr>
            <a:xfrm>
              <a:off x="753300" y="697850"/>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
            <p:cNvSpPr/>
            <p:nvPr/>
          </p:nvSpPr>
          <p:spPr>
            <a:xfrm>
              <a:off x="794700" y="69785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
            <p:cNvSpPr/>
            <p:nvPr/>
          </p:nvSpPr>
          <p:spPr>
            <a:xfrm>
              <a:off x="832825" y="697850"/>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
            <p:cNvSpPr/>
            <p:nvPr/>
          </p:nvSpPr>
          <p:spPr>
            <a:xfrm>
              <a:off x="872575" y="6978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
            <p:cNvSpPr/>
            <p:nvPr/>
          </p:nvSpPr>
          <p:spPr>
            <a:xfrm>
              <a:off x="913950" y="69785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
            <p:cNvSpPr/>
            <p:nvPr/>
          </p:nvSpPr>
          <p:spPr>
            <a:xfrm>
              <a:off x="95370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
            <p:cNvSpPr/>
            <p:nvPr/>
          </p:nvSpPr>
          <p:spPr>
            <a:xfrm>
              <a:off x="99345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
            <p:cNvSpPr/>
            <p:nvPr/>
          </p:nvSpPr>
          <p:spPr>
            <a:xfrm>
              <a:off x="10332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
            <p:cNvSpPr/>
            <p:nvPr/>
          </p:nvSpPr>
          <p:spPr>
            <a:xfrm>
              <a:off x="107297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
            <p:cNvSpPr/>
            <p:nvPr/>
          </p:nvSpPr>
          <p:spPr>
            <a:xfrm>
              <a:off x="11127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
            <p:cNvSpPr/>
            <p:nvPr/>
          </p:nvSpPr>
          <p:spPr>
            <a:xfrm>
              <a:off x="1152500"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
            <p:cNvSpPr/>
            <p:nvPr/>
          </p:nvSpPr>
          <p:spPr>
            <a:xfrm>
              <a:off x="1192275" y="69785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
            <p:cNvSpPr/>
            <p:nvPr/>
          </p:nvSpPr>
          <p:spPr>
            <a:xfrm>
              <a:off x="435250" y="663750"/>
              <a:ext cx="11350" cy="9725"/>
            </a:xfrm>
            <a:custGeom>
              <a:avLst/>
              <a:gdLst/>
              <a:ahLst/>
              <a:cxnLst/>
              <a:rect l="l" t="t" r="r" b="b"/>
              <a:pathLst>
                <a:path w="454" h="389" extrusionOk="0">
                  <a:moveTo>
                    <a:pt x="260" y="0"/>
                  </a:moveTo>
                  <a:cubicBezTo>
                    <a:pt x="87" y="0"/>
                    <a:pt x="0" y="208"/>
                    <a:pt x="123" y="330"/>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
            <p:cNvSpPr/>
            <p:nvPr/>
          </p:nvSpPr>
          <p:spPr>
            <a:xfrm>
              <a:off x="475025"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
            <p:cNvSpPr/>
            <p:nvPr/>
          </p:nvSpPr>
          <p:spPr>
            <a:xfrm>
              <a:off x="514750" y="663750"/>
              <a:ext cx="11350" cy="9700"/>
            </a:xfrm>
            <a:custGeom>
              <a:avLst/>
              <a:gdLst/>
              <a:ahLst/>
              <a:cxnLst/>
              <a:rect l="l" t="t" r="r" b="b"/>
              <a:pathLst>
                <a:path w="454" h="388" extrusionOk="0">
                  <a:moveTo>
                    <a:pt x="263" y="0"/>
                  </a:moveTo>
                  <a:cubicBezTo>
                    <a:pt x="262" y="0"/>
                    <a:pt x="261" y="0"/>
                    <a:pt x="260" y="0"/>
                  </a:cubicBezTo>
                  <a:cubicBezTo>
                    <a:pt x="87" y="0"/>
                    <a:pt x="1" y="208"/>
                    <a:pt x="123" y="330"/>
                  </a:cubicBezTo>
                  <a:cubicBezTo>
                    <a:pt x="163" y="370"/>
                    <a:pt x="211" y="387"/>
                    <a:pt x="258" y="387"/>
                  </a:cubicBezTo>
                  <a:cubicBezTo>
                    <a:pt x="358" y="387"/>
                    <a:pt x="454" y="310"/>
                    <a:pt x="454" y="194"/>
                  </a:cubicBezTo>
                  <a:cubicBezTo>
                    <a:pt x="454" y="87"/>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
            <p:cNvSpPr/>
            <p:nvPr/>
          </p:nvSpPr>
          <p:spPr>
            <a:xfrm>
              <a:off x="554525" y="66375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0"/>
                  </a:cubicBezTo>
                  <a:cubicBezTo>
                    <a:pt x="162" y="370"/>
                    <a:pt x="211" y="388"/>
                    <a:pt x="258" y="388"/>
                  </a:cubicBezTo>
                  <a:cubicBezTo>
                    <a:pt x="358" y="388"/>
                    <a:pt x="453" y="311"/>
                    <a:pt x="453" y="194"/>
                  </a:cubicBezTo>
                  <a:cubicBezTo>
                    <a:pt x="453"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
            <p:cNvSpPr/>
            <p:nvPr/>
          </p:nvSpPr>
          <p:spPr>
            <a:xfrm>
              <a:off x="594250" y="663750"/>
              <a:ext cx="11400" cy="9725"/>
            </a:xfrm>
            <a:custGeom>
              <a:avLst/>
              <a:gdLst/>
              <a:ahLst/>
              <a:cxnLst/>
              <a:rect l="l" t="t" r="r" b="b"/>
              <a:pathLst>
                <a:path w="456" h="389" extrusionOk="0">
                  <a:moveTo>
                    <a:pt x="262" y="0"/>
                  </a:moveTo>
                  <a:cubicBezTo>
                    <a:pt x="87" y="0"/>
                    <a:pt x="1" y="208"/>
                    <a:pt x="124" y="330"/>
                  </a:cubicBezTo>
                  <a:cubicBezTo>
                    <a:pt x="164" y="370"/>
                    <a:pt x="212" y="388"/>
                    <a:pt x="260" y="388"/>
                  </a:cubicBezTo>
                  <a:cubicBezTo>
                    <a:pt x="360" y="388"/>
                    <a:pt x="456" y="311"/>
                    <a:pt x="456" y="194"/>
                  </a:cubicBezTo>
                  <a:cubicBezTo>
                    <a:pt x="456"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
            <p:cNvSpPr/>
            <p:nvPr/>
          </p:nvSpPr>
          <p:spPr>
            <a:xfrm>
              <a:off x="634025" y="66375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0"/>
                  </a:cubicBezTo>
                  <a:cubicBezTo>
                    <a:pt x="163" y="370"/>
                    <a:pt x="211" y="388"/>
                    <a:pt x="259" y="388"/>
                  </a:cubicBezTo>
                  <a:cubicBezTo>
                    <a:pt x="359" y="388"/>
                    <a:pt x="454" y="311"/>
                    <a:pt x="455" y="194"/>
                  </a:cubicBezTo>
                  <a:cubicBezTo>
                    <a:pt x="455" y="87"/>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
            <p:cNvSpPr/>
            <p:nvPr/>
          </p:nvSpPr>
          <p:spPr>
            <a:xfrm>
              <a:off x="673775" y="6637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5"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
            <p:cNvSpPr/>
            <p:nvPr/>
          </p:nvSpPr>
          <p:spPr>
            <a:xfrm>
              <a:off x="713525" y="6637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0"/>
                  </a:cubicBezTo>
                  <a:cubicBezTo>
                    <a:pt x="163" y="370"/>
                    <a:pt x="212" y="388"/>
                    <a:pt x="260" y="388"/>
                  </a:cubicBezTo>
                  <a:cubicBezTo>
                    <a:pt x="360" y="388"/>
                    <a:pt x="455" y="311"/>
                    <a:pt x="455" y="194"/>
                  </a:cubicBezTo>
                  <a:cubicBezTo>
                    <a:pt x="455" y="87"/>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
            <p:cNvSpPr/>
            <p:nvPr/>
          </p:nvSpPr>
          <p:spPr>
            <a:xfrm>
              <a:off x="753300" y="663750"/>
              <a:ext cx="11375" cy="9725"/>
            </a:xfrm>
            <a:custGeom>
              <a:avLst/>
              <a:gdLst/>
              <a:ahLst/>
              <a:cxnLst/>
              <a:rect l="l" t="t" r="r" b="b"/>
              <a:pathLst>
                <a:path w="455" h="389" extrusionOk="0">
                  <a:moveTo>
                    <a:pt x="263" y="0"/>
                  </a:moveTo>
                  <a:cubicBezTo>
                    <a:pt x="262" y="0"/>
                    <a:pt x="261" y="0"/>
                    <a:pt x="260" y="0"/>
                  </a:cubicBezTo>
                  <a:cubicBezTo>
                    <a:pt x="87" y="0"/>
                    <a:pt x="1" y="208"/>
                    <a:pt x="122" y="330"/>
                  </a:cubicBezTo>
                  <a:cubicBezTo>
                    <a:pt x="162" y="370"/>
                    <a:pt x="211" y="388"/>
                    <a:pt x="259" y="388"/>
                  </a:cubicBezTo>
                  <a:cubicBezTo>
                    <a:pt x="359" y="388"/>
                    <a:pt x="454" y="311"/>
                    <a:pt x="454" y="194"/>
                  </a:cubicBezTo>
                  <a:cubicBezTo>
                    <a:pt x="454"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
            <p:cNvSpPr/>
            <p:nvPr/>
          </p:nvSpPr>
          <p:spPr>
            <a:xfrm>
              <a:off x="793075"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0"/>
                  </a:cubicBezTo>
                  <a:cubicBezTo>
                    <a:pt x="161" y="370"/>
                    <a:pt x="210" y="388"/>
                    <a:pt x="258"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
            <p:cNvSpPr/>
            <p:nvPr/>
          </p:nvSpPr>
          <p:spPr>
            <a:xfrm>
              <a:off x="832825" y="663750"/>
              <a:ext cx="11350" cy="9725"/>
            </a:xfrm>
            <a:custGeom>
              <a:avLst/>
              <a:gdLst/>
              <a:ahLst/>
              <a:cxnLst/>
              <a:rect l="l" t="t" r="r" b="b"/>
              <a:pathLst>
                <a:path w="454" h="389" extrusionOk="0">
                  <a:moveTo>
                    <a:pt x="262" y="0"/>
                  </a:moveTo>
                  <a:cubicBezTo>
                    <a:pt x="261" y="0"/>
                    <a:pt x="260" y="0"/>
                    <a:pt x="259" y="0"/>
                  </a:cubicBezTo>
                  <a:cubicBezTo>
                    <a:pt x="87" y="0"/>
                    <a:pt x="0" y="208"/>
                    <a:pt x="122" y="330"/>
                  </a:cubicBezTo>
                  <a:cubicBezTo>
                    <a:pt x="161" y="370"/>
                    <a:pt x="210" y="388"/>
                    <a:pt x="258" y="388"/>
                  </a:cubicBezTo>
                  <a:cubicBezTo>
                    <a:pt x="358" y="388"/>
                    <a:pt x="453" y="311"/>
                    <a:pt x="453" y="194"/>
                  </a:cubicBezTo>
                  <a:cubicBezTo>
                    <a:pt x="453"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
            <p:cNvSpPr/>
            <p:nvPr/>
          </p:nvSpPr>
          <p:spPr>
            <a:xfrm>
              <a:off x="872575" y="663750"/>
              <a:ext cx="11350" cy="9700"/>
            </a:xfrm>
            <a:custGeom>
              <a:avLst/>
              <a:gdLst/>
              <a:ahLst/>
              <a:cxnLst/>
              <a:rect l="l" t="t" r="r" b="b"/>
              <a:pathLst>
                <a:path w="454" h="388" extrusionOk="0">
                  <a:moveTo>
                    <a:pt x="262" y="0"/>
                  </a:moveTo>
                  <a:cubicBezTo>
                    <a:pt x="261" y="0"/>
                    <a:pt x="260" y="0"/>
                    <a:pt x="260" y="0"/>
                  </a:cubicBezTo>
                  <a:cubicBezTo>
                    <a:pt x="87" y="0"/>
                    <a:pt x="0" y="209"/>
                    <a:pt x="123" y="330"/>
                  </a:cubicBezTo>
                  <a:cubicBezTo>
                    <a:pt x="162" y="370"/>
                    <a:pt x="211" y="388"/>
                    <a:pt x="258" y="388"/>
                  </a:cubicBezTo>
                  <a:cubicBezTo>
                    <a:pt x="358" y="388"/>
                    <a:pt x="454" y="310"/>
                    <a:pt x="454" y="194"/>
                  </a:cubicBezTo>
                  <a:cubicBezTo>
                    <a:pt x="454" y="87"/>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
            <p:cNvSpPr/>
            <p:nvPr/>
          </p:nvSpPr>
          <p:spPr>
            <a:xfrm>
              <a:off x="912325" y="663750"/>
              <a:ext cx="11350" cy="9725"/>
            </a:xfrm>
            <a:custGeom>
              <a:avLst/>
              <a:gdLst/>
              <a:ahLst/>
              <a:cxnLst/>
              <a:rect l="l" t="t" r="r" b="b"/>
              <a:pathLst>
                <a:path w="454" h="389" extrusionOk="0">
                  <a:moveTo>
                    <a:pt x="259" y="0"/>
                  </a:moveTo>
                  <a:cubicBezTo>
                    <a:pt x="86" y="0"/>
                    <a:pt x="1" y="208"/>
                    <a:pt x="122" y="330"/>
                  </a:cubicBezTo>
                  <a:cubicBezTo>
                    <a:pt x="162" y="370"/>
                    <a:pt x="211" y="388"/>
                    <a:pt x="258" y="388"/>
                  </a:cubicBezTo>
                  <a:cubicBezTo>
                    <a:pt x="358" y="388"/>
                    <a:pt x="454" y="311"/>
                    <a:pt x="454" y="194"/>
                  </a:cubicBezTo>
                  <a:cubicBezTo>
                    <a:pt x="454" y="86"/>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
            <p:cNvSpPr/>
            <p:nvPr/>
          </p:nvSpPr>
          <p:spPr>
            <a:xfrm>
              <a:off x="952100"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
            <p:cNvSpPr/>
            <p:nvPr/>
          </p:nvSpPr>
          <p:spPr>
            <a:xfrm>
              <a:off x="991825" y="663750"/>
              <a:ext cx="11350" cy="9725"/>
            </a:xfrm>
            <a:custGeom>
              <a:avLst/>
              <a:gdLst/>
              <a:ahLst/>
              <a:cxnLst/>
              <a:rect l="l" t="t" r="r" b="b"/>
              <a:pathLst>
                <a:path w="454" h="389" extrusionOk="0">
                  <a:moveTo>
                    <a:pt x="260" y="0"/>
                  </a:moveTo>
                  <a:cubicBezTo>
                    <a:pt x="87" y="0"/>
                    <a:pt x="1" y="208"/>
                    <a:pt x="124" y="330"/>
                  </a:cubicBezTo>
                  <a:cubicBezTo>
                    <a:pt x="163" y="370"/>
                    <a:pt x="211" y="388"/>
                    <a:pt x="259" y="388"/>
                  </a:cubicBezTo>
                  <a:cubicBezTo>
                    <a:pt x="359" y="388"/>
                    <a:pt x="454" y="311"/>
                    <a:pt x="454" y="194"/>
                  </a:cubicBezTo>
                  <a:cubicBezTo>
                    <a:pt x="454" y="86"/>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4"/>
            <p:cNvSpPr/>
            <p:nvPr/>
          </p:nvSpPr>
          <p:spPr>
            <a:xfrm>
              <a:off x="1031600" y="663750"/>
              <a:ext cx="11375" cy="9725"/>
            </a:xfrm>
            <a:custGeom>
              <a:avLst/>
              <a:gdLst/>
              <a:ahLst/>
              <a:cxnLst/>
              <a:rect l="l" t="t" r="r" b="b"/>
              <a:pathLst>
                <a:path w="455" h="389" extrusionOk="0">
                  <a:moveTo>
                    <a:pt x="263" y="0"/>
                  </a:moveTo>
                  <a:cubicBezTo>
                    <a:pt x="262" y="0"/>
                    <a:pt x="262" y="0"/>
                    <a:pt x="261" y="0"/>
                  </a:cubicBezTo>
                  <a:cubicBezTo>
                    <a:pt x="260" y="0"/>
                    <a:pt x="259" y="0"/>
                    <a:pt x="259" y="0"/>
                  </a:cubicBezTo>
                  <a:cubicBezTo>
                    <a:pt x="87" y="0"/>
                    <a:pt x="0" y="208"/>
                    <a:pt x="123" y="330"/>
                  </a:cubicBezTo>
                  <a:cubicBezTo>
                    <a:pt x="162" y="370"/>
                    <a:pt x="211" y="388"/>
                    <a:pt x="259" y="388"/>
                  </a:cubicBezTo>
                  <a:cubicBezTo>
                    <a:pt x="358" y="388"/>
                    <a:pt x="454" y="311"/>
                    <a:pt x="455" y="194"/>
                  </a:cubicBezTo>
                  <a:cubicBezTo>
                    <a:pt x="455"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4"/>
            <p:cNvSpPr/>
            <p:nvPr/>
          </p:nvSpPr>
          <p:spPr>
            <a:xfrm>
              <a:off x="1071350" y="663750"/>
              <a:ext cx="11350" cy="9725"/>
            </a:xfrm>
            <a:custGeom>
              <a:avLst/>
              <a:gdLst/>
              <a:ahLst/>
              <a:cxnLst/>
              <a:rect l="l" t="t" r="r" b="b"/>
              <a:pathLst>
                <a:path w="454" h="389" extrusionOk="0">
                  <a:moveTo>
                    <a:pt x="262" y="0"/>
                  </a:moveTo>
                  <a:cubicBezTo>
                    <a:pt x="261" y="0"/>
                    <a:pt x="260" y="0"/>
                    <a:pt x="259" y="0"/>
                  </a:cubicBezTo>
                  <a:cubicBezTo>
                    <a:pt x="86" y="0"/>
                    <a:pt x="0" y="208"/>
                    <a:pt x="123" y="330"/>
                  </a:cubicBezTo>
                  <a:cubicBezTo>
                    <a:pt x="162" y="370"/>
                    <a:pt x="211" y="388"/>
                    <a:pt x="258"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4"/>
            <p:cNvSpPr/>
            <p:nvPr/>
          </p:nvSpPr>
          <p:spPr>
            <a:xfrm>
              <a:off x="1111100"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3" y="330"/>
                  </a:cubicBezTo>
                  <a:cubicBezTo>
                    <a:pt x="162" y="370"/>
                    <a:pt x="211" y="388"/>
                    <a:pt x="259"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
            <p:cNvSpPr/>
            <p:nvPr/>
          </p:nvSpPr>
          <p:spPr>
            <a:xfrm>
              <a:off x="1150850" y="663750"/>
              <a:ext cx="11350" cy="9725"/>
            </a:xfrm>
            <a:custGeom>
              <a:avLst/>
              <a:gdLst/>
              <a:ahLst/>
              <a:cxnLst/>
              <a:rect l="l" t="t" r="r" b="b"/>
              <a:pathLst>
                <a:path w="454" h="389" extrusionOk="0">
                  <a:moveTo>
                    <a:pt x="262" y="0"/>
                  </a:moveTo>
                  <a:cubicBezTo>
                    <a:pt x="261" y="0"/>
                    <a:pt x="260" y="0"/>
                    <a:pt x="259" y="0"/>
                  </a:cubicBezTo>
                  <a:cubicBezTo>
                    <a:pt x="87" y="0"/>
                    <a:pt x="0" y="208"/>
                    <a:pt x="123" y="330"/>
                  </a:cubicBezTo>
                  <a:cubicBezTo>
                    <a:pt x="163" y="370"/>
                    <a:pt x="212" y="388"/>
                    <a:pt x="259" y="388"/>
                  </a:cubicBezTo>
                  <a:cubicBezTo>
                    <a:pt x="359" y="388"/>
                    <a:pt x="454" y="311"/>
                    <a:pt x="454" y="194"/>
                  </a:cubicBezTo>
                  <a:cubicBezTo>
                    <a:pt x="454"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
            <p:cNvSpPr/>
            <p:nvPr/>
          </p:nvSpPr>
          <p:spPr>
            <a:xfrm>
              <a:off x="475000"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
            <p:cNvSpPr/>
            <p:nvPr/>
          </p:nvSpPr>
          <p:spPr>
            <a:xfrm>
              <a:off x="514750" y="629625"/>
              <a:ext cx="11350" cy="9700"/>
            </a:xfrm>
            <a:custGeom>
              <a:avLst/>
              <a:gdLst/>
              <a:ahLst/>
              <a:cxnLst/>
              <a:rect l="l" t="t" r="r" b="b"/>
              <a:pathLst>
                <a:path w="454" h="388" extrusionOk="0">
                  <a:moveTo>
                    <a:pt x="260" y="1"/>
                  </a:moveTo>
                  <a:cubicBezTo>
                    <a:pt x="87" y="1"/>
                    <a:pt x="1" y="208"/>
                    <a:pt x="123" y="331"/>
                  </a:cubicBezTo>
                  <a:cubicBezTo>
                    <a:pt x="163" y="370"/>
                    <a:pt x="212" y="388"/>
                    <a:pt x="259" y="388"/>
                  </a:cubicBezTo>
                  <a:cubicBezTo>
                    <a:pt x="359"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4"/>
            <p:cNvSpPr/>
            <p:nvPr/>
          </p:nvSpPr>
          <p:spPr>
            <a:xfrm>
              <a:off x="554500" y="62962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4"/>
            <p:cNvSpPr/>
            <p:nvPr/>
          </p:nvSpPr>
          <p:spPr>
            <a:xfrm>
              <a:off x="594250" y="6296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2"/>
                    <a:pt x="456"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4"/>
            <p:cNvSpPr/>
            <p:nvPr/>
          </p:nvSpPr>
          <p:spPr>
            <a:xfrm>
              <a:off x="634025" y="6296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4"/>
            <p:cNvSpPr/>
            <p:nvPr/>
          </p:nvSpPr>
          <p:spPr>
            <a:xfrm>
              <a:off x="673775" y="6296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4"/>
            <p:cNvSpPr/>
            <p:nvPr/>
          </p:nvSpPr>
          <p:spPr>
            <a:xfrm>
              <a:off x="713525" y="6296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4"/>
            <p:cNvSpPr/>
            <p:nvPr/>
          </p:nvSpPr>
          <p:spPr>
            <a:xfrm>
              <a:off x="753300" y="6296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
            <p:cNvSpPr/>
            <p:nvPr/>
          </p:nvSpPr>
          <p:spPr>
            <a:xfrm>
              <a:off x="793075" y="6296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
            <p:cNvSpPr/>
            <p:nvPr/>
          </p:nvSpPr>
          <p:spPr>
            <a:xfrm>
              <a:off x="832825" y="6296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
            <p:cNvSpPr/>
            <p:nvPr/>
          </p:nvSpPr>
          <p:spPr>
            <a:xfrm>
              <a:off x="872575" y="629625"/>
              <a:ext cx="11350" cy="9725"/>
            </a:xfrm>
            <a:custGeom>
              <a:avLst/>
              <a:gdLst/>
              <a:ahLst/>
              <a:cxnLst/>
              <a:rect l="l" t="t" r="r" b="b"/>
              <a:pathLst>
                <a:path w="454" h="389" extrusionOk="0">
                  <a:moveTo>
                    <a:pt x="262" y="1"/>
                  </a:moveTo>
                  <a:cubicBezTo>
                    <a:pt x="261" y="1"/>
                    <a:pt x="260" y="1"/>
                    <a:pt x="260" y="1"/>
                  </a:cubicBezTo>
                  <a:cubicBezTo>
                    <a:pt x="85" y="1"/>
                    <a:pt x="0" y="210"/>
                    <a:pt x="123" y="331"/>
                  </a:cubicBezTo>
                  <a:cubicBezTo>
                    <a:pt x="162" y="371"/>
                    <a:pt x="211" y="389"/>
                    <a:pt x="259" y="389"/>
                  </a:cubicBezTo>
                  <a:cubicBezTo>
                    <a:pt x="358" y="389"/>
                    <a:pt x="454" y="312"/>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
            <p:cNvSpPr/>
            <p:nvPr/>
          </p:nvSpPr>
          <p:spPr>
            <a:xfrm>
              <a:off x="912325" y="6296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2"/>
                    <a:pt x="454" y="195"/>
                  </a:cubicBezTo>
                  <a:cubicBezTo>
                    <a:pt x="454" y="87"/>
                    <a:pt x="367" y="1"/>
                    <a:pt x="261" y="1"/>
                  </a:cubicBezTo>
                  <a:cubicBezTo>
                    <a:pt x="261" y="1"/>
                    <a:pt x="260"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4"/>
            <p:cNvSpPr/>
            <p:nvPr/>
          </p:nvSpPr>
          <p:spPr>
            <a:xfrm>
              <a:off x="952075"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4"/>
            <p:cNvSpPr/>
            <p:nvPr/>
          </p:nvSpPr>
          <p:spPr>
            <a:xfrm>
              <a:off x="991825" y="6296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4"/>
            <p:cNvSpPr/>
            <p:nvPr/>
          </p:nvSpPr>
          <p:spPr>
            <a:xfrm>
              <a:off x="1031575" y="6296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60" y="389"/>
                    <a:pt x="456"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4"/>
            <p:cNvSpPr/>
            <p:nvPr/>
          </p:nvSpPr>
          <p:spPr>
            <a:xfrm>
              <a:off x="1071350" y="6296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4"/>
            <p:cNvSpPr/>
            <p:nvPr/>
          </p:nvSpPr>
          <p:spPr>
            <a:xfrm>
              <a:off x="1111100" y="629625"/>
              <a:ext cx="11350" cy="9725"/>
            </a:xfrm>
            <a:custGeom>
              <a:avLst/>
              <a:gdLst/>
              <a:ahLst/>
              <a:cxnLst/>
              <a:rect l="l" t="t" r="r" b="b"/>
              <a:pathLst>
                <a:path w="454" h="389" extrusionOk="0">
                  <a:moveTo>
                    <a:pt x="259" y="1"/>
                  </a:moveTo>
                  <a:cubicBezTo>
                    <a:pt x="87" y="1"/>
                    <a:pt x="0" y="208"/>
                    <a:pt x="123" y="331"/>
                  </a:cubicBezTo>
                  <a:cubicBezTo>
                    <a:pt x="162" y="371"/>
                    <a:pt x="211" y="389"/>
                    <a:pt x="259"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4"/>
            <p:cNvSpPr/>
            <p:nvPr/>
          </p:nvSpPr>
          <p:spPr>
            <a:xfrm>
              <a:off x="514750" y="595525"/>
              <a:ext cx="11350" cy="9700"/>
            </a:xfrm>
            <a:custGeom>
              <a:avLst/>
              <a:gdLst/>
              <a:ahLst/>
              <a:cxnLst/>
              <a:rect l="l" t="t" r="r" b="b"/>
              <a:pathLst>
                <a:path w="454" h="388" extrusionOk="0">
                  <a:moveTo>
                    <a:pt x="263" y="0"/>
                  </a:moveTo>
                  <a:cubicBezTo>
                    <a:pt x="262" y="0"/>
                    <a:pt x="261" y="0"/>
                    <a:pt x="260" y="1"/>
                  </a:cubicBezTo>
                  <a:cubicBezTo>
                    <a:pt x="87" y="1"/>
                    <a:pt x="1" y="208"/>
                    <a:pt x="123" y="331"/>
                  </a:cubicBezTo>
                  <a:cubicBezTo>
                    <a:pt x="163" y="370"/>
                    <a:pt x="211" y="388"/>
                    <a:pt x="258" y="388"/>
                  </a:cubicBezTo>
                  <a:cubicBezTo>
                    <a:pt x="358" y="388"/>
                    <a:pt x="454" y="311"/>
                    <a:pt x="454" y="195"/>
                  </a:cubicBezTo>
                  <a:cubicBezTo>
                    <a:pt x="454" y="88"/>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4"/>
            <p:cNvSpPr/>
            <p:nvPr/>
          </p:nvSpPr>
          <p:spPr>
            <a:xfrm>
              <a:off x="554525" y="595525"/>
              <a:ext cx="11350" cy="9725"/>
            </a:xfrm>
            <a:custGeom>
              <a:avLst/>
              <a:gdLst/>
              <a:ahLst/>
              <a:cxnLst/>
              <a:rect l="l" t="t" r="r" b="b"/>
              <a:pathLst>
                <a:path w="454" h="389" extrusionOk="0">
                  <a:moveTo>
                    <a:pt x="263" y="0"/>
                  </a:moveTo>
                  <a:cubicBezTo>
                    <a:pt x="262" y="0"/>
                    <a:pt x="261" y="0"/>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4"/>
            <p:cNvSpPr/>
            <p:nvPr/>
          </p:nvSpPr>
          <p:spPr>
            <a:xfrm>
              <a:off x="594250" y="5955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1"/>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4"/>
            <p:cNvSpPr/>
            <p:nvPr/>
          </p:nvSpPr>
          <p:spPr>
            <a:xfrm>
              <a:off x="634025" y="595525"/>
              <a:ext cx="11375" cy="9725"/>
            </a:xfrm>
            <a:custGeom>
              <a:avLst/>
              <a:gdLst/>
              <a:ahLst/>
              <a:cxnLst/>
              <a:rect l="l" t="t" r="r" b="b"/>
              <a:pathLst>
                <a:path w="455" h="389" extrusionOk="0">
                  <a:moveTo>
                    <a:pt x="264" y="0"/>
                  </a:moveTo>
                  <a:cubicBezTo>
                    <a:pt x="263" y="0"/>
                    <a:pt x="262" y="0"/>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4"/>
            <p:cNvSpPr/>
            <p:nvPr/>
          </p:nvSpPr>
          <p:spPr>
            <a:xfrm>
              <a:off x="673775" y="5955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4"/>
            <p:cNvSpPr/>
            <p:nvPr/>
          </p:nvSpPr>
          <p:spPr>
            <a:xfrm>
              <a:off x="713525" y="595525"/>
              <a:ext cx="11400" cy="9725"/>
            </a:xfrm>
            <a:custGeom>
              <a:avLst/>
              <a:gdLst/>
              <a:ahLst/>
              <a:cxnLst/>
              <a:rect l="l" t="t" r="r" b="b"/>
              <a:pathLst>
                <a:path w="456" h="389" extrusionOk="0">
                  <a:moveTo>
                    <a:pt x="264" y="0"/>
                  </a:moveTo>
                  <a:cubicBezTo>
                    <a:pt x="263" y="0"/>
                    <a:pt x="262" y="0"/>
                    <a:pt x="261" y="1"/>
                  </a:cubicBezTo>
                  <a:cubicBezTo>
                    <a:pt x="260" y="1"/>
                    <a:pt x="260" y="1"/>
                    <a:pt x="259" y="1"/>
                  </a:cubicBezTo>
                  <a:cubicBezTo>
                    <a:pt x="88" y="1"/>
                    <a:pt x="1" y="209"/>
                    <a:pt x="123" y="331"/>
                  </a:cubicBezTo>
                  <a:cubicBezTo>
                    <a:pt x="163" y="371"/>
                    <a:pt x="212" y="389"/>
                    <a:pt x="260" y="389"/>
                  </a:cubicBezTo>
                  <a:cubicBezTo>
                    <a:pt x="360" y="389"/>
                    <a:pt x="455" y="311"/>
                    <a:pt x="455" y="195"/>
                  </a:cubicBezTo>
                  <a:cubicBezTo>
                    <a:pt x="455" y="88"/>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4"/>
            <p:cNvSpPr/>
            <p:nvPr/>
          </p:nvSpPr>
          <p:spPr>
            <a:xfrm>
              <a:off x="753300" y="595525"/>
              <a:ext cx="11375" cy="9725"/>
            </a:xfrm>
            <a:custGeom>
              <a:avLst/>
              <a:gdLst/>
              <a:ahLst/>
              <a:cxnLst/>
              <a:rect l="l" t="t" r="r" b="b"/>
              <a:pathLst>
                <a:path w="455" h="389" extrusionOk="0">
                  <a:moveTo>
                    <a:pt x="263" y="0"/>
                  </a:moveTo>
                  <a:cubicBezTo>
                    <a:pt x="262" y="0"/>
                    <a:pt x="261" y="0"/>
                    <a:pt x="260" y="1"/>
                  </a:cubicBezTo>
                  <a:cubicBezTo>
                    <a:pt x="87" y="1"/>
                    <a:pt x="1" y="208"/>
                    <a:pt x="122" y="331"/>
                  </a:cubicBezTo>
                  <a:cubicBezTo>
                    <a:pt x="162" y="371"/>
                    <a:pt x="211" y="389"/>
                    <a:pt x="259" y="389"/>
                  </a:cubicBezTo>
                  <a:cubicBezTo>
                    <a:pt x="359" y="389"/>
                    <a:pt x="454" y="311"/>
                    <a:pt x="454" y="195"/>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4"/>
            <p:cNvSpPr/>
            <p:nvPr/>
          </p:nvSpPr>
          <p:spPr>
            <a:xfrm>
              <a:off x="793075" y="595525"/>
              <a:ext cx="11350" cy="9725"/>
            </a:xfrm>
            <a:custGeom>
              <a:avLst/>
              <a:gdLst/>
              <a:ahLst/>
              <a:cxnLst/>
              <a:rect l="l" t="t" r="r" b="b"/>
              <a:pathLst>
                <a:path w="454" h="389" extrusionOk="0">
                  <a:moveTo>
                    <a:pt x="262" y="0"/>
                  </a:moveTo>
                  <a:cubicBezTo>
                    <a:pt x="261" y="0"/>
                    <a:pt x="260" y="0"/>
                    <a:pt x="259" y="1"/>
                  </a:cubicBezTo>
                  <a:cubicBezTo>
                    <a:pt x="259" y="1"/>
                    <a:pt x="258" y="1"/>
                    <a:pt x="257" y="1"/>
                  </a:cubicBezTo>
                  <a:cubicBezTo>
                    <a:pt x="86" y="1"/>
                    <a:pt x="1" y="209"/>
                    <a:pt x="121" y="331"/>
                  </a:cubicBezTo>
                  <a:cubicBezTo>
                    <a:pt x="161" y="371"/>
                    <a:pt x="210" y="389"/>
                    <a:pt x="258" y="389"/>
                  </a:cubicBezTo>
                  <a:cubicBezTo>
                    <a:pt x="358"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4"/>
            <p:cNvSpPr/>
            <p:nvPr/>
          </p:nvSpPr>
          <p:spPr>
            <a:xfrm>
              <a:off x="832825" y="595525"/>
              <a:ext cx="11350" cy="9725"/>
            </a:xfrm>
            <a:custGeom>
              <a:avLst/>
              <a:gdLst/>
              <a:ahLst/>
              <a:cxnLst/>
              <a:rect l="l" t="t" r="r" b="b"/>
              <a:pathLst>
                <a:path w="454" h="389" extrusionOk="0">
                  <a:moveTo>
                    <a:pt x="262" y="0"/>
                  </a:moveTo>
                  <a:cubicBezTo>
                    <a:pt x="261" y="0"/>
                    <a:pt x="260" y="0"/>
                    <a:pt x="259" y="1"/>
                  </a:cubicBezTo>
                  <a:cubicBezTo>
                    <a:pt x="87" y="1"/>
                    <a:pt x="0" y="208"/>
                    <a:pt x="122" y="331"/>
                  </a:cubicBezTo>
                  <a:cubicBezTo>
                    <a:pt x="161" y="371"/>
                    <a:pt x="210" y="389"/>
                    <a:pt x="258" y="389"/>
                  </a:cubicBezTo>
                  <a:cubicBezTo>
                    <a:pt x="358" y="389"/>
                    <a:pt x="453" y="311"/>
                    <a:pt x="453" y="195"/>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4"/>
            <p:cNvSpPr/>
            <p:nvPr/>
          </p:nvSpPr>
          <p:spPr>
            <a:xfrm>
              <a:off x="872575" y="595525"/>
              <a:ext cx="11350" cy="9725"/>
            </a:xfrm>
            <a:custGeom>
              <a:avLst/>
              <a:gdLst/>
              <a:ahLst/>
              <a:cxnLst/>
              <a:rect l="l" t="t" r="r" b="b"/>
              <a:pathLst>
                <a:path w="454" h="389" extrusionOk="0">
                  <a:moveTo>
                    <a:pt x="262" y="0"/>
                  </a:moveTo>
                  <a:cubicBezTo>
                    <a:pt x="261" y="0"/>
                    <a:pt x="260" y="0"/>
                    <a:pt x="260" y="1"/>
                  </a:cubicBezTo>
                  <a:cubicBezTo>
                    <a:pt x="85" y="1"/>
                    <a:pt x="0" y="210"/>
                    <a:pt x="123" y="331"/>
                  </a:cubicBezTo>
                  <a:cubicBezTo>
                    <a:pt x="162" y="371"/>
                    <a:pt x="211" y="389"/>
                    <a:pt x="259" y="389"/>
                  </a:cubicBezTo>
                  <a:cubicBezTo>
                    <a:pt x="358" y="389"/>
                    <a:pt x="454" y="311"/>
                    <a:pt x="454" y="195"/>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4"/>
            <p:cNvSpPr/>
            <p:nvPr/>
          </p:nvSpPr>
          <p:spPr>
            <a:xfrm>
              <a:off x="912325" y="5955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1"/>
                    <a:pt x="454" y="195"/>
                  </a:cubicBezTo>
                  <a:cubicBezTo>
                    <a:pt x="454" y="87"/>
                    <a:pt x="367" y="1"/>
                    <a:pt x="261" y="1"/>
                  </a:cubicBezTo>
                  <a:cubicBezTo>
                    <a:pt x="261" y="1"/>
                    <a:pt x="260"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4"/>
            <p:cNvSpPr/>
            <p:nvPr/>
          </p:nvSpPr>
          <p:spPr>
            <a:xfrm>
              <a:off x="952100" y="595525"/>
              <a:ext cx="11325" cy="9725"/>
            </a:xfrm>
            <a:custGeom>
              <a:avLst/>
              <a:gdLst/>
              <a:ahLst/>
              <a:cxnLst/>
              <a:rect l="l" t="t" r="r" b="b"/>
              <a:pathLst>
                <a:path w="453" h="389" extrusionOk="0">
                  <a:moveTo>
                    <a:pt x="262" y="0"/>
                  </a:moveTo>
                  <a:cubicBezTo>
                    <a:pt x="261" y="0"/>
                    <a:pt x="260" y="0"/>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4"/>
            <p:cNvSpPr/>
            <p:nvPr/>
          </p:nvSpPr>
          <p:spPr>
            <a:xfrm>
              <a:off x="991825" y="5955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4"/>
            <p:cNvSpPr/>
            <p:nvPr/>
          </p:nvSpPr>
          <p:spPr>
            <a:xfrm>
              <a:off x="1031600" y="595525"/>
              <a:ext cx="11375" cy="9725"/>
            </a:xfrm>
            <a:custGeom>
              <a:avLst/>
              <a:gdLst/>
              <a:ahLst/>
              <a:cxnLst/>
              <a:rect l="l" t="t" r="r" b="b"/>
              <a:pathLst>
                <a:path w="455" h="389" extrusionOk="0">
                  <a:moveTo>
                    <a:pt x="263" y="0"/>
                  </a:moveTo>
                  <a:cubicBezTo>
                    <a:pt x="262" y="0"/>
                    <a:pt x="262" y="0"/>
                    <a:pt x="261" y="1"/>
                  </a:cubicBezTo>
                  <a:cubicBezTo>
                    <a:pt x="260" y="1"/>
                    <a:pt x="259" y="1"/>
                    <a:pt x="259" y="1"/>
                  </a:cubicBezTo>
                  <a:cubicBezTo>
                    <a:pt x="87" y="1"/>
                    <a:pt x="0" y="209"/>
                    <a:pt x="123" y="331"/>
                  </a:cubicBezTo>
                  <a:cubicBezTo>
                    <a:pt x="162" y="371"/>
                    <a:pt x="211" y="389"/>
                    <a:pt x="259" y="389"/>
                  </a:cubicBezTo>
                  <a:cubicBezTo>
                    <a:pt x="358" y="389"/>
                    <a:pt x="454" y="311"/>
                    <a:pt x="455" y="195"/>
                  </a:cubicBezTo>
                  <a:cubicBezTo>
                    <a:pt x="455"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4"/>
            <p:cNvSpPr/>
            <p:nvPr/>
          </p:nvSpPr>
          <p:spPr>
            <a:xfrm>
              <a:off x="1071350" y="595525"/>
              <a:ext cx="11350" cy="9725"/>
            </a:xfrm>
            <a:custGeom>
              <a:avLst/>
              <a:gdLst/>
              <a:ahLst/>
              <a:cxnLst/>
              <a:rect l="l" t="t" r="r" b="b"/>
              <a:pathLst>
                <a:path w="454" h="389" extrusionOk="0">
                  <a:moveTo>
                    <a:pt x="262" y="0"/>
                  </a:moveTo>
                  <a:cubicBezTo>
                    <a:pt x="261" y="0"/>
                    <a:pt x="260" y="0"/>
                    <a:pt x="259" y="1"/>
                  </a:cubicBezTo>
                  <a:cubicBezTo>
                    <a:pt x="86" y="1"/>
                    <a:pt x="0" y="208"/>
                    <a:pt x="123" y="331"/>
                  </a:cubicBezTo>
                  <a:cubicBezTo>
                    <a:pt x="162" y="371"/>
                    <a:pt x="211" y="389"/>
                    <a:pt x="258" y="389"/>
                  </a:cubicBezTo>
                  <a:cubicBezTo>
                    <a:pt x="358"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4"/>
            <p:cNvSpPr/>
            <p:nvPr/>
          </p:nvSpPr>
          <p:spPr>
            <a:xfrm>
              <a:off x="594250" y="5614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4"/>
            <p:cNvSpPr/>
            <p:nvPr/>
          </p:nvSpPr>
          <p:spPr>
            <a:xfrm>
              <a:off x="634025" y="56142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4"/>
            <p:cNvSpPr/>
            <p:nvPr/>
          </p:nvSpPr>
          <p:spPr>
            <a:xfrm>
              <a:off x="673775" y="5614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4"/>
            <p:cNvSpPr/>
            <p:nvPr/>
          </p:nvSpPr>
          <p:spPr>
            <a:xfrm>
              <a:off x="713525" y="561425"/>
              <a:ext cx="11400" cy="9725"/>
            </a:xfrm>
            <a:custGeom>
              <a:avLst/>
              <a:gdLst/>
              <a:ahLst/>
              <a:cxnLst/>
              <a:rect l="l" t="t" r="r" b="b"/>
              <a:pathLst>
                <a:path w="456" h="389" extrusionOk="0">
                  <a:moveTo>
                    <a:pt x="261" y="0"/>
                  </a:moveTo>
                  <a:cubicBezTo>
                    <a:pt x="88" y="0"/>
                    <a:pt x="0" y="208"/>
                    <a:pt x="123" y="331"/>
                  </a:cubicBezTo>
                  <a:cubicBezTo>
                    <a:pt x="163" y="371"/>
                    <a:pt x="212" y="388"/>
                    <a:pt x="260" y="388"/>
                  </a:cubicBezTo>
                  <a:cubicBezTo>
                    <a:pt x="360"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4"/>
            <p:cNvSpPr/>
            <p:nvPr/>
          </p:nvSpPr>
          <p:spPr>
            <a:xfrm>
              <a:off x="753300" y="5614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4"/>
            <p:cNvSpPr/>
            <p:nvPr/>
          </p:nvSpPr>
          <p:spPr>
            <a:xfrm>
              <a:off x="793075" y="561425"/>
              <a:ext cx="11350" cy="9725"/>
            </a:xfrm>
            <a:custGeom>
              <a:avLst/>
              <a:gdLst/>
              <a:ahLst/>
              <a:cxnLst/>
              <a:rect l="l" t="t" r="r" b="b"/>
              <a:pathLst>
                <a:path w="454" h="389" extrusionOk="0">
                  <a:moveTo>
                    <a:pt x="259" y="0"/>
                  </a:moveTo>
                  <a:cubicBezTo>
                    <a:pt x="87" y="0"/>
                    <a:pt x="0" y="208"/>
                    <a:pt x="121" y="331"/>
                  </a:cubicBezTo>
                  <a:cubicBezTo>
                    <a:pt x="161" y="371"/>
                    <a:pt x="210" y="388"/>
                    <a:pt x="258" y="388"/>
                  </a:cubicBezTo>
                  <a:cubicBezTo>
                    <a:pt x="358" y="388"/>
                    <a:pt x="453" y="311"/>
                    <a:pt x="453" y="194"/>
                  </a:cubicBezTo>
                  <a:cubicBezTo>
                    <a:pt x="453" y="87"/>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4"/>
            <p:cNvSpPr/>
            <p:nvPr/>
          </p:nvSpPr>
          <p:spPr>
            <a:xfrm>
              <a:off x="832825" y="5614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4"/>
            <p:cNvSpPr/>
            <p:nvPr/>
          </p:nvSpPr>
          <p:spPr>
            <a:xfrm>
              <a:off x="872575" y="561425"/>
              <a:ext cx="11350" cy="9725"/>
            </a:xfrm>
            <a:custGeom>
              <a:avLst/>
              <a:gdLst/>
              <a:ahLst/>
              <a:cxnLst/>
              <a:rect l="l" t="t" r="r" b="b"/>
              <a:pathLst>
                <a:path w="454" h="389" extrusionOk="0">
                  <a:moveTo>
                    <a:pt x="260" y="0"/>
                  </a:moveTo>
                  <a:cubicBezTo>
                    <a:pt x="85" y="0"/>
                    <a:pt x="0" y="209"/>
                    <a:pt x="123" y="332"/>
                  </a:cubicBezTo>
                  <a:cubicBezTo>
                    <a:pt x="163" y="371"/>
                    <a:pt x="211" y="389"/>
                    <a:pt x="259" y="389"/>
                  </a:cubicBezTo>
                  <a:cubicBezTo>
                    <a:pt x="358" y="389"/>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4"/>
            <p:cNvSpPr/>
            <p:nvPr/>
          </p:nvSpPr>
          <p:spPr>
            <a:xfrm>
              <a:off x="912325" y="561425"/>
              <a:ext cx="11350" cy="9725"/>
            </a:xfrm>
            <a:custGeom>
              <a:avLst/>
              <a:gdLst/>
              <a:ahLst/>
              <a:cxnLst/>
              <a:rect l="l" t="t" r="r" b="b"/>
              <a:pathLst>
                <a:path w="454" h="389" extrusionOk="0">
                  <a:moveTo>
                    <a:pt x="259" y="0"/>
                  </a:moveTo>
                  <a:cubicBezTo>
                    <a:pt x="86" y="0"/>
                    <a:pt x="1" y="210"/>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4"/>
            <p:cNvSpPr/>
            <p:nvPr/>
          </p:nvSpPr>
          <p:spPr>
            <a:xfrm>
              <a:off x="952075" y="561425"/>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4"/>
            <p:cNvSpPr/>
            <p:nvPr/>
          </p:nvSpPr>
          <p:spPr>
            <a:xfrm>
              <a:off x="991825" y="5614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4"/>
            <p:cNvSpPr/>
            <p:nvPr/>
          </p:nvSpPr>
          <p:spPr>
            <a:xfrm>
              <a:off x="673775" y="5273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4"/>
            <p:cNvSpPr/>
            <p:nvPr/>
          </p:nvSpPr>
          <p:spPr>
            <a:xfrm>
              <a:off x="713525" y="527300"/>
              <a:ext cx="11400" cy="9750"/>
            </a:xfrm>
            <a:custGeom>
              <a:avLst/>
              <a:gdLst/>
              <a:ahLst/>
              <a:cxnLst/>
              <a:rect l="l" t="t" r="r" b="b"/>
              <a:pathLst>
                <a:path w="456" h="390" extrusionOk="0">
                  <a:moveTo>
                    <a:pt x="261" y="1"/>
                  </a:moveTo>
                  <a:cubicBezTo>
                    <a:pt x="88" y="1"/>
                    <a:pt x="0" y="209"/>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4"/>
            <p:cNvSpPr/>
            <p:nvPr/>
          </p:nvSpPr>
          <p:spPr>
            <a:xfrm>
              <a:off x="753300" y="5273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4"/>
            <p:cNvSpPr/>
            <p:nvPr/>
          </p:nvSpPr>
          <p:spPr>
            <a:xfrm>
              <a:off x="793075" y="527300"/>
              <a:ext cx="11350" cy="9750"/>
            </a:xfrm>
            <a:custGeom>
              <a:avLst/>
              <a:gdLst/>
              <a:ahLst/>
              <a:cxnLst/>
              <a:rect l="l" t="t" r="r" b="b"/>
              <a:pathLst>
                <a:path w="454" h="390" extrusionOk="0">
                  <a:moveTo>
                    <a:pt x="259" y="1"/>
                  </a:moveTo>
                  <a:cubicBezTo>
                    <a:pt x="87" y="1"/>
                    <a:pt x="0" y="209"/>
                    <a:pt x="121" y="331"/>
                  </a:cubicBezTo>
                  <a:cubicBezTo>
                    <a:pt x="161" y="371"/>
                    <a:pt x="210" y="389"/>
                    <a:pt x="258" y="389"/>
                  </a:cubicBezTo>
                  <a:cubicBezTo>
                    <a:pt x="358" y="389"/>
                    <a:pt x="453" y="312"/>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4"/>
            <p:cNvSpPr/>
            <p:nvPr/>
          </p:nvSpPr>
          <p:spPr>
            <a:xfrm>
              <a:off x="832825" y="5273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4"/>
            <p:cNvSpPr/>
            <p:nvPr/>
          </p:nvSpPr>
          <p:spPr>
            <a:xfrm>
              <a:off x="872575" y="527300"/>
              <a:ext cx="11350" cy="9750"/>
            </a:xfrm>
            <a:custGeom>
              <a:avLst/>
              <a:gdLst/>
              <a:ahLst/>
              <a:cxnLst/>
              <a:rect l="l" t="t" r="r" b="b"/>
              <a:pathLst>
                <a:path w="454" h="390" extrusionOk="0">
                  <a:moveTo>
                    <a:pt x="260" y="1"/>
                  </a:moveTo>
                  <a:cubicBezTo>
                    <a:pt x="85" y="1"/>
                    <a:pt x="0" y="210"/>
                    <a:pt x="123" y="333"/>
                  </a:cubicBezTo>
                  <a:cubicBezTo>
                    <a:pt x="163" y="372"/>
                    <a:pt x="211" y="390"/>
                    <a:pt x="259" y="390"/>
                  </a:cubicBezTo>
                  <a:cubicBezTo>
                    <a:pt x="358" y="390"/>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4"/>
            <p:cNvSpPr/>
            <p:nvPr/>
          </p:nvSpPr>
          <p:spPr>
            <a:xfrm>
              <a:off x="912325" y="527300"/>
              <a:ext cx="11350" cy="9750"/>
            </a:xfrm>
            <a:custGeom>
              <a:avLst/>
              <a:gdLst/>
              <a:ahLst/>
              <a:cxnLst/>
              <a:rect l="l" t="t" r="r" b="b"/>
              <a:pathLst>
                <a:path w="454" h="390" extrusionOk="0">
                  <a:moveTo>
                    <a:pt x="261" y="1"/>
                  </a:moveTo>
                  <a:cubicBezTo>
                    <a:pt x="87" y="1"/>
                    <a:pt x="1" y="210"/>
                    <a:pt x="122" y="333"/>
                  </a:cubicBezTo>
                  <a:cubicBezTo>
                    <a:pt x="161" y="372"/>
                    <a:pt x="210" y="390"/>
                    <a:pt x="258" y="390"/>
                  </a:cubicBezTo>
                  <a:cubicBezTo>
                    <a:pt x="358" y="390"/>
                    <a:pt x="454" y="312"/>
                    <a:pt x="454" y="195"/>
                  </a:cubicBezTo>
                  <a:cubicBezTo>
                    <a:pt x="454"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4"/>
            <p:cNvSpPr/>
            <p:nvPr/>
          </p:nvSpPr>
          <p:spPr>
            <a:xfrm>
              <a:off x="594250" y="1584550"/>
              <a:ext cx="11400" cy="9725"/>
            </a:xfrm>
            <a:custGeom>
              <a:avLst/>
              <a:gdLst/>
              <a:ahLst/>
              <a:cxnLst/>
              <a:rect l="l" t="t" r="r" b="b"/>
              <a:pathLst>
                <a:path w="456" h="389" extrusionOk="0">
                  <a:moveTo>
                    <a:pt x="262" y="0"/>
                  </a:moveTo>
                  <a:cubicBezTo>
                    <a:pt x="87" y="0"/>
                    <a:pt x="1" y="209"/>
                    <a:pt x="124" y="330"/>
                  </a:cubicBezTo>
                  <a:cubicBezTo>
                    <a:pt x="164" y="370"/>
                    <a:pt x="212" y="388"/>
                    <a:pt x="260" y="388"/>
                  </a:cubicBezTo>
                  <a:cubicBezTo>
                    <a:pt x="360" y="388"/>
                    <a:pt x="456" y="311"/>
                    <a:pt x="456" y="194"/>
                  </a:cubicBezTo>
                  <a:cubicBezTo>
                    <a:pt x="454"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4"/>
            <p:cNvSpPr/>
            <p:nvPr/>
          </p:nvSpPr>
          <p:spPr>
            <a:xfrm>
              <a:off x="634025" y="15845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4"/>
            <p:cNvSpPr/>
            <p:nvPr/>
          </p:nvSpPr>
          <p:spPr>
            <a:xfrm>
              <a:off x="673775" y="1584550"/>
              <a:ext cx="11375" cy="9725"/>
            </a:xfrm>
            <a:custGeom>
              <a:avLst/>
              <a:gdLst/>
              <a:ahLst/>
              <a:cxnLst/>
              <a:rect l="l" t="t" r="r" b="b"/>
              <a:pathLst>
                <a:path w="455" h="389" extrusionOk="0">
                  <a:moveTo>
                    <a:pt x="261" y="0"/>
                  </a:moveTo>
                  <a:cubicBezTo>
                    <a:pt x="88" y="0"/>
                    <a:pt x="0" y="209"/>
                    <a:pt x="123" y="330"/>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4"/>
            <p:cNvSpPr/>
            <p:nvPr/>
          </p:nvSpPr>
          <p:spPr>
            <a:xfrm>
              <a:off x="713525" y="1584550"/>
              <a:ext cx="11400" cy="9725"/>
            </a:xfrm>
            <a:custGeom>
              <a:avLst/>
              <a:gdLst/>
              <a:ahLst/>
              <a:cxnLst/>
              <a:rect l="l" t="t" r="r" b="b"/>
              <a:pathLst>
                <a:path w="456" h="389" extrusionOk="0">
                  <a:moveTo>
                    <a:pt x="261" y="0"/>
                  </a:moveTo>
                  <a:cubicBezTo>
                    <a:pt x="88" y="0"/>
                    <a:pt x="0" y="208"/>
                    <a:pt x="123" y="330"/>
                  </a:cubicBezTo>
                  <a:cubicBezTo>
                    <a:pt x="163" y="370"/>
                    <a:pt x="212" y="388"/>
                    <a:pt x="260" y="388"/>
                  </a:cubicBezTo>
                  <a:cubicBezTo>
                    <a:pt x="360" y="388"/>
                    <a:pt x="455" y="311"/>
                    <a:pt x="455" y="194"/>
                  </a:cubicBezTo>
                  <a:cubicBezTo>
                    <a:pt x="455"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4"/>
            <p:cNvSpPr/>
            <p:nvPr/>
          </p:nvSpPr>
          <p:spPr>
            <a:xfrm>
              <a:off x="753300" y="1584550"/>
              <a:ext cx="11375" cy="9725"/>
            </a:xfrm>
            <a:custGeom>
              <a:avLst/>
              <a:gdLst/>
              <a:ahLst/>
              <a:cxnLst/>
              <a:rect l="l" t="t" r="r" b="b"/>
              <a:pathLst>
                <a:path w="455" h="389" extrusionOk="0">
                  <a:moveTo>
                    <a:pt x="260" y="0"/>
                  </a:moveTo>
                  <a:cubicBezTo>
                    <a:pt x="87" y="0"/>
                    <a:pt x="1" y="209"/>
                    <a:pt x="122" y="330"/>
                  </a:cubicBezTo>
                  <a:cubicBezTo>
                    <a:pt x="162" y="370"/>
                    <a:pt x="211" y="388"/>
                    <a:pt x="259" y="388"/>
                  </a:cubicBezTo>
                  <a:cubicBezTo>
                    <a:pt x="359" y="388"/>
                    <a:pt x="454" y="311"/>
                    <a:pt x="454" y="194"/>
                  </a:cubicBezTo>
                  <a:cubicBezTo>
                    <a:pt x="454" y="86"/>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4"/>
            <p:cNvSpPr/>
            <p:nvPr/>
          </p:nvSpPr>
          <p:spPr>
            <a:xfrm>
              <a:off x="793075" y="1584550"/>
              <a:ext cx="11350" cy="9725"/>
            </a:xfrm>
            <a:custGeom>
              <a:avLst/>
              <a:gdLst/>
              <a:ahLst/>
              <a:cxnLst/>
              <a:rect l="l" t="t" r="r" b="b"/>
              <a:pathLst>
                <a:path w="454" h="389" extrusionOk="0">
                  <a:moveTo>
                    <a:pt x="259" y="0"/>
                  </a:moveTo>
                  <a:cubicBezTo>
                    <a:pt x="87" y="0"/>
                    <a:pt x="0" y="208"/>
                    <a:pt x="121" y="330"/>
                  </a:cubicBezTo>
                  <a:cubicBezTo>
                    <a:pt x="161" y="370"/>
                    <a:pt x="210" y="388"/>
                    <a:pt x="258" y="388"/>
                  </a:cubicBezTo>
                  <a:cubicBezTo>
                    <a:pt x="358" y="388"/>
                    <a:pt x="453" y="311"/>
                    <a:pt x="453" y="194"/>
                  </a:cubicBezTo>
                  <a:cubicBezTo>
                    <a:pt x="453" y="86"/>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4"/>
            <p:cNvSpPr/>
            <p:nvPr/>
          </p:nvSpPr>
          <p:spPr>
            <a:xfrm>
              <a:off x="832825" y="1584550"/>
              <a:ext cx="11350" cy="9725"/>
            </a:xfrm>
            <a:custGeom>
              <a:avLst/>
              <a:gdLst/>
              <a:ahLst/>
              <a:cxnLst/>
              <a:rect l="l" t="t" r="r" b="b"/>
              <a:pathLst>
                <a:path w="454" h="389" extrusionOk="0">
                  <a:moveTo>
                    <a:pt x="259" y="0"/>
                  </a:moveTo>
                  <a:cubicBezTo>
                    <a:pt x="87" y="0"/>
                    <a:pt x="0" y="209"/>
                    <a:pt x="122" y="330"/>
                  </a:cubicBezTo>
                  <a:cubicBezTo>
                    <a:pt x="161" y="370"/>
                    <a:pt x="210" y="388"/>
                    <a:pt x="258" y="388"/>
                  </a:cubicBezTo>
                  <a:cubicBezTo>
                    <a:pt x="358" y="388"/>
                    <a:pt x="453" y="311"/>
                    <a:pt x="453" y="194"/>
                  </a:cubicBezTo>
                  <a:cubicBezTo>
                    <a:pt x="453" y="86"/>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4"/>
            <p:cNvSpPr/>
            <p:nvPr/>
          </p:nvSpPr>
          <p:spPr>
            <a:xfrm>
              <a:off x="872575" y="1584550"/>
              <a:ext cx="11350" cy="9725"/>
            </a:xfrm>
            <a:custGeom>
              <a:avLst/>
              <a:gdLst/>
              <a:ahLst/>
              <a:cxnLst/>
              <a:rect l="l" t="t" r="r" b="b"/>
              <a:pathLst>
                <a:path w="454" h="389" extrusionOk="0">
                  <a:moveTo>
                    <a:pt x="260" y="0"/>
                  </a:moveTo>
                  <a:cubicBezTo>
                    <a:pt x="87" y="0"/>
                    <a:pt x="0" y="208"/>
                    <a:pt x="122" y="330"/>
                  </a:cubicBezTo>
                  <a:cubicBezTo>
                    <a:pt x="161" y="370"/>
                    <a:pt x="210" y="388"/>
                    <a:pt x="258"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4"/>
            <p:cNvSpPr/>
            <p:nvPr/>
          </p:nvSpPr>
          <p:spPr>
            <a:xfrm>
              <a:off x="912325" y="1584550"/>
              <a:ext cx="11350" cy="9725"/>
            </a:xfrm>
            <a:custGeom>
              <a:avLst/>
              <a:gdLst/>
              <a:ahLst/>
              <a:cxnLst/>
              <a:rect l="l" t="t" r="r" b="b"/>
              <a:pathLst>
                <a:path w="454" h="389" extrusionOk="0">
                  <a:moveTo>
                    <a:pt x="260" y="0"/>
                  </a:moveTo>
                  <a:cubicBezTo>
                    <a:pt x="87" y="0"/>
                    <a:pt x="1" y="209"/>
                    <a:pt x="123" y="330"/>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4"/>
            <p:cNvSpPr/>
            <p:nvPr/>
          </p:nvSpPr>
          <p:spPr>
            <a:xfrm>
              <a:off x="952075" y="1584550"/>
              <a:ext cx="11350" cy="9725"/>
            </a:xfrm>
            <a:custGeom>
              <a:avLst/>
              <a:gdLst/>
              <a:ahLst/>
              <a:cxnLst/>
              <a:rect l="l" t="t" r="r" b="b"/>
              <a:pathLst>
                <a:path w="454" h="389" extrusionOk="0">
                  <a:moveTo>
                    <a:pt x="260" y="0"/>
                  </a:moveTo>
                  <a:cubicBezTo>
                    <a:pt x="87" y="0"/>
                    <a:pt x="1" y="208"/>
                    <a:pt x="122" y="330"/>
                  </a:cubicBezTo>
                  <a:cubicBezTo>
                    <a:pt x="162"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4"/>
            <p:cNvSpPr/>
            <p:nvPr/>
          </p:nvSpPr>
          <p:spPr>
            <a:xfrm>
              <a:off x="991825" y="1584550"/>
              <a:ext cx="11350" cy="9725"/>
            </a:xfrm>
            <a:custGeom>
              <a:avLst/>
              <a:gdLst/>
              <a:ahLst/>
              <a:cxnLst/>
              <a:rect l="l" t="t" r="r" b="b"/>
              <a:pathLst>
                <a:path w="454" h="389" extrusionOk="0">
                  <a:moveTo>
                    <a:pt x="260" y="0"/>
                  </a:moveTo>
                  <a:cubicBezTo>
                    <a:pt x="87" y="0"/>
                    <a:pt x="1" y="209"/>
                    <a:pt x="124" y="330"/>
                  </a:cubicBezTo>
                  <a:cubicBezTo>
                    <a:pt x="163" y="370"/>
                    <a:pt x="211" y="388"/>
                    <a:pt x="259" y="388"/>
                  </a:cubicBezTo>
                  <a:cubicBezTo>
                    <a:pt x="359" y="388"/>
                    <a:pt x="454" y="311"/>
                    <a:pt x="454" y="194"/>
                  </a:cubicBezTo>
                  <a:cubicBezTo>
                    <a:pt x="454" y="86"/>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4"/>
            <p:cNvSpPr/>
            <p:nvPr/>
          </p:nvSpPr>
          <p:spPr>
            <a:xfrm>
              <a:off x="514750" y="1550425"/>
              <a:ext cx="11350" cy="9725"/>
            </a:xfrm>
            <a:custGeom>
              <a:avLst/>
              <a:gdLst/>
              <a:ahLst/>
              <a:cxnLst/>
              <a:rect l="l" t="t" r="r" b="b"/>
              <a:pathLst>
                <a:path w="454" h="389" extrusionOk="0">
                  <a:moveTo>
                    <a:pt x="260" y="1"/>
                  </a:moveTo>
                  <a:cubicBezTo>
                    <a:pt x="87" y="1"/>
                    <a:pt x="1" y="208"/>
                    <a:pt x="123" y="331"/>
                  </a:cubicBezTo>
                  <a:cubicBezTo>
                    <a:pt x="163" y="371"/>
                    <a:pt x="211" y="388"/>
                    <a:pt x="259" y="388"/>
                  </a:cubicBezTo>
                  <a:cubicBezTo>
                    <a:pt x="358" y="388"/>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4"/>
            <p:cNvSpPr/>
            <p:nvPr/>
          </p:nvSpPr>
          <p:spPr>
            <a:xfrm>
              <a:off x="554500" y="1550425"/>
              <a:ext cx="11375" cy="9725"/>
            </a:xfrm>
            <a:custGeom>
              <a:avLst/>
              <a:gdLst/>
              <a:ahLst/>
              <a:cxnLst/>
              <a:rect l="l" t="t" r="r" b="b"/>
              <a:pathLst>
                <a:path w="455" h="389" extrusionOk="0">
                  <a:moveTo>
                    <a:pt x="262" y="1"/>
                  </a:moveTo>
                  <a:cubicBezTo>
                    <a:pt x="87" y="1"/>
                    <a:pt x="1" y="208"/>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4"/>
            <p:cNvSpPr/>
            <p:nvPr/>
          </p:nvSpPr>
          <p:spPr>
            <a:xfrm>
              <a:off x="594250" y="15504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4"/>
            <p:cNvSpPr/>
            <p:nvPr/>
          </p:nvSpPr>
          <p:spPr>
            <a:xfrm>
              <a:off x="634025" y="1550425"/>
              <a:ext cx="11375" cy="9725"/>
            </a:xfrm>
            <a:custGeom>
              <a:avLst/>
              <a:gdLst/>
              <a:ahLst/>
              <a:cxnLst/>
              <a:rect l="l" t="t" r="r" b="b"/>
              <a:pathLst>
                <a:path w="455" h="389" extrusionOk="0">
                  <a:moveTo>
                    <a:pt x="261" y="1"/>
                  </a:moveTo>
                  <a:cubicBezTo>
                    <a:pt x="88" y="1"/>
                    <a:pt x="0" y="208"/>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4"/>
            <p:cNvSpPr/>
            <p:nvPr/>
          </p:nvSpPr>
          <p:spPr>
            <a:xfrm>
              <a:off x="673775" y="15504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4"/>
            <p:cNvSpPr/>
            <p:nvPr/>
          </p:nvSpPr>
          <p:spPr>
            <a:xfrm>
              <a:off x="673775" y="16186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4"/>
            <p:cNvSpPr/>
            <p:nvPr/>
          </p:nvSpPr>
          <p:spPr>
            <a:xfrm>
              <a:off x="713525" y="16186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1"/>
                  </a:cubicBezTo>
                  <a:cubicBezTo>
                    <a:pt x="163" y="371"/>
                    <a:pt x="212" y="388"/>
                    <a:pt x="260" y="388"/>
                  </a:cubicBezTo>
                  <a:cubicBezTo>
                    <a:pt x="360" y="388"/>
                    <a:pt x="455" y="311"/>
                    <a:pt x="455" y="194"/>
                  </a:cubicBezTo>
                  <a:cubicBezTo>
                    <a:pt x="455" y="88"/>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4"/>
            <p:cNvSpPr/>
            <p:nvPr/>
          </p:nvSpPr>
          <p:spPr>
            <a:xfrm>
              <a:off x="753300" y="1618650"/>
              <a:ext cx="11375" cy="9725"/>
            </a:xfrm>
            <a:custGeom>
              <a:avLst/>
              <a:gdLst/>
              <a:ahLst/>
              <a:cxnLst/>
              <a:rect l="l" t="t" r="r" b="b"/>
              <a:pathLst>
                <a:path w="455" h="389" extrusionOk="0">
                  <a:moveTo>
                    <a:pt x="260" y="0"/>
                  </a:moveTo>
                  <a:cubicBezTo>
                    <a:pt x="87" y="0"/>
                    <a:pt x="1" y="208"/>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4"/>
            <p:cNvSpPr/>
            <p:nvPr/>
          </p:nvSpPr>
          <p:spPr>
            <a:xfrm>
              <a:off x="793075" y="16186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1"/>
                  </a:cubicBezTo>
                  <a:cubicBezTo>
                    <a:pt x="161" y="371"/>
                    <a:pt x="210" y="388"/>
                    <a:pt x="258" y="388"/>
                  </a:cubicBezTo>
                  <a:cubicBezTo>
                    <a:pt x="358" y="388"/>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4"/>
            <p:cNvSpPr/>
            <p:nvPr/>
          </p:nvSpPr>
          <p:spPr>
            <a:xfrm>
              <a:off x="832825" y="1618650"/>
              <a:ext cx="11350" cy="9725"/>
            </a:xfrm>
            <a:custGeom>
              <a:avLst/>
              <a:gdLst/>
              <a:ahLst/>
              <a:cxnLst/>
              <a:rect l="l" t="t" r="r" b="b"/>
              <a:pathLst>
                <a:path w="454" h="389" extrusionOk="0">
                  <a:moveTo>
                    <a:pt x="259" y="0"/>
                  </a:moveTo>
                  <a:cubicBezTo>
                    <a:pt x="87" y="0"/>
                    <a:pt x="0" y="208"/>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4"/>
            <p:cNvSpPr/>
            <p:nvPr/>
          </p:nvSpPr>
          <p:spPr>
            <a:xfrm>
              <a:off x="872575" y="16186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4"/>
            <p:cNvSpPr/>
            <p:nvPr/>
          </p:nvSpPr>
          <p:spPr>
            <a:xfrm>
              <a:off x="912325" y="1618650"/>
              <a:ext cx="11350" cy="9725"/>
            </a:xfrm>
            <a:custGeom>
              <a:avLst/>
              <a:gdLst/>
              <a:ahLst/>
              <a:cxnLst/>
              <a:rect l="l" t="t" r="r" b="b"/>
              <a:pathLst>
                <a:path w="454" h="389" extrusionOk="0">
                  <a:moveTo>
                    <a:pt x="259" y="0"/>
                  </a:moveTo>
                  <a:cubicBezTo>
                    <a:pt x="86" y="0"/>
                    <a:pt x="1" y="208"/>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4"/>
            <p:cNvSpPr/>
            <p:nvPr/>
          </p:nvSpPr>
          <p:spPr>
            <a:xfrm>
              <a:off x="713525" y="15504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4"/>
            <p:cNvSpPr/>
            <p:nvPr/>
          </p:nvSpPr>
          <p:spPr>
            <a:xfrm>
              <a:off x="753300" y="1550425"/>
              <a:ext cx="11375" cy="9725"/>
            </a:xfrm>
            <a:custGeom>
              <a:avLst/>
              <a:gdLst/>
              <a:ahLst/>
              <a:cxnLst/>
              <a:rect l="l" t="t" r="r" b="b"/>
              <a:pathLst>
                <a:path w="455" h="389" extrusionOk="0">
                  <a:moveTo>
                    <a:pt x="260" y="1"/>
                  </a:moveTo>
                  <a:cubicBezTo>
                    <a:pt x="87" y="1"/>
                    <a:pt x="1" y="208"/>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4"/>
            <p:cNvSpPr/>
            <p:nvPr/>
          </p:nvSpPr>
          <p:spPr>
            <a:xfrm>
              <a:off x="793075" y="15504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4"/>
            <p:cNvSpPr/>
            <p:nvPr/>
          </p:nvSpPr>
          <p:spPr>
            <a:xfrm>
              <a:off x="832825" y="1550425"/>
              <a:ext cx="11350" cy="9725"/>
            </a:xfrm>
            <a:custGeom>
              <a:avLst/>
              <a:gdLst/>
              <a:ahLst/>
              <a:cxnLst/>
              <a:rect l="l" t="t" r="r" b="b"/>
              <a:pathLst>
                <a:path w="454" h="389" extrusionOk="0">
                  <a:moveTo>
                    <a:pt x="259" y="1"/>
                  </a:moveTo>
                  <a:cubicBezTo>
                    <a:pt x="87" y="1"/>
                    <a:pt x="0" y="208"/>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4"/>
            <p:cNvSpPr/>
            <p:nvPr/>
          </p:nvSpPr>
          <p:spPr>
            <a:xfrm>
              <a:off x="872575" y="155042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4"/>
            <p:cNvSpPr/>
            <p:nvPr/>
          </p:nvSpPr>
          <p:spPr>
            <a:xfrm>
              <a:off x="912325" y="1550425"/>
              <a:ext cx="11350" cy="9725"/>
            </a:xfrm>
            <a:custGeom>
              <a:avLst/>
              <a:gdLst/>
              <a:ahLst/>
              <a:cxnLst/>
              <a:rect l="l" t="t" r="r" b="b"/>
              <a:pathLst>
                <a:path w="454" h="389" extrusionOk="0">
                  <a:moveTo>
                    <a:pt x="260" y="1"/>
                  </a:moveTo>
                  <a:cubicBezTo>
                    <a:pt x="87" y="1"/>
                    <a:pt x="1" y="208"/>
                    <a:pt x="122" y="331"/>
                  </a:cubicBezTo>
                  <a:cubicBezTo>
                    <a:pt x="162" y="371"/>
                    <a:pt x="211"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4"/>
            <p:cNvSpPr/>
            <p:nvPr/>
          </p:nvSpPr>
          <p:spPr>
            <a:xfrm>
              <a:off x="952075" y="15504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4"/>
            <p:cNvSpPr/>
            <p:nvPr/>
          </p:nvSpPr>
          <p:spPr>
            <a:xfrm>
              <a:off x="991825" y="15504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4"/>
            <p:cNvSpPr/>
            <p:nvPr/>
          </p:nvSpPr>
          <p:spPr>
            <a:xfrm>
              <a:off x="1031575" y="15504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59" y="389"/>
                    <a:pt x="455"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4"/>
            <p:cNvSpPr/>
            <p:nvPr/>
          </p:nvSpPr>
          <p:spPr>
            <a:xfrm>
              <a:off x="1071350" y="1550425"/>
              <a:ext cx="11350" cy="9725"/>
            </a:xfrm>
            <a:custGeom>
              <a:avLst/>
              <a:gdLst/>
              <a:ahLst/>
              <a:cxnLst/>
              <a:rect l="l" t="t" r="r" b="b"/>
              <a:pathLst>
                <a:path w="454" h="389" extrusionOk="0">
                  <a:moveTo>
                    <a:pt x="259" y="1"/>
                  </a:moveTo>
                  <a:cubicBezTo>
                    <a:pt x="86" y="1"/>
                    <a:pt x="0" y="208"/>
                    <a:pt x="123" y="331"/>
                  </a:cubicBezTo>
                  <a:cubicBezTo>
                    <a:pt x="162" y="371"/>
                    <a:pt x="211"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4"/>
            <p:cNvSpPr/>
            <p:nvPr/>
          </p:nvSpPr>
          <p:spPr>
            <a:xfrm>
              <a:off x="127177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4"/>
            <p:cNvSpPr/>
            <p:nvPr/>
          </p:nvSpPr>
          <p:spPr>
            <a:xfrm>
              <a:off x="127177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4"/>
            <p:cNvSpPr/>
            <p:nvPr/>
          </p:nvSpPr>
          <p:spPr>
            <a:xfrm>
              <a:off x="127177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4"/>
            <p:cNvSpPr/>
            <p:nvPr/>
          </p:nvSpPr>
          <p:spPr>
            <a:xfrm>
              <a:off x="1311525" y="1277575"/>
              <a:ext cx="9700" cy="9725"/>
            </a:xfrm>
            <a:custGeom>
              <a:avLst/>
              <a:gdLst/>
              <a:ahLst/>
              <a:cxnLst/>
              <a:rect l="l" t="t" r="r" b="b"/>
              <a:pathLst>
                <a:path w="388" h="389" extrusionOk="0">
                  <a:moveTo>
                    <a:pt x="195" y="1"/>
                  </a:moveTo>
                  <a:cubicBezTo>
                    <a:pt x="87" y="1"/>
                    <a:pt x="0" y="89"/>
                    <a:pt x="0" y="195"/>
                  </a:cubicBezTo>
                  <a:cubicBezTo>
                    <a:pt x="0" y="302"/>
                    <a:pt x="87" y="389"/>
                    <a:pt x="195" y="389"/>
                  </a:cubicBezTo>
                  <a:cubicBezTo>
                    <a:pt x="301" y="389"/>
                    <a:pt x="387" y="302"/>
                    <a:pt x="387" y="195"/>
                  </a:cubicBezTo>
                  <a:cubicBezTo>
                    <a:pt x="387" y="89"/>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4"/>
            <p:cNvSpPr/>
            <p:nvPr/>
          </p:nvSpPr>
          <p:spPr>
            <a:xfrm>
              <a:off x="127177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4"/>
            <p:cNvSpPr/>
            <p:nvPr/>
          </p:nvSpPr>
          <p:spPr>
            <a:xfrm>
              <a:off x="1311525" y="1243475"/>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4"/>
            <p:cNvSpPr/>
            <p:nvPr/>
          </p:nvSpPr>
          <p:spPr>
            <a:xfrm>
              <a:off x="127177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4"/>
            <p:cNvSpPr/>
            <p:nvPr/>
          </p:nvSpPr>
          <p:spPr>
            <a:xfrm>
              <a:off x="1311525" y="1209400"/>
              <a:ext cx="9700" cy="9700"/>
            </a:xfrm>
            <a:custGeom>
              <a:avLst/>
              <a:gdLst/>
              <a:ahLst/>
              <a:cxnLst/>
              <a:rect l="l" t="t" r="r" b="b"/>
              <a:pathLst>
                <a:path w="388" h="388" extrusionOk="0">
                  <a:moveTo>
                    <a:pt x="195" y="1"/>
                  </a:moveTo>
                  <a:cubicBezTo>
                    <a:pt x="87" y="1"/>
                    <a:pt x="0" y="87"/>
                    <a:pt x="0" y="193"/>
                  </a:cubicBezTo>
                  <a:cubicBezTo>
                    <a:pt x="0" y="301"/>
                    <a:pt x="87" y="387"/>
                    <a:pt x="195" y="387"/>
                  </a:cubicBezTo>
                  <a:cubicBezTo>
                    <a:pt x="301" y="387"/>
                    <a:pt x="387" y="301"/>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4"/>
            <p:cNvSpPr/>
            <p:nvPr/>
          </p:nvSpPr>
          <p:spPr>
            <a:xfrm>
              <a:off x="127177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4"/>
            <p:cNvSpPr/>
            <p:nvPr/>
          </p:nvSpPr>
          <p:spPr>
            <a:xfrm>
              <a:off x="1311525" y="1175300"/>
              <a:ext cx="9700" cy="9675"/>
            </a:xfrm>
            <a:custGeom>
              <a:avLst/>
              <a:gdLst/>
              <a:ahLst/>
              <a:cxnLst/>
              <a:rect l="l" t="t" r="r" b="b"/>
              <a:pathLst>
                <a:path w="388" h="387" extrusionOk="0">
                  <a:moveTo>
                    <a:pt x="195" y="0"/>
                  </a:moveTo>
                  <a:cubicBezTo>
                    <a:pt x="87" y="0"/>
                    <a:pt x="0" y="87"/>
                    <a:pt x="0" y="194"/>
                  </a:cubicBezTo>
                  <a:cubicBezTo>
                    <a:pt x="0" y="301"/>
                    <a:pt x="87" y="387"/>
                    <a:pt x="195" y="387"/>
                  </a:cubicBezTo>
                  <a:cubicBezTo>
                    <a:pt x="301" y="387"/>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4"/>
            <p:cNvSpPr/>
            <p:nvPr/>
          </p:nvSpPr>
          <p:spPr>
            <a:xfrm>
              <a:off x="1351275"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1" y="387"/>
                    <a:pt x="389" y="301"/>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4"/>
            <p:cNvSpPr/>
            <p:nvPr/>
          </p:nvSpPr>
          <p:spPr>
            <a:xfrm>
              <a:off x="127177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4"/>
            <p:cNvSpPr/>
            <p:nvPr/>
          </p:nvSpPr>
          <p:spPr>
            <a:xfrm>
              <a:off x="1311525" y="1141200"/>
              <a:ext cx="9700" cy="9675"/>
            </a:xfrm>
            <a:custGeom>
              <a:avLst/>
              <a:gdLst/>
              <a:ahLst/>
              <a:cxnLst/>
              <a:rect l="l" t="t" r="r" b="b"/>
              <a:pathLst>
                <a:path w="388"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4"/>
            <p:cNvSpPr/>
            <p:nvPr/>
          </p:nvSpPr>
          <p:spPr>
            <a:xfrm>
              <a:off x="1351275"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1" y="387"/>
                    <a:pt x="389" y="300"/>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4"/>
            <p:cNvSpPr/>
            <p:nvPr/>
          </p:nvSpPr>
          <p:spPr>
            <a:xfrm>
              <a:off x="127177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4"/>
            <p:cNvSpPr/>
            <p:nvPr/>
          </p:nvSpPr>
          <p:spPr>
            <a:xfrm>
              <a:off x="1311525" y="11070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4"/>
            <p:cNvSpPr/>
            <p:nvPr/>
          </p:nvSpPr>
          <p:spPr>
            <a:xfrm>
              <a:off x="1351275"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4"/>
            <p:cNvSpPr/>
            <p:nvPr/>
          </p:nvSpPr>
          <p:spPr>
            <a:xfrm>
              <a:off x="127177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4"/>
            <p:cNvSpPr/>
            <p:nvPr/>
          </p:nvSpPr>
          <p:spPr>
            <a:xfrm>
              <a:off x="1311525" y="10729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4"/>
            <p:cNvSpPr/>
            <p:nvPr/>
          </p:nvSpPr>
          <p:spPr>
            <a:xfrm>
              <a:off x="1351275"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4"/>
            <p:cNvSpPr/>
            <p:nvPr/>
          </p:nvSpPr>
          <p:spPr>
            <a:xfrm>
              <a:off x="127177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4"/>
            <p:cNvSpPr/>
            <p:nvPr/>
          </p:nvSpPr>
          <p:spPr>
            <a:xfrm>
              <a:off x="1311525" y="1038875"/>
              <a:ext cx="9700" cy="9725"/>
            </a:xfrm>
            <a:custGeom>
              <a:avLst/>
              <a:gdLst/>
              <a:ahLst/>
              <a:cxnLst/>
              <a:rect l="l" t="t" r="r" b="b"/>
              <a:pathLst>
                <a:path w="388" h="389" extrusionOk="0">
                  <a:moveTo>
                    <a:pt x="195" y="0"/>
                  </a:moveTo>
                  <a:cubicBezTo>
                    <a:pt x="87" y="0"/>
                    <a:pt x="0" y="87"/>
                    <a:pt x="0" y="194"/>
                  </a:cubicBezTo>
                  <a:cubicBezTo>
                    <a:pt x="0" y="301"/>
                    <a:pt x="87" y="388"/>
                    <a:pt x="195" y="388"/>
                  </a:cubicBezTo>
                  <a:cubicBezTo>
                    <a:pt x="301" y="388"/>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4"/>
            <p:cNvSpPr/>
            <p:nvPr/>
          </p:nvSpPr>
          <p:spPr>
            <a:xfrm>
              <a:off x="1351275"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1" y="388"/>
                    <a:pt x="389" y="301"/>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4"/>
            <p:cNvSpPr/>
            <p:nvPr/>
          </p:nvSpPr>
          <p:spPr>
            <a:xfrm>
              <a:off x="127177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4"/>
            <p:cNvSpPr/>
            <p:nvPr/>
          </p:nvSpPr>
          <p:spPr>
            <a:xfrm>
              <a:off x="1311525" y="1004775"/>
              <a:ext cx="9700" cy="9725"/>
            </a:xfrm>
            <a:custGeom>
              <a:avLst/>
              <a:gdLst/>
              <a:ahLst/>
              <a:cxnLst/>
              <a:rect l="l" t="t" r="r" b="b"/>
              <a:pathLst>
                <a:path w="388" h="389" extrusionOk="0">
                  <a:moveTo>
                    <a:pt x="195" y="0"/>
                  </a:moveTo>
                  <a:cubicBezTo>
                    <a:pt x="87" y="0"/>
                    <a:pt x="0" y="87"/>
                    <a:pt x="0" y="194"/>
                  </a:cubicBezTo>
                  <a:cubicBezTo>
                    <a:pt x="0" y="300"/>
                    <a:pt x="87" y="388"/>
                    <a:pt x="195" y="388"/>
                  </a:cubicBezTo>
                  <a:cubicBezTo>
                    <a:pt x="301" y="388"/>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4"/>
            <p:cNvSpPr/>
            <p:nvPr/>
          </p:nvSpPr>
          <p:spPr>
            <a:xfrm>
              <a:off x="1351275"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1" y="388"/>
                    <a:pt x="389" y="300"/>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4"/>
            <p:cNvSpPr/>
            <p:nvPr/>
          </p:nvSpPr>
          <p:spPr>
            <a:xfrm>
              <a:off x="127177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4"/>
            <p:cNvSpPr/>
            <p:nvPr/>
          </p:nvSpPr>
          <p:spPr>
            <a:xfrm>
              <a:off x="1311525" y="970650"/>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4"/>
            <p:cNvSpPr/>
            <p:nvPr/>
          </p:nvSpPr>
          <p:spPr>
            <a:xfrm>
              <a:off x="127177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4"/>
            <p:cNvSpPr/>
            <p:nvPr/>
          </p:nvSpPr>
          <p:spPr>
            <a:xfrm>
              <a:off x="1311525" y="936550"/>
              <a:ext cx="9700" cy="9725"/>
            </a:xfrm>
            <a:custGeom>
              <a:avLst/>
              <a:gdLst/>
              <a:ahLst/>
              <a:cxnLst/>
              <a:rect l="l" t="t" r="r" b="b"/>
              <a:pathLst>
                <a:path w="388" h="389" extrusionOk="0">
                  <a:moveTo>
                    <a:pt x="195" y="1"/>
                  </a:moveTo>
                  <a:cubicBezTo>
                    <a:pt x="87" y="1"/>
                    <a:pt x="0" y="87"/>
                    <a:pt x="0" y="195"/>
                  </a:cubicBezTo>
                  <a:cubicBezTo>
                    <a:pt x="0" y="302"/>
                    <a:pt x="87" y="389"/>
                    <a:pt x="195" y="389"/>
                  </a:cubicBezTo>
                  <a:cubicBezTo>
                    <a:pt x="301" y="389"/>
                    <a:pt x="387" y="302"/>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4"/>
            <p:cNvSpPr/>
            <p:nvPr/>
          </p:nvSpPr>
          <p:spPr>
            <a:xfrm>
              <a:off x="127177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4"/>
            <p:cNvSpPr/>
            <p:nvPr/>
          </p:nvSpPr>
          <p:spPr>
            <a:xfrm>
              <a:off x="1311525" y="902450"/>
              <a:ext cx="9700" cy="9725"/>
            </a:xfrm>
            <a:custGeom>
              <a:avLst/>
              <a:gdLst/>
              <a:ahLst/>
              <a:cxnLst/>
              <a:rect l="l" t="t" r="r" b="b"/>
              <a:pathLst>
                <a:path w="388" h="389" extrusionOk="0">
                  <a:moveTo>
                    <a:pt x="195" y="0"/>
                  </a:moveTo>
                  <a:cubicBezTo>
                    <a:pt x="87" y="0"/>
                    <a:pt x="0" y="87"/>
                    <a:pt x="0" y="194"/>
                  </a:cubicBezTo>
                  <a:cubicBezTo>
                    <a:pt x="0" y="302"/>
                    <a:pt x="87" y="388"/>
                    <a:pt x="195" y="388"/>
                  </a:cubicBezTo>
                  <a:cubicBezTo>
                    <a:pt x="301" y="388"/>
                    <a:pt x="387" y="302"/>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4"/>
            <p:cNvSpPr/>
            <p:nvPr/>
          </p:nvSpPr>
          <p:spPr>
            <a:xfrm>
              <a:off x="127177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4"/>
            <p:cNvSpPr/>
            <p:nvPr/>
          </p:nvSpPr>
          <p:spPr>
            <a:xfrm>
              <a:off x="1311525" y="868350"/>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4"/>
            <p:cNvSpPr/>
            <p:nvPr/>
          </p:nvSpPr>
          <p:spPr>
            <a:xfrm>
              <a:off x="127177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4"/>
            <p:cNvSpPr/>
            <p:nvPr/>
          </p:nvSpPr>
          <p:spPr>
            <a:xfrm>
              <a:off x="127177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61"/>
        <p:cNvGrpSpPr/>
        <p:nvPr/>
      </p:nvGrpSpPr>
      <p:grpSpPr>
        <a:xfrm>
          <a:off x="0" y="0"/>
          <a:ext cx="0" cy="0"/>
          <a:chOff x="0" y="0"/>
          <a:chExt cx="0" cy="0"/>
        </a:xfrm>
      </p:grpSpPr>
      <p:sp>
        <p:nvSpPr>
          <p:cNvPr id="3562" name="Google Shape;3562;p6"/>
          <p:cNvSpPr txBox="1">
            <a:spLocks noGrp="1"/>
          </p:cNvSpPr>
          <p:nvPr>
            <p:ph type="title"/>
          </p:nvPr>
        </p:nvSpPr>
        <p:spPr>
          <a:xfrm>
            <a:off x="1698600" y="438450"/>
            <a:ext cx="5746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oppins"/>
              <a:buNone/>
              <a:defRPr sz="1800" b="1">
                <a:latin typeface="Poppins"/>
                <a:ea typeface="Poppins"/>
                <a:cs typeface="Poppins"/>
                <a:sym typeface="Poppi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63"/>
        <p:cNvGrpSpPr/>
        <p:nvPr/>
      </p:nvGrpSpPr>
      <p:grpSpPr>
        <a:xfrm>
          <a:off x="0" y="0"/>
          <a:ext cx="0" cy="0"/>
          <a:chOff x="0" y="0"/>
          <a:chExt cx="0" cy="0"/>
        </a:xfrm>
      </p:grpSpPr>
      <p:sp>
        <p:nvSpPr>
          <p:cNvPr id="3564" name="Google Shape;3564;p7"/>
          <p:cNvSpPr txBox="1">
            <a:spLocks noGrp="1"/>
          </p:cNvSpPr>
          <p:nvPr>
            <p:ph type="title"/>
          </p:nvPr>
        </p:nvSpPr>
        <p:spPr>
          <a:xfrm>
            <a:off x="914050" y="14354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1600"/>
              <a:buNone/>
              <a:defRPr sz="16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65" name="Google Shape;3565;p7"/>
          <p:cNvSpPr txBox="1">
            <a:spLocks noGrp="1"/>
          </p:cNvSpPr>
          <p:nvPr>
            <p:ph type="body" idx="1"/>
          </p:nvPr>
        </p:nvSpPr>
        <p:spPr>
          <a:xfrm>
            <a:off x="914050" y="2269400"/>
            <a:ext cx="2808000" cy="2271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566" name="Google Shape;3566;p7"/>
          <p:cNvSpPr txBox="1">
            <a:spLocks noGrp="1"/>
          </p:cNvSpPr>
          <p:nvPr>
            <p:ph type="title" idx="2"/>
          </p:nvPr>
        </p:nvSpPr>
        <p:spPr>
          <a:xfrm>
            <a:off x="1698600" y="438450"/>
            <a:ext cx="5746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oppins"/>
              <a:buNone/>
              <a:defRPr sz="1800" b="1">
                <a:latin typeface="Poppins"/>
                <a:ea typeface="Poppins"/>
                <a:cs typeface="Poppins"/>
                <a:sym typeface="Poppi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67"/>
        <p:cNvGrpSpPr/>
        <p:nvPr/>
      </p:nvGrpSpPr>
      <p:grpSpPr>
        <a:xfrm>
          <a:off x="0" y="0"/>
          <a:ext cx="0" cy="0"/>
          <a:chOff x="0" y="0"/>
          <a:chExt cx="0" cy="0"/>
        </a:xfrm>
      </p:grpSpPr>
      <p:sp>
        <p:nvSpPr>
          <p:cNvPr id="3568" name="Google Shape;3568;p8"/>
          <p:cNvSpPr/>
          <p:nvPr/>
        </p:nvSpPr>
        <p:spPr>
          <a:xfrm>
            <a:off x="-45000" y="753450"/>
            <a:ext cx="4371900" cy="3484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8"/>
          <p:cNvSpPr txBox="1">
            <a:spLocks noGrp="1"/>
          </p:cNvSpPr>
          <p:nvPr>
            <p:ph type="title"/>
          </p:nvPr>
        </p:nvSpPr>
        <p:spPr>
          <a:xfrm>
            <a:off x="566450" y="450150"/>
            <a:ext cx="33948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4800"/>
              <a:buNone/>
              <a:defRPr sz="4800">
                <a:solidFill>
                  <a:schemeClr val="accent1"/>
                </a:solidFill>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grpSp>
        <p:nvGrpSpPr>
          <p:cNvPr id="3570" name="Google Shape;3570;p8"/>
          <p:cNvGrpSpPr/>
          <p:nvPr/>
        </p:nvGrpSpPr>
        <p:grpSpPr>
          <a:xfrm>
            <a:off x="7914133" y="3335880"/>
            <a:ext cx="2088805" cy="2045357"/>
            <a:chOff x="236475" y="527300"/>
            <a:chExt cx="1124525" cy="1101075"/>
          </a:xfrm>
        </p:grpSpPr>
        <p:sp>
          <p:nvSpPr>
            <p:cNvPr id="3571" name="Google Shape;3571;p8"/>
            <p:cNvSpPr/>
            <p:nvPr/>
          </p:nvSpPr>
          <p:spPr>
            <a:xfrm>
              <a:off x="435250" y="1482225"/>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8"/>
            <p:cNvSpPr/>
            <p:nvPr/>
          </p:nvSpPr>
          <p:spPr>
            <a:xfrm>
              <a:off x="475000"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8"/>
            <p:cNvSpPr/>
            <p:nvPr/>
          </p:nvSpPr>
          <p:spPr>
            <a:xfrm>
              <a:off x="514750" y="1482225"/>
              <a:ext cx="11350" cy="9725"/>
            </a:xfrm>
            <a:custGeom>
              <a:avLst/>
              <a:gdLst/>
              <a:ahLst/>
              <a:cxnLst/>
              <a:rect l="l" t="t" r="r" b="b"/>
              <a:pathLst>
                <a:path w="454" h="389" extrusionOk="0">
                  <a:moveTo>
                    <a:pt x="260" y="0"/>
                  </a:moveTo>
                  <a:cubicBezTo>
                    <a:pt x="87" y="0"/>
                    <a:pt x="1" y="209"/>
                    <a:pt x="123" y="331"/>
                  </a:cubicBezTo>
                  <a:cubicBezTo>
                    <a:pt x="163" y="371"/>
                    <a:pt x="212" y="388"/>
                    <a:pt x="260" y="388"/>
                  </a:cubicBezTo>
                  <a:cubicBezTo>
                    <a:pt x="359" y="388"/>
                    <a:pt x="454" y="311"/>
                    <a:pt x="454" y="194"/>
                  </a:cubicBezTo>
                  <a:cubicBezTo>
                    <a:pt x="454" y="87"/>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8"/>
            <p:cNvSpPr/>
            <p:nvPr/>
          </p:nvSpPr>
          <p:spPr>
            <a:xfrm>
              <a:off x="554500" y="1482225"/>
              <a:ext cx="11375" cy="9725"/>
            </a:xfrm>
            <a:custGeom>
              <a:avLst/>
              <a:gdLst/>
              <a:ahLst/>
              <a:cxnLst/>
              <a:rect l="l" t="t" r="r" b="b"/>
              <a:pathLst>
                <a:path w="455" h="389" extrusionOk="0">
                  <a:moveTo>
                    <a:pt x="262" y="0"/>
                  </a:moveTo>
                  <a:cubicBezTo>
                    <a:pt x="87" y="0"/>
                    <a:pt x="1" y="209"/>
                    <a:pt x="124" y="331"/>
                  </a:cubicBezTo>
                  <a:cubicBezTo>
                    <a:pt x="163" y="371"/>
                    <a:pt x="212" y="388"/>
                    <a:pt x="260" y="388"/>
                  </a:cubicBezTo>
                  <a:cubicBezTo>
                    <a:pt x="359" y="388"/>
                    <a:pt x="454" y="311"/>
                    <a:pt x="454"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8"/>
            <p:cNvSpPr/>
            <p:nvPr/>
          </p:nvSpPr>
          <p:spPr>
            <a:xfrm>
              <a:off x="594250" y="14822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8"/>
            <p:cNvSpPr/>
            <p:nvPr/>
          </p:nvSpPr>
          <p:spPr>
            <a:xfrm>
              <a:off x="63402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8"/>
            <p:cNvSpPr/>
            <p:nvPr/>
          </p:nvSpPr>
          <p:spPr>
            <a:xfrm>
              <a:off x="67377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8"/>
            <p:cNvSpPr/>
            <p:nvPr/>
          </p:nvSpPr>
          <p:spPr>
            <a:xfrm>
              <a:off x="713525" y="1482225"/>
              <a:ext cx="11400" cy="9725"/>
            </a:xfrm>
            <a:custGeom>
              <a:avLst/>
              <a:gdLst/>
              <a:ahLst/>
              <a:cxnLst/>
              <a:rect l="l" t="t" r="r" b="b"/>
              <a:pathLst>
                <a:path w="456" h="389" extrusionOk="0">
                  <a:moveTo>
                    <a:pt x="261" y="0"/>
                  </a:moveTo>
                  <a:cubicBezTo>
                    <a:pt x="88" y="0"/>
                    <a:pt x="0" y="209"/>
                    <a:pt x="123" y="331"/>
                  </a:cubicBezTo>
                  <a:cubicBezTo>
                    <a:pt x="163" y="371"/>
                    <a:pt x="212" y="388"/>
                    <a:pt x="260" y="388"/>
                  </a:cubicBezTo>
                  <a:cubicBezTo>
                    <a:pt x="360"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8"/>
            <p:cNvSpPr/>
            <p:nvPr/>
          </p:nvSpPr>
          <p:spPr>
            <a:xfrm>
              <a:off x="753300" y="14822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8"/>
            <p:cNvSpPr/>
            <p:nvPr/>
          </p:nvSpPr>
          <p:spPr>
            <a:xfrm>
              <a:off x="793075" y="1482225"/>
              <a:ext cx="11350" cy="9725"/>
            </a:xfrm>
            <a:custGeom>
              <a:avLst/>
              <a:gdLst/>
              <a:ahLst/>
              <a:cxnLst/>
              <a:rect l="l" t="t" r="r" b="b"/>
              <a:pathLst>
                <a:path w="454" h="389" extrusionOk="0">
                  <a:moveTo>
                    <a:pt x="259" y="0"/>
                  </a:moveTo>
                  <a:cubicBezTo>
                    <a:pt x="87" y="0"/>
                    <a:pt x="0" y="209"/>
                    <a:pt x="121" y="331"/>
                  </a:cubicBezTo>
                  <a:cubicBezTo>
                    <a:pt x="161" y="371"/>
                    <a:pt x="210" y="388"/>
                    <a:pt x="258" y="388"/>
                  </a:cubicBezTo>
                  <a:cubicBezTo>
                    <a:pt x="358" y="388"/>
                    <a:pt x="453" y="311"/>
                    <a:pt x="453" y="194"/>
                  </a:cubicBezTo>
                  <a:cubicBezTo>
                    <a:pt x="453" y="87"/>
                    <a:pt x="365"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8"/>
            <p:cNvSpPr/>
            <p:nvPr/>
          </p:nvSpPr>
          <p:spPr>
            <a:xfrm>
              <a:off x="832825" y="14822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8"/>
            <p:cNvSpPr/>
            <p:nvPr/>
          </p:nvSpPr>
          <p:spPr>
            <a:xfrm>
              <a:off x="872575" y="1482225"/>
              <a:ext cx="11350" cy="9725"/>
            </a:xfrm>
            <a:custGeom>
              <a:avLst/>
              <a:gdLst/>
              <a:ahLst/>
              <a:cxnLst/>
              <a:rect l="l" t="t" r="r" b="b"/>
              <a:pathLst>
                <a:path w="454" h="389" extrusionOk="0">
                  <a:moveTo>
                    <a:pt x="260" y="0"/>
                  </a:moveTo>
                  <a:cubicBezTo>
                    <a:pt x="87" y="0"/>
                    <a:pt x="0" y="209"/>
                    <a:pt x="122" y="331"/>
                  </a:cubicBezTo>
                  <a:cubicBezTo>
                    <a:pt x="161" y="371"/>
                    <a:pt x="210" y="388"/>
                    <a:pt x="258"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8"/>
            <p:cNvSpPr/>
            <p:nvPr/>
          </p:nvSpPr>
          <p:spPr>
            <a:xfrm>
              <a:off x="912325" y="1482225"/>
              <a:ext cx="11350" cy="9725"/>
            </a:xfrm>
            <a:custGeom>
              <a:avLst/>
              <a:gdLst/>
              <a:ahLst/>
              <a:cxnLst/>
              <a:rect l="l" t="t" r="r" b="b"/>
              <a:pathLst>
                <a:path w="454" h="389" extrusionOk="0">
                  <a:moveTo>
                    <a:pt x="260" y="0"/>
                  </a:moveTo>
                  <a:cubicBezTo>
                    <a:pt x="87" y="0"/>
                    <a:pt x="1" y="209"/>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8"/>
            <p:cNvSpPr/>
            <p:nvPr/>
          </p:nvSpPr>
          <p:spPr>
            <a:xfrm>
              <a:off x="952075"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8"/>
            <p:cNvSpPr/>
            <p:nvPr/>
          </p:nvSpPr>
          <p:spPr>
            <a:xfrm>
              <a:off x="991825" y="14822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8"/>
            <p:cNvSpPr/>
            <p:nvPr/>
          </p:nvSpPr>
          <p:spPr>
            <a:xfrm>
              <a:off x="1031575" y="1482225"/>
              <a:ext cx="11400" cy="9725"/>
            </a:xfrm>
            <a:custGeom>
              <a:avLst/>
              <a:gdLst/>
              <a:ahLst/>
              <a:cxnLst/>
              <a:rect l="l" t="t" r="r" b="b"/>
              <a:pathLst>
                <a:path w="456" h="389" extrusionOk="0">
                  <a:moveTo>
                    <a:pt x="262" y="0"/>
                  </a:moveTo>
                  <a:cubicBezTo>
                    <a:pt x="89" y="0"/>
                    <a:pt x="1" y="209"/>
                    <a:pt x="124" y="331"/>
                  </a:cubicBezTo>
                  <a:cubicBezTo>
                    <a:pt x="163" y="371"/>
                    <a:pt x="212" y="388"/>
                    <a:pt x="260" y="388"/>
                  </a:cubicBezTo>
                  <a:cubicBezTo>
                    <a:pt x="360" y="388"/>
                    <a:pt x="456" y="311"/>
                    <a:pt x="456"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8"/>
            <p:cNvSpPr/>
            <p:nvPr/>
          </p:nvSpPr>
          <p:spPr>
            <a:xfrm>
              <a:off x="1071350" y="1482225"/>
              <a:ext cx="11350" cy="9725"/>
            </a:xfrm>
            <a:custGeom>
              <a:avLst/>
              <a:gdLst/>
              <a:ahLst/>
              <a:cxnLst/>
              <a:rect l="l" t="t" r="r" b="b"/>
              <a:pathLst>
                <a:path w="454" h="389" extrusionOk="0">
                  <a:moveTo>
                    <a:pt x="259" y="0"/>
                  </a:moveTo>
                  <a:cubicBezTo>
                    <a:pt x="86" y="0"/>
                    <a:pt x="0" y="209"/>
                    <a:pt x="123" y="331"/>
                  </a:cubicBezTo>
                  <a:cubicBezTo>
                    <a:pt x="162" y="371"/>
                    <a:pt x="211" y="388"/>
                    <a:pt x="258" y="388"/>
                  </a:cubicBezTo>
                  <a:cubicBezTo>
                    <a:pt x="358" y="388"/>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8"/>
            <p:cNvSpPr/>
            <p:nvPr/>
          </p:nvSpPr>
          <p:spPr>
            <a:xfrm>
              <a:off x="1111100" y="1482225"/>
              <a:ext cx="11350" cy="9725"/>
            </a:xfrm>
            <a:custGeom>
              <a:avLst/>
              <a:gdLst/>
              <a:ahLst/>
              <a:cxnLst/>
              <a:rect l="l" t="t" r="r" b="b"/>
              <a:pathLst>
                <a:path w="454" h="389" extrusionOk="0">
                  <a:moveTo>
                    <a:pt x="259" y="0"/>
                  </a:moveTo>
                  <a:cubicBezTo>
                    <a:pt x="87" y="0"/>
                    <a:pt x="0" y="209"/>
                    <a:pt x="123" y="331"/>
                  </a:cubicBezTo>
                  <a:cubicBezTo>
                    <a:pt x="162" y="371"/>
                    <a:pt x="211" y="388"/>
                    <a:pt x="259" y="388"/>
                  </a:cubicBezTo>
                  <a:cubicBezTo>
                    <a:pt x="358" y="388"/>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8"/>
            <p:cNvSpPr/>
            <p:nvPr/>
          </p:nvSpPr>
          <p:spPr>
            <a:xfrm>
              <a:off x="1150850" y="1482225"/>
              <a:ext cx="11350" cy="9725"/>
            </a:xfrm>
            <a:custGeom>
              <a:avLst/>
              <a:gdLst/>
              <a:ahLst/>
              <a:cxnLst/>
              <a:rect l="l" t="t" r="r" b="b"/>
              <a:pathLst>
                <a:path w="454" h="389" extrusionOk="0">
                  <a:moveTo>
                    <a:pt x="259" y="0"/>
                  </a:moveTo>
                  <a:cubicBezTo>
                    <a:pt x="87" y="0"/>
                    <a:pt x="0" y="209"/>
                    <a:pt x="123" y="331"/>
                  </a:cubicBezTo>
                  <a:cubicBezTo>
                    <a:pt x="163" y="371"/>
                    <a:pt x="212" y="388"/>
                    <a:pt x="259" y="388"/>
                  </a:cubicBezTo>
                  <a:cubicBezTo>
                    <a:pt x="359" y="388"/>
                    <a:pt x="454" y="311"/>
                    <a:pt x="454" y="194"/>
                  </a:cubicBezTo>
                  <a:cubicBezTo>
                    <a:pt x="454"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8"/>
            <p:cNvSpPr/>
            <p:nvPr/>
          </p:nvSpPr>
          <p:spPr>
            <a:xfrm>
              <a:off x="397125" y="1448100"/>
              <a:ext cx="9725" cy="9750"/>
            </a:xfrm>
            <a:custGeom>
              <a:avLst/>
              <a:gdLst/>
              <a:ahLst/>
              <a:cxnLst/>
              <a:rect l="l" t="t" r="r" b="b"/>
              <a:pathLst>
                <a:path w="389" h="390"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8"/>
            <p:cNvSpPr/>
            <p:nvPr/>
          </p:nvSpPr>
          <p:spPr>
            <a:xfrm>
              <a:off x="435250" y="1448100"/>
              <a:ext cx="11350" cy="9750"/>
            </a:xfrm>
            <a:custGeom>
              <a:avLst/>
              <a:gdLst/>
              <a:ahLst/>
              <a:cxnLst/>
              <a:rect l="l" t="t" r="r" b="b"/>
              <a:pathLst>
                <a:path w="454" h="390"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8"/>
            <p:cNvSpPr/>
            <p:nvPr/>
          </p:nvSpPr>
          <p:spPr>
            <a:xfrm>
              <a:off x="475000" y="1448100"/>
              <a:ext cx="11350" cy="9750"/>
            </a:xfrm>
            <a:custGeom>
              <a:avLst/>
              <a:gdLst/>
              <a:ahLst/>
              <a:cxnLst/>
              <a:rect l="l" t="t" r="r" b="b"/>
              <a:pathLst>
                <a:path w="454" h="390" extrusionOk="0">
                  <a:moveTo>
                    <a:pt x="260" y="1"/>
                  </a:moveTo>
                  <a:cubicBezTo>
                    <a:pt x="87" y="1"/>
                    <a:pt x="1" y="210"/>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8"/>
            <p:cNvSpPr/>
            <p:nvPr/>
          </p:nvSpPr>
          <p:spPr>
            <a:xfrm>
              <a:off x="516425" y="1448100"/>
              <a:ext cx="9675" cy="9750"/>
            </a:xfrm>
            <a:custGeom>
              <a:avLst/>
              <a:gdLst/>
              <a:ahLst/>
              <a:cxnLst/>
              <a:rect l="l" t="t" r="r" b="b"/>
              <a:pathLst>
                <a:path w="387" h="390"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8"/>
            <p:cNvSpPr/>
            <p:nvPr/>
          </p:nvSpPr>
          <p:spPr>
            <a:xfrm>
              <a:off x="554500" y="1448100"/>
              <a:ext cx="11375" cy="9750"/>
            </a:xfrm>
            <a:custGeom>
              <a:avLst/>
              <a:gdLst/>
              <a:ahLst/>
              <a:cxnLst/>
              <a:rect l="l" t="t" r="r" b="b"/>
              <a:pathLst>
                <a:path w="455" h="390" extrusionOk="0">
                  <a:moveTo>
                    <a:pt x="262" y="1"/>
                  </a:moveTo>
                  <a:cubicBezTo>
                    <a:pt x="87" y="1"/>
                    <a:pt x="1" y="210"/>
                    <a:pt x="124" y="331"/>
                  </a:cubicBezTo>
                  <a:cubicBezTo>
                    <a:pt x="163" y="371"/>
                    <a:pt x="212" y="389"/>
                    <a:pt x="259" y="389"/>
                  </a:cubicBezTo>
                  <a:cubicBezTo>
                    <a:pt x="359" y="389"/>
                    <a:pt x="454" y="312"/>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8"/>
            <p:cNvSpPr/>
            <p:nvPr/>
          </p:nvSpPr>
          <p:spPr>
            <a:xfrm>
              <a:off x="595925"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8"/>
            <p:cNvSpPr/>
            <p:nvPr/>
          </p:nvSpPr>
          <p:spPr>
            <a:xfrm>
              <a:off x="634025" y="1448100"/>
              <a:ext cx="11375" cy="9750"/>
            </a:xfrm>
            <a:custGeom>
              <a:avLst/>
              <a:gdLst/>
              <a:ahLst/>
              <a:cxnLst/>
              <a:rect l="l" t="t" r="r" b="b"/>
              <a:pathLst>
                <a:path w="455" h="390" extrusionOk="0">
                  <a:moveTo>
                    <a:pt x="261" y="1"/>
                  </a:moveTo>
                  <a:cubicBezTo>
                    <a:pt x="88" y="1"/>
                    <a:pt x="0" y="210"/>
                    <a:pt x="123" y="331"/>
                  </a:cubicBezTo>
                  <a:cubicBezTo>
                    <a:pt x="163" y="371"/>
                    <a:pt x="211" y="389"/>
                    <a:pt x="259" y="389"/>
                  </a:cubicBezTo>
                  <a:cubicBezTo>
                    <a:pt x="359" y="389"/>
                    <a:pt x="454"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8"/>
            <p:cNvSpPr/>
            <p:nvPr/>
          </p:nvSpPr>
          <p:spPr>
            <a:xfrm>
              <a:off x="673775" y="14481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8"/>
            <p:cNvSpPr/>
            <p:nvPr/>
          </p:nvSpPr>
          <p:spPr>
            <a:xfrm>
              <a:off x="475000"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8"/>
            <p:cNvSpPr/>
            <p:nvPr/>
          </p:nvSpPr>
          <p:spPr>
            <a:xfrm>
              <a:off x="514750" y="1516325"/>
              <a:ext cx="11350" cy="9725"/>
            </a:xfrm>
            <a:custGeom>
              <a:avLst/>
              <a:gdLst/>
              <a:ahLst/>
              <a:cxnLst/>
              <a:rect l="l" t="t" r="r" b="b"/>
              <a:pathLst>
                <a:path w="454" h="389" extrusionOk="0">
                  <a:moveTo>
                    <a:pt x="260" y="1"/>
                  </a:moveTo>
                  <a:cubicBezTo>
                    <a:pt x="87" y="1"/>
                    <a:pt x="1" y="208"/>
                    <a:pt x="123" y="331"/>
                  </a:cubicBezTo>
                  <a:cubicBezTo>
                    <a:pt x="163" y="371"/>
                    <a:pt x="212" y="389"/>
                    <a:pt x="260" y="389"/>
                  </a:cubicBezTo>
                  <a:cubicBezTo>
                    <a:pt x="359" y="389"/>
                    <a:pt x="454" y="311"/>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8"/>
            <p:cNvSpPr/>
            <p:nvPr/>
          </p:nvSpPr>
          <p:spPr>
            <a:xfrm>
              <a:off x="554500" y="151632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8"/>
            <p:cNvSpPr/>
            <p:nvPr/>
          </p:nvSpPr>
          <p:spPr>
            <a:xfrm>
              <a:off x="594250" y="15163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1"/>
                    <a:pt x="456"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8"/>
            <p:cNvSpPr/>
            <p:nvPr/>
          </p:nvSpPr>
          <p:spPr>
            <a:xfrm>
              <a:off x="63402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8"/>
            <p:cNvSpPr/>
            <p:nvPr/>
          </p:nvSpPr>
          <p:spPr>
            <a:xfrm>
              <a:off x="67377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8"/>
            <p:cNvSpPr/>
            <p:nvPr/>
          </p:nvSpPr>
          <p:spPr>
            <a:xfrm>
              <a:off x="713525" y="1516325"/>
              <a:ext cx="11400" cy="9725"/>
            </a:xfrm>
            <a:custGeom>
              <a:avLst/>
              <a:gdLst/>
              <a:ahLst/>
              <a:cxnLst/>
              <a:rect l="l" t="t" r="r" b="b"/>
              <a:pathLst>
                <a:path w="456" h="389" extrusionOk="0">
                  <a:moveTo>
                    <a:pt x="261" y="1"/>
                  </a:moveTo>
                  <a:cubicBezTo>
                    <a:pt x="88" y="1"/>
                    <a:pt x="0" y="210"/>
                    <a:pt x="123" y="331"/>
                  </a:cubicBezTo>
                  <a:cubicBezTo>
                    <a:pt x="163" y="371"/>
                    <a:pt x="212" y="389"/>
                    <a:pt x="260" y="389"/>
                  </a:cubicBezTo>
                  <a:cubicBezTo>
                    <a:pt x="360" y="389"/>
                    <a:pt x="455" y="311"/>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8"/>
            <p:cNvSpPr/>
            <p:nvPr/>
          </p:nvSpPr>
          <p:spPr>
            <a:xfrm>
              <a:off x="753300" y="15163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8"/>
            <p:cNvSpPr/>
            <p:nvPr/>
          </p:nvSpPr>
          <p:spPr>
            <a:xfrm>
              <a:off x="793075" y="1516325"/>
              <a:ext cx="11350" cy="9725"/>
            </a:xfrm>
            <a:custGeom>
              <a:avLst/>
              <a:gdLst/>
              <a:ahLst/>
              <a:cxnLst/>
              <a:rect l="l" t="t" r="r" b="b"/>
              <a:pathLst>
                <a:path w="454" h="389" extrusionOk="0">
                  <a:moveTo>
                    <a:pt x="259" y="1"/>
                  </a:moveTo>
                  <a:cubicBezTo>
                    <a:pt x="87" y="1"/>
                    <a:pt x="0" y="210"/>
                    <a:pt x="121" y="331"/>
                  </a:cubicBezTo>
                  <a:cubicBezTo>
                    <a:pt x="161" y="371"/>
                    <a:pt x="210" y="389"/>
                    <a:pt x="258" y="389"/>
                  </a:cubicBezTo>
                  <a:cubicBezTo>
                    <a:pt x="358" y="389"/>
                    <a:pt x="453" y="311"/>
                    <a:pt x="453" y="195"/>
                  </a:cubicBezTo>
                  <a:cubicBezTo>
                    <a:pt x="453" y="87"/>
                    <a:pt x="365"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8"/>
            <p:cNvSpPr/>
            <p:nvPr/>
          </p:nvSpPr>
          <p:spPr>
            <a:xfrm>
              <a:off x="832825" y="15163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8"/>
            <p:cNvSpPr/>
            <p:nvPr/>
          </p:nvSpPr>
          <p:spPr>
            <a:xfrm>
              <a:off x="872575" y="1516325"/>
              <a:ext cx="11350" cy="9725"/>
            </a:xfrm>
            <a:custGeom>
              <a:avLst/>
              <a:gdLst/>
              <a:ahLst/>
              <a:cxnLst/>
              <a:rect l="l" t="t" r="r" b="b"/>
              <a:pathLst>
                <a:path w="454" h="389" extrusionOk="0">
                  <a:moveTo>
                    <a:pt x="260" y="1"/>
                  </a:moveTo>
                  <a:cubicBezTo>
                    <a:pt x="87" y="1"/>
                    <a:pt x="0" y="210"/>
                    <a:pt x="122" y="331"/>
                  </a:cubicBezTo>
                  <a:cubicBezTo>
                    <a:pt x="161" y="371"/>
                    <a:pt x="210" y="389"/>
                    <a:pt x="258"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8"/>
            <p:cNvSpPr/>
            <p:nvPr/>
          </p:nvSpPr>
          <p:spPr>
            <a:xfrm>
              <a:off x="912325" y="1516325"/>
              <a:ext cx="11350" cy="9725"/>
            </a:xfrm>
            <a:custGeom>
              <a:avLst/>
              <a:gdLst/>
              <a:ahLst/>
              <a:cxnLst/>
              <a:rect l="l" t="t" r="r" b="b"/>
              <a:pathLst>
                <a:path w="454" h="389" extrusionOk="0">
                  <a:moveTo>
                    <a:pt x="260" y="1"/>
                  </a:moveTo>
                  <a:cubicBezTo>
                    <a:pt x="87" y="1"/>
                    <a:pt x="1" y="210"/>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8"/>
            <p:cNvSpPr/>
            <p:nvPr/>
          </p:nvSpPr>
          <p:spPr>
            <a:xfrm>
              <a:off x="952075"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8"/>
            <p:cNvSpPr/>
            <p:nvPr/>
          </p:nvSpPr>
          <p:spPr>
            <a:xfrm>
              <a:off x="991825" y="15163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1"/>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8"/>
            <p:cNvSpPr/>
            <p:nvPr/>
          </p:nvSpPr>
          <p:spPr>
            <a:xfrm>
              <a:off x="1031575" y="1516325"/>
              <a:ext cx="11400" cy="9725"/>
            </a:xfrm>
            <a:custGeom>
              <a:avLst/>
              <a:gdLst/>
              <a:ahLst/>
              <a:cxnLst/>
              <a:rect l="l" t="t" r="r" b="b"/>
              <a:pathLst>
                <a:path w="456" h="389" extrusionOk="0">
                  <a:moveTo>
                    <a:pt x="262" y="1"/>
                  </a:moveTo>
                  <a:cubicBezTo>
                    <a:pt x="89" y="1"/>
                    <a:pt x="1" y="210"/>
                    <a:pt x="124" y="331"/>
                  </a:cubicBezTo>
                  <a:cubicBezTo>
                    <a:pt x="163" y="371"/>
                    <a:pt x="212" y="389"/>
                    <a:pt x="260" y="389"/>
                  </a:cubicBezTo>
                  <a:cubicBezTo>
                    <a:pt x="360" y="389"/>
                    <a:pt x="456" y="311"/>
                    <a:pt x="456" y="195"/>
                  </a:cubicBezTo>
                  <a:cubicBezTo>
                    <a:pt x="456"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8"/>
            <p:cNvSpPr/>
            <p:nvPr/>
          </p:nvSpPr>
          <p:spPr>
            <a:xfrm>
              <a:off x="1071350" y="15163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1"/>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8"/>
            <p:cNvSpPr/>
            <p:nvPr/>
          </p:nvSpPr>
          <p:spPr>
            <a:xfrm>
              <a:off x="1111100" y="15163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8"/>
            <p:cNvSpPr/>
            <p:nvPr/>
          </p:nvSpPr>
          <p:spPr>
            <a:xfrm>
              <a:off x="715200" y="1448100"/>
              <a:ext cx="9725" cy="9750"/>
            </a:xfrm>
            <a:custGeom>
              <a:avLst/>
              <a:gdLst/>
              <a:ahLst/>
              <a:cxnLst/>
              <a:rect l="l" t="t" r="r" b="b"/>
              <a:pathLst>
                <a:path w="389" h="390"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8"/>
            <p:cNvSpPr/>
            <p:nvPr/>
          </p:nvSpPr>
          <p:spPr>
            <a:xfrm>
              <a:off x="753300" y="14481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8"/>
            <p:cNvSpPr/>
            <p:nvPr/>
          </p:nvSpPr>
          <p:spPr>
            <a:xfrm>
              <a:off x="794700" y="1448100"/>
              <a:ext cx="9725" cy="9750"/>
            </a:xfrm>
            <a:custGeom>
              <a:avLst/>
              <a:gdLst/>
              <a:ahLst/>
              <a:cxnLst/>
              <a:rect l="l" t="t" r="r" b="b"/>
              <a:pathLst>
                <a:path w="389" h="390"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8"/>
            <p:cNvSpPr/>
            <p:nvPr/>
          </p:nvSpPr>
          <p:spPr>
            <a:xfrm>
              <a:off x="832825" y="14481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8"/>
            <p:cNvSpPr/>
            <p:nvPr/>
          </p:nvSpPr>
          <p:spPr>
            <a:xfrm>
              <a:off x="872575" y="1448100"/>
              <a:ext cx="11350" cy="9750"/>
            </a:xfrm>
            <a:custGeom>
              <a:avLst/>
              <a:gdLst/>
              <a:ahLst/>
              <a:cxnLst/>
              <a:rect l="l" t="t" r="r" b="b"/>
              <a:pathLst>
                <a:path w="454" h="390" extrusionOk="0">
                  <a:moveTo>
                    <a:pt x="260" y="1"/>
                  </a:moveTo>
                  <a:cubicBezTo>
                    <a:pt x="87" y="1"/>
                    <a:pt x="0" y="210"/>
                    <a:pt x="122" y="331"/>
                  </a:cubicBezTo>
                  <a:cubicBezTo>
                    <a:pt x="161" y="371"/>
                    <a:pt x="210" y="389"/>
                    <a:pt x="258"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8"/>
            <p:cNvSpPr/>
            <p:nvPr/>
          </p:nvSpPr>
          <p:spPr>
            <a:xfrm>
              <a:off x="913950" y="1448100"/>
              <a:ext cx="9725" cy="9750"/>
            </a:xfrm>
            <a:custGeom>
              <a:avLst/>
              <a:gdLst/>
              <a:ahLst/>
              <a:cxnLst/>
              <a:rect l="l" t="t" r="r" b="b"/>
              <a:pathLst>
                <a:path w="389" h="390"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8"/>
            <p:cNvSpPr/>
            <p:nvPr/>
          </p:nvSpPr>
          <p:spPr>
            <a:xfrm>
              <a:off x="95370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8"/>
            <p:cNvSpPr/>
            <p:nvPr/>
          </p:nvSpPr>
          <p:spPr>
            <a:xfrm>
              <a:off x="99345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8"/>
            <p:cNvSpPr/>
            <p:nvPr/>
          </p:nvSpPr>
          <p:spPr>
            <a:xfrm>
              <a:off x="10332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8"/>
            <p:cNvSpPr/>
            <p:nvPr/>
          </p:nvSpPr>
          <p:spPr>
            <a:xfrm>
              <a:off x="107297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8"/>
            <p:cNvSpPr/>
            <p:nvPr/>
          </p:nvSpPr>
          <p:spPr>
            <a:xfrm>
              <a:off x="11127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8"/>
            <p:cNvSpPr/>
            <p:nvPr/>
          </p:nvSpPr>
          <p:spPr>
            <a:xfrm>
              <a:off x="1152500"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8"/>
            <p:cNvSpPr/>
            <p:nvPr/>
          </p:nvSpPr>
          <p:spPr>
            <a:xfrm>
              <a:off x="1192275" y="1448100"/>
              <a:ext cx="9675" cy="9750"/>
            </a:xfrm>
            <a:custGeom>
              <a:avLst/>
              <a:gdLst/>
              <a:ahLst/>
              <a:cxnLst/>
              <a:rect l="l" t="t" r="r" b="b"/>
              <a:pathLst>
                <a:path w="387" h="390"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8"/>
            <p:cNvSpPr/>
            <p:nvPr/>
          </p:nvSpPr>
          <p:spPr>
            <a:xfrm>
              <a:off x="355750" y="1414000"/>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8"/>
            <p:cNvSpPr/>
            <p:nvPr/>
          </p:nvSpPr>
          <p:spPr>
            <a:xfrm>
              <a:off x="397125" y="141400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8"/>
            <p:cNvSpPr/>
            <p:nvPr/>
          </p:nvSpPr>
          <p:spPr>
            <a:xfrm>
              <a:off x="435250" y="1414000"/>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8"/>
            <p:cNvSpPr/>
            <p:nvPr/>
          </p:nvSpPr>
          <p:spPr>
            <a:xfrm>
              <a:off x="475000" y="1414000"/>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8"/>
            <p:cNvSpPr/>
            <p:nvPr/>
          </p:nvSpPr>
          <p:spPr>
            <a:xfrm>
              <a:off x="516425" y="141400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8"/>
            <p:cNvSpPr/>
            <p:nvPr/>
          </p:nvSpPr>
          <p:spPr>
            <a:xfrm>
              <a:off x="554500" y="1414000"/>
              <a:ext cx="11375" cy="9750"/>
            </a:xfrm>
            <a:custGeom>
              <a:avLst/>
              <a:gdLst/>
              <a:ahLst/>
              <a:cxnLst/>
              <a:rect l="l" t="t" r="r" b="b"/>
              <a:pathLst>
                <a:path w="455" h="390" extrusionOk="0">
                  <a:moveTo>
                    <a:pt x="262" y="1"/>
                  </a:moveTo>
                  <a:cubicBezTo>
                    <a:pt x="87" y="1"/>
                    <a:pt x="1" y="210"/>
                    <a:pt x="124" y="333"/>
                  </a:cubicBezTo>
                  <a:cubicBezTo>
                    <a:pt x="163" y="372"/>
                    <a:pt x="212" y="389"/>
                    <a:pt x="259" y="389"/>
                  </a:cubicBezTo>
                  <a:cubicBezTo>
                    <a:pt x="359" y="389"/>
                    <a:pt x="454" y="312"/>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8"/>
            <p:cNvSpPr/>
            <p:nvPr/>
          </p:nvSpPr>
          <p:spPr>
            <a:xfrm>
              <a:off x="595925"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8"/>
            <p:cNvSpPr/>
            <p:nvPr/>
          </p:nvSpPr>
          <p:spPr>
            <a:xfrm>
              <a:off x="634025" y="1414000"/>
              <a:ext cx="11375" cy="9750"/>
            </a:xfrm>
            <a:custGeom>
              <a:avLst/>
              <a:gdLst/>
              <a:ahLst/>
              <a:cxnLst/>
              <a:rect l="l" t="t" r="r" b="b"/>
              <a:pathLst>
                <a:path w="455" h="390" extrusionOk="0">
                  <a:moveTo>
                    <a:pt x="261" y="1"/>
                  </a:moveTo>
                  <a:cubicBezTo>
                    <a:pt x="88" y="1"/>
                    <a:pt x="0" y="210"/>
                    <a:pt x="123" y="333"/>
                  </a:cubicBezTo>
                  <a:cubicBezTo>
                    <a:pt x="162" y="372"/>
                    <a:pt x="211" y="389"/>
                    <a:pt x="259"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8"/>
            <p:cNvSpPr/>
            <p:nvPr/>
          </p:nvSpPr>
          <p:spPr>
            <a:xfrm>
              <a:off x="673775" y="1414000"/>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8"/>
            <p:cNvSpPr/>
            <p:nvPr/>
          </p:nvSpPr>
          <p:spPr>
            <a:xfrm>
              <a:off x="715200" y="141400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8"/>
            <p:cNvSpPr/>
            <p:nvPr/>
          </p:nvSpPr>
          <p:spPr>
            <a:xfrm>
              <a:off x="753300" y="1414000"/>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8"/>
            <p:cNvSpPr/>
            <p:nvPr/>
          </p:nvSpPr>
          <p:spPr>
            <a:xfrm>
              <a:off x="794700" y="141400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8"/>
            <p:cNvSpPr/>
            <p:nvPr/>
          </p:nvSpPr>
          <p:spPr>
            <a:xfrm>
              <a:off x="832825" y="1414000"/>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8"/>
            <p:cNvSpPr/>
            <p:nvPr/>
          </p:nvSpPr>
          <p:spPr>
            <a:xfrm>
              <a:off x="872575" y="1414000"/>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8"/>
            <p:cNvSpPr/>
            <p:nvPr/>
          </p:nvSpPr>
          <p:spPr>
            <a:xfrm>
              <a:off x="913950" y="141400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8"/>
            <p:cNvSpPr/>
            <p:nvPr/>
          </p:nvSpPr>
          <p:spPr>
            <a:xfrm>
              <a:off x="95370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8"/>
            <p:cNvSpPr/>
            <p:nvPr/>
          </p:nvSpPr>
          <p:spPr>
            <a:xfrm>
              <a:off x="99345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8"/>
            <p:cNvSpPr/>
            <p:nvPr/>
          </p:nvSpPr>
          <p:spPr>
            <a:xfrm>
              <a:off x="10332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8"/>
            <p:cNvSpPr/>
            <p:nvPr/>
          </p:nvSpPr>
          <p:spPr>
            <a:xfrm>
              <a:off x="107297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8"/>
            <p:cNvSpPr/>
            <p:nvPr/>
          </p:nvSpPr>
          <p:spPr>
            <a:xfrm>
              <a:off x="11127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8"/>
            <p:cNvSpPr/>
            <p:nvPr/>
          </p:nvSpPr>
          <p:spPr>
            <a:xfrm>
              <a:off x="1152500"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8"/>
            <p:cNvSpPr/>
            <p:nvPr/>
          </p:nvSpPr>
          <p:spPr>
            <a:xfrm>
              <a:off x="1192275" y="141400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8"/>
            <p:cNvSpPr/>
            <p:nvPr/>
          </p:nvSpPr>
          <p:spPr>
            <a:xfrm>
              <a:off x="1232025" y="141400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8"/>
            <p:cNvSpPr/>
            <p:nvPr/>
          </p:nvSpPr>
          <p:spPr>
            <a:xfrm>
              <a:off x="355750" y="1379900"/>
              <a:ext cx="11350" cy="9725"/>
            </a:xfrm>
            <a:custGeom>
              <a:avLst/>
              <a:gdLst/>
              <a:ahLst/>
              <a:cxnLst/>
              <a:rect l="l" t="t" r="r" b="b"/>
              <a:pathLst>
                <a:path w="454" h="389" extrusionOk="0">
                  <a:moveTo>
                    <a:pt x="259" y="0"/>
                  </a:moveTo>
                  <a:cubicBezTo>
                    <a:pt x="87" y="0"/>
                    <a:pt x="0" y="210"/>
                    <a:pt x="123" y="331"/>
                  </a:cubicBezTo>
                  <a:cubicBezTo>
                    <a:pt x="162" y="371"/>
                    <a:pt x="211" y="389"/>
                    <a:pt x="259" y="389"/>
                  </a:cubicBezTo>
                  <a:cubicBezTo>
                    <a:pt x="358" y="389"/>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8"/>
            <p:cNvSpPr/>
            <p:nvPr/>
          </p:nvSpPr>
          <p:spPr>
            <a:xfrm>
              <a:off x="397125" y="1379900"/>
              <a:ext cx="9725" cy="9725"/>
            </a:xfrm>
            <a:custGeom>
              <a:avLst/>
              <a:gdLst/>
              <a:ahLst/>
              <a:cxnLst/>
              <a:rect l="l" t="t" r="r" b="b"/>
              <a:pathLst>
                <a:path w="389" h="389" extrusionOk="0">
                  <a:moveTo>
                    <a:pt x="195" y="0"/>
                  </a:moveTo>
                  <a:cubicBezTo>
                    <a:pt x="88" y="0"/>
                    <a:pt x="1" y="87"/>
                    <a:pt x="1" y="194"/>
                  </a:cubicBezTo>
                  <a:cubicBezTo>
                    <a:pt x="1" y="302"/>
                    <a:pt x="88" y="389"/>
                    <a:pt x="195" y="389"/>
                  </a:cubicBezTo>
                  <a:cubicBezTo>
                    <a:pt x="302" y="389"/>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8"/>
            <p:cNvSpPr/>
            <p:nvPr/>
          </p:nvSpPr>
          <p:spPr>
            <a:xfrm>
              <a:off x="435250" y="1379900"/>
              <a:ext cx="11350" cy="9750"/>
            </a:xfrm>
            <a:custGeom>
              <a:avLst/>
              <a:gdLst/>
              <a:ahLst/>
              <a:cxnLst/>
              <a:rect l="l" t="t" r="r" b="b"/>
              <a:pathLst>
                <a:path w="454" h="390" extrusionOk="0">
                  <a:moveTo>
                    <a:pt x="260" y="0"/>
                  </a:moveTo>
                  <a:cubicBezTo>
                    <a:pt x="87" y="0"/>
                    <a:pt x="0" y="210"/>
                    <a:pt x="123" y="332"/>
                  </a:cubicBezTo>
                  <a:cubicBezTo>
                    <a:pt x="162" y="372"/>
                    <a:pt x="211" y="389"/>
                    <a:pt x="258" y="389"/>
                  </a:cubicBezTo>
                  <a:cubicBezTo>
                    <a:pt x="358" y="389"/>
                    <a:pt x="454" y="312"/>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8"/>
            <p:cNvSpPr/>
            <p:nvPr/>
          </p:nvSpPr>
          <p:spPr>
            <a:xfrm>
              <a:off x="475000" y="1379900"/>
              <a:ext cx="11350" cy="9725"/>
            </a:xfrm>
            <a:custGeom>
              <a:avLst/>
              <a:gdLst/>
              <a:ahLst/>
              <a:cxnLst/>
              <a:rect l="l" t="t" r="r" b="b"/>
              <a:pathLst>
                <a:path w="454" h="389" extrusionOk="0">
                  <a:moveTo>
                    <a:pt x="260" y="0"/>
                  </a:moveTo>
                  <a:cubicBezTo>
                    <a:pt x="87" y="0"/>
                    <a:pt x="1" y="210"/>
                    <a:pt x="122" y="331"/>
                  </a:cubicBezTo>
                  <a:cubicBezTo>
                    <a:pt x="162" y="371"/>
                    <a:pt x="211" y="389"/>
                    <a:pt x="259" y="389"/>
                  </a:cubicBezTo>
                  <a:cubicBezTo>
                    <a:pt x="358" y="389"/>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8"/>
            <p:cNvSpPr/>
            <p:nvPr/>
          </p:nvSpPr>
          <p:spPr>
            <a:xfrm>
              <a:off x="516425" y="1379900"/>
              <a:ext cx="9675" cy="9725"/>
            </a:xfrm>
            <a:custGeom>
              <a:avLst/>
              <a:gdLst/>
              <a:ahLst/>
              <a:cxnLst/>
              <a:rect l="l" t="t" r="r" b="b"/>
              <a:pathLst>
                <a:path w="387" h="389" extrusionOk="0">
                  <a:moveTo>
                    <a:pt x="193" y="0"/>
                  </a:moveTo>
                  <a:cubicBezTo>
                    <a:pt x="87" y="0"/>
                    <a:pt x="0" y="87"/>
                    <a:pt x="0" y="194"/>
                  </a:cubicBezTo>
                  <a:cubicBezTo>
                    <a:pt x="0" y="302"/>
                    <a:pt x="87" y="389"/>
                    <a:pt x="193" y="389"/>
                  </a:cubicBezTo>
                  <a:cubicBezTo>
                    <a:pt x="301" y="389"/>
                    <a:pt x="387" y="302"/>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8"/>
            <p:cNvSpPr/>
            <p:nvPr/>
          </p:nvSpPr>
          <p:spPr>
            <a:xfrm>
              <a:off x="554500" y="1379900"/>
              <a:ext cx="11375" cy="9725"/>
            </a:xfrm>
            <a:custGeom>
              <a:avLst/>
              <a:gdLst/>
              <a:ahLst/>
              <a:cxnLst/>
              <a:rect l="l" t="t" r="r" b="b"/>
              <a:pathLst>
                <a:path w="455" h="389" extrusionOk="0">
                  <a:moveTo>
                    <a:pt x="262" y="0"/>
                  </a:moveTo>
                  <a:cubicBezTo>
                    <a:pt x="87" y="0"/>
                    <a:pt x="1" y="210"/>
                    <a:pt x="124" y="331"/>
                  </a:cubicBezTo>
                  <a:cubicBezTo>
                    <a:pt x="163" y="371"/>
                    <a:pt x="212" y="389"/>
                    <a:pt x="259" y="389"/>
                  </a:cubicBezTo>
                  <a:cubicBezTo>
                    <a:pt x="359" y="389"/>
                    <a:pt x="454" y="311"/>
                    <a:pt x="454"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8"/>
            <p:cNvSpPr/>
            <p:nvPr/>
          </p:nvSpPr>
          <p:spPr>
            <a:xfrm>
              <a:off x="595925"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7" y="302"/>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8"/>
            <p:cNvSpPr/>
            <p:nvPr/>
          </p:nvSpPr>
          <p:spPr>
            <a:xfrm>
              <a:off x="634025" y="1379900"/>
              <a:ext cx="11375" cy="9725"/>
            </a:xfrm>
            <a:custGeom>
              <a:avLst/>
              <a:gdLst/>
              <a:ahLst/>
              <a:cxnLst/>
              <a:rect l="l" t="t" r="r" b="b"/>
              <a:pathLst>
                <a:path w="455" h="389" extrusionOk="0">
                  <a:moveTo>
                    <a:pt x="261" y="0"/>
                  </a:moveTo>
                  <a:cubicBezTo>
                    <a:pt x="88" y="0"/>
                    <a:pt x="0" y="210"/>
                    <a:pt x="123" y="331"/>
                  </a:cubicBezTo>
                  <a:cubicBezTo>
                    <a:pt x="163" y="371"/>
                    <a:pt x="211" y="389"/>
                    <a:pt x="259" y="389"/>
                  </a:cubicBezTo>
                  <a:cubicBezTo>
                    <a:pt x="359" y="389"/>
                    <a:pt x="454"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8"/>
            <p:cNvSpPr/>
            <p:nvPr/>
          </p:nvSpPr>
          <p:spPr>
            <a:xfrm>
              <a:off x="673775" y="1379900"/>
              <a:ext cx="11375" cy="9750"/>
            </a:xfrm>
            <a:custGeom>
              <a:avLst/>
              <a:gdLst/>
              <a:ahLst/>
              <a:cxnLst/>
              <a:rect l="l" t="t" r="r" b="b"/>
              <a:pathLst>
                <a:path w="455" h="390" extrusionOk="0">
                  <a:moveTo>
                    <a:pt x="261" y="0"/>
                  </a:moveTo>
                  <a:cubicBezTo>
                    <a:pt x="88" y="0"/>
                    <a:pt x="0" y="210"/>
                    <a:pt x="123" y="332"/>
                  </a:cubicBezTo>
                  <a:cubicBezTo>
                    <a:pt x="163" y="372"/>
                    <a:pt x="211" y="389"/>
                    <a:pt x="259" y="389"/>
                  </a:cubicBezTo>
                  <a:cubicBezTo>
                    <a:pt x="359" y="389"/>
                    <a:pt x="455" y="312"/>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8"/>
            <p:cNvSpPr/>
            <p:nvPr/>
          </p:nvSpPr>
          <p:spPr>
            <a:xfrm>
              <a:off x="715200" y="1379900"/>
              <a:ext cx="9725" cy="9725"/>
            </a:xfrm>
            <a:custGeom>
              <a:avLst/>
              <a:gdLst/>
              <a:ahLst/>
              <a:cxnLst/>
              <a:rect l="l" t="t" r="r" b="b"/>
              <a:pathLst>
                <a:path w="389" h="389" extrusionOk="0">
                  <a:moveTo>
                    <a:pt x="194" y="0"/>
                  </a:moveTo>
                  <a:cubicBezTo>
                    <a:pt x="86" y="0"/>
                    <a:pt x="0" y="87"/>
                    <a:pt x="0" y="194"/>
                  </a:cubicBezTo>
                  <a:cubicBezTo>
                    <a:pt x="0" y="302"/>
                    <a:pt x="86" y="389"/>
                    <a:pt x="194" y="389"/>
                  </a:cubicBezTo>
                  <a:cubicBezTo>
                    <a:pt x="300" y="389"/>
                    <a:pt x="388" y="302"/>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8"/>
            <p:cNvSpPr/>
            <p:nvPr/>
          </p:nvSpPr>
          <p:spPr>
            <a:xfrm>
              <a:off x="753300" y="1379900"/>
              <a:ext cx="11375" cy="9750"/>
            </a:xfrm>
            <a:custGeom>
              <a:avLst/>
              <a:gdLst/>
              <a:ahLst/>
              <a:cxnLst/>
              <a:rect l="l" t="t" r="r" b="b"/>
              <a:pathLst>
                <a:path w="455" h="390" extrusionOk="0">
                  <a:moveTo>
                    <a:pt x="260" y="0"/>
                  </a:moveTo>
                  <a:cubicBezTo>
                    <a:pt x="87" y="0"/>
                    <a:pt x="1" y="210"/>
                    <a:pt x="122" y="332"/>
                  </a:cubicBezTo>
                  <a:cubicBezTo>
                    <a:pt x="162" y="372"/>
                    <a:pt x="210" y="389"/>
                    <a:pt x="258" y="389"/>
                  </a:cubicBezTo>
                  <a:cubicBezTo>
                    <a:pt x="358" y="389"/>
                    <a:pt x="454" y="312"/>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8"/>
            <p:cNvSpPr/>
            <p:nvPr/>
          </p:nvSpPr>
          <p:spPr>
            <a:xfrm>
              <a:off x="794700" y="1379900"/>
              <a:ext cx="9725" cy="9725"/>
            </a:xfrm>
            <a:custGeom>
              <a:avLst/>
              <a:gdLst/>
              <a:ahLst/>
              <a:cxnLst/>
              <a:rect l="l" t="t" r="r" b="b"/>
              <a:pathLst>
                <a:path w="389" h="389" extrusionOk="0">
                  <a:moveTo>
                    <a:pt x="194" y="0"/>
                  </a:moveTo>
                  <a:cubicBezTo>
                    <a:pt x="87" y="0"/>
                    <a:pt x="0" y="87"/>
                    <a:pt x="0" y="194"/>
                  </a:cubicBezTo>
                  <a:cubicBezTo>
                    <a:pt x="0" y="302"/>
                    <a:pt x="87" y="389"/>
                    <a:pt x="194" y="389"/>
                  </a:cubicBezTo>
                  <a:cubicBezTo>
                    <a:pt x="300" y="389"/>
                    <a:pt x="388" y="302"/>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8"/>
            <p:cNvSpPr/>
            <p:nvPr/>
          </p:nvSpPr>
          <p:spPr>
            <a:xfrm>
              <a:off x="832825" y="1379900"/>
              <a:ext cx="11350" cy="9750"/>
            </a:xfrm>
            <a:custGeom>
              <a:avLst/>
              <a:gdLst/>
              <a:ahLst/>
              <a:cxnLst/>
              <a:rect l="l" t="t" r="r" b="b"/>
              <a:pathLst>
                <a:path w="454" h="390" extrusionOk="0">
                  <a:moveTo>
                    <a:pt x="259" y="0"/>
                  </a:moveTo>
                  <a:cubicBezTo>
                    <a:pt x="87" y="0"/>
                    <a:pt x="0" y="210"/>
                    <a:pt x="122" y="332"/>
                  </a:cubicBezTo>
                  <a:cubicBezTo>
                    <a:pt x="161" y="372"/>
                    <a:pt x="210" y="389"/>
                    <a:pt x="257" y="389"/>
                  </a:cubicBezTo>
                  <a:cubicBezTo>
                    <a:pt x="357" y="389"/>
                    <a:pt x="453" y="312"/>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8"/>
            <p:cNvSpPr/>
            <p:nvPr/>
          </p:nvSpPr>
          <p:spPr>
            <a:xfrm>
              <a:off x="872575" y="1379900"/>
              <a:ext cx="11350" cy="9725"/>
            </a:xfrm>
            <a:custGeom>
              <a:avLst/>
              <a:gdLst/>
              <a:ahLst/>
              <a:cxnLst/>
              <a:rect l="l" t="t" r="r" b="b"/>
              <a:pathLst>
                <a:path w="454" h="389" extrusionOk="0">
                  <a:moveTo>
                    <a:pt x="260" y="0"/>
                  </a:moveTo>
                  <a:cubicBezTo>
                    <a:pt x="87" y="0"/>
                    <a:pt x="0" y="210"/>
                    <a:pt x="122" y="331"/>
                  </a:cubicBezTo>
                  <a:cubicBezTo>
                    <a:pt x="161" y="371"/>
                    <a:pt x="210" y="389"/>
                    <a:pt x="258" y="389"/>
                  </a:cubicBezTo>
                  <a:cubicBezTo>
                    <a:pt x="358" y="389"/>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8"/>
            <p:cNvSpPr/>
            <p:nvPr/>
          </p:nvSpPr>
          <p:spPr>
            <a:xfrm>
              <a:off x="913950" y="1379900"/>
              <a:ext cx="9725" cy="9725"/>
            </a:xfrm>
            <a:custGeom>
              <a:avLst/>
              <a:gdLst/>
              <a:ahLst/>
              <a:cxnLst/>
              <a:rect l="l" t="t" r="r" b="b"/>
              <a:pathLst>
                <a:path w="389" h="389" extrusionOk="0">
                  <a:moveTo>
                    <a:pt x="195" y="0"/>
                  </a:moveTo>
                  <a:cubicBezTo>
                    <a:pt x="87" y="0"/>
                    <a:pt x="1" y="87"/>
                    <a:pt x="1" y="194"/>
                  </a:cubicBezTo>
                  <a:cubicBezTo>
                    <a:pt x="1" y="302"/>
                    <a:pt x="87" y="389"/>
                    <a:pt x="195" y="389"/>
                  </a:cubicBezTo>
                  <a:cubicBezTo>
                    <a:pt x="302" y="389"/>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8"/>
            <p:cNvSpPr/>
            <p:nvPr/>
          </p:nvSpPr>
          <p:spPr>
            <a:xfrm>
              <a:off x="95370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2" y="389"/>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8"/>
            <p:cNvSpPr/>
            <p:nvPr/>
          </p:nvSpPr>
          <p:spPr>
            <a:xfrm>
              <a:off x="99345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3" y="389"/>
                    <a:pt x="389" y="302"/>
                    <a:pt x="389" y="194"/>
                  </a:cubicBezTo>
                  <a:cubicBezTo>
                    <a:pt x="389" y="87"/>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8"/>
            <p:cNvSpPr/>
            <p:nvPr/>
          </p:nvSpPr>
          <p:spPr>
            <a:xfrm>
              <a:off x="10332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8"/>
            <p:cNvSpPr/>
            <p:nvPr/>
          </p:nvSpPr>
          <p:spPr>
            <a:xfrm>
              <a:off x="107297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8"/>
            <p:cNvSpPr/>
            <p:nvPr/>
          </p:nvSpPr>
          <p:spPr>
            <a:xfrm>
              <a:off x="11127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8"/>
            <p:cNvSpPr/>
            <p:nvPr/>
          </p:nvSpPr>
          <p:spPr>
            <a:xfrm>
              <a:off x="1152500"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8" y="302"/>
                    <a:pt x="388" y="194"/>
                  </a:cubicBezTo>
                  <a:cubicBezTo>
                    <a:pt x="388"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8"/>
            <p:cNvSpPr/>
            <p:nvPr/>
          </p:nvSpPr>
          <p:spPr>
            <a:xfrm>
              <a:off x="1192275" y="1379900"/>
              <a:ext cx="9675" cy="9725"/>
            </a:xfrm>
            <a:custGeom>
              <a:avLst/>
              <a:gdLst/>
              <a:ahLst/>
              <a:cxnLst/>
              <a:rect l="l" t="t" r="r" b="b"/>
              <a:pathLst>
                <a:path w="387" h="389" extrusionOk="0">
                  <a:moveTo>
                    <a:pt x="193" y="0"/>
                  </a:moveTo>
                  <a:cubicBezTo>
                    <a:pt x="86" y="0"/>
                    <a:pt x="0" y="87"/>
                    <a:pt x="0" y="194"/>
                  </a:cubicBezTo>
                  <a:cubicBezTo>
                    <a:pt x="0" y="302"/>
                    <a:pt x="86" y="389"/>
                    <a:pt x="193" y="389"/>
                  </a:cubicBezTo>
                  <a:cubicBezTo>
                    <a:pt x="300" y="389"/>
                    <a:pt x="387" y="302"/>
                    <a:pt x="387" y="194"/>
                  </a:cubicBezTo>
                  <a:cubicBezTo>
                    <a:pt x="387" y="87"/>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8"/>
            <p:cNvSpPr/>
            <p:nvPr/>
          </p:nvSpPr>
          <p:spPr>
            <a:xfrm>
              <a:off x="1232025" y="1379900"/>
              <a:ext cx="9675" cy="9725"/>
            </a:xfrm>
            <a:custGeom>
              <a:avLst/>
              <a:gdLst/>
              <a:ahLst/>
              <a:cxnLst/>
              <a:rect l="l" t="t" r="r" b="b"/>
              <a:pathLst>
                <a:path w="387" h="389" extrusionOk="0">
                  <a:moveTo>
                    <a:pt x="194" y="0"/>
                  </a:moveTo>
                  <a:cubicBezTo>
                    <a:pt x="87" y="0"/>
                    <a:pt x="0" y="87"/>
                    <a:pt x="0" y="194"/>
                  </a:cubicBezTo>
                  <a:cubicBezTo>
                    <a:pt x="0" y="302"/>
                    <a:pt x="87" y="389"/>
                    <a:pt x="194" y="389"/>
                  </a:cubicBezTo>
                  <a:cubicBezTo>
                    <a:pt x="300" y="389"/>
                    <a:pt x="387" y="302"/>
                    <a:pt x="387" y="194"/>
                  </a:cubicBezTo>
                  <a:cubicBezTo>
                    <a:pt x="387"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8"/>
            <p:cNvSpPr/>
            <p:nvPr/>
          </p:nvSpPr>
          <p:spPr>
            <a:xfrm>
              <a:off x="31762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8"/>
            <p:cNvSpPr/>
            <p:nvPr/>
          </p:nvSpPr>
          <p:spPr>
            <a:xfrm>
              <a:off x="355750" y="134580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8"/>
            <p:cNvSpPr/>
            <p:nvPr/>
          </p:nvSpPr>
          <p:spPr>
            <a:xfrm>
              <a:off x="397125" y="134580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8"/>
            <p:cNvSpPr/>
            <p:nvPr/>
          </p:nvSpPr>
          <p:spPr>
            <a:xfrm>
              <a:off x="435250" y="1345800"/>
              <a:ext cx="11350" cy="9725"/>
            </a:xfrm>
            <a:custGeom>
              <a:avLst/>
              <a:gdLst/>
              <a:ahLst/>
              <a:cxnLst/>
              <a:rect l="l" t="t" r="r" b="b"/>
              <a:pathLst>
                <a:path w="454" h="389" extrusionOk="0">
                  <a:moveTo>
                    <a:pt x="260" y="0"/>
                  </a:moveTo>
                  <a:cubicBezTo>
                    <a:pt x="87" y="0"/>
                    <a:pt x="0" y="209"/>
                    <a:pt x="123" y="332"/>
                  </a:cubicBezTo>
                  <a:cubicBezTo>
                    <a:pt x="162" y="371"/>
                    <a:pt x="211" y="389"/>
                    <a:pt x="258" y="389"/>
                  </a:cubicBezTo>
                  <a:cubicBezTo>
                    <a:pt x="358" y="389"/>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8"/>
            <p:cNvSpPr/>
            <p:nvPr/>
          </p:nvSpPr>
          <p:spPr>
            <a:xfrm>
              <a:off x="475000" y="1345800"/>
              <a:ext cx="11350" cy="9725"/>
            </a:xfrm>
            <a:custGeom>
              <a:avLst/>
              <a:gdLst/>
              <a:ahLst/>
              <a:cxnLst/>
              <a:rect l="l" t="t" r="r" b="b"/>
              <a:pathLst>
                <a:path w="454" h="389" extrusionOk="0">
                  <a:moveTo>
                    <a:pt x="260" y="0"/>
                  </a:moveTo>
                  <a:cubicBezTo>
                    <a:pt x="87" y="0"/>
                    <a:pt x="1" y="209"/>
                    <a:pt x="122" y="332"/>
                  </a:cubicBezTo>
                  <a:cubicBezTo>
                    <a:pt x="161" y="371"/>
                    <a:pt x="210" y="389"/>
                    <a:pt x="258" y="389"/>
                  </a:cubicBezTo>
                  <a:cubicBezTo>
                    <a:pt x="358" y="389"/>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8"/>
            <p:cNvSpPr/>
            <p:nvPr/>
          </p:nvSpPr>
          <p:spPr>
            <a:xfrm>
              <a:off x="516425" y="134580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8"/>
            <p:cNvSpPr/>
            <p:nvPr/>
          </p:nvSpPr>
          <p:spPr>
            <a:xfrm>
              <a:off x="554500" y="1345800"/>
              <a:ext cx="11375" cy="9725"/>
            </a:xfrm>
            <a:custGeom>
              <a:avLst/>
              <a:gdLst/>
              <a:ahLst/>
              <a:cxnLst/>
              <a:rect l="l" t="t" r="r" b="b"/>
              <a:pathLst>
                <a:path w="455" h="389" extrusionOk="0">
                  <a:moveTo>
                    <a:pt x="262" y="0"/>
                  </a:moveTo>
                  <a:cubicBezTo>
                    <a:pt x="87" y="0"/>
                    <a:pt x="1" y="209"/>
                    <a:pt x="124" y="332"/>
                  </a:cubicBezTo>
                  <a:cubicBezTo>
                    <a:pt x="163" y="371"/>
                    <a:pt x="212" y="389"/>
                    <a:pt x="259" y="389"/>
                  </a:cubicBezTo>
                  <a:cubicBezTo>
                    <a:pt x="359" y="389"/>
                    <a:pt x="454" y="311"/>
                    <a:pt x="454"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8"/>
            <p:cNvSpPr/>
            <p:nvPr/>
          </p:nvSpPr>
          <p:spPr>
            <a:xfrm>
              <a:off x="595925"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8"/>
            <p:cNvSpPr/>
            <p:nvPr/>
          </p:nvSpPr>
          <p:spPr>
            <a:xfrm>
              <a:off x="634025" y="1345800"/>
              <a:ext cx="11375" cy="9725"/>
            </a:xfrm>
            <a:custGeom>
              <a:avLst/>
              <a:gdLst/>
              <a:ahLst/>
              <a:cxnLst/>
              <a:rect l="l" t="t" r="r" b="b"/>
              <a:pathLst>
                <a:path w="455" h="389" extrusionOk="0">
                  <a:moveTo>
                    <a:pt x="261" y="0"/>
                  </a:moveTo>
                  <a:cubicBezTo>
                    <a:pt x="88" y="0"/>
                    <a:pt x="0" y="209"/>
                    <a:pt x="123" y="332"/>
                  </a:cubicBezTo>
                  <a:cubicBezTo>
                    <a:pt x="162" y="371"/>
                    <a:pt x="211" y="389"/>
                    <a:pt x="259" y="389"/>
                  </a:cubicBezTo>
                  <a:cubicBezTo>
                    <a:pt x="359" y="389"/>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8"/>
            <p:cNvSpPr/>
            <p:nvPr/>
          </p:nvSpPr>
          <p:spPr>
            <a:xfrm>
              <a:off x="673775" y="1345800"/>
              <a:ext cx="11375" cy="9725"/>
            </a:xfrm>
            <a:custGeom>
              <a:avLst/>
              <a:gdLst/>
              <a:ahLst/>
              <a:cxnLst/>
              <a:rect l="l" t="t" r="r" b="b"/>
              <a:pathLst>
                <a:path w="455" h="389" extrusionOk="0">
                  <a:moveTo>
                    <a:pt x="261" y="0"/>
                  </a:moveTo>
                  <a:cubicBezTo>
                    <a:pt x="88" y="0"/>
                    <a:pt x="0" y="209"/>
                    <a:pt x="123" y="332"/>
                  </a:cubicBezTo>
                  <a:cubicBezTo>
                    <a:pt x="163" y="371"/>
                    <a:pt x="211" y="389"/>
                    <a:pt x="259" y="389"/>
                  </a:cubicBezTo>
                  <a:cubicBezTo>
                    <a:pt x="359" y="389"/>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8"/>
            <p:cNvSpPr/>
            <p:nvPr/>
          </p:nvSpPr>
          <p:spPr>
            <a:xfrm>
              <a:off x="715200" y="134580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8"/>
            <p:cNvSpPr/>
            <p:nvPr/>
          </p:nvSpPr>
          <p:spPr>
            <a:xfrm>
              <a:off x="753300" y="1345800"/>
              <a:ext cx="11375" cy="9725"/>
            </a:xfrm>
            <a:custGeom>
              <a:avLst/>
              <a:gdLst/>
              <a:ahLst/>
              <a:cxnLst/>
              <a:rect l="l" t="t" r="r" b="b"/>
              <a:pathLst>
                <a:path w="455" h="389" extrusionOk="0">
                  <a:moveTo>
                    <a:pt x="260" y="0"/>
                  </a:moveTo>
                  <a:cubicBezTo>
                    <a:pt x="87" y="0"/>
                    <a:pt x="1" y="209"/>
                    <a:pt x="122" y="332"/>
                  </a:cubicBezTo>
                  <a:cubicBezTo>
                    <a:pt x="162" y="371"/>
                    <a:pt x="210" y="389"/>
                    <a:pt x="258" y="389"/>
                  </a:cubicBezTo>
                  <a:cubicBezTo>
                    <a:pt x="358" y="389"/>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8"/>
            <p:cNvSpPr/>
            <p:nvPr/>
          </p:nvSpPr>
          <p:spPr>
            <a:xfrm>
              <a:off x="794700"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8"/>
            <p:cNvSpPr/>
            <p:nvPr/>
          </p:nvSpPr>
          <p:spPr>
            <a:xfrm>
              <a:off x="832825" y="1345800"/>
              <a:ext cx="11350" cy="9725"/>
            </a:xfrm>
            <a:custGeom>
              <a:avLst/>
              <a:gdLst/>
              <a:ahLst/>
              <a:cxnLst/>
              <a:rect l="l" t="t" r="r" b="b"/>
              <a:pathLst>
                <a:path w="454" h="389" extrusionOk="0">
                  <a:moveTo>
                    <a:pt x="259" y="0"/>
                  </a:moveTo>
                  <a:cubicBezTo>
                    <a:pt x="87" y="0"/>
                    <a:pt x="0" y="209"/>
                    <a:pt x="122" y="332"/>
                  </a:cubicBezTo>
                  <a:cubicBezTo>
                    <a:pt x="161" y="371"/>
                    <a:pt x="210" y="389"/>
                    <a:pt x="257" y="389"/>
                  </a:cubicBezTo>
                  <a:cubicBezTo>
                    <a:pt x="357" y="389"/>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8"/>
            <p:cNvSpPr/>
            <p:nvPr/>
          </p:nvSpPr>
          <p:spPr>
            <a:xfrm>
              <a:off x="872575" y="1345800"/>
              <a:ext cx="11350" cy="9725"/>
            </a:xfrm>
            <a:custGeom>
              <a:avLst/>
              <a:gdLst/>
              <a:ahLst/>
              <a:cxnLst/>
              <a:rect l="l" t="t" r="r" b="b"/>
              <a:pathLst>
                <a:path w="454" h="389" extrusionOk="0">
                  <a:moveTo>
                    <a:pt x="260" y="0"/>
                  </a:moveTo>
                  <a:cubicBezTo>
                    <a:pt x="87" y="0"/>
                    <a:pt x="0" y="209"/>
                    <a:pt x="122" y="332"/>
                  </a:cubicBezTo>
                  <a:cubicBezTo>
                    <a:pt x="161" y="371"/>
                    <a:pt x="210" y="389"/>
                    <a:pt x="257" y="389"/>
                  </a:cubicBezTo>
                  <a:cubicBezTo>
                    <a:pt x="358" y="389"/>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8"/>
            <p:cNvSpPr/>
            <p:nvPr/>
          </p:nvSpPr>
          <p:spPr>
            <a:xfrm>
              <a:off x="913950" y="134580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8"/>
            <p:cNvSpPr/>
            <p:nvPr/>
          </p:nvSpPr>
          <p:spPr>
            <a:xfrm>
              <a:off x="95370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8"/>
            <p:cNvSpPr/>
            <p:nvPr/>
          </p:nvSpPr>
          <p:spPr>
            <a:xfrm>
              <a:off x="99345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8"/>
            <p:cNvSpPr/>
            <p:nvPr/>
          </p:nvSpPr>
          <p:spPr>
            <a:xfrm>
              <a:off x="10332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8"/>
            <p:cNvSpPr/>
            <p:nvPr/>
          </p:nvSpPr>
          <p:spPr>
            <a:xfrm>
              <a:off x="107297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8"/>
            <p:cNvSpPr/>
            <p:nvPr/>
          </p:nvSpPr>
          <p:spPr>
            <a:xfrm>
              <a:off x="11127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8"/>
            <p:cNvSpPr/>
            <p:nvPr/>
          </p:nvSpPr>
          <p:spPr>
            <a:xfrm>
              <a:off x="1152500"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8"/>
            <p:cNvSpPr/>
            <p:nvPr/>
          </p:nvSpPr>
          <p:spPr>
            <a:xfrm>
              <a:off x="1192275" y="134580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8"/>
            <p:cNvSpPr/>
            <p:nvPr/>
          </p:nvSpPr>
          <p:spPr>
            <a:xfrm>
              <a:off x="1232025" y="134580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8"/>
            <p:cNvSpPr/>
            <p:nvPr/>
          </p:nvSpPr>
          <p:spPr>
            <a:xfrm>
              <a:off x="31762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2" y="389"/>
                    <a:pt x="388" y="303"/>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8"/>
            <p:cNvSpPr/>
            <p:nvPr/>
          </p:nvSpPr>
          <p:spPr>
            <a:xfrm>
              <a:off x="355750" y="1311675"/>
              <a:ext cx="11350" cy="9750"/>
            </a:xfrm>
            <a:custGeom>
              <a:avLst/>
              <a:gdLst/>
              <a:ahLst/>
              <a:cxnLst/>
              <a:rect l="l" t="t" r="r" b="b"/>
              <a:pathLst>
                <a:path w="454" h="390" extrusionOk="0">
                  <a:moveTo>
                    <a:pt x="259" y="1"/>
                  </a:moveTo>
                  <a:cubicBezTo>
                    <a:pt x="87" y="1"/>
                    <a:pt x="0" y="210"/>
                    <a:pt x="123" y="333"/>
                  </a:cubicBezTo>
                  <a:cubicBezTo>
                    <a:pt x="162" y="372"/>
                    <a:pt x="210" y="390"/>
                    <a:pt x="258" y="390"/>
                  </a:cubicBezTo>
                  <a:cubicBezTo>
                    <a:pt x="357" y="390"/>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8"/>
            <p:cNvSpPr/>
            <p:nvPr/>
          </p:nvSpPr>
          <p:spPr>
            <a:xfrm>
              <a:off x="397125" y="1311675"/>
              <a:ext cx="9725" cy="9725"/>
            </a:xfrm>
            <a:custGeom>
              <a:avLst/>
              <a:gdLst/>
              <a:ahLst/>
              <a:cxnLst/>
              <a:rect l="l" t="t" r="r" b="b"/>
              <a:pathLst>
                <a:path w="389" h="389" extrusionOk="0">
                  <a:moveTo>
                    <a:pt x="195" y="1"/>
                  </a:moveTo>
                  <a:cubicBezTo>
                    <a:pt x="88" y="1"/>
                    <a:pt x="1" y="89"/>
                    <a:pt x="1" y="195"/>
                  </a:cubicBezTo>
                  <a:cubicBezTo>
                    <a:pt x="1" y="303"/>
                    <a:pt x="88" y="389"/>
                    <a:pt x="195" y="389"/>
                  </a:cubicBezTo>
                  <a:cubicBezTo>
                    <a:pt x="302" y="389"/>
                    <a:pt x="389" y="303"/>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8"/>
            <p:cNvSpPr/>
            <p:nvPr/>
          </p:nvSpPr>
          <p:spPr>
            <a:xfrm>
              <a:off x="435250" y="1311675"/>
              <a:ext cx="11350" cy="9750"/>
            </a:xfrm>
            <a:custGeom>
              <a:avLst/>
              <a:gdLst/>
              <a:ahLst/>
              <a:cxnLst/>
              <a:rect l="l" t="t" r="r" b="b"/>
              <a:pathLst>
                <a:path w="454" h="390" extrusionOk="0">
                  <a:moveTo>
                    <a:pt x="260" y="1"/>
                  </a:moveTo>
                  <a:cubicBezTo>
                    <a:pt x="87" y="1"/>
                    <a:pt x="0" y="210"/>
                    <a:pt x="123" y="333"/>
                  </a:cubicBezTo>
                  <a:cubicBezTo>
                    <a:pt x="162" y="372"/>
                    <a:pt x="211" y="390"/>
                    <a:pt x="258" y="390"/>
                  </a:cubicBezTo>
                  <a:cubicBezTo>
                    <a:pt x="358" y="390"/>
                    <a:pt x="454" y="312"/>
                    <a:pt x="454" y="195"/>
                  </a:cubicBezTo>
                  <a:cubicBezTo>
                    <a:pt x="454" y="89"/>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8"/>
            <p:cNvSpPr/>
            <p:nvPr/>
          </p:nvSpPr>
          <p:spPr>
            <a:xfrm>
              <a:off x="475000" y="1311675"/>
              <a:ext cx="11350" cy="9750"/>
            </a:xfrm>
            <a:custGeom>
              <a:avLst/>
              <a:gdLst/>
              <a:ahLst/>
              <a:cxnLst/>
              <a:rect l="l" t="t" r="r" b="b"/>
              <a:pathLst>
                <a:path w="454" h="390" extrusionOk="0">
                  <a:moveTo>
                    <a:pt x="260" y="1"/>
                  </a:moveTo>
                  <a:cubicBezTo>
                    <a:pt x="87" y="1"/>
                    <a:pt x="1" y="210"/>
                    <a:pt x="122" y="333"/>
                  </a:cubicBezTo>
                  <a:cubicBezTo>
                    <a:pt x="161" y="372"/>
                    <a:pt x="210" y="390"/>
                    <a:pt x="258" y="390"/>
                  </a:cubicBezTo>
                  <a:cubicBezTo>
                    <a:pt x="358" y="390"/>
                    <a:pt x="454" y="312"/>
                    <a:pt x="454" y="195"/>
                  </a:cubicBezTo>
                  <a:cubicBezTo>
                    <a:pt x="454" y="89"/>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8"/>
            <p:cNvSpPr/>
            <p:nvPr/>
          </p:nvSpPr>
          <p:spPr>
            <a:xfrm>
              <a:off x="516425" y="1311675"/>
              <a:ext cx="9675" cy="9725"/>
            </a:xfrm>
            <a:custGeom>
              <a:avLst/>
              <a:gdLst/>
              <a:ahLst/>
              <a:cxnLst/>
              <a:rect l="l" t="t" r="r" b="b"/>
              <a:pathLst>
                <a:path w="387" h="389" extrusionOk="0">
                  <a:moveTo>
                    <a:pt x="193" y="1"/>
                  </a:moveTo>
                  <a:cubicBezTo>
                    <a:pt x="87" y="1"/>
                    <a:pt x="0" y="89"/>
                    <a:pt x="0" y="195"/>
                  </a:cubicBezTo>
                  <a:cubicBezTo>
                    <a:pt x="0" y="303"/>
                    <a:pt x="87" y="389"/>
                    <a:pt x="193" y="389"/>
                  </a:cubicBezTo>
                  <a:cubicBezTo>
                    <a:pt x="301" y="389"/>
                    <a:pt x="387" y="303"/>
                    <a:pt x="387" y="195"/>
                  </a:cubicBezTo>
                  <a:cubicBezTo>
                    <a:pt x="387"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8"/>
            <p:cNvSpPr/>
            <p:nvPr/>
          </p:nvSpPr>
          <p:spPr>
            <a:xfrm>
              <a:off x="554500" y="1311675"/>
              <a:ext cx="11375" cy="9750"/>
            </a:xfrm>
            <a:custGeom>
              <a:avLst/>
              <a:gdLst/>
              <a:ahLst/>
              <a:cxnLst/>
              <a:rect l="l" t="t" r="r" b="b"/>
              <a:pathLst>
                <a:path w="455" h="390" extrusionOk="0">
                  <a:moveTo>
                    <a:pt x="262" y="1"/>
                  </a:moveTo>
                  <a:cubicBezTo>
                    <a:pt x="87" y="1"/>
                    <a:pt x="1" y="210"/>
                    <a:pt x="124" y="333"/>
                  </a:cubicBezTo>
                  <a:cubicBezTo>
                    <a:pt x="163" y="372"/>
                    <a:pt x="212" y="390"/>
                    <a:pt x="259" y="390"/>
                  </a:cubicBezTo>
                  <a:cubicBezTo>
                    <a:pt x="359" y="390"/>
                    <a:pt x="454" y="312"/>
                    <a:pt x="454" y="195"/>
                  </a:cubicBezTo>
                  <a:cubicBezTo>
                    <a:pt x="454" y="89"/>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8"/>
            <p:cNvSpPr/>
            <p:nvPr/>
          </p:nvSpPr>
          <p:spPr>
            <a:xfrm>
              <a:off x="595925"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7" y="303"/>
                    <a:pt x="387" y="195"/>
                  </a:cubicBezTo>
                  <a:cubicBezTo>
                    <a:pt x="387"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8"/>
            <p:cNvSpPr/>
            <p:nvPr/>
          </p:nvSpPr>
          <p:spPr>
            <a:xfrm>
              <a:off x="634025" y="1311675"/>
              <a:ext cx="11375" cy="9750"/>
            </a:xfrm>
            <a:custGeom>
              <a:avLst/>
              <a:gdLst/>
              <a:ahLst/>
              <a:cxnLst/>
              <a:rect l="l" t="t" r="r" b="b"/>
              <a:pathLst>
                <a:path w="455" h="390" extrusionOk="0">
                  <a:moveTo>
                    <a:pt x="261" y="1"/>
                  </a:moveTo>
                  <a:cubicBezTo>
                    <a:pt x="88" y="1"/>
                    <a:pt x="0" y="210"/>
                    <a:pt x="123" y="333"/>
                  </a:cubicBezTo>
                  <a:cubicBezTo>
                    <a:pt x="162" y="372"/>
                    <a:pt x="211" y="390"/>
                    <a:pt x="259" y="390"/>
                  </a:cubicBezTo>
                  <a:cubicBezTo>
                    <a:pt x="359" y="390"/>
                    <a:pt x="455" y="312"/>
                    <a:pt x="455" y="195"/>
                  </a:cubicBezTo>
                  <a:cubicBezTo>
                    <a:pt x="453" y="89"/>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8"/>
            <p:cNvSpPr/>
            <p:nvPr/>
          </p:nvSpPr>
          <p:spPr>
            <a:xfrm>
              <a:off x="673775" y="1311675"/>
              <a:ext cx="11375" cy="9750"/>
            </a:xfrm>
            <a:custGeom>
              <a:avLst/>
              <a:gdLst/>
              <a:ahLst/>
              <a:cxnLst/>
              <a:rect l="l" t="t" r="r" b="b"/>
              <a:pathLst>
                <a:path w="455" h="390" extrusionOk="0">
                  <a:moveTo>
                    <a:pt x="261" y="1"/>
                  </a:moveTo>
                  <a:cubicBezTo>
                    <a:pt x="88" y="1"/>
                    <a:pt x="0" y="210"/>
                    <a:pt x="123" y="333"/>
                  </a:cubicBezTo>
                  <a:cubicBezTo>
                    <a:pt x="163" y="372"/>
                    <a:pt x="211" y="390"/>
                    <a:pt x="259" y="390"/>
                  </a:cubicBezTo>
                  <a:cubicBezTo>
                    <a:pt x="359" y="390"/>
                    <a:pt x="455" y="312"/>
                    <a:pt x="455" y="195"/>
                  </a:cubicBezTo>
                  <a:cubicBezTo>
                    <a:pt x="453" y="89"/>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8"/>
            <p:cNvSpPr/>
            <p:nvPr/>
          </p:nvSpPr>
          <p:spPr>
            <a:xfrm>
              <a:off x="715200" y="1311675"/>
              <a:ext cx="9725" cy="9725"/>
            </a:xfrm>
            <a:custGeom>
              <a:avLst/>
              <a:gdLst/>
              <a:ahLst/>
              <a:cxnLst/>
              <a:rect l="l" t="t" r="r" b="b"/>
              <a:pathLst>
                <a:path w="389" h="389" extrusionOk="0">
                  <a:moveTo>
                    <a:pt x="194" y="1"/>
                  </a:moveTo>
                  <a:cubicBezTo>
                    <a:pt x="86" y="1"/>
                    <a:pt x="0" y="89"/>
                    <a:pt x="0" y="195"/>
                  </a:cubicBezTo>
                  <a:cubicBezTo>
                    <a:pt x="0" y="303"/>
                    <a:pt x="86" y="389"/>
                    <a:pt x="194" y="389"/>
                  </a:cubicBezTo>
                  <a:cubicBezTo>
                    <a:pt x="300" y="389"/>
                    <a:pt x="388" y="303"/>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8"/>
            <p:cNvSpPr/>
            <p:nvPr/>
          </p:nvSpPr>
          <p:spPr>
            <a:xfrm>
              <a:off x="753300" y="1311675"/>
              <a:ext cx="11375" cy="9750"/>
            </a:xfrm>
            <a:custGeom>
              <a:avLst/>
              <a:gdLst/>
              <a:ahLst/>
              <a:cxnLst/>
              <a:rect l="l" t="t" r="r" b="b"/>
              <a:pathLst>
                <a:path w="455" h="390" extrusionOk="0">
                  <a:moveTo>
                    <a:pt x="260" y="1"/>
                  </a:moveTo>
                  <a:cubicBezTo>
                    <a:pt x="87" y="1"/>
                    <a:pt x="1" y="210"/>
                    <a:pt x="122" y="333"/>
                  </a:cubicBezTo>
                  <a:cubicBezTo>
                    <a:pt x="162" y="372"/>
                    <a:pt x="210" y="390"/>
                    <a:pt x="258" y="390"/>
                  </a:cubicBezTo>
                  <a:cubicBezTo>
                    <a:pt x="358" y="390"/>
                    <a:pt x="454" y="312"/>
                    <a:pt x="454" y="195"/>
                  </a:cubicBezTo>
                  <a:cubicBezTo>
                    <a:pt x="454" y="89"/>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8"/>
            <p:cNvSpPr/>
            <p:nvPr/>
          </p:nvSpPr>
          <p:spPr>
            <a:xfrm>
              <a:off x="794700"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8"/>
            <p:cNvSpPr/>
            <p:nvPr/>
          </p:nvSpPr>
          <p:spPr>
            <a:xfrm>
              <a:off x="832825" y="1311675"/>
              <a:ext cx="11350" cy="9750"/>
            </a:xfrm>
            <a:custGeom>
              <a:avLst/>
              <a:gdLst/>
              <a:ahLst/>
              <a:cxnLst/>
              <a:rect l="l" t="t" r="r" b="b"/>
              <a:pathLst>
                <a:path w="454" h="390" extrusionOk="0">
                  <a:moveTo>
                    <a:pt x="259" y="1"/>
                  </a:moveTo>
                  <a:cubicBezTo>
                    <a:pt x="87" y="1"/>
                    <a:pt x="0" y="210"/>
                    <a:pt x="122" y="333"/>
                  </a:cubicBezTo>
                  <a:cubicBezTo>
                    <a:pt x="161" y="372"/>
                    <a:pt x="210" y="390"/>
                    <a:pt x="257" y="390"/>
                  </a:cubicBezTo>
                  <a:cubicBezTo>
                    <a:pt x="357" y="390"/>
                    <a:pt x="453" y="312"/>
                    <a:pt x="453" y="195"/>
                  </a:cubicBezTo>
                  <a:cubicBezTo>
                    <a:pt x="453" y="89"/>
                    <a:pt x="366"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8"/>
            <p:cNvSpPr/>
            <p:nvPr/>
          </p:nvSpPr>
          <p:spPr>
            <a:xfrm>
              <a:off x="872575" y="1311675"/>
              <a:ext cx="11350" cy="9750"/>
            </a:xfrm>
            <a:custGeom>
              <a:avLst/>
              <a:gdLst/>
              <a:ahLst/>
              <a:cxnLst/>
              <a:rect l="l" t="t" r="r" b="b"/>
              <a:pathLst>
                <a:path w="454" h="390" extrusionOk="0">
                  <a:moveTo>
                    <a:pt x="260" y="1"/>
                  </a:moveTo>
                  <a:cubicBezTo>
                    <a:pt x="87" y="1"/>
                    <a:pt x="0" y="210"/>
                    <a:pt x="122" y="333"/>
                  </a:cubicBezTo>
                  <a:cubicBezTo>
                    <a:pt x="161" y="372"/>
                    <a:pt x="210" y="390"/>
                    <a:pt x="257" y="390"/>
                  </a:cubicBezTo>
                  <a:cubicBezTo>
                    <a:pt x="358" y="390"/>
                    <a:pt x="454" y="312"/>
                    <a:pt x="454" y="195"/>
                  </a:cubicBezTo>
                  <a:cubicBezTo>
                    <a:pt x="454" y="89"/>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8"/>
            <p:cNvSpPr/>
            <p:nvPr/>
          </p:nvSpPr>
          <p:spPr>
            <a:xfrm>
              <a:off x="913950" y="1311675"/>
              <a:ext cx="9725" cy="9725"/>
            </a:xfrm>
            <a:custGeom>
              <a:avLst/>
              <a:gdLst/>
              <a:ahLst/>
              <a:cxnLst/>
              <a:rect l="l" t="t" r="r" b="b"/>
              <a:pathLst>
                <a:path w="389" h="389" extrusionOk="0">
                  <a:moveTo>
                    <a:pt x="195" y="1"/>
                  </a:moveTo>
                  <a:cubicBezTo>
                    <a:pt x="87" y="1"/>
                    <a:pt x="1" y="89"/>
                    <a:pt x="1" y="195"/>
                  </a:cubicBezTo>
                  <a:cubicBezTo>
                    <a:pt x="1" y="303"/>
                    <a:pt x="87" y="389"/>
                    <a:pt x="195" y="389"/>
                  </a:cubicBezTo>
                  <a:cubicBezTo>
                    <a:pt x="302" y="389"/>
                    <a:pt x="389" y="303"/>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8"/>
            <p:cNvSpPr/>
            <p:nvPr/>
          </p:nvSpPr>
          <p:spPr>
            <a:xfrm>
              <a:off x="95370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2" y="389"/>
                    <a:pt x="389" y="303"/>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8"/>
            <p:cNvSpPr/>
            <p:nvPr/>
          </p:nvSpPr>
          <p:spPr>
            <a:xfrm>
              <a:off x="99345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3" y="389"/>
                    <a:pt x="389" y="303"/>
                    <a:pt x="389" y="195"/>
                  </a:cubicBezTo>
                  <a:cubicBezTo>
                    <a:pt x="389" y="89"/>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8"/>
            <p:cNvSpPr/>
            <p:nvPr/>
          </p:nvSpPr>
          <p:spPr>
            <a:xfrm>
              <a:off x="10332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8"/>
            <p:cNvSpPr/>
            <p:nvPr/>
          </p:nvSpPr>
          <p:spPr>
            <a:xfrm>
              <a:off x="107297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8"/>
            <p:cNvSpPr/>
            <p:nvPr/>
          </p:nvSpPr>
          <p:spPr>
            <a:xfrm>
              <a:off x="11127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8"/>
            <p:cNvSpPr/>
            <p:nvPr/>
          </p:nvSpPr>
          <p:spPr>
            <a:xfrm>
              <a:off x="1152500"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8" y="303"/>
                    <a:pt x="388" y="195"/>
                  </a:cubicBezTo>
                  <a:cubicBezTo>
                    <a:pt x="388"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8"/>
            <p:cNvSpPr/>
            <p:nvPr/>
          </p:nvSpPr>
          <p:spPr>
            <a:xfrm>
              <a:off x="1192275" y="1311675"/>
              <a:ext cx="9675" cy="9725"/>
            </a:xfrm>
            <a:custGeom>
              <a:avLst/>
              <a:gdLst/>
              <a:ahLst/>
              <a:cxnLst/>
              <a:rect l="l" t="t" r="r" b="b"/>
              <a:pathLst>
                <a:path w="387" h="389" extrusionOk="0">
                  <a:moveTo>
                    <a:pt x="193" y="1"/>
                  </a:moveTo>
                  <a:cubicBezTo>
                    <a:pt x="86" y="1"/>
                    <a:pt x="0" y="89"/>
                    <a:pt x="0" y="195"/>
                  </a:cubicBezTo>
                  <a:cubicBezTo>
                    <a:pt x="0" y="303"/>
                    <a:pt x="86" y="389"/>
                    <a:pt x="193" y="389"/>
                  </a:cubicBezTo>
                  <a:cubicBezTo>
                    <a:pt x="300" y="389"/>
                    <a:pt x="387" y="303"/>
                    <a:pt x="387" y="195"/>
                  </a:cubicBezTo>
                  <a:cubicBezTo>
                    <a:pt x="387" y="89"/>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8"/>
            <p:cNvSpPr/>
            <p:nvPr/>
          </p:nvSpPr>
          <p:spPr>
            <a:xfrm>
              <a:off x="1232025" y="1311675"/>
              <a:ext cx="9675" cy="9725"/>
            </a:xfrm>
            <a:custGeom>
              <a:avLst/>
              <a:gdLst/>
              <a:ahLst/>
              <a:cxnLst/>
              <a:rect l="l" t="t" r="r" b="b"/>
              <a:pathLst>
                <a:path w="387" h="389" extrusionOk="0">
                  <a:moveTo>
                    <a:pt x="194" y="1"/>
                  </a:moveTo>
                  <a:cubicBezTo>
                    <a:pt x="87" y="1"/>
                    <a:pt x="0" y="89"/>
                    <a:pt x="0" y="195"/>
                  </a:cubicBezTo>
                  <a:cubicBezTo>
                    <a:pt x="0" y="303"/>
                    <a:pt x="87" y="389"/>
                    <a:pt x="194" y="389"/>
                  </a:cubicBezTo>
                  <a:cubicBezTo>
                    <a:pt x="300" y="389"/>
                    <a:pt x="387" y="303"/>
                    <a:pt x="387" y="195"/>
                  </a:cubicBezTo>
                  <a:cubicBezTo>
                    <a:pt x="387"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8"/>
            <p:cNvSpPr/>
            <p:nvPr/>
          </p:nvSpPr>
          <p:spPr>
            <a:xfrm>
              <a:off x="276225" y="1277575"/>
              <a:ext cx="11375" cy="9725"/>
            </a:xfrm>
            <a:custGeom>
              <a:avLst/>
              <a:gdLst/>
              <a:ahLst/>
              <a:cxnLst/>
              <a:rect l="l" t="t" r="r" b="b"/>
              <a:pathLst>
                <a:path w="455" h="389" extrusionOk="0">
                  <a:moveTo>
                    <a:pt x="260" y="1"/>
                  </a:moveTo>
                  <a:cubicBezTo>
                    <a:pt x="87" y="1"/>
                    <a:pt x="1" y="210"/>
                    <a:pt x="124" y="331"/>
                  </a:cubicBezTo>
                  <a:cubicBezTo>
                    <a:pt x="163" y="371"/>
                    <a:pt x="212" y="389"/>
                    <a:pt x="259" y="389"/>
                  </a:cubicBezTo>
                  <a:cubicBezTo>
                    <a:pt x="359" y="389"/>
                    <a:pt x="454" y="311"/>
                    <a:pt x="454" y="195"/>
                  </a:cubicBezTo>
                  <a:cubicBezTo>
                    <a:pt x="454" y="89"/>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8"/>
            <p:cNvSpPr/>
            <p:nvPr/>
          </p:nvSpPr>
          <p:spPr>
            <a:xfrm>
              <a:off x="31762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8"/>
            <p:cNvSpPr/>
            <p:nvPr/>
          </p:nvSpPr>
          <p:spPr>
            <a:xfrm>
              <a:off x="355750" y="127757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5"/>
                  </a:cubicBezTo>
                  <a:cubicBezTo>
                    <a:pt x="453" y="89"/>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8"/>
            <p:cNvSpPr/>
            <p:nvPr/>
          </p:nvSpPr>
          <p:spPr>
            <a:xfrm>
              <a:off x="397125" y="127757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8"/>
            <p:cNvSpPr/>
            <p:nvPr/>
          </p:nvSpPr>
          <p:spPr>
            <a:xfrm>
              <a:off x="435250" y="1277575"/>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9"/>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8"/>
            <p:cNvSpPr/>
            <p:nvPr/>
          </p:nvSpPr>
          <p:spPr>
            <a:xfrm>
              <a:off x="475000" y="1277575"/>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9"/>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8"/>
            <p:cNvSpPr/>
            <p:nvPr/>
          </p:nvSpPr>
          <p:spPr>
            <a:xfrm>
              <a:off x="516425" y="127757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8"/>
            <p:cNvSpPr/>
            <p:nvPr/>
          </p:nvSpPr>
          <p:spPr>
            <a:xfrm>
              <a:off x="554500" y="1277575"/>
              <a:ext cx="11375" cy="9750"/>
            </a:xfrm>
            <a:custGeom>
              <a:avLst/>
              <a:gdLst/>
              <a:ahLst/>
              <a:cxnLst/>
              <a:rect l="l" t="t" r="r" b="b"/>
              <a:pathLst>
                <a:path w="455" h="390" extrusionOk="0">
                  <a:moveTo>
                    <a:pt x="262" y="1"/>
                  </a:moveTo>
                  <a:cubicBezTo>
                    <a:pt x="87" y="1"/>
                    <a:pt x="1" y="210"/>
                    <a:pt x="124" y="333"/>
                  </a:cubicBezTo>
                  <a:cubicBezTo>
                    <a:pt x="163" y="372"/>
                    <a:pt x="211" y="389"/>
                    <a:pt x="258" y="389"/>
                  </a:cubicBezTo>
                  <a:cubicBezTo>
                    <a:pt x="358" y="389"/>
                    <a:pt x="454" y="312"/>
                    <a:pt x="454" y="195"/>
                  </a:cubicBezTo>
                  <a:cubicBezTo>
                    <a:pt x="454" y="89"/>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8"/>
            <p:cNvSpPr/>
            <p:nvPr/>
          </p:nvSpPr>
          <p:spPr>
            <a:xfrm>
              <a:off x="595925"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8"/>
            <p:cNvSpPr/>
            <p:nvPr/>
          </p:nvSpPr>
          <p:spPr>
            <a:xfrm>
              <a:off x="634025" y="1277575"/>
              <a:ext cx="11375" cy="9750"/>
            </a:xfrm>
            <a:custGeom>
              <a:avLst/>
              <a:gdLst/>
              <a:ahLst/>
              <a:cxnLst/>
              <a:rect l="l" t="t" r="r" b="b"/>
              <a:pathLst>
                <a:path w="455" h="390" extrusionOk="0">
                  <a:moveTo>
                    <a:pt x="261" y="1"/>
                  </a:moveTo>
                  <a:cubicBezTo>
                    <a:pt x="88" y="1"/>
                    <a:pt x="0" y="210"/>
                    <a:pt x="123" y="333"/>
                  </a:cubicBezTo>
                  <a:cubicBezTo>
                    <a:pt x="162" y="372"/>
                    <a:pt x="211" y="389"/>
                    <a:pt x="258" y="389"/>
                  </a:cubicBezTo>
                  <a:cubicBezTo>
                    <a:pt x="358" y="389"/>
                    <a:pt x="454" y="312"/>
                    <a:pt x="455" y="195"/>
                  </a:cubicBezTo>
                  <a:cubicBezTo>
                    <a:pt x="455" y="89"/>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8"/>
            <p:cNvSpPr/>
            <p:nvPr/>
          </p:nvSpPr>
          <p:spPr>
            <a:xfrm>
              <a:off x="673775" y="1277575"/>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9"/>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8"/>
            <p:cNvSpPr/>
            <p:nvPr/>
          </p:nvSpPr>
          <p:spPr>
            <a:xfrm>
              <a:off x="715200" y="127757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8"/>
            <p:cNvSpPr/>
            <p:nvPr/>
          </p:nvSpPr>
          <p:spPr>
            <a:xfrm>
              <a:off x="753300" y="1277575"/>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9"/>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8"/>
            <p:cNvSpPr/>
            <p:nvPr/>
          </p:nvSpPr>
          <p:spPr>
            <a:xfrm>
              <a:off x="794700"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8"/>
            <p:cNvSpPr/>
            <p:nvPr/>
          </p:nvSpPr>
          <p:spPr>
            <a:xfrm>
              <a:off x="832825" y="1277575"/>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9"/>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8"/>
            <p:cNvSpPr/>
            <p:nvPr/>
          </p:nvSpPr>
          <p:spPr>
            <a:xfrm>
              <a:off x="872575" y="1277575"/>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9"/>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8"/>
            <p:cNvSpPr/>
            <p:nvPr/>
          </p:nvSpPr>
          <p:spPr>
            <a:xfrm>
              <a:off x="913950" y="127757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8"/>
            <p:cNvSpPr/>
            <p:nvPr/>
          </p:nvSpPr>
          <p:spPr>
            <a:xfrm>
              <a:off x="95370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8"/>
            <p:cNvSpPr/>
            <p:nvPr/>
          </p:nvSpPr>
          <p:spPr>
            <a:xfrm>
              <a:off x="99345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8"/>
            <p:cNvSpPr/>
            <p:nvPr/>
          </p:nvSpPr>
          <p:spPr>
            <a:xfrm>
              <a:off x="10332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8"/>
            <p:cNvSpPr/>
            <p:nvPr/>
          </p:nvSpPr>
          <p:spPr>
            <a:xfrm>
              <a:off x="107297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8"/>
            <p:cNvSpPr/>
            <p:nvPr/>
          </p:nvSpPr>
          <p:spPr>
            <a:xfrm>
              <a:off x="11127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8"/>
            <p:cNvSpPr/>
            <p:nvPr/>
          </p:nvSpPr>
          <p:spPr>
            <a:xfrm>
              <a:off x="1152500"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8"/>
            <p:cNvSpPr/>
            <p:nvPr/>
          </p:nvSpPr>
          <p:spPr>
            <a:xfrm>
              <a:off x="1192275" y="127757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8"/>
            <p:cNvSpPr/>
            <p:nvPr/>
          </p:nvSpPr>
          <p:spPr>
            <a:xfrm>
              <a:off x="1232025" y="127757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8"/>
            <p:cNvSpPr/>
            <p:nvPr/>
          </p:nvSpPr>
          <p:spPr>
            <a:xfrm>
              <a:off x="276225" y="1243475"/>
              <a:ext cx="11375" cy="9725"/>
            </a:xfrm>
            <a:custGeom>
              <a:avLst/>
              <a:gdLst/>
              <a:ahLst/>
              <a:cxnLst/>
              <a:rect l="l" t="t" r="r" b="b"/>
              <a:pathLst>
                <a:path w="455" h="389" extrusionOk="0">
                  <a:moveTo>
                    <a:pt x="260" y="0"/>
                  </a:moveTo>
                  <a:cubicBezTo>
                    <a:pt x="87" y="0"/>
                    <a:pt x="1" y="210"/>
                    <a:pt x="124" y="332"/>
                  </a:cubicBezTo>
                  <a:cubicBezTo>
                    <a:pt x="163" y="371"/>
                    <a:pt x="211" y="389"/>
                    <a:pt x="258" y="389"/>
                  </a:cubicBezTo>
                  <a:cubicBezTo>
                    <a:pt x="358" y="389"/>
                    <a:pt x="454" y="312"/>
                    <a:pt x="454" y="194"/>
                  </a:cubicBezTo>
                  <a:cubicBezTo>
                    <a:pt x="454" y="88"/>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8"/>
            <p:cNvSpPr/>
            <p:nvPr/>
          </p:nvSpPr>
          <p:spPr>
            <a:xfrm>
              <a:off x="31762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8"/>
            <p:cNvSpPr/>
            <p:nvPr/>
          </p:nvSpPr>
          <p:spPr>
            <a:xfrm>
              <a:off x="355750" y="1243475"/>
              <a:ext cx="11350" cy="9725"/>
            </a:xfrm>
            <a:custGeom>
              <a:avLst/>
              <a:gdLst/>
              <a:ahLst/>
              <a:cxnLst/>
              <a:rect l="l" t="t" r="r" b="b"/>
              <a:pathLst>
                <a:path w="454" h="389" extrusionOk="0">
                  <a:moveTo>
                    <a:pt x="259" y="0"/>
                  </a:moveTo>
                  <a:cubicBezTo>
                    <a:pt x="87" y="0"/>
                    <a:pt x="0" y="210"/>
                    <a:pt x="123" y="332"/>
                  </a:cubicBezTo>
                  <a:cubicBezTo>
                    <a:pt x="162" y="371"/>
                    <a:pt x="210" y="389"/>
                    <a:pt x="258" y="389"/>
                  </a:cubicBezTo>
                  <a:cubicBezTo>
                    <a:pt x="357" y="389"/>
                    <a:pt x="453" y="312"/>
                    <a:pt x="453" y="194"/>
                  </a:cubicBezTo>
                  <a:cubicBezTo>
                    <a:pt x="453" y="88"/>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8"/>
            <p:cNvSpPr/>
            <p:nvPr/>
          </p:nvSpPr>
          <p:spPr>
            <a:xfrm>
              <a:off x="397125" y="124347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8"/>
            <p:cNvSpPr/>
            <p:nvPr/>
          </p:nvSpPr>
          <p:spPr>
            <a:xfrm>
              <a:off x="435250" y="1243475"/>
              <a:ext cx="11350" cy="9750"/>
            </a:xfrm>
            <a:custGeom>
              <a:avLst/>
              <a:gdLst/>
              <a:ahLst/>
              <a:cxnLst/>
              <a:rect l="l" t="t" r="r" b="b"/>
              <a:pathLst>
                <a:path w="454" h="390" extrusionOk="0">
                  <a:moveTo>
                    <a:pt x="260" y="0"/>
                  </a:moveTo>
                  <a:cubicBezTo>
                    <a:pt x="87" y="0"/>
                    <a:pt x="0" y="210"/>
                    <a:pt x="123" y="332"/>
                  </a:cubicBezTo>
                  <a:cubicBezTo>
                    <a:pt x="162" y="372"/>
                    <a:pt x="211" y="390"/>
                    <a:pt x="258" y="390"/>
                  </a:cubicBezTo>
                  <a:cubicBezTo>
                    <a:pt x="358" y="390"/>
                    <a:pt x="454" y="312"/>
                    <a:pt x="454" y="194"/>
                  </a:cubicBezTo>
                  <a:cubicBezTo>
                    <a:pt x="454" y="88"/>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8"/>
            <p:cNvSpPr/>
            <p:nvPr/>
          </p:nvSpPr>
          <p:spPr>
            <a:xfrm>
              <a:off x="475000" y="1243475"/>
              <a:ext cx="11350" cy="9750"/>
            </a:xfrm>
            <a:custGeom>
              <a:avLst/>
              <a:gdLst/>
              <a:ahLst/>
              <a:cxnLst/>
              <a:rect l="l" t="t" r="r" b="b"/>
              <a:pathLst>
                <a:path w="454" h="390" extrusionOk="0">
                  <a:moveTo>
                    <a:pt x="260" y="0"/>
                  </a:moveTo>
                  <a:cubicBezTo>
                    <a:pt x="87" y="0"/>
                    <a:pt x="1" y="210"/>
                    <a:pt x="122" y="332"/>
                  </a:cubicBezTo>
                  <a:cubicBezTo>
                    <a:pt x="161" y="372"/>
                    <a:pt x="210" y="390"/>
                    <a:pt x="258" y="390"/>
                  </a:cubicBezTo>
                  <a:cubicBezTo>
                    <a:pt x="358" y="390"/>
                    <a:pt x="454" y="312"/>
                    <a:pt x="454" y="194"/>
                  </a:cubicBezTo>
                  <a:cubicBezTo>
                    <a:pt x="454" y="88"/>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8"/>
            <p:cNvSpPr/>
            <p:nvPr/>
          </p:nvSpPr>
          <p:spPr>
            <a:xfrm>
              <a:off x="516425" y="124347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8"/>
            <p:cNvSpPr/>
            <p:nvPr/>
          </p:nvSpPr>
          <p:spPr>
            <a:xfrm>
              <a:off x="554500" y="1243475"/>
              <a:ext cx="11375" cy="9750"/>
            </a:xfrm>
            <a:custGeom>
              <a:avLst/>
              <a:gdLst/>
              <a:ahLst/>
              <a:cxnLst/>
              <a:rect l="l" t="t" r="r" b="b"/>
              <a:pathLst>
                <a:path w="455" h="390" extrusionOk="0">
                  <a:moveTo>
                    <a:pt x="262" y="0"/>
                  </a:moveTo>
                  <a:cubicBezTo>
                    <a:pt x="87" y="0"/>
                    <a:pt x="1" y="210"/>
                    <a:pt x="124" y="332"/>
                  </a:cubicBezTo>
                  <a:cubicBezTo>
                    <a:pt x="163" y="372"/>
                    <a:pt x="212" y="390"/>
                    <a:pt x="259" y="390"/>
                  </a:cubicBezTo>
                  <a:cubicBezTo>
                    <a:pt x="359" y="390"/>
                    <a:pt x="454" y="312"/>
                    <a:pt x="454" y="194"/>
                  </a:cubicBezTo>
                  <a:cubicBezTo>
                    <a:pt x="454" y="88"/>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8"/>
            <p:cNvSpPr/>
            <p:nvPr/>
          </p:nvSpPr>
          <p:spPr>
            <a:xfrm>
              <a:off x="595925"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8"/>
            <p:cNvSpPr/>
            <p:nvPr/>
          </p:nvSpPr>
          <p:spPr>
            <a:xfrm>
              <a:off x="634025" y="1243475"/>
              <a:ext cx="11375" cy="9750"/>
            </a:xfrm>
            <a:custGeom>
              <a:avLst/>
              <a:gdLst/>
              <a:ahLst/>
              <a:cxnLst/>
              <a:rect l="l" t="t" r="r" b="b"/>
              <a:pathLst>
                <a:path w="455" h="390" extrusionOk="0">
                  <a:moveTo>
                    <a:pt x="261" y="0"/>
                  </a:moveTo>
                  <a:cubicBezTo>
                    <a:pt x="88" y="0"/>
                    <a:pt x="0" y="210"/>
                    <a:pt x="123" y="332"/>
                  </a:cubicBezTo>
                  <a:cubicBezTo>
                    <a:pt x="162" y="372"/>
                    <a:pt x="211" y="390"/>
                    <a:pt x="259" y="390"/>
                  </a:cubicBezTo>
                  <a:cubicBezTo>
                    <a:pt x="359" y="390"/>
                    <a:pt x="455" y="312"/>
                    <a:pt x="455" y="194"/>
                  </a:cubicBezTo>
                  <a:cubicBezTo>
                    <a:pt x="455" y="88"/>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8"/>
            <p:cNvSpPr/>
            <p:nvPr/>
          </p:nvSpPr>
          <p:spPr>
            <a:xfrm>
              <a:off x="673775" y="1243475"/>
              <a:ext cx="11375" cy="9750"/>
            </a:xfrm>
            <a:custGeom>
              <a:avLst/>
              <a:gdLst/>
              <a:ahLst/>
              <a:cxnLst/>
              <a:rect l="l" t="t" r="r" b="b"/>
              <a:pathLst>
                <a:path w="455" h="390" extrusionOk="0">
                  <a:moveTo>
                    <a:pt x="261" y="0"/>
                  </a:moveTo>
                  <a:cubicBezTo>
                    <a:pt x="88" y="0"/>
                    <a:pt x="0" y="210"/>
                    <a:pt x="123" y="332"/>
                  </a:cubicBezTo>
                  <a:cubicBezTo>
                    <a:pt x="163" y="372"/>
                    <a:pt x="211" y="390"/>
                    <a:pt x="259" y="390"/>
                  </a:cubicBezTo>
                  <a:cubicBezTo>
                    <a:pt x="359" y="390"/>
                    <a:pt x="455" y="312"/>
                    <a:pt x="455" y="194"/>
                  </a:cubicBezTo>
                  <a:cubicBezTo>
                    <a:pt x="455" y="88"/>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8"/>
            <p:cNvSpPr/>
            <p:nvPr/>
          </p:nvSpPr>
          <p:spPr>
            <a:xfrm>
              <a:off x="715200" y="124347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8"/>
            <p:cNvSpPr/>
            <p:nvPr/>
          </p:nvSpPr>
          <p:spPr>
            <a:xfrm>
              <a:off x="753300" y="1243475"/>
              <a:ext cx="11375" cy="9750"/>
            </a:xfrm>
            <a:custGeom>
              <a:avLst/>
              <a:gdLst/>
              <a:ahLst/>
              <a:cxnLst/>
              <a:rect l="l" t="t" r="r" b="b"/>
              <a:pathLst>
                <a:path w="455" h="390" extrusionOk="0">
                  <a:moveTo>
                    <a:pt x="260" y="0"/>
                  </a:moveTo>
                  <a:cubicBezTo>
                    <a:pt x="87" y="0"/>
                    <a:pt x="1" y="210"/>
                    <a:pt x="122" y="332"/>
                  </a:cubicBezTo>
                  <a:cubicBezTo>
                    <a:pt x="162" y="372"/>
                    <a:pt x="210" y="390"/>
                    <a:pt x="258" y="390"/>
                  </a:cubicBezTo>
                  <a:cubicBezTo>
                    <a:pt x="358" y="390"/>
                    <a:pt x="454" y="312"/>
                    <a:pt x="454" y="194"/>
                  </a:cubicBezTo>
                  <a:cubicBezTo>
                    <a:pt x="454" y="88"/>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8"/>
            <p:cNvSpPr/>
            <p:nvPr/>
          </p:nvSpPr>
          <p:spPr>
            <a:xfrm>
              <a:off x="794700"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8"/>
            <p:cNvSpPr/>
            <p:nvPr/>
          </p:nvSpPr>
          <p:spPr>
            <a:xfrm>
              <a:off x="832825" y="1243475"/>
              <a:ext cx="11350" cy="9750"/>
            </a:xfrm>
            <a:custGeom>
              <a:avLst/>
              <a:gdLst/>
              <a:ahLst/>
              <a:cxnLst/>
              <a:rect l="l" t="t" r="r" b="b"/>
              <a:pathLst>
                <a:path w="454" h="390" extrusionOk="0">
                  <a:moveTo>
                    <a:pt x="259" y="0"/>
                  </a:moveTo>
                  <a:cubicBezTo>
                    <a:pt x="87" y="0"/>
                    <a:pt x="0" y="210"/>
                    <a:pt x="122" y="332"/>
                  </a:cubicBezTo>
                  <a:cubicBezTo>
                    <a:pt x="161" y="372"/>
                    <a:pt x="210" y="390"/>
                    <a:pt x="257" y="390"/>
                  </a:cubicBezTo>
                  <a:cubicBezTo>
                    <a:pt x="357" y="390"/>
                    <a:pt x="453" y="312"/>
                    <a:pt x="453" y="194"/>
                  </a:cubicBezTo>
                  <a:cubicBezTo>
                    <a:pt x="453" y="88"/>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8"/>
            <p:cNvSpPr/>
            <p:nvPr/>
          </p:nvSpPr>
          <p:spPr>
            <a:xfrm>
              <a:off x="872575" y="1243475"/>
              <a:ext cx="11350" cy="9750"/>
            </a:xfrm>
            <a:custGeom>
              <a:avLst/>
              <a:gdLst/>
              <a:ahLst/>
              <a:cxnLst/>
              <a:rect l="l" t="t" r="r" b="b"/>
              <a:pathLst>
                <a:path w="454" h="390" extrusionOk="0">
                  <a:moveTo>
                    <a:pt x="260" y="0"/>
                  </a:moveTo>
                  <a:cubicBezTo>
                    <a:pt x="87" y="0"/>
                    <a:pt x="0" y="210"/>
                    <a:pt x="122" y="332"/>
                  </a:cubicBezTo>
                  <a:cubicBezTo>
                    <a:pt x="161" y="372"/>
                    <a:pt x="210" y="390"/>
                    <a:pt x="257" y="390"/>
                  </a:cubicBezTo>
                  <a:cubicBezTo>
                    <a:pt x="358" y="390"/>
                    <a:pt x="454" y="312"/>
                    <a:pt x="454" y="194"/>
                  </a:cubicBezTo>
                  <a:cubicBezTo>
                    <a:pt x="454" y="88"/>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8"/>
            <p:cNvSpPr/>
            <p:nvPr/>
          </p:nvSpPr>
          <p:spPr>
            <a:xfrm>
              <a:off x="913950" y="124347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8"/>
            <p:cNvSpPr/>
            <p:nvPr/>
          </p:nvSpPr>
          <p:spPr>
            <a:xfrm>
              <a:off x="95370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8"/>
            <p:cNvSpPr/>
            <p:nvPr/>
          </p:nvSpPr>
          <p:spPr>
            <a:xfrm>
              <a:off x="99345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8"/>
            <p:cNvSpPr/>
            <p:nvPr/>
          </p:nvSpPr>
          <p:spPr>
            <a:xfrm>
              <a:off x="10332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8"/>
            <p:cNvSpPr/>
            <p:nvPr/>
          </p:nvSpPr>
          <p:spPr>
            <a:xfrm>
              <a:off x="107297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8"/>
            <p:cNvSpPr/>
            <p:nvPr/>
          </p:nvSpPr>
          <p:spPr>
            <a:xfrm>
              <a:off x="11127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8"/>
            <p:cNvSpPr/>
            <p:nvPr/>
          </p:nvSpPr>
          <p:spPr>
            <a:xfrm>
              <a:off x="1152500"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8"/>
            <p:cNvSpPr/>
            <p:nvPr/>
          </p:nvSpPr>
          <p:spPr>
            <a:xfrm>
              <a:off x="1192275" y="124347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8"/>
            <p:cNvSpPr/>
            <p:nvPr/>
          </p:nvSpPr>
          <p:spPr>
            <a:xfrm>
              <a:off x="1232025" y="124347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8"/>
            <p:cNvSpPr/>
            <p:nvPr/>
          </p:nvSpPr>
          <p:spPr>
            <a:xfrm>
              <a:off x="276225" y="1209375"/>
              <a:ext cx="11375" cy="9725"/>
            </a:xfrm>
            <a:custGeom>
              <a:avLst/>
              <a:gdLst/>
              <a:ahLst/>
              <a:cxnLst/>
              <a:rect l="l" t="t" r="r" b="b"/>
              <a:pathLst>
                <a:path w="455" h="389" extrusionOk="0">
                  <a:moveTo>
                    <a:pt x="260" y="0"/>
                  </a:moveTo>
                  <a:cubicBezTo>
                    <a:pt x="87" y="0"/>
                    <a:pt x="1" y="209"/>
                    <a:pt x="124" y="332"/>
                  </a:cubicBezTo>
                  <a:cubicBezTo>
                    <a:pt x="163" y="371"/>
                    <a:pt x="211" y="389"/>
                    <a:pt x="258" y="389"/>
                  </a:cubicBezTo>
                  <a:cubicBezTo>
                    <a:pt x="358" y="389"/>
                    <a:pt x="454" y="311"/>
                    <a:pt x="454" y="194"/>
                  </a:cubicBezTo>
                  <a:cubicBezTo>
                    <a:pt x="454" y="88"/>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8"/>
            <p:cNvSpPr/>
            <p:nvPr/>
          </p:nvSpPr>
          <p:spPr>
            <a:xfrm>
              <a:off x="31762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2" y="387"/>
                    <a:pt x="388" y="301"/>
                    <a:pt x="388" y="193"/>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8"/>
            <p:cNvSpPr/>
            <p:nvPr/>
          </p:nvSpPr>
          <p:spPr>
            <a:xfrm>
              <a:off x="355750" y="120937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1"/>
                    <a:pt x="453" y="194"/>
                  </a:cubicBezTo>
                  <a:cubicBezTo>
                    <a:pt x="453" y="88"/>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8"/>
            <p:cNvSpPr/>
            <p:nvPr/>
          </p:nvSpPr>
          <p:spPr>
            <a:xfrm>
              <a:off x="397125" y="1209400"/>
              <a:ext cx="9725" cy="9700"/>
            </a:xfrm>
            <a:custGeom>
              <a:avLst/>
              <a:gdLst/>
              <a:ahLst/>
              <a:cxnLst/>
              <a:rect l="l" t="t" r="r" b="b"/>
              <a:pathLst>
                <a:path w="389" h="388" extrusionOk="0">
                  <a:moveTo>
                    <a:pt x="195" y="1"/>
                  </a:moveTo>
                  <a:cubicBezTo>
                    <a:pt x="88" y="1"/>
                    <a:pt x="1" y="87"/>
                    <a:pt x="1" y="193"/>
                  </a:cubicBezTo>
                  <a:cubicBezTo>
                    <a:pt x="1" y="301"/>
                    <a:pt x="88" y="387"/>
                    <a:pt x="195" y="387"/>
                  </a:cubicBezTo>
                  <a:cubicBezTo>
                    <a:pt x="302" y="387"/>
                    <a:pt x="389" y="301"/>
                    <a:pt x="389" y="193"/>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8"/>
            <p:cNvSpPr/>
            <p:nvPr/>
          </p:nvSpPr>
          <p:spPr>
            <a:xfrm>
              <a:off x="435250" y="1209375"/>
              <a:ext cx="11350" cy="9750"/>
            </a:xfrm>
            <a:custGeom>
              <a:avLst/>
              <a:gdLst/>
              <a:ahLst/>
              <a:cxnLst/>
              <a:rect l="l" t="t" r="r" b="b"/>
              <a:pathLst>
                <a:path w="454" h="390" extrusionOk="0">
                  <a:moveTo>
                    <a:pt x="260" y="0"/>
                  </a:moveTo>
                  <a:cubicBezTo>
                    <a:pt x="87" y="0"/>
                    <a:pt x="0" y="209"/>
                    <a:pt x="123" y="332"/>
                  </a:cubicBezTo>
                  <a:cubicBezTo>
                    <a:pt x="162" y="372"/>
                    <a:pt x="211" y="389"/>
                    <a:pt x="258" y="389"/>
                  </a:cubicBezTo>
                  <a:cubicBezTo>
                    <a:pt x="358" y="389"/>
                    <a:pt x="454" y="311"/>
                    <a:pt x="454" y="194"/>
                  </a:cubicBezTo>
                  <a:cubicBezTo>
                    <a:pt x="454" y="88"/>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8"/>
            <p:cNvSpPr/>
            <p:nvPr/>
          </p:nvSpPr>
          <p:spPr>
            <a:xfrm>
              <a:off x="475000" y="1209375"/>
              <a:ext cx="11350" cy="9750"/>
            </a:xfrm>
            <a:custGeom>
              <a:avLst/>
              <a:gdLst/>
              <a:ahLst/>
              <a:cxnLst/>
              <a:rect l="l" t="t" r="r" b="b"/>
              <a:pathLst>
                <a:path w="454" h="390" extrusionOk="0">
                  <a:moveTo>
                    <a:pt x="260" y="0"/>
                  </a:moveTo>
                  <a:cubicBezTo>
                    <a:pt x="87" y="0"/>
                    <a:pt x="1" y="209"/>
                    <a:pt x="122" y="332"/>
                  </a:cubicBezTo>
                  <a:cubicBezTo>
                    <a:pt x="161" y="372"/>
                    <a:pt x="210" y="389"/>
                    <a:pt x="258" y="389"/>
                  </a:cubicBezTo>
                  <a:cubicBezTo>
                    <a:pt x="358" y="389"/>
                    <a:pt x="454" y="311"/>
                    <a:pt x="454" y="194"/>
                  </a:cubicBezTo>
                  <a:cubicBezTo>
                    <a:pt x="454" y="88"/>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8"/>
            <p:cNvSpPr/>
            <p:nvPr/>
          </p:nvSpPr>
          <p:spPr>
            <a:xfrm>
              <a:off x="516425" y="120940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1" y="387"/>
                    <a:pt x="387" y="301"/>
                    <a:pt x="387" y="193"/>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8"/>
            <p:cNvSpPr/>
            <p:nvPr/>
          </p:nvSpPr>
          <p:spPr>
            <a:xfrm>
              <a:off x="554500" y="1209375"/>
              <a:ext cx="11375" cy="9750"/>
            </a:xfrm>
            <a:custGeom>
              <a:avLst/>
              <a:gdLst/>
              <a:ahLst/>
              <a:cxnLst/>
              <a:rect l="l" t="t" r="r" b="b"/>
              <a:pathLst>
                <a:path w="455" h="390" extrusionOk="0">
                  <a:moveTo>
                    <a:pt x="262" y="0"/>
                  </a:moveTo>
                  <a:cubicBezTo>
                    <a:pt x="87" y="0"/>
                    <a:pt x="1" y="209"/>
                    <a:pt x="124" y="332"/>
                  </a:cubicBezTo>
                  <a:cubicBezTo>
                    <a:pt x="163" y="372"/>
                    <a:pt x="211" y="389"/>
                    <a:pt x="258" y="389"/>
                  </a:cubicBezTo>
                  <a:cubicBezTo>
                    <a:pt x="358" y="389"/>
                    <a:pt x="454" y="311"/>
                    <a:pt x="454" y="194"/>
                  </a:cubicBezTo>
                  <a:cubicBezTo>
                    <a:pt x="454" y="88"/>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8"/>
            <p:cNvSpPr/>
            <p:nvPr/>
          </p:nvSpPr>
          <p:spPr>
            <a:xfrm>
              <a:off x="595925"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8"/>
            <p:cNvSpPr/>
            <p:nvPr/>
          </p:nvSpPr>
          <p:spPr>
            <a:xfrm>
              <a:off x="634025" y="1209375"/>
              <a:ext cx="11375" cy="9750"/>
            </a:xfrm>
            <a:custGeom>
              <a:avLst/>
              <a:gdLst/>
              <a:ahLst/>
              <a:cxnLst/>
              <a:rect l="l" t="t" r="r" b="b"/>
              <a:pathLst>
                <a:path w="455" h="390" extrusionOk="0">
                  <a:moveTo>
                    <a:pt x="261" y="0"/>
                  </a:moveTo>
                  <a:cubicBezTo>
                    <a:pt x="88" y="0"/>
                    <a:pt x="0" y="209"/>
                    <a:pt x="123" y="332"/>
                  </a:cubicBezTo>
                  <a:cubicBezTo>
                    <a:pt x="162" y="372"/>
                    <a:pt x="211" y="389"/>
                    <a:pt x="258" y="389"/>
                  </a:cubicBezTo>
                  <a:cubicBezTo>
                    <a:pt x="358" y="389"/>
                    <a:pt x="454" y="311"/>
                    <a:pt x="455" y="194"/>
                  </a:cubicBezTo>
                  <a:cubicBezTo>
                    <a:pt x="455" y="88"/>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8"/>
            <p:cNvSpPr/>
            <p:nvPr/>
          </p:nvSpPr>
          <p:spPr>
            <a:xfrm>
              <a:off x="673775" y="1209375"/>
              <a:ext cx="11375" cy="9750"/>
            </a:xfrm>
            <a:custGeom>
              <a:avLst/>
              <a:gdLst/>
              <a:ahLst/>
              <a:cxnLst/>
              <a:rect l="l" t="t" r="r" b="b"/>
              <a:pathLst>
                <a:path w="455" h="390" extrusionOk="0">
                  <a:moveTo>
                    <a:pt x="261" y="0"/>
                  </a:moveTo>
                  <a:cubicBezTo>
                    <a:pt x="88" y="0"/>
                    <a:pt x="0" y="209"/>
                    <a:pt x="123" y="332"/>
                  </a:cubicBezTo>
                  <a:cubicBezTo>
                    <a:pt x="163" y="372"/>
                    <a:pt x="211" y="389"/>
                    <a:pt x="259" y="389"/>
                  </a:cubicBezTo>
                  <a:cubicBezTo>
                    <a:pt x="359" y="389"/>
                    <a:pt x="455" y="311"/>
                    <a:pt x="455" y="194"/>
                  </a:cubicBezTo>
                  <a:cubicBezTo>
                    <a:pt x="455" y="88"/>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8"/>
            <p:cNvSpPr/>
            <p:nvPr/>
          </p:nvSpPr>
          <p:spPr>
            <a:xfrm>
              <a:off x="715200" y="1209400"/>
              <a:ext cx="9725" cy="9700"/>
            </a:xfrm>
            <a:custGeom>
              <a:avLst/>
              <a:gdLst/>
              <a:ahLst/>
              <a:cxnLst/>
              <a:rect l="l" t="t" r="r" b="b"/>
              <a:pathLst>
                <a:path w="389" h="388" extrusionOk="0">
                  <a:moveTo>
                    <a:pt x="194" y="1"/>
                  </a:moveTo>
                  <a:cubicBezTo>
                    <a:pt x="86" y="1"/>
                    <a:pt x="0" y="87"/>
                    <a:pt x="0" y="193"/>
                  </a:cubicBezTo>
                  <a:cubicBezTo>
                    <a:pt x="0" y="301"/>
                    <a:pt x="86" y="387"/>
                    <a:pt x="194" y="387"/>
                  </a:cubicBezTo>
                  <a:cubicBezTo>
                    <a:pt x="300" y="387"/>
                    <a:pt x="388" y="301"/>
                    <a:pt x="388" y="193"/>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8"/>
            <p:cNvSpPr/>
            <p:nvPr/>
          </p:nvSpPr>
          <p:spPr>
            <a:xfrm>
              <a:off x="753300" y="1209375"/>
              <a:ext cx="11375" cy="9750"/>
            </a:xfrm>
            <a:custGeom>
              <a:avLst/>
              <a:gdLst/>
              <a:ahLst/>
              <a:cxnLst/>
              <a:rect l="l" t="t" r="r" b="b"/>
              <a:pathLst>
                <a:path w="455" h="390" extrusionOk="0">
                  <a:moveTo>
                    <a:pt x="260" y="0"/>
                  </a:moveTo>
                  <a:cubicBezTo>
                    <a:pt x="87" y="0"/>
                    <a:pt x="1" y="209"/>
                    <a:pt x="122" y="332"/>
                  </a:cubicBezTo>
                  <a:cubicBezTo>
                    <a:pt x="162" y="372"/>
                    <a:pt x="210" y="389"/>
                    <a:pt x="258" y="389"/>
                  </a:cubicBezTo>
                  <a:cubicBezTo>
                    <a:pt x="358" y="389"/>
                    <a:pt x="454" y="311"/>
                    <a:pt x="454" y="194"/>
                  </a:cubicBezTo>
                  <a:cubicBezTo>
                    <a:pt x="454" y="88"/>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8"/>
            <p:cNvSpPr/>
            <p:nvPr/>
          </p:nvSpPr>
          <p:spPr>
            <a:xfrm>
              <a:off x="794700"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8"/>
            <p:cNvSpPr/>
            <p:nvPr/>
          </p:nvSpPr>
          <p:spPr>
            <a:xfrm>
              <a:off x="832825" y="1209375"/>
              <a:ext cx="11350" cy="9750"/>
            </a:xfrm>
            <a:custGeom>
              <a:avLst/>
              <a:gdLst/>
              <a:ahLst/>
              <a:cxnLst/>
              <a:rect l="l" t="t" r="r" b="b"/>
              <a:pathLst>
                <a:path w="454" h="390" extrusionOk="0">
                  <a:moveTo>
                    <a:pt x="259" y="0"/>
                  </a:moveTo>
                  <a:cubicBezTo>
                    <a:pt x="87" y="0"/>
                    <a:pt x="0" y="209"/>
                    <a:pt x="122" y="332"/>
                  </a:cubicBezTo>
                  <a:cubicBezTo>
                    <a:pt x="161" y="372"/>
                    <a:pt x="210" y="389"/>
                    <a:pt x="257" y="389"/>
                  </a:cubicBezTo>
                  <a:cubicBezTo>
                    <a:pt x="357" y="389"/>
                    <a:pt x="453" y="311"/>
                    <a:pt x="453" y="194"/>
                  </a:cubicBezTo>
                  <a:cubicBezTo>
                    <a:pt x="453" y="88"/>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8"/>
            <p:cNvSpPr/>
            <p:nvPr/>
          </p:nvSpPr>
          <p:spPr>
            <a:xfrm>
              <a:off x="872575" y="1209375"/>
              <a:ext cx="11350" cy="9750"/>
            </a:xfrm>
            <a:custGeom>
              <a:avLst/>
              <a:gdLst/>
              <a:ahLst/>
              <a:cxnLst/>
              <a:rect l="l" t="t" r="r" b="b"/>
              <a:pathLst>
                <a:path w="454" h="390" extrusionOk="0">
                  <a:moveTo>
                    <a:pt x="260" y="0"/>
                  </a:moveTo>
                  <a:cubicBezTo>
                    <a:pt x="87" y="0"/>
                    <a:pt x="0" y="209"/>
                    <a:pt x="122" y="332"/>
                  </a:cubicBezTo>
                  <a:cubicBezTo>
                    <a:pt x="161" y="372"/>
                    <a:pt x="210" y="389"/>
                    <a:pt x="257" y="389"/>
                  </a:cubicBezTo>
                  <a:cubicBezTo>
                    <a:pt x="358" y="389"/>
                    <a:pt x="454" y="311"/>
                    <a:pt x="454" y="194"/>
                  </a:cubicBezTo>
                  <a:cubicBezTo>
                    <a:pt x="454" y="88"/>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8"/>
            <p:cNvSpPr/>
            <p:nvPr/>
          </p:nvSpPr>
          <p:spPr>
            <a:xfrm>
              <a:off x="913950" y="1209400"/>
              <a:ext cx="9725" cy="9700"/>
            </a:xfrm>
            <a:custGeom>
              <a:avLst/>
              <a:gdLst/>
              <a:ahLst/>
              <a:cxnLst/>
              <a:rect l="l" t="t" r="r" b="b"/>
              <a:pathLst>
                <a:path w="389" h="388" extrusionOk="0">
                  <a:moveTo>
                    <a:pt x="195" y="1"/>
                  </a:moveTo>
                  <a:cubicBezTo>
                    <a:pt x="87" y="1"/>
                    <a:pt x="1" y="87"/>
                    <a:pt x="1" y="193"/>
                  </a:cubicBezTo>
                  <a:cubicBezTo>
                    <a:pt x="1" y="301"/>
                    <a:pt x="87" y="387"/>
                    <a:pt x="195" y="387"/>
                  </a:cubicBezTo>
                  <a:cubicBezTo>
                    <a:pt x="302" y="387"/>
                    <a:pt x="389" y="301"/>
                    <a:pt x="389" y="193"/>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8"/>
            <p:cNvSpPr/>
            <p:nvPr/>
          </p:nvSpPr>
          <p:spPr>
            <a:xfrm>
              <a:off x="95370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2" y="387"/>
                    <a:pt x="389" y="301"/>
                    <a:pt x="389" y="193"/>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8"/>
            <p:cNvSpPr/>
            <p:nvPr/>
          </p:nvSpPr>
          <p:spPr>
            <a:xfrm>
              <a:off x="99345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3" y="387"/>
                    <a:pt x="389" y="301"/>
                    <a:pt x="389" y="193"/>
                  </a:cubicBezTo>
                  <a:cubicBezTo>
                    <a:pt x="389" y="87"/>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8"/>
            <p:cNvSpPr/>
            <p:nvPr/>
          </p:nvSpPr>
          <p:spPr>
            <a:xfrm>
              <a:off x="10332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8"/>
            <p:cNvSpPr/>
            <p:nvPr/>
          </p:nvSpPr>
          <p:spPr>
            <a:xfrm>
              <a:off x="107297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8"/>
            <p:cNvSpPr/>
            <p:nvPr/>
          </p:nvSpPr>
          <p:spPr>
            <a:xfrm>
              <a:off x="11127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8"/>
            <p:cNvSpPr/>
            <p:nvPr/>
          </p:nvSpPr>
          <p:spPr>
            <a:xfrm>
              <a:off x="1152500"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8" y="301"/>
                    <a:pt x="388" y="193"/>
                  </a:cubicBezTo>
                  <a:cubicBezTo>
                    <a:pt x="388"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8"/>
            <p:cNvSpPr/>
            <p:nvPr/>
          </p:nvSpPr>
          <p:spPr>
            <a:xfrm>
              <a:off x="1192275" y="1209400"/>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300" y="387"/>
                    <a:pt x="387" y="301"/>
                    <a:pt x="387" y="193"/>
                  </a:cubicBezTo>
                  <a:cubicBezTo>
                    <a:pt x="387" y="87"/>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8"/>
            <p:cNvSpPr/>
            <p:nvPr/>
          </p:nvSpPr>
          <p:spPr>
            <a:xfrm>
              <a:off x="1232025" y="120940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8"/>
            <p:cNvSpPr/>
            <p:nvPr/>
          </p:nvSpPr>
          <p:spPr>
            <a:xfrm>
              <a:off x="276225" y="11753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8"/>
                    <a:pt x="259" y="388"/>
                  </a:cubicBezTo>
                  <a:cubicBezTo>
                    <a:pt x="358" y="388"/>
                    <a:pt x="454" y="310"/>
                    <a:pt x="454" y="194"/>
                  </a:cubicBezTo>
                  <a:cubicBezTo>
                    <a:pt x="454" y="88"/>
                    <a:pt x="369"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8"/>
            <p:cNvSpPr/>
            <p:nvPr/>
          </p:nvSpPr>
          <p:spPr>
            <a:xfrm>
              <a:off x="31762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2" y="387"/>
                    <a:pt x="388" y="301"/>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8"/>
            <p:cNvSpPr/>
            <p:nvPr/>
          </p:nvSpPr>
          <p:spPr>
            <a:xfrm>
              <a:off x="355750" y="1175300"/>
              <a:ext cx="11350" cy="9700"/>
            </a:xfrm>
            <a:custGeom>
              <a:avLst/>
              <a:gdLst/>
              <a:ahLst/>
              <a:cxnLst/>
              <a:rect l="l" t="t" r="r" b="b"/>
              <a:pathLst>
                <a:path w="454" h="388" extrusionOk="0">
                  <a:moveTo>
                    <a:pt x="262" y="0"/>
                  </a:moveTo>
                  <a:cubicBezTo>
                    <a:pt x="261" y="0"/>
                    <a:pt x="260" y="0"/>
                    <a:pt x="259" y="0"/>
                  </a:cubicBezTo>
                  <a:cubicBezTo>
                    <a:pt x="87" y="0"/>
                    <a:pt x="0" y="208"/>
                    <a:pt x="123" y="331"/>
                  </a:cubicBezTo>
                  <a:cubicBezTo>
                    <a:pt x="162" y="370"/>
                    <a:pt x="210" y="388"/>
                    <a:pt x="258" y="388"/>
                  </a:cubicBezTo>
                  <a:cubicBezTo>
                    <a:pt x="357" y="388"/>
                    <a:pt x="453" y="310"/>
                    <a:pt x="453" y="194"/>
                  </a:cubicBezTo>
                  <a:cubicBezTo>
                    <a:pt x="453" y="88"/>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8"/>
            <p:cNvSpPr/>
            <p:nvPr/>
          </p:nvSpPr>
          <p:spPr>
            <a:xfrm>
              <a:off x="397125" y="1175300"/>
              <a:ext cx="9725" cy="9675"/>
            </a:xfrm>
            <a:custGeom>
              <a:avLst/>
              <a:gdLst/>
              <a:ahLst/>
              <a:cxnLst/>
              <a:rect l="l" t="t" r="r" b="b"/>
              <a:pathLst>
                <a:path w="389" h="387" extrusionOk="0">
                  <a:moveTo>
                    <a:pt x="195" y="0"/>
                  </a:moveTo>
                  <a:cubicBezTo>
                    <a:pt x="88" y="0"/>
                    <a:pt x="1" y="87"/>
                    <a:pt x="1" y="194"/>
                  </a:cubicBezTo>
                  <a:cubicBezTo>
                    <a:pt x="1" y="301"/>
                    <a:pt x="88" y="387"/>
                    <a:pt x="195" y="387"/>
                  </a:cubicBezTo>
                  <a:cubicBezTo>
                    <a:pt x="302" y="387"/>
                    <a:pt x="389" y="301"/>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8"/>
            <p:cNvSpPr/>
            <p:nvPr/>
          </p:nvSpPr>
          <p:spPr>
            <a:xfrm>
              <a:off x="435250" y="1175300"/>
              <a:ext cx="11350" cy="9725"/>
            </a:xfrm>
            <a:custGeom>
              <a:avLst/>
              <a:gdLst/>
              <a:ahLst/>
              <a:cxnLst/>
              <a:rect l="l" t="t" r="r" b="b"/>
              <a:pathLst>
                <a:path w="454" h="389" extrusionOk="0">
                  <a:moveTo>
                    <a:pt x="260" y="0"/>
                  </a:moveTo>
                  <a:cubicBezTo>
                    <a:pt x="87" y="0"/>
                    <a:pt x="0" y="208"/>
                    <a:pt x="123" y="331"/>
                  </a:cubicBezTo>
                  <a:cubicBezTo>
                    <a:pt x="163" y="371"/>
                    <a:pt x="211" y="389"/>
                    <a:pt x="259" y="389"/>
                  </a:cubicBezTo>
                  <a:cubicBezTo>
                    <a:pt x="358" y="389"/>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8"/>
            <p:cNvSpPr/>
            <p:nvPr/>
          </p:nvSpPr>
          <p:spPr>
            <a:xfrm>
              <a:off x="475025" y="11753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9"/>
                    <a:pt x="121" y="331"/>
                  </a:cubicBezTo>
                  <a:cubicBezTo>
                    <a:pt x="161" y="371"/>
                    <a:pt x="210" y="389"/>
                    <a:pt x="258" y="389"/>
                  </a:cubicBezTo>
                  <a:cubicBezTo>
                    <a:pt x="357" y="389"/>
                    <a:pt x="453" y="311"/>
                    <a:pt x="453" y="194"/>
                  </a:cubicBezTo>
                  <a:cubicBezTo>
                    <a:pt x="453" y="88"/>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8"/>
            <p:cNvSpPr/>
            <p:nvPr/>
          </p:nvSpPr>
          <p:spPr>
            <a:xfrm>
              <a:off x="516425" y="1175300"/>
              <a:ext cx="9675" cy="9675"/>
            </a:xfrm>
            <a:custGeom>
              <a:avLst/>
              <a:gdLst/>
              <a:ahLst/>
              <a:cxnLst/>
              <a:rect l="l" t="t" r="r" b="b"/>
              <a:pathLst>
                <a:path w="387" h="387" extrusionOk="0">
                  <a:moveTo>
                    <a:pt x="193" y="0"/>
                  </a:moveTo>
                  <a:cubicBezTo>
                    <a:pt x="87" y="0"/>
                    <a:pt x="0" y="87"/>
                    <a:pt x="0" y="194"/>
                  </a:cubicBezTo>
                  <a:cubicBezTo>
                    <a:pt x="0" y="301"/>
                    <a:pt x="87" y="387"/>
                    <a:pt x="193" y="387"/>
                  </a:cubicBezTo>
                  <a:cubicBezTo>
                    <a:pt x="301" y="387"/>
                    <a:pt x="387" y="301"/>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8"/>
            <p:cNvSpPr/>
            <p:nvPr/>
          </p:nvSpPr>
          <p:spPr>
            <a:xfrm>
              <a:off x="554525" y="11753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9"/>
                    <a:pt x="123" y="331"/>
                  </a:cubicBezTo>
                  <a:cubicBezTo>
                    <a:pt x="162" y="371"/>
                    <a:pt x="211" y="389"/>
                    <a:pt x="258" y="389"/>
                  </a:cubicBezTo>
                  <a:cubicBezTo>
                    <a:pt x="358" y="389"/>
                    <a:pt x="453" y="311"/>
                    <a:pt x="453" y="194"/>
                  </a:cubicBezTo>
                  <a:cubicBezTo>
                    <a:pt x="453" y="88"/>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8"/>
            <p:cNvSpPr/>
            <p:nvPr/>
          </p:nvSpPr>
          <p:spPr>
            <a:xfrm>
              <a:off x="595925"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7" y="301"/>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8"/>
            <p:cNvSpPr/>
            <p:nvPr/>
          </p:nvSpPr>
          <p:spPr>
            <a:xfrm>
              <a:off x="634025" y="11753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9"/>
                    <a:pt x="123" y="331"/>
                  </a:cubicBezTo>
                  <a:cubicBezTo>
                    <a:pt x="163" y="371"/>
                    <a:pt x="211" y="389"/>
                    <a:pt x="259" y="389"/>
                  </a:cubicBezTo>
                  <a:cubicBezTo>
                    <a:pt x="359" y="389"/>
                    <a:pt x="454" y="311"/>
                    <a:pt x="455" y="194"/>
                  </a:cubicBezTo>
                  <a:cubicBezTo>
                    <a:pt x="455" y="88"/>
                    <a:pt x="368"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8"/>
            <p:cNvSpPr/>
            <p:nvPr/>
          </p:nvSpPr>
          <p:spPr>
            <a:xfrm>
              <a:off x="673775" y="1175300"/>
              <a:ext cx="11375" cy="9725"/>
            </a:xfrm>
            <a:custGeom>
              <a:avLst/>
              <a:gdLst/>
              <a:ahLst/>
              <a:cxnLst/>
              <a:rect l="l" t="t" r="r" b="b"/>
              <a:pathLst>
                <a:path w="455" h="389" extrusionOk="0">
                  <a:moveTo>
                    <a:pt x="261" y="0"/>
                  </a:moveTo>
                  <a:cubicBezTo>
                    <a:pt x="88" y="0"/>
                    <a:pt x="0" y="208"/>
                    <a:pt x="123" y="331"/>
                  </a:cubicBezTo>
                  <a:cubicBezTo>
                    <a:pt x="163" y="371"/>
                    <a:pt x="212" y="389"/>
                    <a:pt x="260" y="389"/>
                  </a:cubicBezTo>
                  <a:cubicBezTo>
                    <a:pt x="359" y="389"/>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8"/>
            <p:cNvSpPr/>
            <p:nvPr/>
          </p:nvSpPr>
          <p:spPr>
            <a:xfrm>
              <a:off x="715200" y="1175300"/>
              <a:ext cx="9725" cy="9675"/>
            </a:xfrm>
            <a:custGeom>
              <a:avLst/>
              <a:gdLst/>
              <a:ahLst/>
              <a:cxnLst/>
              <a:rect l="l" t="t" r="r" b="b"/>
              <a:pathLst>
                <a:path w="389" h="387" extrusionOk="0">
                  <a:moveTo>
                    <a:pt x="194" y="0"/>
                  </a:moveTo>
                  <a:cubicBezTo>
                    <a:pt x="86" y="0"/>
                    <a:pt x="0" y="87"/>
                    <a:pt x="0" y="194"/>
                  </a:cubicBezTo>
                  <a:cubicBezTo>
                    <a:pt x="0" y="301"/>
                    <a:pt x="86" y="387"/>
                    <a:pt x="194" y="387"/>
                  </a:cubicBezTo>
                  <a:cubicBezTo>
                    <a:pt x="300" y="387"/>
                    <a:pt x="388" y="301"/>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8"/>
            <p:cNvSpPr/>
            <p:nvPr/>
          </p:nvSpPr>
          <p:spPr>
            <a:xfrm>
              <a:off x="753300" y="11753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9"/>
                    <a:pt x="259" y="389"/>
                  </a:cubicBezTo>
                  <a:cubicBezTo>
                    <a:pt x="359" y="389"/>
                    <a:pt x="454" y="311"/>
                    <a:pt x="454" y="194"/>
                  </a:cubicBezTo>
                  <a:cubicBezTo>
                    <a:pt x="454" y="88"/>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8"/>
            <p:cNvSpPr/>
            <p:nvPr/>
          </p:nvSpPr>
          <p:spPr>
            <a:xfrm>
              <a:off x="794700"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8"/>
            <p:cNvSpPr/>
            <p:nvPr/>
          </p:nvSpPr>
          <p:spPr>
            <a:xfrm>
              <a:off x="832825" y="11753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9"/>
                    <a:pt x="258" y="389"/>
                  </a:cubicBezTo>
                  <a:cubicBezTo>
                    <a:pt x="358" y="389"/>
                    <a:pt x="453" y="311"/>
                    <a:pt x="453" y="194"/>
                  </a:cubicBezTo>
                  <a:cubicBezTo>
                    <a:pt x="453" y="88"/>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8"/>
            <p:cNvSpPr/>
            <p:nvPr/>
          </p:nvSpPr>
          <p:spPr>
            <a:xfrm>
              <a:off x="872575" y="11753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9"/>
                    <a:pt x="122" y="331"/>
                  </a:cubicBezTo>
                  <a:cubicBezTo>
                    <a:pt x="161" y="371"/>
                    <a:pt x="210" y="389"/>
                    <a:pt x="258" y="389"/>
                  </a:cubicBezTo>
                  <a:cubicBezTo>
                    <a:pt x="358" y="389"/>
                    <a:pt x="454" y="311"/>
                    <a:pt x="454" y="194"/>
                  </a:cubicBezTo>
                  <a:cubicBezTo>
                    <a:pt x="454" y="88"/>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8"/>
            <p:cNvSpPr/>
            <p:nvPr/>
          </p:nvSpPr>
          <p:spPr>
            <a:xfrm>
              <a:off x="913950"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2" y="387"/>
                    <a:pt x="389" y="301"/>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8"/>
            <p:cNvSpPr/>
            <p:nvPr/>
          </p:nvSpPr>
          <p:spPr>
            <a:xfrm>
              <a:off x="95370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2" y="387"/>
                    <a:pt x="389" y="301"/>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8"/>
            <p:cNvSpPr/>
            <p:nvPr/>
          </p:nvSpPr>
          <p:spPr>
            <a:xfrm>
              <a:off x="99345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3" y="387"/>
                    <a:pt x="389" y="301"/>
                    <a:pt x="389" y="194"/>
                  </a:cubicBezTo>
                  <a:cubicBezTo>
                    <a:pt x="389" y="87"/>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8"/>
            <p:cNvSpPr/>
            <p:nvPr/>
          </p:nvSpPr>
          <p:spPr>
            <a:xfrm>
              <a:off x="10332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8"/>
            <p:cNvSpPr/>
            <p:nvPr/>
          </p:nvSpPr>
          <p:spPr>
            <a:xfrm>
              <a:off x="107297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8"/>
            <p:cNvSpPr/>
            <p:nvPr/>
          </p:nvSpPr>
          <p:spPr>
            <a:xfrm>
              <a:off x="11127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8"/>
            <p:cNvSpPr/>
            <p:nvPr/>
          </p:nvSpPr>
          <p:spPr>
            <a:xfrm>
              <a:off x="1152500"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8" y="301"/>
                    <a:pt x="388" y="194"/>
                  </a:cubicBezTo>
                  <a:cubicBezTo>
                    <a:pt x="388"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8"/>
            <p:cNvSpPr/>
            <p:nvPr/>
          </p:nvSpPr>
          <p:spPr>
            <a:xfrm>
              <a:off x="1192275" y="1175300"/>
              <a:ext cx="9675" cy="9675"/>
            </a:xfrm>
            <a:custGeom>
              <a:avLst/>
              <a:gdLst/>
              <a:ahLst/>
              <a:cxnLst/>
              <a:rect l="l" t="t" r="r" b="b"/>
              <a:pathLst>
                <a:path w="387" h="387" extrusionOk="0">
                  <a:moveTo>
                    <a:pt x="193" y="0"/>
                  </a:moveTo>
                  <a:cubicBezTo>
                    <a:pt x="86" y="0"/>
                    <a:pt x="0" y="87"/>
                    <a:pt x="0" y="194"/>
                  </a:cubicBezTo>
                  <a:cubicBezTo>
                    <a:pt x="0" y="301"/>
                    <a:pt x="86" y="387"/>
                    <a:pt x="193" y="387"/>
                  </a:cubicBezTo>
                  <a:cubicBezTo>
                    <a:pt x="300" y="387"/>
                    <a:pt x="387" y="301"/>
                    <a:pt x="387" y="194"/>
                  </a:cubicBezTo>
                  <a:cubicBezTo>
                    <a:pt x="387" y="87"/>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8"/>
            <p:cNvSpPr/>
            <p:nvPr/>
          </p:nvSpPr>
          <p:spPr>
            <a:xfrm>
              <a:off x="1232025" y="1175300"/>
              <a:ext cx="9675" cy="9675"/>
            </a:xfrm>
            <a:custGeom>
              <a:avLst/>
              <a:gdLst/>
              <a:ahLst/>
              <a:cxnLst/>
              <a:rect l="l" t="t" r="r" b="b"/>
              <a:pathLst>
                <a:path w="387" h="387" extrusionOk="0">
                  <a:moveTo>
                    <a:pt x="194" y="0"/>
                  </a:moveTo>
                  <a:cubicBezTo>
                    <a:pt x="87" y="0"/>
                    <a:pt x="0" y="87"/>
                    <a:pt x="0" y="194"/>
                  </a:cubicBezTo>
                  <a:cubicBezTo>
                    <a:pt x="0" y="301"/>
                    <a:pt x="87" y="387"/>
                    <a:pt x="194" y="387"/>
                  </a:cubicBezTo>
                  <a:cubicBezTo>
                    <a:pt x="300" y="387"/>
                    <a:pt x="387" y="301"/>
                    <a:pt x="387" y="194"/>
                  </a:cubicBezTo>
                  <a:cubicBezTo>
                    <a:pt x="387"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8"/>
            <p:cNvSpPr/>
            <p:nvPr/>
          </p:nvSpPr>
          <p:spPr>
            <a:xfrm>
              <a:off x="236475"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8"/>
            <p:cNvSpPr/>
            <p:nvPr/>
          </p:nvSpPr>
          <p:spPr>
            <a:xfrm>
              <a:off x="276225" y="11412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8"/>
            <p:cNvSpPr/>
            <p:nvPr/>
          </p:nvSpPr>
          <p:spPr>
            <a:xfrm>
              <a:off x="31762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2" y="387"/>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8"/>
            <p:cNvSpPr/>
            <p:nvPr/>
          </p:nvSpPr>
          <p:spPr>
            <a:xfrm>
              <a:off x="355750" y="1141200"/>
              <a:ext cx="11350" cy="9700"/>
            </a:xfrm>
            <a:custGeom>
              <a:avLst/>
              <a:gdLst/>
              <a:ahLst/>
              <a:cxnLst/>
              <a:rect l="l" t="t" r="r" b="b"/>
              <a:pathLst>
                <a:path w="454" h="388" extrusionOk="0">
                  <a:moveTo>
                    <a:pt x="259" y="0"/>
                  </a:moveTo>
                  <a:cubicBezTo>
                    <a:pt x="87" y="0"/>
                    <a:pt x="0" y="208"/>
                    <a:pt x="123" y="331"/>
                  </a:cubicBezTo>
                  <a:cubicBezTo>
                    <a:pt x="162" y="370"/>
                    <a:pt x="210" y="387"/>
                    <a:pt x="258" y="387"/>
                  </a:cubicBezTo>
                  <a:cubicBezTo>
                    <a:pt x="357" y="387"/>
                    <a:pt x="453" y="310"/>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8"/>
            <p:cNvSpPr/>
            <p:nvPr/>
          </p:nvSpPr>
          <p:spPr>
            <a:xfrm>
              <a:off x="397125" y="114120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8"/>
            <p:cNvSpPr/>
            <p:nvPr/>
          </p:nvSpPr>
          <p:spPr>
            <a:xfrm>
              <a:off x="435250" y="1141200"/>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8"/>
            <p:cNvSpPr/>
            <p:nvPr/>
          </p:nvSpPr>
          <p:spPr>
            <a:xfrm>
              <a:off x="475000" y="1141200"/>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8"/>
            <p:cNvSpPr/>
            <p:nvPr/>
          </p:nvSpPr>
          <p:spPr>
            <a:xfrm>
              <a:off x="516425" y="11412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8"/>
            <p:cNvSpPr/>
            <p:nvPr/>
          </p:nvSpPr>
          <p:spPr>
            <a:xfrm>
              <a:off x="554500" y="1141200"/>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8"/>
            <p:cNvSpPr/>
            <p:nvPr/>
          </p:nvSpPr>
          <p:spPr>
            <a:xfrm>
              <a:off x="595925"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8"/>
            <p:cNvSpPr/>
            <p:nvPr/>
          </p:nvSpPr>
          <p:spPr>
            <a:xfrm>
              <a:off x="634025" y="11412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8"/>
            <p:cNvSpPr/>
            <p:nvPr/>
          </p:nvSpPr>
          <p:spPr>
            <a:xfrm>
              <a:off x="673775" y="1141200"/>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8"/>
            <p:cNvSpPr/>
            <p:nvPr/>
          </p:nvSpPr>
          <p:spPr>
            <a:xfrm>
              <a:off x="715200" y="114120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8"/>
            <p:cNvSpPr/>
            <p:nvPr/>
          </p:nvSpPr>
          <p:spPr>
            <a:xfrm>
              <a:off x="753300"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8"/>
            <p:cNvSpPr/>
            <p:nvPr/>
          </p:nvSpPr>
          <p:spPr>
            <a:xfrm>
              <a:off x="794700"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8"/>
            <p:cNvSpPr/>
            <p:nvPr/>
          </p:nvSpPr>
          <p:spPr>
            <a:xfrm>
              <a:off x="832825" y="1141200"/>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7"/>
                    <a:pt x="366"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8"/>
            <p:cNvSpPr/>
            <p:nvPr/>
          </p:nvSpPr>
          <p:spPr>
            <a:xfrm>
              <a:off x="872575" y="1141200"/>
              <a:ext cx="11350" cy="9725"/>
            </a:xfrm>
            <a:custGeom>
              <a:avLst/>
              <a:gdLst/>
              <a:ahLst/>
              <a:cxnLst/>
              <a:rect l="l" t="t" r="r" b="b"/>
              <a:pathLst>
                <a:path w="454" h="389" extrusionOk="0">
                  <a:moveTo>
                    <a:pt x="260" y="0"/>
                  </a:moveTo>
                  <a:cubicBezTo>
                    <a:pt x="87" y="0"/>
                    <a:pt x="0" y="208"/>
                    <a:pt x="122" y="331"/>
                  </a:cubicBezTo>
                  <a:cubicBezTo>
                    <a:pt x="161" y="370"/>
                    <a:pt x="210" y="388"/>
                    <a:pt x="258"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8"/>
            <p:cNvSpPr/>
            <p:nvPr/>
          </p:nvSpPr>
          <p:spPr>
            <a:xfrm>
              <a:off x="913950"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8"/>
            <p:cNvSpPr/>
            <p:nvPr/>
          </p:nvSpPr>
          <p:spPr>
            <a:xfrm>
              <a:off x="95370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8"/>
            <p:cNvSpPr/>
            <p:nvPr/>
          </p:nvSpPr>
          <p:spPr>
            <a:xfrm>
              <a:off x="99345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8"/>
            <p:cNvSpPr/>
            <p:nvPr/>
          </p:nvSpPr>
          <p:spPr>
            <a:xfrm>
              <a:off x="10332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8"/>
            <p:cNvSpPr/>
            <p:nvPr/>
          </p:nvSpPr>
          <p:spPr>
            <a:xfrm>
              <a:off x="107297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8"/>
            <p:cNvSpPr/>
            <p:nvPr/>
          </p:nvSpPr>
          <p:spPr>
            <a:xfrm>
              <a:off x="11127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8"/>
            <p:cNvSpPr/>
            <p:nvPr/>
          </p:nvSpPr>
          <p:spPr>
            <a:xfrm>
              <a:off x="1152500"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8"/>
            <p:cNvSpPr/>
            <p:nvPr/>
          </p:nvSpPr>
          <p:spPr>
            <a:xfrm>
              <a:off x="1192275" y="11412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8"/>
            <p:cNvSpPr/>
            <p:nvPr/>
          </p:nvSpPr>
          <p:spPr>
            <a:xfrm>
              <a:off x="1232025" y="1141200"/>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8"/>
            <p:cNvSpPr/>
            <p:nvPr/>
          </p:nvSpPr>
          <p:spPr>
            <a:xfrm>
              <a:off x="236475"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8"/>
            <p:cNvSpPr/>
            <p:nvPr/>
          </p:nvSpPr>
          <p:spPr>
            <a:xfrm>
              <a:off x="276225" y="1107075"/>
              <a:ext cx="11375" cy="9725"/>
            </a:xfrm>
            <a:custGeom>
              <a:avLst/>
              <a:gdLst/>
              <a:ahLst/>
              <a:cxnLst/>
              <a:rect l="l" t="t" r="r" b="b"/>
              <a:pathLst>
                <a:path w="455" h="389" extrusionOk="0">
                  <a:moveTo>
                    <a:pt x="260" y="1"/>
                  </a:moveTo>
                  <a:cubicBezTo>
                    <a:pt x="87" y="1"/>
                    <a:pt x="1" y="209"/>
                    <a:pt x="124" y="331"/>
                  </a:cubicBezTo>
                  <a:cubicBezTo>
                    <a:pt x="163" y="371"/>
                    <a:pt x="212" y="388"/>
                    <a:pt x="259" y="388"/>
                  </a:cubicBezTo>
                  <a:cubicBezTo>
                    <a:pt x="359" y="388"/>
                    <a:pt x="454" y="312"/>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8"/>
            <p:cNvSpPr/>
            <p:nvPr/>
          </p:nvSpPr>
          <p:spPr>
            <a:xfrm>
              <a:off x="31762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8"/>
            <p:cNvSpPr/>
            <p:nvPr/>
          </p:nvSpPr>
          <p:spPr>
            <a:xfrm>
              <a:off x="355750" y="1107075"/>
              <a:ext cx="11350" cy="9700"/>
            </a:xfrm>
            <a:custGeom>
              <a:avLst/>
              <a:gdLst/>
              <a:ahLst/>
              <a:cxnLst/>
              <a:rect l="l" t="t" r="r" b="b"/>
              <a:pathLst>
                <a:path w="454" h="388" extrusionOk="0">
                  <a:moveTo>
                    <a:pt x="259" y="1"/>
                  </a:moveTo>
                  <a:cubicBezTo>
                    <a:pt x="87" y="1"/>
                    <a:pt x="0" y="209"/>
                    <a:pt x="123" y="331"/>
                  </a:cubicBezTo>
                  <a:cubicBezTo>
                    <a:pt x="162" y="370"/>
                    <a:pt x="210" y="388"/>
                    <a:pt x="258" y="388"/>
                  </a:cubicBezTo>
                  <a:cubicBezTo>
                    <a:pt x="357" y="388"/>
                    <a:pt x="453" y="311"/>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8"/>
            <p:cNvSpPr/>
            <p:nvPr/>
          </p:nvSpPr>
          <p:spPr>
            <a:xfrm>
              <a:off x="397125" y="11070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8"/>
            <p:cNvSpPr/>
            <p:nvPr/>
          </p:nvSpPr>
          <p:spPr>
            <a:xfrm>
              <a:off x="435250" y="1107075"/>
              <a:ext cx="11350" cy="9725"/>
            </a:xfrm>
            <a:custGeom>
              <a:avLst/>
              <a:gdLst/>
              <a:ahLst/>
              <a:cxnLst/>
              <a:rect l="l" t="t" r="r" b="b"/>
              <a:pathLst>
                <a:path w="454" h="389" extrusionOk="0">
                  <a:moveTo>
                    <a:pt x="260" y="1"/>
                  </a:moveTo>
                  <a:cubicBezTo>
                    <a:pt x="87" y="1"/>
                    <a:pt x="0" y="209"/>
                    <a:pt x="123" y="331"/>
                  </a:cubicBezTo>
                  <a:cubicBezTo>
                    <a:pt x="163"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8"/>
            <p:cNvSpPr/>
            <p:nvPr/>
          </p:nvSpPr>
          <p:spPr>
            <a:xfrm>
              <a:off x="475000" y="11070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8"/>
            <p:cNvSpPr/>
            <p:nvPr/>
          </p:nvSpPr>
          <p:spPr>
            <a:xfrm>
              <a:off x="516425" y="11070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8"/>
            <p:cNvSpPr/>
            <p:nvPr/>
          </p:nvSpPr>
          <p:spPr>
            <a:xfrm>
              <a:off x="554500" y="1107075"/>
              <a:ext cx="11375" cy="9725"/>
            </a:xfrm>
            <a:custGeom>
              <a:avLst/>
              <a:gdLst/>
              <a:ahLst/>
              <a:cxnLst/>
              <a:rect l="l" t="t" r="r" b="b"/>
              <a:pathLst>
                <a:path w="455" h="389" extrusionOk="0">
                  <a:moveTo>
                    <a:pt x="262" y="1"/>
                  </a:moveTo>
                  <a:cubicBezTo>
                    <a:pt x="87" y="1"/>
                    <a:pt x="1" y="209"/>
                    <a:pt x="124" y="331"/>
                  </a:cubicBezTo>
                  <a:cubicBezTo>
                    <a:pt x="163" y="371"/>
                    <a:pt x="212" y="389"/>
                    <a:pt x="259" y="389"/>
                  </a:cubicBezTo>
                  <a:cubicBezTo>
                    <a:pt x="359" y="389"/>
                    <a:pt x="454" y="312"/>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8"/>
            <p:cNvSpPr/>
            <p:nvPr/>
          </p:nvSpPr>
          <p:spPr>
            <a:xfrm>
              <a:off x="595925"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8"/>
            <p:cNvSpPr/>
            <p:nvPr/>
          </p:nvSpPr>
          <p:spPr>
            <a:xfrm>
              <a:off x="634025" y="1107075"/>
              <a:ext cx="11375" cy="9725"/>
            </a:xfrm>
            <a:custGeom>
              <a:avLst/>
              <a:gdLst/>
              <a:ahLst/>
              <a:cxnLst/>
              <a:rect l="l" t="t" r="r" b="b"/>
              <a:pathLst>
                <a:path w="455" h="389" extrusionOk="0">
                  <a:moveTo>
                    <a:pt x="261" y="1"/>
                  </a:moveTo>
                  <a:cubicBezTo>
                    <a:pt x="88" y="1"/>
                    <a:pt x="0" y="209"/>
                    <a:pt x="123" y="331"/>
                  </a:cubicBezTo>
                  <a:cubicBezTo>
                    <a:pt x="163" y="371"/>
                    <a:pt x="211" y="389"/>
                    <a:pt x="259" y="389"/>
                  </a:cubicBezTo>
                  <a:cubicBezTo>
                    <a:pt x="359" y="389"/>
                    <a:pt x="454"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8"/>
            <p:cNvSpPr/>
            <p:nvPr/>
          </p:nvSpPr>
          <p:spPr>
            <a:xfrm>
              <a:off x="673775" y="11070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8"/>
            <p:cNvSpPr/>
            <p:nvPr/>
          </p:nvSpPr>
          <p:spPr>
            <a:xfrm>
              <a:off x="715200" y="11070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8"/>
            <p:cNvSpPr/>
            <p:nvPr/>
          </p:nvSpPr>
          <p:spPr>
            <a:xfrm>
              <a:off x="753300"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8"/>
            <p:cNvSpPr/>
            <p:nvPr/>
          </p:nvSpPr>
          <p:spPr>
            <a:xfrm>
              <a:off x="794700"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8"/>
            <p:cNvSpPr/>
            <p:nvPr/>
          </p:nvSpPr>
          <p:spPr>
            <a:xfrm>
              <a:off x="832825" y="1107075"/>
              <a:ext cx="11350" cy="9725"/>
            </a:xfrm>
            <a:custGeom>
              <a:avLst/>
              <a:gdLst/>
              <a:ahLst/>
              <a:cxnLst/>
              <a:rect l="l" t="t" r="r" b="b"/>
              <a:pathLst>
                <a:path w="454" h="389" extrusionOk="0">
                  <a:moveTo>
                    <a:pt x="259" y="1"/>
                  </a:moveTo>
                  <a:cubicBezTo>
                    <a:pt x="87" y="1"/>
                    <a:pt x="0" y="209"/>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8"/>
            <p:cNvSpPr/>
            <p:nvPr/>
          </p:nvSpPr>
          <p:spPr>
            <a:xfrm>
              <a:off x="872575" y="11070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8"/>
            <p:cNvSpPr/>
            <p:nvPr/>
          </p:nvSpPr>
          <p:spPr>
            <a:xfrm>
              <a:off x="913950"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8"/>
            <p:cNvSpPr/>
            <p:nvPr/>
          </p:nvSpPr>
          <p:spPr>
            <a:xfrm>
              <a:off x="95370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8"/>
            <p:cNvSpPr/>
            <p:nvPr/>
          </p:nvSpPr>
          <p:spPr>
            <a:xfrm>
              <a:off x="99345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8"/>
            <p:cNvSpPr/>
            <p:nvPr/>
          </p:nvSpPr>
          <p:spPr>
            <a:xfrm>
              <a:off x="10332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8"/>
            <p:cNvSpPr/>
            <p:nvPr/>
          </p:nvSpPr>
          <p:spPr>
            <a:xfrm>
              <a:off x="107297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8"/>
            <p:cNvSpPr/>
            <p:nvPr/>
          </p:nvSpPr>
          <p:spPr>
            <a:xfrm>
              <a:off x="11127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8"/>
            <p:cNvSpPr/>
            <p:nvPr/>
          </p:nvSpPr>
          <p:spPr>
            <a:xfrm>
              <a:off x="1152500"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8"/>
            <p:cNvSpPr/>
            <p:nvPr/>
          </p:nvSpPr>
          <p:spPr>
            <a:xfrm>
              <a:off x="1192275" y="11070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8"/>
            <p:cNvSpPr/>
            <p:nvPr/>
          </p:nvSpPr>
          <p:spPr>
            <a:xfrm>
              <a:off x="1232025" y="11070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8"/>
            <p:cNvSpPr/>
            <p:nvPr/>
          </p:nvSpPr>
          <p:spPr>
            <a:xfrm>
              <a:off x="236475"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8"/>
            <p:cNvSpPr/>
            <p:nvPr/>
          </p:nvSpPr>
          <p:spPr>
            <a:xfrm>
              <a:off x="276225" y="1072975"/>
              <a:ext cx="11375" cy="9725"/>
            </a:xfrm>
            <a:custGeom>
              <a:avLst/>
              <a:gdLst/>
              <a:ahLst/>
              <a:cxnLst/>
              <a:rect l="l" t="t" r="r" b="b"/>
              <a:pathLst>
                <a:path w="455" h="389" extrusionOk="0">
                  <a:moveTo>
                    <a:pt x="260" y="1"/>
                  </a:moveTo>
                  <a:cubicBezTo>
                    <a:pt x="87" y="1"/>
                    <a:pt x="1" y="208"/>
                    <a:pt x="124" y="331"/>
                  </a:cubicBezTo>
                  <a:cubicBezTo>
                    <a:pt x="163" y="371"/>
                    <a:pt x="212" y="389"/>
                    <a:pt x="259" y="389"/>
                  </a:cubicBezTo>
                  <a:cubicBezTo>
                    <a:pt x="359" y="389"/>
                    <a:pt x="454" y="311"/>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8"/>
            <p:cNvSpPr/>
            <p:nvPr/>
          </p:nvSpPr>
          <p:spPr>
            <a:xfrm>
              <a:off x="31762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8"/>
            <p:cNvSpPr/>
            <p:nvPr/>
          </p:nvSpPr>
          <p:spPr>
            <a:xfrm>
              <a:off x="355750" y="107297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8"/>
            <p:cNvSpPr/>
            <p:nvPr/>
          </p:nvSpPr>
          <p:spPr>
            <a:xfrm>
              <a:off x="397125" y="10729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8"/>
            <p:cNvSpPr/>
            <p:nvPr/>
          </p:nvSpPr>
          <p:spPr>
            <a:xfrm>
              <a:off x="435250" y="10729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8"/>
            <p:cNvSpPr/>
            <p:nvPr/>
          </p:nvSpPr>
          <p:spPr>
            <a:xfrm>
              <a:off x="475000" y="107297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8"/>
            <p:cNvSpPr/>
            <p:nvPr/>
          </p:nvSpPr>
          <p:spPr>
            <a:xfrm>
              <a:off x="516425" y="10729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8"/>
            <p:cNvSpPr/>
            <p:nvPr/>
          </p:nvSpPr>
          <p:spPr>
            <a:xfrm>
              <a:off x="554500" y="107297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8"/>
            <p:cNvSpPr/>
            <p:nvPr/>
          </p:nvSpPr>
          <p:spPr>
            <a:xfrm>
              <a:off x="595925"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8"/>
            <p:cNvSpPr/>
            <p:nvPr/>
          </p:nvSpPr>
          <p:spPr>
            <a:xfrm>
              <a:off x="63402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8"/>
            <p:cNvSpPr/>
            <p:nvPr/>
          </p:nvSpPr>
          <p:spPr>
            <a:xfrm>
              <a:off x="67377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8"/>
            <p:cNvSpPr/>
            <p:nvPr/>
          </p:nvSpPr>
          <p:spPr>
            <a:xfrm>
              <a:off x="715200" y="10729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8"/>
            <p:cNvSpPr/>
            <p:nvPr/>
          </p:nvSpPr>
          <p:spPr>
            <a:xfrm>
              <a:off x="753300"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8"/>
            <p:cNvSpPr/>
            <p:nvPr/>
          </p:nvSpPr>
          <p:spPr>
            <a:xfrm>
              <a:off x="794700"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8"/>
            <p:cNvSpPr/>
            <p:nvPr/>
          </p:nvSpPr>
          <p:spPr>
            <a:xfrm>
              <a:off x="832825" y="10729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8"/>
            <p:cNvSpPr/>
            <p:nvPr/>
          </p:nvSpPr>
          <p:spPr>
            <a:xfrm>
              <a:off x="872575" y="1072975"/>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9"/>
                    <a:pt x="259" y="389"/>
                  </a:cubicBezTo>
                  <a:cubicBezTo>
                    <a:pt x="358" y="389"/>
                    <a:pt x="454" y="311"/>
                    <a:pt x="454" y="195"/>
                  </a:cubicBezTo>
                  <a:cubicBezTo>
                    <a:pt x="454" y="88"/>
                    <a:pt x="367"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8"/>
            <p:cNvSpPr/>
            <p:nvPr/>
          </p:nvSpPr>
          <p:spPr>
            <a:xfrm>
              <a:off x="913950"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8"/>
            <p:cNvSpPr/>
            <p:nvPr/>
          </p:nvSpPr>
          <p:spPr>
            <a:xfrm>
              <a:off x="95370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8"/>
            <p:cNvSpPr/>
            <p:nvPr/>
          </p:nvSpPr>
          <p:spPr>
            <a:xfrm>
              <a:off x="99345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8"/>
            <p:cNvSpPr/>
            <p:nvPr/>
          </p:nvSpPr>
          <p:spPr>
            <a:xfrm>
              <a:off x="10332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8"/>
            <p:cNvSpPr/>
            <p:nvPr/>
          </p:nvSpPr>
          <p:spPr>
            <a:xfrm>
              <a:off x="107297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8"/>
            <p:cNvSpPr/>
            <p:nvPr/>
          </p:nvSpPr>
          <p:spPr>
            <a:xfrm>
              <a:off x="11127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8"/>
            <p:cNvSpPr/>
            <p:nvPr/>
          </p:nvSpPr>
          <p:spPr>
            <a:xfrm>
              <a:off x="1152500"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8"/>
            <p:cNvSpPr/>
            <p:nvPr/>
          </p:nvSpPr>
          <p:spPr>
            <a:xfrm>
              <a:off x="1192275" y="10729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8"/>
            <p:cNvSpPr/>
            <p:nvPr/>
          </p:nvSpPr>
          <p:spPr>
            <a:xfrm>
              <a:off x="1232025" y="10729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8"/>
            <p:cNvSpPr/>
            <p:nvPr/>
          </p:nvSpPr>
          <p:spPr>
            <a:xfrm>
              <a:off x="236475"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8"/>
            <p:cNvSpPr/>
            <p:nvPr/>
          </p:nvSpPr>
          <p:spPr>
            <a:xfrm>
              <a:off x="276225" y="1038875"/>
              <a:ext cx="11375" cy="9725"/>
            </a:xfrm>
            <a:custGeom>
              <a:avLst/>
              <a:gdLst/>
              <a:ahLst/>
              <a:cxnLst/>
              <a:rect l="l" t="t" r="r" b="b"/>
              <a:pathLst>
                <a:path w="455" h="389" extrusionOk="0">
                  <a:moveTo>
                    <a:pt x="260" y="0"/>
                  </a:moveTo>
                  <a:cubicBezTo>
                    <a:pt x="87" y="0"/>
                    <a:pt x="1" y="210"/>
                    <a:pt x="124" y="331"/>
                  </a:cubicBezTo>
                  <a:cubicBezTo>
                    <a:pt x="163" y="371"/>
                    <a:pt x="212" y="388"/>
                    <a:pt x="259" y="388"/>
                  </a:cubicBezTo>
                  <a:cubicBezTo>
                    <a:pt x="359" y="388"/>
                    <a:pt x="454" y="311"/>
                    <a:pt x="454" y="194"/>
                  </a:cubicBezTo>
                  <a:cubicBezTo>
                    <a:pt x="454" y="87"/>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8"/>
            <p:cNvSpPr/>
            <p:nvPr/>
          </p:nvSpPr>
          <p:spPr>
            <a:xfrm>
              <a:off x="31762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2" y="388"/>
                    <a:pt x="388" y="301"/>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8"/>
            <p:cNvSpPr/>
            <p:nvPr/>
          </p:nvSpPr>
          <p:spPr>
            <a:xfrm>
              <a:off x="355750" y="1038875"/>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8"/>
            <p:cNvSpPr/>
            <p:nvPr/>
          </p:nvSpPr>
          <p:spPr>
            <a:xfrm>
              <a:off x="397125" y="1038875"/>
              <a:ext cx="9725" cy="9725"/>
            </a:xfrm>
            <a:custGeom>
              <a:avLst/>
              <a:gdLst/>
              <a:ahLst/>
              <a:cxnLst/>
              <a:rect l="l" t="t" r="r" b="b"/>
              <a:pathLst>
                <a:path w="389" h="389" extrusionOk="0">
                  <a:moveTo>
                    <a:pt x="195" y="0"/>
                  </a:moveTo>
                  <a:cubicBezTo>
                    <a:pt x="88" y="0"/>
                    <a:pt x="1" y="87"/>
                    <a:pt x="1" y="194"/>
                  </a:cubicBezTo>
                  <a:cubicBezTo>
                    <a:pt x="1" y="301"/>
                    <a:pt x="88" y="388"/>
                    <a:pt x="195" y="388"/>
                  </a:cubicBezTo>
                  <a:cubicBezTo>
                    <a:pt x="302" y="388"/>
                    <a:pt x="389" y="301"/>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8"/>
            <p:cNvSpPr/>
            <p:nvPr/>
          </p:nvSpPr>
          <p:spPr>
            <a:xfrm>
              <a:off x="435250" y="1038875"/>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8"/>
            <p:cNvSpPr/>
            <p:nvPr/>
          </p:nvSpPr>
          <p:spPr>
            <a:xfrm>
              <a:off x="475000" y="1038875"/>
              <a:ext cx="11350" cy="9725"/>
            </a:xfrm>
            <a:custGeom>
              <a:avLst/>
              <a:gdLst/>
              <a:ahLst/>
              <a:cxnLst/>
              <a:rect l="l" t="t" r="r" b="b"/>
              <a:pathLst>
                <a:path w="454" h="389" extrusionOk="0">
                  <a:moveTo>
                    <a:pt x="260" y="0"/>
                  </a:moveTo>
                  <a:cubicBezTo>
                    <a:pt x="87" y="0"/>
                    <a:pt x="1" y="210"/>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8"/>
            <p:cNvSpPr/>
            <p:nvPr/>
          </p:nvSpPr>
          <p:spPr>
            <a:xfrm>
              <a:off x="516425" y="1038875"/>
              <a:ext cx="9675" cy="9725"/>
            </a:xfrm>
            <a:custGeom>
              <a:avLst/>
              <a:gdLst/>
              <a:ahLst/>
              <a:cxnLst/>
              <a:rect l="l" t="t" r="r" b="b"/>
              <a:pathLst>
                <a:path w="387" h="389" extrusionOk="0">
                  <a:moveTo>
                    <a:pt x="193" y="0"/>
                  </a:moveTo>
                  <a:cubicBezTo>
                    <a:pt x="87" y="0"/>
                    <a:pt x="0" y="87"/>
                    <a:pt x="0" y="194"/>
                  </a:cubicBezTo>
                  <a:cubicBezTo>
                    <a:pt x="0" y="301"/>
                    <a:pt x="87" y="388"/>
                    <a:pt x="193" y="388"/>
                  </a:cubicBezTo>
                  <a:cubicBezTo>
                    <a:pt x="301" y="388"/>
                    <a:pt x="387" y="301"/>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8"/>
            <p:cNvSpPr/>
            <p:nvPr/>
          </p:nvSpPr>
          <p:spPr>
            <a:xfrm>
              <a:off x="554500" y="1038875"/>
              <a:ext cx="11375" cy="9725"/>
            </a:xfrm>
            <a:custGeom>
              <a:avLst/>
              <a:gdLst/>
              <a:ahLst/>
              <a:cxnLst/>
              <a:rect l="l" t="t" r="r" b="b"/>
              <a:pathLst>
                <a:path w="455" h="389" extrusionOk="0">
                  <a:moveTo>
                    <a:pt x="262" y="0"/>
                  </a:moveTo>
                  <a:cubicBezTo>
                    <a:pt x="87" y="0"/>
                    <a:pt x="1" y="210"/>
                    <a:pt x="124" y="331"/>
                  </a:cubicBezTo>
                  <a:cubicBezTo>
                    <a:pt x="163" y="371"/>
                    <a:pt x="212" y="388"/>
                    <a:pt x="260" y="388"/>
                  </a:cubicBezTo>
                  <a:cubicBezTo>
                    <a:pt x="359" y="388"/>
                    <a:pt x="454" y="311"/>
                    <a:pt x="454"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8"/>
            <p:cNvSpPr/>
            <p:nvPr/>
          </p:nvSpPr>
          <p:spPr>
            <a:xfrm>
              <a:off x="595925"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7" y="301"/>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8"/>
            <p:cNvSpPr/>
            <p:nvPr/>
          </p:nvSpPr>
          <p:spPr>
            <a:xfrm>
              <a:off x="63402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8"/>
            <p:cNvSpPr/>
            <p:nvPr/>
          </p:nvSpPr>
          <p:spPr>
            <a:xfrm>
              <a:off x="67377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8"/>
            <p:cNvSpPr/>
            <p:nvPr/>
          </p:nvSpPr>
          <p:spPr>
            <a:xfrm>
              <a:off x="715200" y="1038875"/>
              <a:ext cx="9725" cy="9725"/>
            </a:xfrm>
            <a:custGeom>
              <a:avLst/>
              <a:gdLst/>
              <a:ahLst/>
              <a:cxnLst/>
              <a:rect l="l" t="t" r="r" b="b"/>
              <a:pathLst>
                <a:path w="389" h="389" extrusionOk="0">
                  <a:moveTo>
                    <a:pt x="194" y="0"/>
                  </a:moveTo>
                  <a:cubicBezTo>
                    <a:pt x="86" y="0"/>
                    <a:pt x="0" y="87"/>
                    <a:pt x="0" y="194"/>
                  </a:cubicBezTo>
                  <a:cubicBezTo>
                    <a:pt x="0" y="301"/>
                    <a:pt x="86" y="388"/>
                    <a:pt x="194" y="388"/>
                  </a:cubicBezTo>
                  <a:cubicBezTo>
                    <a:pt x="300" y="388"/>
                    <a:pt x="388" y="301"/>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8"/>
            <p:cNvSpPr/>
            <p:nvPr/>
          </p:nvSpPr>
          <p:spPr>
            <a:xfrm>
              <a:off x="753300"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8"/>
            <p:cNvSpPr/>
            <p:nvPr/>
          </p:nvSpPr>
          <p:spPr>
            <a:xfrm>
              <a:off x="794700"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8"/>
            <p:cNvSpPr/>
            <p:nvPr/>
          </p:nvSpPr>
          <p:spPr>
            <a:xfrm>
              <a:off x="832825" y="1038875"/>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8"/>
            <p:cNvSpPr/>
            <p:nvPr/>
          </p:nvSpPr>
          <p:spPr>
            <a:xfrm>
              <a:off x="872575" y="1038875"/>
              <a:ext cx="11350" cy="9725"/>
            </a:xfrm>
            <a:custGeom>
              <a:avLst/>
              <a:gdLst/>
              <a:ahLst/>
              <a:cxnLst/>
              <a:rect l="l" t="t" r="r" b="b"/>
              <a:pathLst>
                <a:path w="454" h="389" extrusionOk="0">
                  <a:moveTo>
                    <a:pt x="260" y="0"/>
                  </a:moveTo>
                  <a:cubicBezTo>
                    <a:pt x="87" y="0"/>
                    <a:pt x="0" y="210"/>
                    <a:pt x="122" y="331"/>
                  </a:cubicBezTo>
                  <a:cubicBezTo>
                    <a:pt x="161" y="371"/>
                    <a:pt x="210" y="388"/>
                    <a:pt x="258"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8"/>
            <p:cNvSpPr/>
            <p:nvPr/>
          </p:nvSpPr>
          <p:spPr>
            <a:xfrm>
              <a:off x="913950"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2" y="388"/>
                    <a:pt x="389" y="301"/>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8"/>
            <p:cNvSpPr/>
            <p:nvPr/>
          </p:nvSpPr>
          <p:spPr>
            <a:xfrm>
              <a:off x="95370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2" y="388"/>
                    <a:pt x="389" y="301"/>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8"/>
            <p:cNvSpPr/>
            <p:nvPr/>
          </p:nvSpPr>
          <p:spPr>
            <a:xfrm>
              <a:off x="99345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3" y="388"/>
                    <a:pt x="389" y="301"/>
                    <a:pt x="389" y="194"/>
                  </a:cubicBezTo>
                  <a:cubicBezTo>
                    <a:pt x="389" y="87"/>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8"/>
            <p:cNvSpPr/>
            <p:nvPr/>
          </p:nvSpPr>
          <p:spPr>
            <a:xfrm>
              <a:off x="10332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8"/>
            <p:cNvSpPr/>
            <p:nvPr/>
          </p:nvSpPr>
          <p:spPr>
            <a:xfrm>
              <a:off x="107297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8"/>
            <p:cNvSpPr/>
            <p:nvPr/>
          </p:nvSpPr>
          <p:spPr>
            <a:xfrm>
              <a:off x="11127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8"/>
            <p:cNvSpPr/>
            <p:nvPr/>
          </p:nvSpPr>
          <p:spPr>
            <a:xfrm>
              <a:off x="1152500"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8" y="301"/>
                    <a:pt x="388" y="194"/>
                  </a:cubicBezTo>
                  <a:cubicBezTo>
                    <a:pt x="388"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8"/>
            <p:cNvSpPr/>
            <p:nvPr/>
          </p:nvSpPr>
          <p:spPr>
            <a:xfrm>
              <a:off x="1192275" y="1038875"/>
              <a:ext cx="9675" cy="9725"/>
            </a:xfrm>
            <a:custGeom>
              <a:avLst/>
              <a:gdLst/>
              <a:ahLst/>
              <a:cxnLst/>
              <a:rect l="l" t="t" r="r" b="b"/>
              <a:pathLst>
                <a:path w="387" h="389" extrusionOk="0">
                  <a:moveTo>
                    <a:pt x="193" y="0"/>
                  </a:moveTo>
                  <a:cubicBezTo>
                    <a:pt x="86" y="0"/>
                    <a:pt x="0" y="87"/>
                    <a:pt x="0" y="194"/>
                  </a:cubicBezTo>
                  <a:cubicBezTo>
                    <a:pt x="0" y="301"/>
                    <a:pt x="86" y="388"/>
                    <a:pt x="193" y="388"/>
                  </a:cubicBezTo>
                  <a:cubicBezTo>
                    <a:pt x="300" y="388"/>
                    <a:pt x="387" y="301"/>
                    <a:pt x="387" y="194"/>
                  </a:cubicBezTo>
                  <a:cubicBezTo>
                    <a:pt x="387" y="87"/>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8"/>
            <p:cNvSpPr/>
            <p:nvPr/>
          </p:nvSpPr>
          <p:spPr>
            <a:xfrm>
              <a:off x="1232025" y="1038875"/>
              <a:ext cx="9675" cy="9725"/>
            </a:xfrm>
            <a:custGeom>
              <a:avLst/>
              <a:gdLst/>
              <a:ahLst/>
              <a:cxnLst/>
              <a:rect l="l" t="t" r="r" b="b"/>
              <a:pathLst>
                <a:path w="387" h="389" extrusionOk="0">
                  <a:moveTo>
                    <a:pt x="194" y="0"/>
                  </a:moveTo>
                  <a:cubicBezTo>
                    <a:pt x="87" y="0"/>
                    <a:pt x="0" y="87"/>
                    <a:pt x="0" y="194"/>
                  </a:cubicBezTo>
                  <a:cubicBezTo>
                    <a:pt x="0" y="301"/>
                    <a:pt x="87" y="388"/>
                    <a:pt x="194" y="388"/>
                  </a:cubicBezTo>
                  <a:cubicBezTo>
                    <a:pt x="300" y="388"/>
                    <a:pt x="387" y="301"/>
                    <a:pt x="387" y="194"/>
                  </a:cubicBezTo>
                  <a:cubicBezTo>
                    <a:pt x="387"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8"/>
            <p:cNvSpPr/>
            <p:nvPr/>
          </p:nvSpPr>
          <p:spPr>
            <a:xfrm>
              <a:off x="236475"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9"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8"/>
            <p:cNvSpPr/>
            <p:nvPr/>
          </p:nvSpPr>
          <p:spPr>
            <a:xfrm>
              <a:off x="276225" y="1004800"/>
              <a:ext cx="11375" cy="9700"/>
            </a:xfrm>
            <a:custGeom>
              <a:avLst/>
              <a:gdLst/>
              <a:ahLst/>
              <a:cxnLst/>
              <a:rect l="l" t="t" r="r" b="b"/>
              <a:pathLst>
                <a:path w="455" h="388" extrusionOk="0">
                  <a:moveTo>
                    <a:pt x="263" y="1"/>
                  </a:moveTo>
                  <a:cubicBezTo>
                    <a:pt x="262" y="1"/>
                    <a:pt x="261" y="1"/>
                    <a:pt x="260" y="1"/>
                  </a:cubicBezTo>
                  <a:cubicBezTo>
                    <a:pt x="87" y="1"/>
                    <a:pt x="1" y="208"/>
                    <a:pt x="124" y="331"/>
                  </a:cubicBezTo>
                  <a:cubicBezTo>
                    <a:pt x="163" y="370"/>
                    <a:pt x="211" y="388"/>
                    <a:pt x="259" y="388"/>
                  </a:cubicBezTo>
                  <a:cubicBezTo>
                    <a:pt x="358" y="388"/>
                    <a:pt x="454" y="311"/>
                    <a:pt x="454" y="195"/>
                  </a:cubicBezTo>
                  <a:cubicBezTo>
                    <a:pt x="454" y="88"/>
                    <a:pt x="369"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8"/>
            <p:cNvSpPr/>
            <p:nvPr/>
          </p:nvSpPr>
          <p:spPr>
            <a:xfrm>
              <a:off x="31762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2" y="388"/>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8"/>
            <p:cNvSpPr/>
            <p:nvPr/>
          </p:nvSpPr>
          <p:spPr>
            <a:xfrm>
              <a:off x="355750" y="1004775"/>
              <a:ext cx="11350" cy="9725"/>
            </a:xfrm>
            <a:custGeom>
              <a:avLst/>
              <a:gdLst/>
              <a:ahLst/>
              <a:cxnLst/>
              <a:rect l="l" t="t" r="r" b="b"/>
              <a:pathLst>
                <a:path w="454" h="389" extrusionOk="0">
                  <a:moveTo>
                    <a:pt x="259" y="0"/>
                  </a:moveTo>
                  <a:cubicBezTo>
                    <a:pt x="87" y="0"/>
                    <a:pt x="0" y="208"/>
                    <a:pt x="121" y="331"/>
                  </a:cubicBezTo>
                  <a:cubicBezTo>
                    <a:pt x="161" y="370"/>
                    <a:pt x="210" y="388"/>
                    <a:pt x="258" y="388"/>
                  </a:cubicBezTo>
                  <a:cubicBezTo>
                    <a:pt x="357" y="388"/>
                    <a:pt x="452" y="311"/>
                    <a:pt x="453" y="196"/>
                  </a:cubicBezTo>
                  <a:cubicBezTo>
                    <a:pt x="453" y="88"/>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8"/>
            <p:cNvSpPr/>
            <p:nvPr/>
          </p:nvSpPr>
          <p:spPr>
            <a:xfrm>
              <a:off x="397125" y="1004775"/>
              <a:ext cx="9725" cy="9725"/>
            </a:xfrm>
            <a:custGeom>
              <a:avLst/>
              <a:gdLst/>
              <a:ahLst/>
              <a:cxnLst/>
              <a:rect l="l" t="t" r="r" b="b"/>
              <a:pathLst>
                <a:path w="389" h="389" extrusionOk="0">
                  <a:moveTo>
                    <a:pt x="195" y="0"/>
                  </a:moveTo>
                  <a:cubicBezTo>
                    <a:pt x="88" y="0"/>
                    <a:pt x="1" y="87"/>
                    <a:pt x="1" y="194"/>
                  </a:cubicBezTo>
                  <a:cubicBezTo>
                    <a:pt x="1" y="300"/>
                    <a:pt x="88" y="388"/>
                    <a:pt x="195" y="388"/>
                  </a:cubicBezTo>
                  <a:cubicBezTo>
                    <a:pt x="302" y="388"/>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8"/>
            <p:cNvSpPr/>
            <p:nvPr/>
          </p:nvSpPr>
          <p:spPr>
            <a:xfrm>
              <a:off x="435250" y="100480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8"/>
            <p:cNvSpPr/>
            <p:nvPr/>
          </p:nvSpPr>
          <p:spPr>
            <a:xfrm>
              <a:off x="475025" y="100480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8"/>
            <p:cNvSpPr/>
            <p:nvPr/>
          </p:nvSpPr>
          <p:spPr>
            <a:xfrm>
              <a:off x="516425" y="1004775"/>
              <a:ext cx="9675" cy="9725"/>
            </a:xfrm>
            <a:custGeom>
              <a:avLst/>
              <a:gdLst/>
              <a:ahLst/>
              <a:cxnLst/>
              <a:rect l="l" t="t" r="r" b="b"/>
              <a:pathLst>
                <a:path w="387" h="389" extrusionOk="0">
                  <a:moveTo>
                    <a:pt x="193" y="0"/>
                  </a:moveTo>
                  <a:cubicBezTo>
                    <a:pt x="87" y="0"/>
                    <a:pt x="0" y="87"/>
                    <a:pt x="0" y="194"/>
                  </a:cubicBezTo>
                  <a:cubicBezTo>
                    <a:pt x="0" y="300"/>
                    <a:pt x="87" y="388"/>
                    <a:pt x="193" y="388"/>
                  </a:cubicBezTo>
                  <a:cubicBezTo>
                    <a:pt x="301" y="388"/>
                    <a:pt x="387" y="300"/>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8"/>
            <p:cNvSpPr/>
            <p:nvPr/>
          </p:nvSpPr>
          <p:spPr>
            <a:xfrm>
              <a:off x="554525" y="100480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8"/>
            <p:cNvSpPr/>
            <p:nvPr/>
          </p:nvSpPr>
          <p:spPr>
            <a:xfrm>
              <a:off x="595925"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7" y="300"/>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8"/>
            <p:cNvSpPr/>
            <p:nvPr/>
          </p:nvSpPr>
          <p:spPr>
            <a:xfrm>
              <a:off x="634025" y="100480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8"/>
            <p:cNvSpPr/>
            <p:nvPr/>
          </p:nvSpPr>
          <p:spPr>
            <a:xfrm>
              <a:off x="673775" y="100480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8"/>
            <p:cNvSpPr/>
            <p:nvPr/>
          </p:nvSpPr>
          <p:spPr>
            <a:xfrm>
              <a:off x="715200" y="1004775"/>
              <a:ext cx="9725" cy="9725"/>
            </a:xfrm>
            <a:custGeom>
              <a:avLst/>
              <a:gdLst/>
              <a:ahLst/>
              <a:cxnLst/>
              <a:rect l="l" t="t" r="r" b="b"/>
              <a:pathLst>
                <a:path w="389" h="389" extrusionOk="0">
                  <a:moveTo>
                    <a:pt x="194" y="0"/>
                  </a:moveTo>
                  <a:cubicBezTo>
                    <a:pt x="86" y="0"/>
                    <a:pt x="0" y="87"/>
                    <a:pt x="0" y="194"/>
                  </a:cubicBezTo>
                  <a:cubicBezTo>
                    <a:pt x="0" y="300"/>
                    <a:pt x="86" y="388"/>
                    <a:pt x="194" y="388"/>
                  </a:cubicBezTo>
                  <a:cubicBezTo>
                    <a:pt x="300" y="388"/>
                    <a:pt x="388" y="300"/>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8"/>
            <p:cNvSpPr/>
            <p:nvPr/>
          </p:nvSpPr>
          <p:spPr>
            <a:xfrm>
              <a:off x="753300"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8"/>
            <p:cNvSpPr/>
            <p:nvPr/>
          </p:nvSpPr>
          <p:spPr>
            <a:xfrm>
              <a:off x="794700"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8"/>
            <p:cNvSpPr/>
            <p:nvPr/>
          </p:nvSpPr>
          <p:spPr>
            <a:xfrm>
              <a:off x="832825" y="100480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8"/>
            <p:cNvSpPr/>
            <p:nvPr/>
          </p:nvSpPr>
          <p:spPr>
            <a:xfrm>
              <a:off x="872575" y="1004800"/>
              <a:ext cx="11350" cy="9725"/>
            </a:xfrm>
            <a:custGeom>
              <a:avLst/>
              <a:gdLst/>
              <a:ahLst/>
              <a:cxnLst/>
              <a:rect l="l" t="t" r="r" b="b"/>
              <a:pathLst>
                <a:path w="454" h="389" extrusionOk="0">
                  <a:moveTo>
                    <a:pt x="262" y="1"/>
                  </a:moveTo>
                  <a:cubicBezTo>
                    <a:pt x="261" y="1"/>
                    <a:pt x="261" y="1"/>
                    <a:pt x="260" y="1"/>
                  </a:cubicBezTo>
                  <a:cubicBezTo>
                    <a:pt x="259" y="1"/>
                    <a:pt x="258" y="1"/>
                    <a:pt x="258" y="1"/>
                  </a:cubicBezTo>
                  <a:cubicBezTo>
                    <a:pt x="86" y="1"/>
                    <a:pt x="1" y="209"/>
                    <a:pt x="122" y="331"/>
                  </a:cubicBezTo>
                  <a:cubicBezTo>
                    <a:pt x="161" y="371"/>
                    <a:pt x="210" y="389"/>
                    <a:pt x="258" y="389"/>
                  </a:cubicBezTo>
                  <a:cubicBezTo>
                    <a:pt x="358" y="389"/>
                    <a:pt x="454" y="311"/>
                    <a:pt x="454" y="195"/>
                  </a:cubicBezTo>
                  <a:cubicBezTo>
                    <a:pt x="454" y="88"/>
                    <a:pt x="369"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8"/>
            <p:cNvSpPr/>
            <p:nvPr/>
          </p:nvSpPr>
          <p:spPr>
            <a:xfrm>
              <a:off x="913950"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2" y="388"/>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8"/>
            <p:cNvSpPr/>
            <p:nvPr/>
          </p:nvSpPr>
          <p:spPr>
            <a:xfrm>
              <a:off x="95370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2" y="388"/>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8"/>
            <p:cNvSpPr/>
            <p:nvPr/>
          </p:nvSpPr>
          <p:spPr>
            <a:xfrm>
              <a:off x="99345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3" y="388"/>
                    <a:pt x="389" y="300"/>
                    <a:pt x="389" y="194"/>
                  </a:cubicBezTo>
                  <a:cubicBezTo>
                    <a:pt x="389" y="87"/>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8"/>
            <p:cNvSpPr/>
            <p:nvPr/>
          </p:nvSpPr>
          <p:spPr>
            <a:xfrm>
              <a:off x="10332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8"/>
            <p:cNvSpPr/>
            <p:nvPr/>
          </p:nvSpPr>
          <p:spPr>
            <a:xfrm>
              <a:off x="107297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8"/>
            <p:cNvSpPr/>
            <p:nvPr/>
          </p:nvSpPr>
          <p:spPr>
            <a:xfrm>
              <a:off x="11127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8"/>
            <p:cNvSpPr/>
            <p:nvPr/>
          </p:nvSpPr>
          <p:spPr>
            <a:xfrm>
              <a:off x="1152500"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8" y="300"/>
                    <a:pt x="388" y="194"/>
                  </a:cubicBezTo>
                  <a:cubicBezTo>
                    <a:pt x="388"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8"/>
            <p:cNvSpPr/>
            <p:nvPr/>
          </p:nvSpPr>
          <p:spPr>
            <a:xfrm>
              <a:off x="1192275" y="1004775"/>
              <a:ext cx="9675" cy="9725"/>
            </a:xfrm>
            <a:custGeom>
              <a:avLst/>
              <a:gdLst/>
              <a:ahLst/>
              <a:cxnLst/>
              <a:rect l="l" t="t" r="r" b="b"/>
              <a:pathLst>
                <a:path w="387" h="389" extrusionOk="0">
                  <a:moveTo>
                    <a:pt x="193" y="0"/>
                  </a:moveTo>
                  <a:cubicBezTo>
                    <a:pt x="86" y="0"/>
                    <a:pt x="0" y="87"/>
                    <a:pt x="0" y="194"/>
                  </a:cubicBezTo>
                  <a:cubicBezTo>
                    <a:pt x="0" y="300"/>
                    <a:pt x="86" y="388"/>
                    <a:pt x="193" y="388"/>
                  </a:cubicBezTo>
                  <a:cubicBezTo>
                    <a:pt x="300" y="388"/>
                    <a:pt x="387" y="300"/>
                    <a:pt x="387" y="194"/>
                  </a:cubicBezTo>
                  <a:cubicBezTo>
                    <a:pt x="387" y="87"/>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8"/>
            <p:cNvSpPr/>
            <p:nvPr/>
          </p:nvSpPr>
          <p:spPr>
            <a:xfrm>
              <a:off x="1232025" y="1004775"/>
              <a:ext cx="9675" cy="9725"/>
            </a:xfrm>
            <a:custGeom>
              <a:avLst/>
              <a:gdLst/>
              <a:ahLst/>
              <a:cxnLst/>
              <a:rect l="l" t="t" r="r" b="b"/>
              <a:pathLst>
                <a:path w="387" h="389" extrusionOk="0">
                  <a:moveTo>
                    <a:pt x="194" y="0"/>
                  </a:moveTo>
                  <a:cubicBezTo>
                    <a:pt x="87" y="0"/>
                    <a:pt x="0" y="87"/>
                    <a:pt x="0" y="194"/>
                  </a:cubicBezTo>
                  <a:cubicBezTo>
                    <a:pt x="0" y="300"/>
                    <a:pt x="87" y="388"/>
                    <a:pt x="194" y="388"/>
                  </a:cubicBezTo>
                  <a:cubicBezTo>
                    <a:pt x="300" y="388"/>
                    <a:pt x="387" y="300"/>
                    <a:pt x="387" y="194"/>
                  </a:cubicBezTo>
                  <a:cubicBezTo>
                    <a:pt x="387"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8"/>
            <p:cNvSpPr/>
            <p:nvPr/>
          </p:nvSpPr>
          <p:spPr>
            <a:xfrm>
              <a:off x="276225" y="9707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8"/>
            <p:cNvSpPr/>
            <p:nvPr/>
          </p:nvSpPr>
          <p:spPr>
            <a:xfrm>
              <a:off x="31762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8"/>
            <p:cNvSpPr/>
            <p:nvPr/>
          </p:nvSpPr>
          <p:spPr>
            <a:xfrm>
              <a:off x="355750" y="970650"/>
              <a:ext cx="11350" cy="9750"/>
            </a:xfrm>
            <a:custGeom>
              <a:avLst/>
              <a:gdLst/>
              <a:ahLst/>
              <a:cxnLst/>
              <a:rect l="l" t="t" r="r" b="b"/>
              <a:pathLst>
                <a:path w="454" h="390"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8"/>
            <p:cNvSpPr/>
            <p:nvPr/>
          </p:nvSpPr>
          <p:spPr>
            <a:xfrm>
              <a:off x="397125" y="97065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8"/>
            <p:cNvSpPr/>
            <p:nvPr/>
          </p:nvSpPr>
          <p:spPr>
            <a:xfrm>
              <a:off x="435250" y="970700"/>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8"/>
            <p:cNvSpPr/>
            <p:nvPr/>
          </p:nvSpPr>
          <p:spPr>
            <a:xfrm>
              <a:off x="475000" y="97070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8"/>
            <p:cNvSpPr/>
            <p:nvPr/>
          </p:nvSpPr>
          <p:spPr>
            <a:xfrm>
              <a:off x="516425" y="97065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8"/>
            <p:cNvSpPr/>
            <p:nvPr/>
          </p:nvSpPr>
          <p:spPr>
            <a:xfrm>
              <a:off x="554500" y="97070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8"/>
            <p:cNvSpPr/>
            <p:nvPr/>
          </p:nvSpPr>
          <p:spPr>
            <a:xfrm>
              <a:off x="595925"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8"/>
            <p:cNvSpPr/>
            <p:nvPr/>
          </p:nvSpPr>
          <p:spPr>
            <a:xfrm>
              <a:off x="634025" y="97070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8"/>
            <p:cNvSpPr/>
            <p:nvPr/>
          </p:nvSpPr>
          <p:spPr>
            <a:xfrm>
              <a:off x="673775" y="970700"/>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8"/>
            <p:cNvSpPr/>
            <p:nvPr/>
          </p:nvSpPr>
          <p:spPr>
            <a:xfrm>
              <a:off x="715200" y="97065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8"/>
            <p:cNvSpPr/>
            <p:nvPr/>
          </p:nvSpPr>
          <p:spPr>
            <a:xfrm>
              <a:off x="753300" y="970700"/>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8"/>
            <p:cNvSpPr/>
            <p:nvPr/>
          </p:nvSpPr>
          <p:spPr>
            <a:xfrm>
              <a:off x="794700"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8"/>
            <p:cNvSpPr/>
            <p:nvPr/>
          </p:nvSpPr>
          <p:spPr>
            <a:xfrm>
              <a:off x="832825" y="970700"/>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6"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8"/>
            <p:cNvSpPr/>
            <p:nvPr/>
          </p:nvSpPr>
          <p:spPr>
            <a:xfrm>
              <a:off x="872575" y="970700"/>
              <a:ext cx="11350" cy="9725"/>
            </a:xfrm>
            <a:custGeom>
              <a:avLst/>
              <a:gdLst/>
              <a:ahLst/>
              <a:cxnLst/>
              <a:rect l="l" t="t" r="r" b="b"/>
              <a:pathLst>
                <a:path w="454" h="389" extrusionOk="0">
                  <a:moveTo>
                    <a:pt x="260" y="0"/>
                  </a:moveTo>
                  <a:cubicBezTo>
                    <a:pt x="87" y="0"/>
                    <a:pt x="0" y="208"/>
                    <a:pt x="122" y="331"/>
                  </a:cubicBezTo>
                  <a:cubicBezTo>
                    <a:pt x="161" y="371"/>
                    <a:pt x="210" y="388"/>
                    <a:pt x="258"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8"/>
            <p:cNvSpPr/>
            <p:nvPr/>
          </p:nvSpPr>
          <p:spPr>
            <a:xfrm>
              <a:off x="913950" y="97065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8"/>
            <p:cNvSpPr/>
            <p:nvPr/>
          </p:nvSpPr>
          <p:spPr>
            <a:xfrm>
              <a:off x="95370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8"/>
            <p:cNvSpPr/>
            <p:nvPr/>
          </p:nvSpPr>
          <p:spPr>
            <a:xfrm>
              <a:off x="99345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8"/>
            <p:cNvSpPr/>
            <p:nvPr/>
          </p:nvSpPr>
          <p:spPr>
            <a:xfrm>
              <a:off x="10332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8"/>
            <p:cNvSpPr/>
            <p:nvPr/>
          </p:nvSpPr>
          <p:spPr>
            <a:xfrm>
              <a:off x="107297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8"/>
            <p:cNvSpPr/>
            <p:nvPr/>
          </p:nvSpPr>
          <p:spPr>
            <a:xfrm>
              <a:off x="11127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8"/>
            <p:cNvSpPr/>
            <p:nvPr/>
          </p:nvSpPr>
          <p:spPr>
            <a:xfrm>
              <a:off x="1152500"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8"/>
            <p:cNvSpPr/>
            <p:nvPr/>
          </p:nvSpPr>
          <p:spPr>
            <a:xfrm>
              <a:off x="1192275" y="97065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8"/>
            <p:cNvSpPr/>
            <p:nvPr/>
          </p:nvSpPr>
          <p:spPr>
            <a:xfrm>
              <a:off x="1232025" y="97065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8"/>
            <p:cNvSpPr/>
            <p:nvPr/>
          </p:nvSpPr>
          <p:spPr>
            <a:xfrm>
              <a:off x="276225" y="9366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7"/>
                    <a:pt x="259" y="387"/>
                  </a:cubicBezTo>
                  <a:cubicBezTo>
                    <a:pt x="358" y="387"/>
                    <a:pt x="454" y="310"/>
                    <a:pt x="454" y="194"/>
                  </a:cubicBezTo>
                  <a:cubicBezTo>
                    <a:pt x="454" y="87"/>
                    <a:pt x="369"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8"/>
            <p:cNvSpPr/>
            <p:nvPr/>
          </p:nvSpPr>
          <p:spPr>
            <a:xfrm>
              <a:off x="31762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2" y="389"/>
                    <a:pt x="388" y="302"/>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8"/>
            <p:cNvSpPr/>
            <p:nvPr/>
          </p:nvSpPr>
          <p:spPr>
            <a:xfrm>
              <a:off x="355750" y="936550"/>
              <a:ext cx="11350" cy="9725"/>
            </a:xfrm>
            <a:custGeom>
              <a:avLst/>
              <a:gdLst/>
              <a:ahLst/>
              <a:cxnLst/>
              <a:rect l="l" t="t" r="r" b="b"/>
              <a:pathLst>
                <a:path w="454" h="389"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8"/>
            <p:cNvSpPr/>
            <p:nvPr/>
          </p:nvSpPr>
          <p:spPr>
            <a:xfrm>
              <a:off x="397125" y="936550"/>
              <a:ext cx="9725" cy="9725"/>
            </a:xfrm>
            <a:custGeom>
              <a:avLst/>
              <a:gdLst/>
              <a:ahLst/>
              <a:cxnLst/>
              <a:rect l="l" t="t" r="r" b="b"/>
              <a:pathLst>
                <a:path w="389" h="389" extrusionOk="0">
                  <a:moveTo>
                    <a:pt x="195" y="1"/>
                  </a:moveTo>
                  <a:cubicBezTo>
                    <a:pt x="88" y="1"/>
                    <a:pt x="1" y="87"/>
                    <a:pt x="1" y="195"/>
                  </a:cubicBezTo>
                  <a:cubicBezTo>
                    <a:pt x="1" y="302"/>
                    <a:pt x="88" y="389"/>
                    <a:pt x="195" y="389"/>
                  </a:cubicBezTo>
                  <a:cubicBezTo>
                    <a:pt x="302" y="389"/>
                    <a:pt x="389" y="302"/>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8"/>
            <p:cNvSpPr/>
            <p:nvPr/>
          </p:nvSpPr>
          <p:spPr>
            <a:xfrm>
              <a:off x="435250" y="936600"/>
              <a:ext cx="11350" cy="9725"/>
            </a:xfrm>
            <a:custGeom>
              <a:avLst/>
              <a:gdLst/>
              <a:ahLst/>
              <a:cxnLst/>
              <a:rect l="l" t="t" r="r" b="b"/>
              <a:pathLst>
                <a:path w="454" h="389" extrusionOk="0">
                  <a:moveTo>
                    <a:pt x="260" y="0"/>
                  </a:moveTo>
                  <a:cubicBezTo>
                    <a:pt x="87" y="0"/>
                    <a:pt x="0" y="208"/>
                    <a:pt x="123" y="331"/>
                  </a:cubicBezTo>
                  <a:cubicBezTo>
                    <a:pt x="163" y="370"/>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8"/>
            <p:cNvSpPr/>
            <p:nvPr/>
          </p:nvSpPr>
          <p:spPr>
            <a:xfrm>
              <a:off x="475025" y="9366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0"/>
                    <a:pt x="210" y="388"/>
                    <a:pt x="258" y="388"/>
                  </a:cubicBezTo>
                  <a:cubicBezTo>
                    <a:pt x="357" y="388"/>
                    <a:pt x="453" y="311"/>
                    <a:pt x="453" y="194"/>
                  </a:cubicBezTo>
                  <a:cubicBezTo>
                    <a:pt x="453"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8"/>
            <p:cNvSpPr/>
            <p:nvPr/>
          </p:nvSpPr>
          <p:spPr>
            <a:xfrm>
              <a:off x="516425" y="936550"/>
              <a:ext cx="9675" cy="9725"/>
            </a:xfrm>
            <a:custGeom>
              <a:avLst/>
              <a:gdLst/>
              <a:ahLst/>
              <a:cxnLst/>
              <a:rect l="l" t="t" r="r" b="b"/>
              <a:pathLst>
                <a:path w="387" h="389" extrusionOk="0">
                  <a:moveTo>
                    <a:pt x="193" y="1"/>
                  </a:moveTo>
                  <a:cubicBezTo>
                    <a:pt x="87" y="1"/>
                    <a:pt x="0" y="87"/>
                    <a:pt x="0" y="195"/>
                  </a:cubicBezTo>
                  <a:cubicBezTo>
                    <a:pt x="0" y="302"/>
                    <a:pt x="87" y="389"/>
                    <a:pt x="193" y="389"/>
                  </a:cubicBezTo>
                  <a:cubicBezTo>
                    <a:pt x="301" y="389"/>
                    <a:pt x="387" y="302"/>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8"/>
            <p:cNvSpPr/>
            <p:nvPr/>
          </p:nvSpPr>
          <p:spPr>
            <a:xfrm>
              <a:off x="554525" y="9366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0"/>
                    <a:pt x="211" y="388"/>
                    <a:pt x="258" y="388"/>
                  </a:cubicBezTo>
                  <a:cubicBezTo>
                    <a:pt x="358" y="388"/>
                    <a:pt x="453" y="311"/>
                    <a:pt x="453" y="194"/>
                  </a:cubicBezTo>
                  <a:cubicBezTo>
                    <a:pt x="453" y="87"/>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8"/>
            <p:cNvSpPr/>
            <p:nvPr/>
          </p:nvSpPr>
          <p:spPr>
            <a:xfrm>
              <a:off x="595925"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7" y="302"/>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8"/>
            <p:cNvSpPr/>
            <p:nvPr/>
          </p:nvSpPr>
          <p:spPr>
            <a:xfrm>
              <a:off x="634025" y="9366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0"/>
                    <a:pt x="211" y="388"/>
                    <a:pt x="259" y="388"/>
                  </a:cubicBezTo>
                  <a:cubicBezTo>
                    <a:pt x="359" y="388"/>
                    <a:pt x="454" y="311"/>
                    <a:pt x="455" y="194"/>
                  </a:cubicBezTo>
                  <a:cubicBezTo>
                    <a:pt x="455" y="87"/>
                    <a:pt x="368"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8"/>
            <p:cNvSpPr/>
            <p:nvPr/>
          </p:nvSpPr>
          <p:spPr>
            <a:xfrm>
              <a:off x="673775" y="9366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8"/>
            <p:cNvSpPr/>
            <p:nvPr/>
          </p:nvSpPr>
          <p:spPr>
            <a:xfrm>
              <a:off x="715200" y="936550"/>
              <a:ext cx="9725" cy="9725"/>
            </a:xfrm>
            <a:custGeom>
              <a:avLst/>
              <a:gdLst/>
              <a:ahLst/>
              <a:cxnLst/>
              <a:rect l="l" t="t" r="r" b="b"/>
              <a:pathLst>
                <a:path w="389" h="389" extrusionOk="0">
                  <a:moveTo>
                    <a:pt x="194" y="1"/>
                  </a:moveTo>
                  <a:cubicBezTo>
                    <a:pt x="86" y="1"/>
                    <a:pt x="0" y="87"/>
                    <a:pt x="0" y="195"/>
                  </a:cubicBezTo>
                  <a:cubicBezTo>
                    <a:pt x="0" y="302"/>
                    <a:pt x="86" y="389"/>
                    <a:pt x="194" y="389"/>
                  </a:cubicBezTo>
                  <a:cubicBezTo>
                    <a:pt x="300" y="389"/>
                    <a:pt x="388" y="302"/>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8"/>
            <p:cNvSpPr/>
            <p:nvPr/>
          </p:nvSpPr>
          <p:spPr>
            <a:xfrm>
              <a:off x="753300" y="9366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0"/>
                    <a:pt x="211" y="388"/>
                    <a:pt x="259" y="388"/>
                  </a:cubicBezTo>
                  <a:cubicBezTo>
                    <a:pt x="359" y="388"/>
                    <a:pt x="454" y="311"/>
                    <a:pt x="454" y="194"/>
                  </a:cubicBezTo>
                  <a:cubicBezTo>
                    <a:pt x="454" y="87"/>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8"/>
            <p:cNvSpPr/>
            <p:nvPr/>
          </p:nvSpPr>
          <p:spPr>
            <a:xfrm>
              <a:off x="794700"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8"/>
            <p:cNvSpPr/>
            <p:nvPr/>
          </p:nvSpPr>
          <p:spPr>
            <a:xfrm>
              <a:off x="832825" y="9366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0"/>
                    <a:pt x="210" y="388"/>
                    <a:pt x="258" y="388"/>
                  </a:cubicBezTo>
                  <a:cubicBezTo>
                    <a:pt x="358" y="388"/>
                    <a:pt x="453" y="311"/>
                    <a:pt x="453" y="194"/>
                  </a:cubicBezTo>
                  <a:cubicBezTo>
                    <a:pt x="453" y="87"/>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8"/>
            <p:cNvSpPr/>
            <p:nvPr/>
          </p:nvSpPr>
          <p:spPr>
            <a:xfrm>
              <a:off x="872575" y="9366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8"/>
                    <a:pt x="122" y="331"/>
                  </a:cubicBezTo>
                  <a:cubicBezTo>
                    <a:pt x="161" y="370"/>
                    <a:pt x="210" y="388"/>
                    <a:pt x="258" y="388"/>
                  </a:cubicBezTo>
                  <a:cubicBezTo>
                    <a:pt x="358" y="388"/>
                    <a:pt x="454" y="311"/>
                    <a:pt x="454" y="194"/>
                  </a:cubicBezTo>
                  <a:cubicBezTo>
                    <a:pt x="454" y="87"/>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8"/>
            <p:cNvSpPr/>
            <p:nvPr/>
          </p:nvSpPr>
          <p:spPr>
            <a:xfrm>
              <a:off x="913950" y="936550"/>
              <a:ext cx="9725" cy="9725"/>
            </a:xfrm>
            <a:custGeom>
              <a:avLst/>
              <a:gdLst/>
              <a:ahLst/>
              <a:cxnLst/>
              <a:rect l="l" t="t" r="r" b="b"/>
              <a:pathLst>
                <a:path w="389" h="389" extrusionOk="0">
                  <a:moveTo>
                    <a:pt x="195" y="1"/>
                  </a:moveTo>
                  <a:cubicBezTo>
                    <a:pt x="87" y="1"/>
                    <a:pt x="1" y="87"/>
                    <a:pt x="1" y="195"/>
                  </a:cubicBezTo>
                  <a:cubicBezTo>
                    <a:pt x="1" y="302"/>
                    <a:pt x="87" y="389"/>
                    <a:pt x="195" y="389"/>
                  </a:cubicBezTo>
                  <a:cubicBezTo>
                    <a:pt x="302" y="389"/>
                    <a:pt x="389" y="302"/>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8"/>
            <p:cNvSpPr/>
            <p:nvPr/>
          </p:nvSpPr>
          <p:spPr>
            <a:xfrm>
              <a:off x="95370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2" y="389"/>
                    <a:pt x="389" y="302"/>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8"/>
            <p:cNvSpPr/>
            <p:nvPr/>
          </p:nvSpPr>
          <p:spPr>
            <a:xfrm>
              <a:off x="99345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3" y="389"/>
                    <a:pt x="389" y="302"/>
                    <a:pt x="389" y="195"/>
                  </a:cubicBezTo>
                  <a:cubicBezTo>
                    <a:pt x="389" y="87"/>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8"/>
            <p:cNvSpPr/>
            <p:nvPr/>
          </p:nvSpPr>
          <p:spPr>
            <a:xfrm>
              <a:off x="10332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8"/>
            <p:cNvSpPr/>
            <p:nvPr/>
          </p:nvSpPr>
          <p:spPr>
            <a:xfrm>
              <a:off x="107297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8"/>
            <p:cNvSpPr/>
            <p:nvPr/>
          </p:nvSpPr>
          <p:spPr>
            <a:xfrm>
              <a:off x="11127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8"/>
            <p:cNvSpPr/>
            <p:nvPr/>
          </p:nvSpPr>
          <p:spPr>
            <a:xfrm>
              <a:off x="1152500"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8" y="302"/>
                    <a:pt x="388" y="195"/>
                  </a:cubicBezTo>
                  <a:cubicBezTo>
                    <a:pt x="388"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8"/>
            <p:cNvSpPr/>
            <p:nvPr/>
          </p:nvSpPr>
          <p:spPr>
            <a:xfrm>
              <a:off x="1192275" y="936550"/>
              <a:ext cx="9675" cy="9725"/>
            </a:xfrm>
            <a:custGeom>
              <a:avLst/>
              <a:gdLst/>
              <a:ahLst/>
              <a:cxnLst/>
              <a:rect l="l" t="t" r="r" b="b"/>
              <a:pathLst>
                <a:path w="387" h="389" extrusionOk="0">
                  <a:moveTo>
                    <a:pt x="193" y="1"/>
                  </a:moveTo>
                  <a:cubicBezTo>
                    <a:pt x="86" y="1"/>
                    <a:pt x="0" y="87"/>
                    <a:pt x="0" y="195"/>
                  </a:cubicBezTo>
                  <a:cubicBezTo>
                    <a:pt x="0" y="302"/>
                    <a:pt x="86" y="389"/>
                    <a:pt x="193" y="389"/>
                  </a:cubicBezTo>
                  <a:cubicBezTo>
                    <a:pt x="300" y="389"/>
                    <a:pt x="387" y="302"/>
                    <a:pt x="387" y="195"/>
                  </a:cubicBezTo>
                  <a:cubicBezTo>
                    <a:pt x="387" y="87"/>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8"/>
            <p:cNvSpPr/>
            <p:nvPr/>
          </p:nvSpPr>
          <p:spPr>
            <a:xfrm>
              <a:off x="1232025" y="936550"/>
              <a:ext cx="9675" cy="9725"/>
            </a:xfrm>
            <a:custGeom>
              <a:avLst/>
              <a:gdLst/>
              <a:ahLst/>
              <a:cxnLst/>
              <a:rect l="l" t="t" r="r" b="b"/>
              <a:pathLst>
                <a:path w="387" h="389" extrusionOk="0">
                  <a:moveTo>
                    <a:pt x="194" y="1"/>
                  </a:moveTo>
                  <a:cubicBezTo>
                    <a:pt x="87" y="1"/>
                    <a:pt x="0" y="87"/>
                    <a:pt x="0" y="195"/>
                  </a:cubicBezTo>
                  <a:cubicBezTo>
                    <a:pt x="0" y="302"/>
                    <a:pt x="87" y="389"/>
                    <a:pt x="194" y="389"/>
                  </a:cubicBezTo>
                  <a:cubicBezTo>
                    <a:pt x="300" y="389"/>
                    <a:pt x="387" y="302"/>
                    <a:pt x="387" y="195"/>
                  </a:cubicBezTo>
                  <a:cubicBezTo>
                    <a:pt x="387"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8"/>
            <p:cNvSpPr/>
            <p:nvPr/>
          </p:nvSpPr>
          <p:spPr>
            <a:xfrm>
              <a:off x="276225" y="902475"/>
              <a:ext cx="11375" cy="9700"/>
            </a:xfrm>
            <a:custGeom>
              <a:avLst/>
              <a:gdLst/>
              <a:ahLst/>
              <a:cxnLst/>
              <a:rect l="l" t="t" r="r" b="b"/>
              <a:pathLst>
                <a:path w="455" h="388" extrusionOk="0">
                  <a:moveTo>
                    <a:pt x="260" y="1"/>
                  </a:moveTo>
                  <a:cubicBezTo>
                    <a:pt x="87" y="1"/>
                    <a:pt x="1" y="209"/>
                    <a:pt x="124" y="331"/>
                  </a:cubicBezTo>
                  <a:cubicBezTo>
                    <a:pt x="163" y="370"/>
                    <a:pt x="211" y="388"/>
                    <a:pt x="259" y="388"/>
                  </a:cubicBezTo>
                  <a:cubicBezTo>
                    <a:pt x="358" y="388"/>
                    <a:pt x="454" y="311"/>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8"/>
            <p:cNvSpPr/>
            <p:nvPr/>
          </p:nvSpPr>
          <p:spPr>
            <a:xfrm>
              <a:off x="31762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8"/>
            <p:cNvSpPr/>
            <p:nvPr/>
          </p:nvSpPr>
          <p:spPr>
            <a:xfrm>
              <a:off x="355750" y="902450"/>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2"/>
                    <a:pt x="453" y="196"/>
                  </a:cubicBezTo>
                  <a:cubicBezTo>
                    <a:pt x="453" y="88"/>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8"/>
            <p:cNvSpPr/>
            <p:nvPr/>
          </p:nvSpPr>
          <p:spPr>
            <a:xfrm>
              <a:off x="397125" y="90245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8"/>
            <p:cNvSpPr/>
            <p:nvPr/>
          </p:nvSpPr>
          <p:spPr>
            <a:xfrm>
              <a:off x="435250" y="9024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8"/>
            <p:cNvSpPr/>
            <p:nvPr/>
          </p:nvSpPr>
          <p:spPr>
            <a:xfrm>
              <a:off x="475000" y="9024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8"/>
            <p:cNvSpPr/>
            <p:nvPr/>
          </p:nvSpPr>
          <p:spPr>
            <a:xfrm>
              <a:off x="516425" y="90245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8"/>
            <p:cNvSpPr/>
            <p:nvPr/>
          </p:nvSpPr>
          <p:spPr>
            <a:xfrm>
              <a:off x="554500" y="902475"/>
              <a:ext cx="11375" cy="9725"/>
            </a:xfrm>
            <a:custGeom>
              <a:avLst/>
              <a:gdLst/>
              <a:ahLst/>
              <a:cxnLst/>
              <a:rect l="l" t="t" r="r" b="b"/>
              <a:pathLst>
                <a:path w="455" h="389" extrusionOk="0">
                  <a:moveTo>
                    <a:pt x="262" y="1"/>
                  </a:moveTo>
                  <a:cubicBezTo>
                    <a:pt x="87" y="1"/>
                    <a:pt x="1" y="209"/>
                    <a:pt x="124" y="331"/>
                  </a:cubicBezTo>
                  <a:cubicBezTo>
                    <a:pt x="163" y="371"/>
                    <a:pt x="212" y="389"/>
                    <a:pt x="260" y="389"/>
                  </a:cubicBezTo>
                  <a:cubicBezTo>
                    <a:pt x="359" y="389"/>
                    <a:pt x="454" y="312"/>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8"/>
            <p:cNvSpPr/>
            <p:nvPr/>
          </p:nvSpPr>
          <p:spPr>
            <a:xfrm>
              <a:off x="595925"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8"/>
            <p:cNvSpPr/>
            <p:nvPr/>
          </p:nvSpPr>
          <p:spPr>
            <a:xfrm>
              <a:off x="634025" y="9024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8"/>
            <p:cNvSpPr/>
            <p:nvPr/>
          </p:nvSpPr>
          <p:spPr>
            <a:xfrm>
              <a:off x="673775" y="9024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8"/>
            <p:cNvSpPr/>
            <p:nvPr/>
          </p:nvSpPr>
          <p:spPr>
            <a:xfrm>
              <a:off x="715200" y="90245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8"/>
            <p:cNvSpPr/>
            <p:nvPr/>
          </p:nvSpPr>
          <p:spPr>
            <a:xfrm>
              <a:off x="753300" y="9024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8"/>
            <p:cNvSpPr/>
            <p:nvPr/>
          </p:nvSpPr>
          <p:spPr>
            <a:xfrm>
              <a:off x="794700"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8"/>
            <p:cNvSpPr/>
            <p:nvPr/>
          </p:nvSpPr>
          <p:spPr>
            <a:xfrm>
              <a:off x="832825" y="9024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8"/>
            <p:cNvSpPr/>
            <p:nvPr/>
          </p:nvSpPr>
          <p:spPr>
            <a:xfrm>
              <a:off x="872575" y="9024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8"/>
            <p:cNvSpPr/>
            <p:nvPr/>
          </p:nvSpPr>
          <p:spPr>
            <a:xfrm>
              <a:off x="913950" y="90245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8"/>
            <p:cNvSpPr/>
            <p:nvPr/>
          </p:nvSpPr>
          <p:spPr>
            <a:xfrm>
              <a:off x="95370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8"/>
            <p:cNvSpPr/>
            <p:nvPr/>
          </p:nvSpPr>
          <p:spPr>
            <a:xfrm>
              <a:off x="99345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8"/>
            <p:cNvSpPr/>
            <p:nvPr/>
          </p:nvSpPr>
          <p:spPr>
            <a:xfrm>
              <a:off x="10332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8"/>
            <p:cNvSpPr/>
            <p:nvPr/>
          </p:nvSpPr>
          <p:spPr>
            <a:xfrm>
              <a:off x="107297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8"/>
            <p:cNvSpPr/>
            <p:nvPr/>
          </p:nvSpPr>
          <p:spPr>
            <a:xfrm>
              <a:off x="11127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8"/>
            <p:cNvSpPr/>
            <p:nvPr/>
          </p:nvSpPr>
          <p:spPr>
            <a:xfrm>
              <a:off x="1152500"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8"/>
            <p:cNvSpPr/>
            <p:nvPr/>
          </p:nvSpPr>
          <p:spPr>
            <a:xfrm>
              <a:off x="1192275" y="90245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8"/>
            <p:cNvSpPr/>
            <p:nvPr/>
          </p:nvSpPr>
          <p:spPr>
            <a:xfrm>
              <a:off x="1232025" y="90245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8"/>
            <p:cNvSpPr/>
            <p:nvPr/>
          </p:nvSpPr>
          <p:spPr>
            <a:xfrm>
              <a:off x="276225" y="868375"/>
              <a:ext cx="11375" cy="9700"/>
            </a:xfrm>
            <a:custGeom>
              <a:avLst/>
              <a:gdLst/>
              <a:ahLst/>
              <a:cxnLst/>
              <a:rect l="l" t="t" r="r" b="b"/>
              <a:pathLst>
                <a:path w="455" h="388" extrusionOk="0">
                  <a:moveTo>
                    <a:pt x="260" y="1"/>
                  </a:moveTo>
                  <a:cubicBezTo>
                    <a:pt x="87" y="1"/>
                    <a:pt x="1" y="208"/>
                    <a:pt x="124" y="331"/>
                  </a:cubicBezTo>
                  <a:cubicBezTo>
                    <a:pt x="163" y="370"/>
                    <a:pt x="211" y="388"/>
                    <a:pt x="259" y="388"/>
                  </a:cubicBezTo>
                  <a:cubicBezTo>
                    <a:pt x="358" y="388"/>
                    <a:pt x="454" y="311"/>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8"/>
            <p:cNvSpPr/>
            <p:nvPr/>
          </p:nvSpPr>
          <p:spPr>
            <a:xfrm>
              <a:off x="31762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8"/>
            <p:cNvSpPr/>
            <p:nvPr/>
          </p:nvSpPr>
          <p:spPr>
            <a:xfrm>
              <a:off x="355750" y="86835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6"/>
                  </a:cubicBezTo>
                  <a:cubicBezTo>
                    <a:pt x="453" y="88"/>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8"/>
            <p:cNvSpPr/>
            <p:nvPr/>
          </p:nvSpPr>
          <p:spPr>
            <a:xfrm>
              <a:off x="397125" y="868350"/>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8"/>
            <p:cNvSpPr/>
            <p:nvPr/>
          </p:nvSpPr>
          <p:spPr>
            <a:xfrm>
              <a:off x="435250" y="8683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8"/>
            <p:cNvSpPr/>
            <p:nvPr/>
          </p:nvSpPr>
          <p:spPr>
            <a:xfrm>
              <a:off x="475000" y="86837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8"/>
            <p:cNvSpPr/>
            <p:nvPr/>
          </p:nvSpPr>
          <p:spPr>
            <a:xfrm>
              <a:off x="516425" y="868350"/>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8"/>
            <p:cNvSpPr/>
            <p:nvPr/>
          </p:nvSpPr>
          <p:spPr>
            <a:xfrm>
              <a:off x="554500" y="86837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1"/>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8"/>
            <p:cNvSpPr/>
            <p:nvPr/>
          </p:nvSpPr>
          <p:spPr>
            <a:xfrm>
              <a:off x="595925"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8"/>
            <p:cNvSpPr/>
            <p:nvPr/>
          </p:nvSpPr>
          <p:spPr>
            <a:xfrm>
              <a:off x="634025" y="86837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3"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8"/>
            <p:cNvSpPr/>
            <p:nvPr/>
          </p:nvSpPr>
          <p:spPr>
            <a:xfrm>
              <a:off x="673775" y="8683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3"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8"/>
            <p:cNvSpPr/>
            <p:nvPr/>
          </p:nvSpPr>
          <p:spPr>
            <a:xfrm>
              <a:off x="715200" y="868350"/>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8"/>
            <p:cNvSpPr/>
            <p:nvPr/>
          </p:nvSpPr>
          <p:spPr>
            <a:xfrm>
              <a:off x="753300" y="8683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8"/>
            <p:cNvSpPr/>
            <p:nvPr/>
          </p:nvSpPr>
          <p:spPr>
            <a:xfrm>
              <a:off x="794700"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8"/>
            <p:cNvSpPr/>
            <p:nvPr/>
          </p:nvSpPr>
          <p:spPr>
            <a:xfrm>
              <a:off x="832825" y="8683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6"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8"/>
            <p:cNvSpPr/>
            <p:nvPr/>
          </p:nvSpPr>
          <p:spPr>
            <a:xfrm>
              <a:off x="872575" y="86837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8"/>
            <p:cNvSpPr/>
            <p:nvPr/>
          </p:nvSpPr>
          <p:spPr>
            <a:xfrm>
              <a:off x="913950" y="868350"/>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8"/>
            <p:cNvSpPr/>
            <p:nvPr/>
          </p:nvSpPr>
          <p:spPr>
            <a:xfrm>
              <a:off x="95370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8"/>
            <p:cNvSpPr/>
            <p:nvPr/>
          </p:nvSpPr>
          <p:spPr>
            <a:xfrm>
              <a:off x="99345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8"/>
            <p:cNvSpPr/>
            <p:nvPr/>
          </p:nvSpPr>
          <p:spPr>
            <a:xfrm>
              <a:off x="10332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8"/>
            <p:cNvSpPr/>
            <p:nvPr/>
          </p:nvSpPr>
          <p:spPr>
            <a:xfrm>
              <a:off x="107297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8"/>
            <p:cNvSpPr/>
            <p:nvPr/>
          </p:nvSpPr>
          <p:spPr>
            <a:xfrm>
              <a:off x="11127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8"/>
            <p:cNvSpPr/>
            <p:nvPr/>
          </p:nvSpPr>
          <p:spPr>
            <a:xfrm>
              <a:off x="1152500"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8"/>
            <p:cNvSpPr/>
            <p:nvPr/>
          </p:nvSpPr>
          <p:spPr>
            <a:xfrm>
              <a:off x="1192275" y="868350"/>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8"/>
            <p:cNvSpPr/>
            <p:nvPr/>
          </p:nvSpPr>
          <p:spPr>
            <a:xfrm>
              <a:off x="1232025" y="868350"/>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8"/>
            <p:cNvSpPr/>
            <p:nvPr/>
          </p:nvSpPr>
          <p:spPr>
            <a:xfrm>
              <a:off x="31762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8"/>
            <p:cNvSpPr/>
            <p:nvPr/>
          </p:nvSpPr>
          <p:spPr>
            <a:xfrm>
              <a:off x="355750" y="8342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6"/>
                  </a:cubicBezTo>
                  <a:cubicBezTo>
                    <a:pt x="453" y="89"/>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8"/>
            <p:cNvSpPr/>
            <p:nvPr/>
          </p:nvSpPr>
          <p:spPr>
            <a:xfrm>
              <a:off x="397125" y="83422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8"/>
            <p:cNvSpPr/>
            <p:nvPr/>
          </p:nvSpPr>
          <p:spPr>
            <a:xfrm>
              <a:off x="435250" y="834275"/>
              <a:ext cx="11350" cy="9725"/>
            </a:xfrm>
            <a:custGeom>
              <a:avLst/>
              <a:gdLst/>
              <a:ahLst/>
              <a:cxnLst/>
              <a:rect l="l" t="t" r="r" b="b"/>
              <a:pathLst>
                <a:path w="454" h="389" extrusionOk="0">
                  <a:moveTo>
                    <a:pt x="260" y="0"/>
                  </a:moveTo>
                  <a:cubicBezTo>
                    <a:pt x="87" y="0"/>
                    <a:pt x="0" y="208"/>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8"/>
            <p:cNvSpPr/>
            <p:nvPr/>
          </p:nvSpPr>
          <p:spPr>
            <a:xfrm>
              <a:off x="475025" y="834275"/>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1"/>
                    <a:pt x="210" y="388"/>
                    <a:pt x="258" y="388"/>
                  </a:cubicBezTo>
                  <a:cubicBezTo>
                    <a:pt x="357" y="388"/>
                    <a:pt x="453" y="311"/>
                    <a:pt x="453" y="194"/>
                  </a:cubicBezTo>
                  <a:cubicBezTo>
                    <a:pt x="453" y="88"/>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8"/>
            <p:cNvSpPr/>
            <p:nvPr/>
          </p:nvSpPr>
          <p:spPr>
            <a:xfrm>
              <a:off x="516425" y="83422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8"/>
            <p:cNvSpPr/>
            <p:nvPr/>
          </p:nvSpPr>
          <p:spPr>
            <a:xfrm>
              <a:off x="554525" y="834275"/>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1"/>
                    <a:pt x="211" y="388"/>
                    <a:pt x="258" y="388"/>
                  </a:cubicBezTo>
                  <a:cubicBezTo>
                    <a:pt x="358" y="388"/>
                    <a:pt x="453" y="311"/>
                    <a:pt x="453" y="194"/>
                  </a:cubicBezTo>
                  <a:cubicBezTo>
                    <a:pt x="453" y="88"/>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8"/>
            <p:cNvSpPr/>
            <p:nvPr/>
          </p:nvSpPr>
          <p:spPr>
            <a:xfrm>
              <a:off x="595925"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8"/>
            <p:cNvSpPr/>
            <p:nvPr/>
          </p:nvSpPr>
          <p:spPr>
            <a:xfrm>
              <a:off x="634025" y="834275"/>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1"/>
                    <a:pt x="211" y="388"/>
                    <a:pt x="259" y="388"/>
                  </a:cubicBezTo>
                  <a:cubicBezTo>
                    <a:pt x="359" y="388"/>
                    <a:pt x="454" y="311"/>
                    <a:pt x="455" y="194"/>
                  </a:cubicBezTo>
                  <a:cubicBezTo>
                    <a:pt x="455" y="88"/>
                    <a:pt x="368"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8"/>
            <p:cNvSpPr/>
            <p:nvPr/>
          </p:nvSpPr>
          <p:spPr>
            <a:xfrm>
              <a:off x="673775" y="83427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8"/>
            <p:cNvSpPr/>
            <p:nvPr/>
          </p:nvSpPr>
          <p:spPr>
            <a:xfrm>
              <a:off x="715200" y="83422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8"/>
            <p:cNvSpPr/>
            <p:nvPr/>
          </p:nvSpPr>
          <p:spPr>
            <a:xfrm>
              <a:off x="753300" y="834275"/>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8"/>
                    <a:pt x="259" y="388"/>
                  </a:cubicBezTo>
                  <a:cubicBezTo>
                    <a:pt x="359" y="388"/>
                    <a:pt x="454" y="311"/>
                    <a:pt x="454" y="194"/>
                  </a:cubicBezTo>
                  <a:cubicBezTo>
                    <a:pt x="454" y="88"/>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8"/>
            <p:cNvSpPr/>
            <p:nvPr/>
          </p:nvSpPr>
          <p:spPr>
            <a:xfrm>
              <a:off x="794700"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8"/>
            <p:cNvSpPr/>
            <p:nvPr/>
          </p:nvSpPr>
          <p:spPr>
            <a:xfrm>
              <a:off x="832825" y="834275"/>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8"/>
                    <a:pt x="258" y="388"/>
                  </a:cubicBezTo>
                  <a:cubicBezTo>
                    <a:pt x="358" y="388"/>
                    <a:pt x="453" y="311"/>
                    <a:pt x="453" y="194"/>
                  </a:cubicBezTo>
                  <a:cubicBezTo>
                    <a:pt x="453" y="88"/>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8"/>
            <p:cNvSpPr/>
            <p:nvPr/>
          </p:nvSpPr>
          <p:spPr>
            <a:xfrm>
              <a:off x="872575" y="834225"/>
              <a:ext cx="11350" cy="9750"/>
            </a:xfrm>
            <a:custGeom>
              <a:avLst/>
              <a:gdLst/>
              <a:ahLst/>
              <a:cxnLst/>
              <a:rect l="l" t="t" r="r" b="b"/>
              <a:pathLst>
                <a:path w="454" h="390" extrusionOk="0">
                  <a:moveTo>
                    <a:pt x="260" y="1"/>
                  </a:moveTo>
                  <a:cubicBezTo>
                    <a:pt x="87" y="2"/>
                    <a:pt x="0" y="210"/>
                    <a:pt x="122" y="333"/>
                  </a:cubicBezTo>
                  <a:cubicBezTo>
                    <a:pt x="161" y="372"/>
                    <a:pt x="210" y="389"/>
                    <a:pt x="258" y="389"/>
                  </a:cubicBezTo>
                  <a:cubicBezTo>
                    <a:pt x="358" y="389"/>
                    <a:pt x="454" y="312"/>
                    <a:pt x="454" y="196"/>
                  </a:cubicBezTo>
                  <a:cubicBezTo>
                    <a:pt x="454" y="89"/>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8"/>
            <p:cNvSpPr/>
            <p:nvPr/>
          </p:nvSpPr>
          <p:spPr>
            <a:xfrm>
              <a:off x="913950" y="83422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8"/>
            <p:cNvSpPr/>
            <p:nvPr/>
          </p:nvSpPr>
          <p:spPr>
            <a:xfrm>
              <a:off x="95370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8"/>
            <p:cNvSpPr/>
            <p:nvPr/>
          </p:nvSpPr>
          <p:spPr>
            <a:xfrm>
              <a:off x="99345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8"/>
            <p:cNvSpPr/>
            <p:nvPr/>
          </p:nvSpPr>
          <p:spPr>
            <a:xfrm>
              <a:off x="10332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8"/>
            <p:cNvSpPr/>
            <p:nvPr/>
          </p:nvSpPr>
          <p:spPr>
            <a:xfrm>
              <a:off x="107297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8"/>
            <p:cNvSpPr/>
            <p:nvPr/>
          </p:nvSpPr>
          <p:spPr>
            <a:xfrm>
              <a:off x="11127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8"/>
            <p:cNvSpPr/>
            <p:nvPr/>
          </p:nvSpPr>
          <p:spPr>
            <a:xfrm>
              <a:off x="1152500"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8"/>
            <p:cNvSpPr/>
            <p:nvPr/>
          </p:nvSpPr>
          <p:spPr>
            <a:xfrm>
              <a:off x="1192275" y="83422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8"/>
            <p:cNvSpPr/>
            <p:nvPr/>
          </p:nvSpPr>
          <p:spPr>
            <a:xfrm>
              <a:off x="1232025" y="83422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8"/>
            <p:cNvSpPr/>
            <p:nvPr/>
          </p:nvSpPr>
          <p:spPr>
            <a:xfrm>
              <a:off x="31762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2" y="389"/>
                    <a:pt x="388" y="302"/>
                    <a:pt x="388" y="195"/>
                  </a:cubicBezTo>
                  <a:cubicBezTo>
                    <a:pt x="388" y="88"/>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8"/>
            <p:cNvSpPr/>
            <p:nvPr/>
          </p:nvSpPr>
          <p:spPr>
            <a:xfrm>
              <a:off x="355750" y="80012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6"/>
                  </a:cubicBezTo>
                  <a:cubicBezTo>
                    <a:pt x="453" y="88"/>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8"/>
            <p:cNvSpPr/>
            <p:nvPr/>
          </p:nvSpPr>
          <p:spPr>
            <a:xfrm>
              <a:off x="397125" y="800125"/>
              <a:ext cx="9725" cy="9725"/>
            </a:xfrm>
            <a:custGeom>
              <a:avLst/>
              <a:gdLst/>
              <a:ahLst/>
              <a:cxnLst/>
              <a:rect l="l" t="t" r="r" b="b"/>
              <a:pathLst>
                <a:path w="389" h="389" extrusionOk="0">
                  <a:moveTo>
                    <a:pt x="195" y="1"/>
                  </a:moveTo>
                  <a:cubicBezTo>
                    <a:pt x="88" y="1"/>
                    <a:pt x="1" y="88"/>
                    <a:pt x="1" y="195"/>
                  </a:cubicBezTo>
                  <a:cubicBezTo>
                    <a:pt x="1" y="302"/>
                    <a:pt x="88" y="389"/>
                    <a:pt x="195" y="389"/>
                  </a:cubicBezTo>
                  <a:cubicBezTo>
                    <a:pt x="302" y="389"/>
                    <a:pt x="389" y="302"/>
                    <a:pt x="389" y="195"/>
                  </a:cubicBezTo>
                  <a:cubicBezTo>
                    <a:pt x="389" y="88"/>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8"/>
            <p:cNvSpPr/>
            <p:nvPr/>
          </p:nvSpPr>
          <p:spPr>
            <a:xfrm>
              <a:off x="435250" y="800175"/>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6"/>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8"/>
            <p:cNvSpPr/>
            <p:nvPr/>
          </p:nvSpPr>
          <p:spPr>
            <a:xfrm>
              <a:off x="475000" y="800175"/>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6"/>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8"/>
            <p:cNvSpPr/>
            <p:nvPr/>
          </p:nvSpPr>
          <p:spPr>
            <a:xfrm>
              <a:off x="516425" y="800125"/>
              <a:ext cx="9675" cy="9725"/>
            </a:xfrm>
            <a:custGeom>
              <a:avLst/>
              <a:gdLst/>
              <a:ahLst/>
              <a:cxnLst/>
              <a:rect l="l" t="t" r="r" b="b"/>
              <a:pathLst>
                <a:path w="387" h="389" extrusionOk="0">
                  <a:moveTo>
                    <a:pt x="193" y="1"/>
                  </a:moveTo>
                  <a:cubicBezTo>
                    <a:pt x="87" y="1"/>
                    <a:pt x="0" y="88"/>
                    <a:pt x="0" y="195"/>
                  </a:cubicBezTo>
                  <a:cubicBezTo>
                    <a:pt x="0" y="302"/>
                    <a:pt x="87" y="389"/>
                    <a:pt x="193" y="389"/>
                  </a:cubicBezTo>
                  <a:cubicBezTo>
                    <a:pt x="301" y="389"/>
                    <a:pt x="387" y="302"/>
                    <a:pt x="387" y="195"/>
                  </a:cubicBezTo>
                  <a:cubicBezTo>
                    <a:pt x="387" y="88"/>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8"/>
            <p:cNvSpPr/>
            <p:nvPr/>
          </p:nvSpPr>
          <p:spPr>
            <a:xfrm>
              <a:off x="554500" y="800175"/>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6"/>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8"/>
            <p:cNvSpPr/>
            <p:nvPr/>
          </p:nvSpPr>
          <p:spPr>
            <a:xfrm>
              <a:off x="595925"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7" y="302"/>
                    <a:pt x="387" y="195"/>
                  </a:cubicBezTo>
                  <a:cubicBezTo>
                    <a:pt x="387" y="88"/>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8"/>
            <p:cNvSpPr/>
            <p:nvPr/>
          </p:nvSpPr>
          <p:spPr>
            <a:xfrm>
              <a:off x="634025" y="800175"/>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6"/>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8"/>
            <p:cNvSpPr/>
            <p:nvPr/>
          </p:nvSpPr>
          <p:spPr>
            <a:xfrm>
              <a:off x="673775" y="800175"/>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6"/>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8"/>
            <p:cNvSpPr/>
            <p:nvPr/>
          </p:nvSpPr>
          <p:spPr>
            <a:xfrm>
              <a:off x="715200" y="800125"/>
              <a:ext cx="9725" cy="9725"/>
            </a:xfrm>
            <a:custGeom>
              <a:avLst/>
              <a:gdLst/>
              <a:ahLst/>
              <a:cxnLst/>
              <a:rect l="l" t="t" r="r" b="b"/>
              <a:pathLst>
                <a:path w="389" h="389" extrusionOk="0">
                  <a:moveTo>
                    <a:pt x="194" y="1"/>
                  </a:moveTo>
                  <a:cubicBezTo>
                    <a:pt x="86" y="1"/>
                    <a:pt x="0" y="88"/>
                    <a:pt x="0" y="195"/>
                  </a:cubicBezTo>
                  <a:cubicBezTo>
                    <a:pt x="0" y="302"/>
                    <a:pt x="86" y="389"/>
                    <a:pt x="194" y="389"/>
                  </a:cubicBezTo>
                  <a:cubicBezTo>
                    <a:pt x="300" y="389"/>
                    <a:pt x="388" y="302"/>
                    <a:pt x="388" y="195"/>
                  </a:cubicBezTo>
                  <a:cubicBezTo>
                    <a:pt x="388" y="88"/>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8"/>
            <p:cNvSpPr/>
            <p:nvPr/>
          </p:nvSpPr>
          <p:spPr>
            <a:xfrm>
              <a:off x="753300" y="800175"/>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6"/>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8"/>
            <p:cNvSpPr/>
            <p:nvPr/>
          </p:nvSpPr>
          <p:spPr>
            <a:xfrm>
              <a:off x="794700"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8"/>
            <p:cNvSpPr/>
            <p:nvPr/>
          </p:nvSpPr>
          <p:spPr>
            <a:xfrm>
              <a:off x="832825" y="800175"/>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6"/>
                    <a:pt x="366"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8"/>
            <p:cNvSpPr/>
            <p:nvPr/>
          </p:nvSpPr>
          <p:spPr>
            <a:xfrm>
              <a:off x="872575" y="800125"/>
              <a:ext cx="11350" cy="9750"/>
            </a:xfrm>
            <a:custGeom>
              <a:avLst/>
              <a:gdLst/>
              <a:ahLst/>
              <a:cxnLst/>
              <a:rect l="l" t="t" r="r" b="b"/>
              <a:pathLst>
                <a:path w="454" h="390" extrusionOk="0">
                  <a:moveTo>
                    <a:pt x="260" y="1"/>
                  </a:moveTo>
                  <a:cubicBezTo>
                    <a:pt x="87" y="2"/>
                    <a:pt x="0" y="211"/>
                    <a:pt x="122" y="333"/>
                  </a:cubicBezTo>
                  <a:cubicBezTo>
                    <a:pt x="161" y="372"/>
                    <a:pt x="210" y="389"/>
                    <a:pt x="258" y="389"/>
                  </a:cubicBezTo>
                  <a:cubicBezTo>
                    <a:pt x="358" y="389"/>
                    <a:pt x="454" y="312"/>
                    <a:pt x="454" y="196"/>
                  </a:cubicBezTo>
                  <a:cubicBezTo>
                    <a:pt x="454" y="88"/>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8"/>
            <p:cNvSpPr/>
            <p:nvPr/>
          </p:nvSpPr>
          <p:spPr>
            <a:xfrm>
              <a:off x="913950" y="800125"/>
              <a:ext cx="9725" cy="9725"/>
            </a:xfrm>
            <a:custGeom>
              <a:avLst/>
              <a:gdLst/>
              <a:ahLst/>
              <a:cxnLst/>
              <a:rect l="l" t="t" r="r" b="b"/>
              <a:pathLst>
                <a:path w="389" h="389" extrusionOk="0">
                  <a:moveTo>
                    <a:pt x="195" y="1"/>
                  </a:moveTo>
                  <a:cubicBezTo>
                    <a:pt x="87" y="1"/>
                    <a:pt x="1" y="88"/>
                    <a:pt x="1" y="195"/>
                  </a:cubicBezTo>
                  <a:cubicBezTo>
                    <a:pt x="1" y="302"/>
                    <a:pt x="87" y="389"/>
                    <a:pt x="195" y="389"/>
                  </a:cubicBezTo>
                  <a:cubicBezTo>
                    <a:pt x="302" y="389"/>
                    <a:pt x="389" y="302"/>
                    <a:pt x="389" y="195"/>
                  </a:cubicBezTo>
                  <a:cubicBezTo>
                    <a:pt x="389" y="88"/>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8"/>
            <p:cNvSpPr/>
            <p:nvPr/>
          </p:nvSpPr>
          <p:spPr>
            <a:xfrm>
              <a:off x="95370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2" y="389"/>
                    <a:pt x="389" y="302"/>
                    <a:pt x="389" y="195"/>
                  </a:cubicBezTo>
                  <a:cubicBezTo>
                    <a:pt x="389" y="88"/>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8"/>
            <p:cNvSpPr/>
            <p:nvPr/>
          </p:nvSpPr>
          <p:spPr>
            <a:xfrm>
              <a:off x="99345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3" y="389"/>
                    <a:pt x="389" y="302"/>
                    <a:pt x="389" y="195"/>
                  </a:cubicBezTo>
                  <a:cubicBezTo>
                    <a:pt x="389" y="88"/>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8"/>
            <p:cNvSpPr/>
            <p:nvPr/>
          </p:nvSpPr>
          <p:spPr>
            <a:xfrm>
              <a:off x="10332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8"/>
            <p:cNvSpPr/>
            <p:nvPr/>
          </p:nvSpPr>
          <p:spPr>
            <a:xfrm>
              <a:off x="107297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8"/>
            <p:cNvSpPr/>
            <p:nvPr/>
          </p:nvSpPr>
          <p:spPr>
            <a:xfrm>
              <a:off x="11127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8"/>
            <p:cNvSpPr/>
            <p:nvPr/>
          </p:nvSpPr>
          <p:spPr>
            <a:xfrm>
              <a:off x="1152500"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8" y="302"/>
                    <a:pt x="388" y="195"/>
                  </a:cubicBezTo>
                  <a:cubicBezTo>
                    <a:pt x="388" y="88"/>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8"/>
            <p:cNvSpPr/>
            <p:nvPr/>
          </p:nvSpPr>
          <p:spPr>
            <a:xfrm>
              <a:off x="1192275" y="800125"/>
              <a:ext cx="9675" cy="9725"/>
            </a:xfrm>
            <a:custGeom>
              <a:avLst/>
              <a:gdLst/>
              <a:ahLst/>
              <a:cxnLst/>
              <a:rect l="l" t="t" r="r" b="b"/>
              <a:pathLst>
                <a:path w="387" h="389" extrusionOk="0">
                  <a:moveTo>
                    <a:pt x="193" y="1"/>
                  </a:moveTo>
                  <a:cubicBezTo>
                    <a:pt x="86" y="1"/>
                    <a:pt x="0" y="88"/>
                    <a:pt x="0" y="195"/>
                  </a:cubicBezTo>
                  <a:cubicBezTo>
                    <a:pt x="0" y="302"/>
                    <a:pt x="86" y="389"/>
                    <a:pt x="193" y="389"/>
                  </a:cubicBezTo>
                  <a:cubicBezTo>
                    <a:pt x="300" y="389"/>
                    <a:pt x="387" y="302"/>
                    <a:pt x="387" y="195"/>
                  </a:cubicBezTo>
                  <a:cubicBezTo>
                    <a:pt x="387" y="88"/>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8"/>
            <p:cNvSpPr/>
            <p:nvPr/>
          </p:nvSpPr>
          <p:spPr>
            <a:xfrm>
              <a:off x="1232025" y="800125"/>
              <a:ext cx="9675" cy="9725"/>
            </a:xfrm>
            <a:custGeom>
              <a:avLst/>
              <a:gdLst/>
              <a:ahLst/>
              <a:cxnLst/>
              <a:rect l="l" t="t" r="r" b="b"/>
              <a:pathLst>
                <a:path w="387" h="389" extrusionOk="0">
                  <a:moveTo>
                    <a:pt x="194" y="1"/>
                  </a:moveTo>
                  <a:cubicBezTo>
                    <a:pt x="87" y="1"/>
                    <a:pt x="0" y="88"/>
                    <a:pt x="0" y="195"/>
                  </a:cubicBezTo>
                  <a:cubicBezTo>
                    <a:pt x="0" y="302"/>
                    <a:pt x="87" y="389"/>
                    <a:pt x="194" y="389"/>
                  </a:cubicBezTo>
                  <a:cubicBezTo>
                    <a:pt x="300" y="389"/>
                    <a:pt x="387" y="302"/>
                    <a:pt x="387" y="195"/>
                  </a:cubicBezTo>
                  <a:cubicBezTo>
                    <a:pt x="387" y="88"/>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8"/>
            <p:cNvSpPr/>
            <p:nvPr/>
          </p:nvSpPr>
          <p:spPr>
            <a:xfrm>
              <a:off x="355750" y="76602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2"/>
                    <a:pt x="453" y="196"/>
                  </a:cubicBezTo>
                  <a:cubicBezTo>
                    <a:pt x="453" y="88"/>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8"/>
            <p:cNvSpPr/>
            <p:nvPr/>
          </p:nvSpPr>
          <p:spPr>
            <a:xfrm>
              <a:off x="397125" y="76602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8"/>
            <p:cNvSpPr/>
            <p:nvPr/>
          </p:nvSpPr>
          <p:spPr>
            <a:xfrm>
              <a:off x="435250" y="7660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8"/>
            <p:cNvSpPr/>
            <p:nvPr/>
          </p:nvSpPr>
          <p:spPr>
            <a:xfrm>
              <a:off x="475025" y="7660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2"/>
                    <a:pt x="453" y="195"/>
                  </a:cubicBezTo>
                  <a:cubicBezTo>
                    <a:pt x="453" y="88"/>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8"/>
            <p:cNvSpPr/>
            <p:nvPr/>
          </p:nvSpPr>
          <p:spPr>
            <a:xfrm>
              <a:off x="516425" y="76602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8"/>
            <p:cNvSpPr/>
            <p:nvPr/>
          </p:nvSpPr>
          <p:spPr>
            <a:xfrm>
              <a:off x="554525" y="7660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2"/>
                    <a:pt x="453" y="195"/>
                  </a:cubicBezTo>
                  <a:cubicBezTo>
                    <a:pt x="453" y="88"/>
                    <a:pt x="368"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8"/>
            <p:cNvSpPr/>
            <p:nvPr/>
          </p:nvSpPr>
          <p:spPr>
            <a:xfrm>
              <a:off x="595925"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8"/>
            <p:cNvSpPr/>
            <p:nvPr/>
          </p:nvSpPr>
          <p:spPr>
            <a:xfrm>
              <a:off x="634025" y="7660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2"/>
                    <a:pt x="455" y="195"/>
                  </a:cubicBezTo>
                  <a:cubicBezTo>
                    <a:pt x="455" y="88"/>
                    <a:pt x="368" y="1"/>
                    <a:pt x="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8"/>
            <p:cNvSpPr/>
            <p:nvPr/>
          </p:nvSpPr>
          <p:spPr>
            <a:xfrm>
              <a:off x="673775" y="7660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8"/>
            <p:cNvSpPr/>
            <p:nvPr/>
          </p:nvSpPr>
          <p:spPr>
            <a:xfrm>
              <a:off x="715200" y="76602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8"/>
            <p:cNvSpPr/>
            <p:nvPr/>
          </p:nvSpPr>
          <p:spPr>
            <a:xfrm>
              <a:off x="753300" y="7660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2"/>
                    <a:pt x="454" y="195"/>
                  </a:cubicBezTo>
                  <a:cubicBezTo>
                    <a:pt x="454" y="88"/>
                    <a:pt x="368"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8"/>
            <p:cNvSpPr/>
            <p:nvPr/>
          </p:nvSpPr>
          <p:spPr>
            <a:xfrm>
              <a:off x="794700" y="76602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8"/>
            <p:cNvSpPr/>
            <p:nvPr/>
          </p:nvSpPr>
          <p:spPr>
            <a:xfrm>
              <a:off x="832825" y="7660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2"/>
                    <a:pt x="453" y="195"/>
                  </a:cubicBezTo>
                  <a:cubicBezTo>
                    <a:pt x="453" y="88"/>
                    <a:pt x="369"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8"/>
            <p:cNvSpPr/>
            <p:nvPr/>
          </p:nvSpPr>
          <p:spPr>
            <a:xfrm>
              <a:off x="872575" y="766025"/>
              <a:ext cx="11350" cy="9725"/>
            </a:xfrm>
            <a:custGeom>
              <a:avLst/>
              <a:gdLst/>
              <a:ahLst/>
              <a:cxnLst/>
              <a:rect l="l" t="t" r="r" b="b"/>
              <a:pathLst>
                <a:path w="454" h="389" extrusionOk="0">
                  <a:moveTo>
                    <a:pt x="260" y="0"/>
                  </a:moveTo>
                  <a:cubicBezTo>
                    <a:pt x="87" y="2"/>
                    <a:pt x="0" y="211"/>
                    <a:pt x="122" y="332"/>
                  </a:cubicBezTo>
                  <a:cubicBezTo>
                    <a:pt x="161" y="371"/>
                    <a:pt x="210" y="389"/>
                    <a:pt x="258" y="389"/>
                  </a:cubicBezTo>
                  <a:cubicBezTo>
                    <a:pt x="358" y="389"/>
                    <a:pt x="454" y="312"/>
                    <a:pt x="454" y="196"/>
                  </a:cubicBezTo>
                  <a:cubicBezTo>
                    <a:pt x="454" y="88"/>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8"/>
            <p:cNvSpPr/>
            <p:nvPr/>
          </p:nvSpPr>
          <p:spPr>
            <a:xfrm>
              <a:off x="913950" y="76602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8"/>
            <p:cNvSpPr/>
            <p:nvPr/>
          </p:nvSpPr>
          <p:spPr>
            <a:xfrm>
              <a:off x="95370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8"/>
            <p:cNvSpPr/>
            <p:nvPr/>
          </p:nvSpPr>
          <p:spPr>
            <a:xfrm>
              <a:off x="99345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8"/>
            <p:cNvSpPr/>
            <p:nvPr/>
          </p:nvSpPr>
          <p:spPr>
            <a:xfrm>
              <a:off x="10332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8"/>
            <p:cNvSpPr/>
            <p:nvPr/>
          </p:nvSpPr>
          <p:spPr>
            <a:xfrm>
              <a:off x="107297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8"/>
            <p:cNvSpPr/>
            <p:nvPr/>
          </p:nvSpPr>
          <p:spPr>
            <a:xfrm>
              <a:off x="11127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8"/>
            <p:cNvSpPr/>
            <p:nvPr/>
          </p:nvSpPr>
          <p:spPr>
            <a:xfrm>
              <a:off x="1152500"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8"/>
            <p:cNvSpPr/>
            <p:nvPr/>
          </p:nvSpPr>
          <p:spPr>
            <a:xfrm>
              <a:off x="1192275" y="76602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8"/>
            <p:cNvSpPr/>
            <p:nvPr/>
          </p:nvSpPr>
          <p:spPr>
            <a:xfrm>
              <a:off x="1232025" y="76602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8"/>
            <p:cNvSpPr/>
            <p:nvPr/>
          </p:nvSpPr>
          <p:spPr>
            <a:xfrm>
              <a:off x="355750" y="731950"/>
              <a:ext cx="11350" cy="9700"/>
            </a:xfrm>
            <a:custGeom>
              <a:avLst/>
              <a:gdLst/>
              <a:ahLst/>
              <a:cxnLst/>
              <a:rect l="l" t="t" r="r" b="b"/>
              <a:pathLst>
                <a:path w="454" h="388" extrusionOk="0">
                  <a:moveTo>
                    <a:pt x="262" y="1"/>
                  </a:moveTo>
                  <a:cubicBezTo>
                    <a:pt x="261" y="1"/>
                    <a:pt x="260" y="1"/>
                    <a:pt x="259" y="1"/>
                  </a:cubicBezTo>
                  <a:cubicBezTo>
                    <a:pt x="87" y="1"/>
                    <a:pt x="0" y="208"/>
                    <a:pt x="123" y="331"/>
                  </a:cubicBezTo>
                  <a:cubicBezTo>
                    <a:pt x="162" y="370"/>
                    <a:pt x="210" y="388"/>
                    <a:pt x="258" y="388"/>
                  </a:cubicBezTo>
                  <a:cubicBezTo>
                    <a:pt x="357" y="388"/>
                    <a:pt x="453" y="311"/>
                    <a:pt x="453" y="195"/>
                  </a:cubicBezTo>
                  <a:cubicBezTo>
                    <a:pt x="453" y="88"/>
                    <a:pt x="369"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8"/>
            <p:cNvSpPr/>
            <p:nvPr/>
          </p:nvSpPr>
          <p:spPr>
            <a:xfrm>
              <a:off x="397125" y="731950"/>
              <a:ext cx="9725" cy="9700"/>
            </a:xfrm>
            <a:custGeom>
              <a:avLst/>
              <a:gdLst/>
              <a:ahLst/>
              <a:cxnLst/>
              <a:rect l="l" t="t" r="r" b="b"/>
              <a:pathLst>
                <a:path w="389" h="388" extrusionOk="0">
                  <a:moveTo>
                    <a:pt x="195" y="1"/>
                  </a:moveTo>
                  <a:cubicBezTo>
                    <a:pt x="88" y="1"/>
                    <a:pt x="1" y="87"/>
                    <a:pt x="1" y="195"/>
                  </a:cubicBezTo>
                  <a:cubicBezTo>
                    <a:pt x="1" y="301"/>
                    <a:pt x="88" y="387"/>
                    <a:pt x="195" y="387"/>
                  </a:cubicBezTo>
                  <a:cubicBezTo>
                    <a:pt x="302" y="387"/>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8"/>
            <p:cNvSpPr/>
            <p:nvPr/>
          </p:nvSpPr>
          <p:spPr>
            <a:xfrm>
              <a:off x="435250" y="7319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8"/>
            <p:cNvSpPr/>
            <p:nvPr/>
          </p:nvSpPr>
          <p:spPr>
            <a:xfrm>
              <a:off x="475025" y="7319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8"/>
            <p:cNvSpPr/>
            <p:nvPr/>
          </p:nvSpPr>
          <p:spPr>
            <a:xfrm>
              <a:off x="516425" y="7319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8"/>
            <p:cNvSpPr/>
            <p:nvPr/>
          </p:nvSpPr>
          <p:spPr>
            <a:xfrm>
              <a:off x="554525" y="7319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8"/>
            <p:cNvSpPr/>
            <p:nvPr/>
          </p:nvSpPr>
          <p:spPr>
            <a:xfrm>
              <a:off x="595925"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8"/>
            <p:cNvSpPr/>
            <p:nvPr/>
          </p:nvSpPr>
          <p:spPr>
            <a:xfrm>
              <a:off x="634025" y="7319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8"/>
            <p:cNvSpPr/>
            <p:nvPr/>
          </p:nvSpPr>
          <p:spPr>
            <a:xfrm>
              <a:off x="673775" y="7319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8"/>
            <p:cNvSpPr/>
            <p:nvPr/>
          </p:nvSpPr>
          <p:spPr>
            <a:xfrm>
              <a:off x="715200" y="731950"/>
              <a:ext cx="9725" cy="9700"/>
            </a:xfrm>
            <a:custGeom>
              <a:avLst/>
              <a:gdLst/>
              <a:ahLst/>
              <a:cxnLst/>
              <a:rect l="l" t="t" r="r" b="b"/>
              <a:pathLst>
                <a:path w="389" h="388" extrusionOk="0">
                  <a:moveTo>
                    <a:pt x="194" y="1"/>
                  </a:moveTo>
                  <a:cubicBezTo>
                    <a:pt x="86" y="1"/>
                    <a:pt x="0" y="87"/>
                    <a:pt x="0" y="195"/>
                  </a:cubicBezTo>
                  <a:cubicBezTo>
                    <a:pt x="0" y="301"/>
                    <a:pt x="86" y="387"/>
                    <a:pt x="194" y="387"/>
                  </a:cubicBezTo>
                  <a:cubicBezTo>
                    <a:pt x="300" y="387"/>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8"/>
            <p:cNvSpPr/>
            <p:nvPr/>
          </p:nvSpPr>
          <p:spPr>
            <a:xfrm>
              <a:off x="753300" y="7319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8"/>
            <p:cNvSpPr/>
            <p:nvPr/>
          </p:nvSpPr>
          <p:spPr>
            <a:xfrm>
              <a:off x="794700" y="731950"/>
              <a:ext cx="9725" cy="9700"/>
            </a:xfrm>
            <a:custGeom>
              <a:avLst/>
              <a:gdLst/>
              <a:ahLst/>
              <a:cxnLst/>
              <a:rect l="l" t="t" r="r" b="b"/>
              <a:pathLst>
                <a:path w="389" h="388" extrusionOk="0">
                  <a:moveTo>
                    <a:pt x="194" y="1"/>
                  </a:moveTo>
                  <a:cubicBezTo>
                    <a:pt x="87" y="1"/>
                    <a:pt x="0" y="87"/>
                    <a:pt x="0" y="195"/>
                  </a:cubicBezTo>
                  <a:cubicBezTo>
                    <a:pt x="0" y="301"/>
                    <a:pt x="87" y="387"/>
                    <a:pt x="194" y="387"/>
                  </a:cubicBezTo>
                  <a:cubicBezTo>
                    <a:pt x="300" y="387"/>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8"/>
            <p:cNvSpPr/>
            <p:nvPr/>
          </p:nvSpPr>
          <p:spPr>
            <a:xfrm>
              <a:off x="832825" y="7319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8"/>
            <p:cNvSpPr/>
            <p:nvPr/>
          </p:nvSpPr>
          <p:spPr>
            <a:xfrm>
              <a:off x="872575" y="731950"/>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8"/>
                    <a:pt x="258" y="388"/>
                  </a:cubicBezTo>
                  <a:cubicBezTo>
                    <a:pt x="358" y="388"/>
                    <a:pt x="454" y="311"/>
                    <a:pt x="454" y="195"/>
                  </a:cubicBezTo>
                  <a:cubicBezTo>
                    <a:pt x="454" y="88"/>
                    <a:pt x="367"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8"/>
            <p:cNvSpPr/>
            <p:nvPr/>
          </p:nvSpPr>
          <p:spPr>
            <a:xfrm>
              <a:off x="913950" y="731950"/>
              <a:ext cx="9725" cy="9700"/>
            </a:xfrm>
            <a:custGeom>
              <a:avLst/>
              <a:gdLst/>
              <a:ahLst/>
              <a:cxnLst/>
              <a:rect l="l" t="t" r="r" b="b"/>
              <a:pathLst>
                <a:path w="389" h="388" extrusionOk="0">
                  <a:moveTo>
                    <a:pt x="195" y="1"/>
                  </a:moveTo>
                  <a:cubicBezTo>
                    <a:pt x="87" y="1"/>
                    <a:pt x="1" y="87"/>
                    <a:pt x="1" y="195"/>
                  </a:cubicBezTo>
                  <a:cubicBezTo>
                    <a:pt x="1" y="301"/>
                    <a:pt x="87" y="387"/>
                    <a:pt x="195" y="387"/>
                  </a:cubicBezTo>
                  <a:cubicBezTo>
                    <a:pt x="302" y="387"/>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8"/>
            <p:cNvSpPr/>
            <p:nvPr/>
          </p:nvSpPr>
          <p:spPr>
            <a:xfrm>
              <a:off x="95370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2" y="387"/>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8"/>
            <p:cNvSpPr/>
            <p:nvPr/>
          </p:nvSpPr>
          <p:spPr>
            <a:xfrm>
              <a:off x="99345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3" y="387"/>
                    <a:pt x="389" y="301"/>
                    <a:pt x="389" y="195"/>
                  </a:cubicBezTo>
                  <a:cubicBezTo>
                    <a:pt x="389" y="87"/>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8"/>
            <p:cNvSpPr/>
            <p:nvPr/>
          </p:nvSpPr>
          <p:spPr>
            <a:xfrm>
              <a:off x="10332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8"/>
            <p:cNvSpPr/>
            <p:nvPr/>
          </p:nvSpPr>
          <p:spPr>
            <a:xfrm>
              <a:off x="107297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8"/>
            <p:cNvSpPr/>
            <p:nvPr/>
          </p:nvSpPr>
          <p:spPr>
            <a:xfrm>
              <a:off x="11127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8"/>
            <p:cNvSpPr/>
            <p:nvPr/>
          </p:nvSpPr>
          <p:spPr>
            <a:xfrm>
              <a:off x="1152500"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8" y="301"/>
                    <a:pt x="388" y="195"/>
                  </a:cubicBezTo>
                  <a:cubicBezTo>
                    <a:pt x="388"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8"/>
            <p:cNvSpPr/>
            <p:nvPr/>
          </p:nvSpPr>
          <p:spPr>
            <a:xfrm>
              <a:off x="1192275" y="731950"/>
              <a:ext cx="9675" cy="9700"/>
            </a:xfrm>
            <a:custGeom>
              <a:avLst/>
              <a:gdLst/>
              <a:ahLst/>
              <a:cxnLst/>
              <a:rect l="l" t="t" r="r" b="b"/>
              <a:pathLst>
                <a:path w="387" h="388" extrusionOk="0">
                  <a:moveTo>
                    <a:pt x="193" y="1"/>
                  </a:moveTo>
                  <a:cubicBezTo>
                    <a:pt x="86" y="1"/>
                    <a:pt x="0" y="87"/>
                    <a:pt x="0" y="195"/>
                  </a:cubicBezTo>
                  <a:cubicBezTo>
                    <a:pt x="0" y="301"/>
                    <a:pt x="86" y="387"/>
                    <a:pt x="193" y="387"/>
                  </a:cubicBezTo>
                  <a:cubicBezTo>
                    <a:pt x="300" y="387"/>
                    <a:pt x="387" y="301"/>
                    <a:pt x="387" y="195"/>
                  </a:cubicBezTo>
                  <a:cubicBezTo>
                    <a:pt x="387" y="87"/>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8"/>
            <p:cNvSpPr/>
            <p:nvPr/>
          </p:nvSpPr>
          <p:spPr>
            <a:xfrm>
              <a:off x="1232025" y="7319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8"/>
            <p:cNvSpPr/>
            <p:nvPr/>
          </p:nvSpPr>
          <p:spPr>
            <a:xfrm>
              <a:off x="397125" y="69785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8"/>
            <p:cNvSpPr/>
            <p:nvPr/>
          </p:nvSpPr>
          <p:spPr>
            <a:xfrm>
              <a:off x="435250" y="697850"/>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8"/>
            <p:cNvSpPr/>
            <p:nvPr/>
          </p:nvSpPr>
          <p:spPr>
            <a:xfrm>
              <a:off x="475000" y="69785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8"/>
            <p:cNvSpPr/>
            <p:nvPr/>
          </p:nvSpPr>
          <p:spPr>
            <a:xfrm>
              <a:off x="516425" y="69785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8"/>
            <p:cNvSpPr/>
            <p:nvPr/>
          </p:nvSpPr>
          <p:spPr>
            <a:xfrm>
              <a:off x="554500" y="69785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8"/>
            <p:cNvSpPr/>
            <p:nvPr/>
          </p:nvSpPr>
          <p:spPr>
            <a:xfrm>
              <a:off x="595925"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8"/>
            <p:cNvSpPr/>
            <p:nvPr/>
          </p:nvSpPr>
          <p:spPr>
            <a:xfrm>
              <a:off x="634025" y="6978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8"/>
            <p:cNvSpPr/>
            <p:nvPr/>
          </p:nvSpPr>
          <p:spPr>
            <a:xfrm>
              <a:off x="673775" y="697850"/>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8"/>
            <p:cNvSpPr/>
            <p:nvPr/>
          </p:nvSpPr>
          <p:spPr>
            <a:xfrm>
              <a:off x="715200" y="69785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8"/>
            <p:cNvSpPr/>
            <p:nvPr/>
          </p:nvSpPr>
          <p:spPr>
            <a:xfrm>
              <a:off x="753300" y="697850"/>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8"/>
            <p:cNvSpPr/>
            <p:nvPr/>
          </p:nvSpPr>
          <p:spPr>
            <a:xfrm>
              <a:off x="794700" y="69785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8"/>
            <p:cNvSpPr/>
            <p:nvPr/>
          </p:nvSpPr>
          <p:spPr>
            <a:xfrm>
              <a:off x="832825" y="697850"/>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8"/>
            <p:cNvSpPr/>
            <p:nvPr/>
          </p:nvSpPr>
          <p:spPr>
            <a:xfrm>
              <a:off x="872575" y="6978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8"/>
            <p:cNvSpPr/>
            <p:nvPr/>
          </p:nvSpPr>
          <p:spPr>
            <a:xfrm>
              <a:off x="913950" y="69785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8"/>
            <p:cNvSpPr/>
            <p:nvPr/>
          </p:nvSpPr>
          <p:spPr>
            <a:xfrm>
              <a:off x="95370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8"/>
            <p:cNvSpPr/>
            <p:nvPr/>
          </p:nvSpPr>
          <p:spPr>
            <a:xfrm>
              <a:off x="99345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8"/>
            <p:cNvSpPr/>
            <p:nvPr/>
          </p:nvSpPr>
          <p:spPr>
            <a:xfrm>
              <a:off x="10332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8"/>
            <p:cNvSpPr/>
            <p:nvPr/>
          </p:nvSpPr>
          <p:spPr>
            <a:xfrm>
              <a:off x="107297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8"/>
            <p:cNvSpPr/>
            <p:nvPr/>
          </p:nvSpPr>
          <p:spPr>
            <a:xfrm>
              <a:off x="11127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8"/>
            <p:cNvSpPr/>
            <p:nvPr/>
          </p:nvSpPr>
          <p:spPr>
            <a:xfrm>
              <a:off x="1152500"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8"/>
            <p:cNvSpPr/>
            <p:nvPr/>
          </p:nvSpPr>
          <p:spPr>
            <a:xfrm>
              <a:off x="1192275" y="69785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8"/>
            <p:cNvSpPr/>
            <p:nvPr/>
          </p:nvSpPr>
          <p:spPr>
            <a:xfrm>
              <a:off x="435250" y="663750"/>
              <a:ext cx="11350" cy="9725"/>
            </a:xfrm>
            <a:custGeom>
              <a:avLst/>
              <a:gdLst/>
              <a:ahLst/>
              <a:cxnLst/>
              <a:rect l="l" t="t" r="r" b="b"/>
              <a:pathLst>
                <a:path w="454" h="389" extrusionOk="0">
                  <a:moveTo>
                    <a:pt x="260" y="0"/>
                  </a:moveTo>
                  <a:cubicBezTo>
                    <a:pt x="87" y="0"/>
                    <a:pt x="0" y="208"/>
                    <a:pt x="123" y="330"/>
                  </a:cubicBezTo>
                  <a:cubicBezTo>
                    <a:pt x="163" y="370"/>
                    <a:pt x="211" y="388"/>
                    <a:pt x="259" y="388"/>
                  </a:cubicBezTo>
                  <a:cubicBezTo>
                    <a:pt x="358" y="388"/>
                    <a:pt x="454" y="311"/>
                    <a:pt x="454" y="194"/>
                  </a:cubicBezTo>
                  <a:cubicBezTo>
                    <a:pt x="454" y="86"/>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8"/>
            <p:cNvSpPr/>
            <p:nvPr/>
          </p:nvSpPr>
          <p:spPr>
            <a:xfrm>
              <a:off x="475025"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8"/>
            <p:cNvSpPr/>
            <p:nvPr/>
          </p:nvSpPr>
          <p:spPr>
            <a:xfrm>
              <a:off x="514750" y="663750"/>
              <a:ext cx="11350" cy="9700"/>
            </a:xfrm>
            <a:custGeom>
              <a:avLst/>
              <a:gdLst/>
              <a:ahLst/>
              <a:cxnLst/>
              <a:rect l="l" t="t" r="r" b="b"/>
              <a:pathLst>
                <a:path w="454" h="388" extrusionOk="0">
                  <a:moveTo>
                    <a:pt x="263" y="0"/>
                  </a:moveTo>
                  <a:cubicBezTo>
                    <a:pt x="262" y="0"/>
                    <a:pt x="261" y="0"/>
                    <a:pt x="260" y="0"/>
                  </a:cubicBezTo>
                  <a:cubicBezTo>
                    <a:pt x="87" y="0"/>
                    <a:pt x="1" y="208"/>
                    <a:pt x="123" y="330"/>
                  </a:cubicBezTo>
                  <a:cubicBezTo>
                    <a:pt x="163" y="370"/>
                    <a:pt x="211" y="387"/>
                    <a:pt x="258" y="387"/>
                  </a:cubicBezTo>
                  <a:cubicBezTo>
                    <a:pt x="358" y="387"/>
                    <a:pt x="454" y="310"/>
                    <a:pt x="454" y="194"/>
                  </a:cubicBezTo>
                  <a:cubicBezTo>
                    <a:pt x="454" y="87"/>
                    <a:pt x="369"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8"/>
            <p:cNvSpPr/>
            <p:nvPr/>
          </p:nvSpPr>
          <p:spPr>
            <a:xfrm>
              <a:off x="554525" y="66375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0"/>
                  </a:cubicBezTo>
                  <a:cubicBezTo>
                    <a:pt x="162" y="370"/>
                    <a:pt x="211" y="388"/>
                    <a:pt x="258" y="388"/>
                  </a:cubicBezTo>
                  <a:cubicBezTo>
                    <a:pt x="358" y="388"/>
                    <a:pt x="453" y="311"/>
                    <a:pt x="453" y="194"/>
                  </a:cubicBezTo>
                  <a:cubicBezTo>
                    <a:pt x="453" y="87"/>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8"/>
            <p:cNvSpPr/>
            <p:nvPr/>
          </p:nvSpPr>
          <p:spPr>
            <a:xfrm>
              <a:off x="594250" y="663750"/>
              <a:ext cx="11400" cy="9725"/>
            </a:xfrm>
            <a:custGeom>
              <a:avLst/>
              <a:gdLst/>
              <a:ahLst/>
              <a:cxnLst/>
              <a:rect l="l" t="t" r="r" b="b"/>
              <a:pathLst>
                <a:path w="456" h="389" extrusionOk="0">
                  <a:moveTo>
                    <a:pt x="262" y="0"/>
                  </a:moveTo>
                  <a:cubicBezTo>
                    <a:pt x="87" y="0"/>
                    <a:pt x="1" y="208"/>
                    <a:pt x="124" y="330"/>
                  </a:cubicBezTo>
                  <a:cubicBezTo>
                    <a:pt x="164" y="370"/>
                    <a:pt x="212" y="388"/>
                    <a:pt x="260" y="388"/>
                  </a:cubicBezTo>
                  <a:cubicBezTo>
                    <a:pt x="360" y="388"/>
                    <a:pt x="456" y="311"/>
                    <a:pt x="456" y="194"/>
                  </a:cubicBezTo>
                  <a:cubicBezTo>
                    <a:pt x="456" y="86"/>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8"/>
            <p:cNvSpPr/>
            <p:nvPr/>
          </p:nvSpPr>
          <p:spPr>
            <a:xfrm>
              <a:off x="634025" y="66375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0"/>
                  </a:cubicBezTo>
                  <a:cubicBezTo>
                    <a:pt x="163" y="370"/>
                    <a:pt x="211" y="388"/>
                    <a:pt x="259" y="388"/>
                  </a:cubicBezTo>
                  <a:cubicBezTo>
                    <a:pt x="359" y="388"/>
                    <a:pt x="454" y="311"/>
                    <a:pt x="455" y="194"/>
                  </a:cubicBezTo>
                  <a:cubicBezTo>
                    <a:pt x="455" y="87"/>
                    <a:pt x="368"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8"/>
            <p:cNvSpPr/>
            <p:nvPr/>
          </p:nvSpPr>
          <p:spPr>
            <a:xfrm>
              <a:off x="673775" y="6637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5" y="86"/>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8"/>
            <p:cNvSpPr/>
            <p:nvPr/>
          </p:nvSpPr>
          <p:spPr>
            <a:xfrm>
              <a:off x="713525" y="6637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0"/>
                  </a:cubicBezTo>
                  <a:cubicBezTo>
                    <a:pt x="163" y="370"/>
                    <a:pt x="212" y="388"/>
                    <a:pt x="260" y="388"/>
                  </a:cubicBezTo>
                  <a:cubicBezTo>
                    <a:pt x="360" y="388"/>
                    <a:pt x="455" y="311"/>
                    <a:pt x="455" y="194"/>
                  </a:cubicBezTo>
                  <a:cubicBezTo>
                    <a:pt x="455" y="87"/>
                    <a:pt x="369"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8"/>
            <p:cNvSpPr/>
            <p:nvPr/>
          </p:nvSpPr>
          <p:spPr>
            <a:xfrm>
              <a:off x="753300" y="663750"/>
              <a:ext cx="11375" cy="9725"/>
            </a:xfrm>
            <a:custGeom>
              <a:avLst/>
              <a:gdLst/>
              <a:ahLst/>
              <a:cxnLst/>
              <a:rect l="l" t="t" r="r" b="b"/>
              <a:pathLst>
                <a:path w="455" h="389" extrusionOk="0">
                  <a:moveTo>
                    <a:pt x="263" y="0"/>
                  </a:moveTo>
                  <a:cubicBezTo>
                    <a:pt x="262" y="0"/>
                    <a:pt x="261" y="0"/>
                    <a:pt x="260" y="0"/>
                  </a:cubicBezTo>
                  <a:cubicBezTo>
                    <a:pt x="87" y="0"/>
                    <a:pt x="1" y="208"/>
                    <a:pt x="122" y="330"/>
                  </a:cubicBezTo>
                  <a:cubicBezTo>
                    <a:pt x="162" y="370"/>
                    <a:pt x="211" y="388"/>
                    <a:pt x="259" y="388"/>
                  </a:cubicBezTo>
                  <a:cubicBezTo>
                    <a:pt x="359" y="388"/>
                    <a:pt x="454" y="311"/>
                    <a:pt x="454" y="194"/>
                  </a:cubicBezTo>
                  <a:cubicBezTo>
                    <a:pt x="454" y="87"/>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8"/>
            <p:cNvSpPr/>
            <p:nvPr/>
          </p:nvSpPr>
          <p:spPr>
            <a:xfrm>
              <a:off x="793075"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0"/>
                  </a:cubicBezTo>
                  <a:cubicBezTo>
                    <a:pt x="161" y="370"/>
                    <a:pt x="210" y="388"/>
                    <a:pt x="258" y="388"/>
                  </a:cubicBezTo>
                  <a:cubicBezTo>
                    <a:pt x="358" y="388"/>
                    <a:pt x="453" y="311"/>
                    <a:pt x="453" y="194"/>
                  </a:cubicBezTo>
                  <a:cubicBezTo>
                    <a:pt x="453"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8"/>
            <p:cNvSpPr/>
            <p:nvPr/>
          </p:nvSpPr>
          <p:spPr>
            <a:xfrm>
              <a:off x="832825" y="663750"/>
              <a:ext cx="11350" cy="9725"/>
            </a:xfrm>
            <a:custGeom>
              <a:avLst/>
              <a:gdLst/>
              <a:ahLst/>
              <a:cxnLst/>
              <a:rect l="l" t="t" r="r" b="b"/>
              <a:pathLst>
                <a:path w="454" h="389" extrusionOk="0">
                  <a:moveTo>
                    <a:pt x="262" y="0"/>
                  </a:moveTo>
                  <a:cubicBezTo>
                    <a:pt x="261" y="0"/>
                    <a:pt x="260" y="0"/>
                    <a:pt x="259" y="0"/>
                  </a:cubicBezTo>
                  <a:cubicBezTo>
                    <a:pt x="87" y="0"/>
                    <a:pt x="0" y="208"/>
                    <a:pt x="122" y="330"/>
                  </a:cubicBezTo>
                  <a:cubicBezTo>
                    <a:pt x="161" y="370"/>
                    <a:pt x="210" y="388"/>
                    <a:pt x="258" y="388"/>
                  </a:cubicBezTo>
                  <a:cubicBezTo>
                    <a:pt x="358" y="388"/>
                    <a:pt x="453" y="311"/>
                    <a:pt x="453" y="194"/>
                  </a:cubicBezTo>
                  <a:cubicBezTo>
                    <a:pt x="453" y="87"/>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8"/>
            <p:cNvSpPr/>
            <p:nvPr/>
          </p:nvSpPr>
          <p:spPr>
            <a:xfrm>
              <a:off x="872575" y="663750"/>
              <a:ext cx="11350" cy="9700"/>
            </a:xfrm>
            <a:custGeom>
              <a:avLst/>
              <a:gdLst/>
              <a:ahLst/>
              <a:cxnLst/>
              <a:rect l="l" t="t" r="r" b="b"/>
              <a:pathLst>
                <a:path w="454" h="388" extrusionOk="0">
                  <a:moveTo>
                    <a:pt x="262" y="0"/>
                  </a:moveTo>
                  <a:cubicBezTo>
                    <a:pt x="261" y="0"/>
                    <a:pt x="260" y="0"/>
                    <a:pt x="260" y="0"/>
                  </a:cubicBezTo>
                  <a:cubicBezTo>
                    <a:pt x="87" y="0"/>
                    <a:pt x="0" y="209"/>
                    <a:pt x="123" y="330"/>
                  </a:cubicBezTo>
                  <a:cubicBezTo>
                    <a:pt x="162" y="370"/>
                    <a:pt x="211" y="388"/>
                    <a:pt x="258" y="388"/>
                  </a:cubicBezTo>
                  <a:cubicBezTo>
                    <a:pt x="358" y="388"/>
                    <a:pt x="454" y="310"/>
                    <a:pt x="454" y="194"/>
                  </a:cubicBezTo>
                  <a:cubicBezTo>
                    <a:pt x="454" y="87"/>
                    <a:pt x="367"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8"/>
            <p:cNvSpPr/>
            <p:nvPr/>
          </p:nvSpPr>
          <p:spPr>
            <a:xfrm>
              <a:off x="912325" y="663750"/>
              <a:ext cx="11350" cy="9725"/>
            </a:xfrm>
            <a:custGeom>
              <a:avLst/>
              <a:gdLst/>
              <a:ahLst/>
              <a:cxnLst/>
              <a:rect l="l" t="t" r="r" b="b"/>
              <a:pathLst>
                <a:path w="454" h="389" extrusionOk="0">
                  <a:moveTo>
                    <a:pt x="259" y="0"/>
                  </a:moveTo>
                  <a:cubicBezTo>
                    <a:pt x="86" y="0"/>
                    <a:pt x="1" y="208"/>
                    <a:pt x="122" y="330"/>
                  </a:cubicBezTo>
                  <a:cubicBezTo>
                    <a:pt x="162" y="370"/>
                    <a:pt x="211" y="388"/>
                    <a:pt x="258" y="388"/>
                  </a:cubicBezTo>
                  <a:cubicBezTo>
                    <a:pt x="358" y="388"/>
                    <a:pt x="454" y="311"/>
                    <a:pt x="454" y="194"/>
                  </a:cubicBezTo>
                  <a:cubicBezTo>
                    <a:pt x="454" y="86"/>
                    <a:pt x="367" y="0"/>
                    <a:pt x="261" y="0"/>
                  </a:cubicBezTo>
                  <a:cubicBezTo>
                    <a:pt x="261" y="0"/>
                    <a:pt x="260"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8"/>
            <p:cNvSpPr/>
            <p:nvPr/>
          </p:nvSpPr>
          <p:spPr>
            <a:xfrm>
              <a:off x="952100"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8"/>
            <p:cNvSpPr/>
            <p:nvPr/>
          </p:nvSpPr>
          <p:spPr>
            <a:xfrm>
              <a:off x="991825" y="663750"/>
              <a:ext cx="11350" cy="9725"/>
            </a:xfrm>
            <a:custGeom>
              <a:avLst/>
              <a:gdLst/>
              <a:ahLst/>
              <a:cxnLst/>
              <a:rect l="l" t="t" r="r" b="b"/>
              <a:pathLst>
                <a:path w="454" h="389" extrusionOk="0">
                  <a:moveTo>
                    <a:pt x="260" y="0"/>
                  </a:moveTo>
                  <a:cubicBezTo>
                    <a:pt x="87" y="0"/>
                    <a:pt x="1" y="208"/>
                    <a:pt x="124" y="330"/>
                  </a:cubicBezTo>
                  <a:cubicBezTo>
                    <a:pt x="163" y="370"/>
                    <a:pt x="211" y="388"/>
                    <a:pt x="259" y="388"/>
                  </a:cubicBezTo>
                  <a:cubicBezTo>
                    <a:pt x="359" y="388"/>
                    <a:pt x="454" y="311"/>
                    <a:pt x="454" y="194"/>
                  </a:cubicBezTo>
                  <a:cubicBezTo>
                    <a:pt x="454" y="86"/>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8"/>
            <p:cNvSpPr/>
            <p:nvPr/>
          </p:nvSpPr>
          <p:spPr>
            <a:xfrm>
              <a:off x="1031600" y="663750"/>
              <a:ext cx="11375" cy="9725"/>
            </a:xfrm>
            <a:custGeom>
              <a:avLst/>
              <a:gdLst/>
              <a:ahLst/>
              <a:cxnLst/>
              <a:rect l="l" t="t" r="r" b="b"/>
              <a:pathLst>
                <a:path w="455" h="389" extrusionOk="0">
                  <a:moveTo>
                    <a:pt x="263" y="0"/>
                  </a:moveTo>
                  <a:cubicBezTo>
                    <a:pt x="262" y="0"/>
                    <a:pt x="262" y="0"/>
                    <a:pt x="261" y="0"/>
                  </a:cubicBezTo>
                  <a:cubicBezTo>
                    <a:pt x="260" y="0"/>
                    <a:pt x="259" y="0"/>
                    <a:pt x="259" y="0"/>
                  </a:cubicBezTo>
                  <a:cubicBezTo>
                    <a:pt x="87" y="0"/>
                    <a:pt x="0" y="208"/>
                    <a:pt x="123" y="330"/>
                  </a:cubicBezTo>
                  <a:cubicBezTo>
                    <a:pt x="162" y="370"/>
                    <a:pt x="211" y="388"/>
                    <a:pt x="259" y="388"/>
                  </a:cubicBezTo>
                  <a:cubicBezTo>
                    <a:pt x="358" y="388"/>
                    <a:pt x="454" y="311"/>
                    <a:pt x="455" y="194"/>
                  </a:cubicBezTo>
                  <a:cubicBezTo>
                    <a:pt x="455" y="87"/>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8"/>
            <p:cNvSpPr/>
            <p:nvPr/>
          </p:nvSpPr>
          <p:spPr>
            <a:xfrm>
              <a:off x="1071350" y="663750"/>
              <a:ext cx="11350" cy="9725"/>
            </a:xfrm>
            <a:custGeom>
              <a:avLst/>
              <a:gdLst/>
              <a:ahLst/>
              <a:cxnLst/>
              <a:rect l="l" t="t" r="r" b="b"/>
              <a:pathLst>
                <a:path w="454" h="389" extrusionOk="0">
                  <a:moveTo>
                    <a:pt x="262" y="0"/>
                  </a:moveTo>
                  <a:cubicBezTo>
                    <a:pt x="261" y="0"/>
                    <a:pt x="260" y="0"/>
                    <a:pt x="259" y="0"/>
                  </a:cubicBezTo>
                  <a:cubicBezTo>
                    <a:pt x="86" y="0"/>
                    <a:pt x="0" y="208"/>
                    <a:pt x="123" y="330"/>
                  </a:cubicBezTo>
                  <a:cubicBezTo>
                    <a:pt x="162" y="370"/>
                    <a:pt x="211" y="388"/>
                    <a:pt x="258" y="388"/>
                  </a:cubicBezTo>
                  <a:cubicBezTo>
                    <a:pt x="358" y="388"/>
                    <a:pt x="453" y="311"/>
                    <a:pt x="453" y="194"/>
                  </a:cubicBezTo>
                  <a:cubicBezTo>
                    <a:pt x="453"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8"/>
            <p:cNvSpPr/>
            <p:nvPr/>
          </p:nvSpPr>
          <p:spPr>
            <a:xfrm>
              <a:off x="1111100"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3" y="330"/>
                  </a:cubicBezTo>
                  <a:cubicBezTo>
                    <a:pt x="162" y="370"/>
                    <a:pt x="211" y="388"/>
                    <a:pt x="259" y="388"/>
                  </a:cubicBezTo>
                  <a:cubicBezTo>
                    <a:pt x="358" y="388"/>
                    <a:pt x="453" y="311"/>
                    <a:pt x="453" y="194"/>
                  </a:cubicBezTo>
                  <a:cubicBezTo>
                    <a:pt x="453"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8"/>
            <p:cNvSpPr/>
            <p:nvPr/>
          </p:nvSpPr>
          <p:spPr>
            <a:xfrm>
              <a:off x="1150850" y="663750"/>
              <a:ext cx="11350" cy="9725"/>
            </a:xfrm>
            <a:custGeom>
              <a:avLst/>
              <a:gdLst/>
              <a:ahLst/>
              <a:cxnLst/>
              <a:rect l="l" t="t" r="r" b="b"/>
              <a:pathLst>
                <a:path w="454" h="389" extrusionOk="0">
                  <a:moveTo>
                    <a:pt x="262" y="0"/>
                  </a:moveTo>
                  <a:cubicBezTo>
                    <a:pt x="261" y="0"/>
                    <a:pt x="260" y="0"/>
                    <a:pt x="259" y="0"/>
                  </a:cubicBezTo>
                  <a:cubicBezTo>
                    <a:pt x="87" y="0"/>
                    <a:pt x="0" y="208"/>
                    <a:pt x="123" y="330"/>
                  </a:cubicBezTo>
                  <a:cubicBezTo>
                    <a:pt x="163" y="370"/>
                    <a:pt x="212" y="388"/>
                    <a:pt x="259" y="388"/>
                  </a:cubicBezTo>
                  <a:cubicBezTo>
                    <a:pt x="359" y="388"/>
                    <a:pt x="454" y="311"/>
                    <a:pt x="454" y="194"/>
                  </a:cubicBezTo>
                  <a:cubicBezTo>
                    <a:pt x="454" y="87"/>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8"/>
            <p:cNvSpPr/>
            <p:nvPr/>
          </p:nvSpPr>
          <p:spPr>
            <a:xfrm>
              <a:off x="475000"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8"/>
            <p:cNvSpPr/>
            <p:nvPr/>
          </p:nvSpPr>
          <p:spPr>
            <a:xfrm>
              <a:off x="514750" y="629625"/>
              <a:ext cx="11350" cy="9700"/>
            </a:xfrm>
            <a:custGeom>
              <a:avLst/>
              <a:gdLst/>
              <a:ahLst/>
              <a:cxnLst/>
              <a:rect l="l" t="t" r="r" b="b"/>
              <a:pathLst>
                <a:path w="454" h="388" extrusionOk="0">
                  <a:moveTo>
                    <a:pt x="260" y="1"/>
                  </a:moveTo>
                  <a:cubicBezTo>
                    <a:pt x="87" y="1"/>
                    <a:pt x="1" y="208"/>
                    <a:pt x="123" y="331"/>
                  </a:cubicBezTo>
                  <a:cubicBezTo>
                    <a:pt x="163" y="370"/>
                    <a:pt x="212" y="388"/>
                    <a:pt x="259" y="388"/>
                  </a:cubicBezTo>
                  <a:cubicBezTo>
                    <a:pt x="359" y="388"/>
                    <a:pt x="454" y="311"/>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8"/>
            <p:cNvSpPr/>
            <p:nvPr/>
          </p:nvSpPr>
          <p:spPr>
            <a:xfrm>
              <a:off x="554500" y="62962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2"/>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8"/>
            <p:cNvSpPr/>
            <p:nvPr/>
          </p:nvSpPr>
          <p:spPr>
            <a:xfrm>
              <a:off x="594250" y="6296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2"/>
                    <a:pt x="456"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8"/>
            <p:cNvSpPr/>
            <p:nvPr/>
          </p:nvSpPr>
          <p:spPr>
            <a:xfrm>
              <a:off x="634025" y="6296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8"/>
            <p:cNvSpPr/>
            <p:nvPr/>
          </p:nvSpPr>
          <p:spPr>
            <a:xfrm>
              <a:off x="673775" y="6296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8"/>
            <p:cNvSpPr/>
            <p:nvPr/>
          </p:nvSpPr>
          <p:spPr>
            <a:xfrm>
              <a:off x="713525" y="6296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8"/>
            <p:cNvSpPr/>
            <p:nvPr/>
          </p:nvSpPr>
          <p:spPr>
            <a:xfrm>
              <a:off x="753300" y="6296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8"/>
            <p:cNvSpPr/>
            <p:nvPr/>
          </p:nvSpPr>
          <p:spPr>
            <a:xfrm>
              <a:off x="793075" y="6296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5"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8"/>
            <p:cNvSpPr/>
            <p:nvPr/>
          </p:nvSpPr>
          <p:spPr>
            <a:xfrm>
              <a:off x="832825" y="6296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8"/>
            <p:cNvSpPr/>
            <p:nvPr/>
          </p:nvSpPr>
          <p:spPr>
            <a:xfrm>
              <a:off x="872575" y="629625"/>
              <a:ext cx="11350" cy="9725"/>
            </a:xfrm>
            <a:custGeom>
              <a:avLst/>
              <a:gdLst/>
              <a:ahLst/>
              <a:cxnLst/>
              <a:rect l="l" t="t" r="r" b="b"/>
              <a:pathLst>
                <a:path w="454" h="389" extrusionOk="0">
                  <a:moveTo>
                    <a:pt x="262" y="1"/>
                  </a:moveTo>
                  <a:cubicBezTo>
                    <a:pt x="261" y="1"/>
                    <a:pt x="260" y="1"/>
                    <a:pt x="260" y="1"/>
                  </a:cubicBezTo>
                  <a:cubicBezTo>
                    <a:pt x="85" y="1"/>
                    <a:pt x="0" y="210"/>
                    <a:pt x="123" y="331"/>
                  </a:cubicBezTo>
                  <a:cubicBezTo>
                    <a:pt x="162" y="371"/>
                    <a:pt x="211" y="389"/>
                    <a:pt x="259" y="389"/>
                  </a:cubicBezTo>
                  <a:cubicBezTo>
                    <a:pt x="358" y="389"/>
                    <a:pt x="454" y="312"/>
                    <a:pt x="454" y="195"/>
                  </a:cubicBezTo>
                  <a:cubicBezTo>
                    <a:pt x="454" y="88"/>
                    <a:pt x="367"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8"/>
            <p:cNvSpPr/>
            <p:nvPr/>
          </p:nvSpPr>
          <p:spPr>
            <a:xfrm>
              <a:off x="912325" y="6296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2"/>
                    <a:pt x="454" y="195"/>
                  </a:cubicBezTo>
                  <a:cubicBezTo>
                    <a:pt x="454" y="87"/>
                    <a:pt x="367" y="1"/>
                    <a:pt x="261" y="1"/>
                  </a:cubicBezTo>
                  <a:cubicBezTo>
                    <a:pt x="261" y="1"/>
                    <a:pt x="260"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8"/>
            <p:cNvSpPr/>
            <p:nvPr/>
          </p:nvSpPr>
          <p:spPr>
            <a:xfrm>
              <a:off x="952075"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8"/>
            <p:cNvSpPr/>
            <p:nvPr/>
          </p:nvSpPr>
          <p:spPr>
            <a:xfrm>
              <a:off x="991825" y="6296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2"/>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8"/>
            <p:cNvSpPr/>
            <p:nvPr/>
          </p:nvSpPr>
          <p:spPr>
            <a:xfrm>
              <a:off x="1031575" y="6296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60" y="389"/>
                    <a:pt x="456" y="312"/>
                    <a:pt x="456" y="195"/>
                  </a:cubicBezTo>
                  <a:cubicBezTo>
                    <a:pt x="456"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8"/>
            <p:cNvSpPr/>
            <p:nvPr/>
          </p:nvSpPr>
          <p:spPr>
            <a:xfrm>
              <a:off x="1071350" y="6296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8"/>
            <p:cNvSpPr/>
            <p:nvPr/>
          </p:nvSpPr>
          <p:spPr>
            <a:xfrm>
              <a:off x="1111100" y="629625"/>
              <a:ext cx="11350" cy="9725"/>
            </a:xfrm>
            <a:custGeom>
              <a:avLst/>
              <a:gdLst/>
              <a:ahLst/>
              <a:cxnLst/>
              <a:rect l="l" t="t" r="r" b="b"/>
              <a:pathLst>
                <a:path w="454" h="389" extrusionOk="0">
                  <a:moveTo>
                    <a:pt x="259" y="1"/>
                  </a:moveTo>
                  <a:cubicBezTo>
                    <a:pt x="87" y="1"/>
                    <a:pt x="0" y="208"/>
                    <a:pt x="123" y="331"/>
                  </a:cubicBezTo>
                  <a:cubicBezTo>
                    <a:pt x="162" y="371"/>
                    <a:pt x="211" y="389"/>
                    <a:pt x="259"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8"/>
            <p:cNvSpPr/>
            <p:nvPr/>
          </p:nvSpPr>
          <p:spPr>
            <a:xfrm>
              <a:off x="514750" y="595525"/>
              <a:ext cx="11350" cy="9700"/>
            </a:xfrm>
            <a:custGeom>
              <a:avLst/>
              <a:gdLst/>
              <a:ahLst/>
              <a:cxnLst/>
              <a:rect l="l" t="t" r="r" b="b"/>
              <a:pathLst>
                <a:path w="454" h="388" extrusionOk="0">
                  <a:moveTo>
                    <a:pt x="263" y="0"/>
                  </a:moveTo>
                  <a:cubicBezTo>
                    <a:pt x="262" y="0"/>
                    <a:pt x="261" y="0"/>
                    <a:pt x="260" y="1"/>
                  </a:cubicBezTo>
                  <a:cubicBezTo>
                    <a:pt x="87" y="1"/>
                    <a:pt x="1" y="208"/>
                    <a:pt x="123" y="331"/>
                  </a:cubicBezTo>
                  <a:cubicBezTo>
                    <a:pt x="163" y="370"/>
                    <a:pt x="211" y="388"/>
                    <a:pt x="258" y="388"/>
                  </a:cubicBezTo>
                  <a:cubicBezTo>
                    <a:pt x="358" y="388"/>
                    <a:pt x="454" y="311"/>
                    <a:pt x="454" y="195"/>
                  </a:cubicBezTo>
                  <a:cubicBezTo>
                    <a:pt x="454" y="88"/>
                    <a:pt x="369"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8"/>
            <p:cNvSpPr/>
            <p:nvPr/>
          </p:nvSpPr>
          <p:spPr>
            <a:xfrm>
              <a:off x="554525" y="595525"/>
              <a:ext cx="11350" cy="9725"/>
            </a:xfrm>
            <a:custGeom>
              <a:avLst/>
              <a:gdLst/>
              <a:ahLst/>
              <a:cxnLst/>
              <a:rect l="l" t="t" r="r" b="b"/>
              <a:pathLst>
                <a:path w="454" h="389" extrusionOk="0">
                  <a:moveTo>
                    <a:pt x="263" y="0"/>
                  </a:moveTo>
                  <a:cubicBezTo>
                    <a:pt x="262" y="0"/>
                    <a:pt x="261" y="0"/>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8"/>
            <p:cNvSpPr/>
            <p:nvPr/>
          </p:nvSpPr>
          <p:spPr>
            <a:xfrm>
              <a:off x="594250" y="5955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1"/>
                    <a:pt x="456" y="195"/>
                  </a:cubicBezTo>
                  <a:cubicBezTo>
                    <a:pt x="456"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8"/>
            <p:cNvSpPr/>
            <p:nvPr/>
          </p:nvSpPr>
          <p:spPr>
            <a:xfrm>
              <a:off x="634025" y="595525"/>
              <a:ext cx="11375" cy="9725"/>
            </a:xfrm>
            <a:custGeom>
              <a:avLst/>
              <a:gdLst/>
              <a:ahLst/>
              <a:cxnLst/>
              <a:rect l="l" t="t" r="r" b="b"/>
              <a:pathLst>
                <a:path w="455" h="389" extrusionOk="0">
                  <a:moveTo>
                    <a:pt x="264" y="0"/>
                  </a:moveTo>
                  <a:cubicBezTo>
                    <a:pt x="263" y="0"/>
                    <a:pt x="262" y="0"/>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8"/>
            <p:cNvSpPr/>
            <p:nvPr/>
          </p:nvSpPr>
          <p:spPr>
            <a:xfrm>
              <a:off x="673775" y="5955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8"/>
            <p:cNvSpPr/>
            <p:nvPr/>
          </p:nvSpPr>
          <p:spPr>
            <a:xfrm>
              <a:off x="713525" y="595525"/>
              <a:ext cx="11400" cy="9725"/>
            </a:xfrm>
            <a:custGeom>
              <a:avLst/>
              <a:gdLst/>
              <a:ahLst/>
              <a:cxnLst/>
              <a:rect l="l" t="t" r="r" b="b"/>
              <a:pathLst>
                <a:path w="456" h="389" extrusionOk="0">
                  <a:moveTo>
                    <a:pt x="264" y="0"/>
                  </a:moveTo>
                  <a:cubicBezTo>
                    <a:pt x="263" y="0"/>
                    <a:pt x="262" y="0"/>
                    <a:pt x="261" y="1"/>
                  </a:cubicBezTo>
                  <a:cubicBezTo>
                    <a:pt x="260" y="1"/>
                    <a:pt x="260" y="1"/>
                    <a:pt x="259" y="1"/>
                  </a:cubicBezTo>
                  <a:cubicBezTo>
                    <a:pt x="88" y="1"/>
                    <a:pt x="1" y="209"/>
                    <a:pt x="123" y="331"/>
                  </a:cubicBezTo>
                  <a:cubicBezTo>
                    <a:pt x="163" y="371"/>
                    <a:pt x="212" y="389"/>
                    <a:pt x="260" y="389"/>
                  </a:cubicBezTo>
                  <a:cubicBezTo>
                    <a:pt x="360" y="389"/>
                    <a:pt x="455" y="311"/>
                    <a:pt x="455" y="195"/>
                  </a:cubicBezTo>
                  <a:cubicBezTo>
                    <a:pt x="455" y="88"/>
                    <a:pt x="369"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8"/>
            <p:cNvSpPr/>
            <p:nvPr/>
          </p:nvSpPr>
          <p:spPr>
            <a:xfrm>
              <a:off x="753300" y="595525"/>
              <a:ext cx="11375" cy="9725"/>
            </a:xfrm>
            <a:custGeom>
              <a:avLst/>
              <a:gdLst/>
              <a:ahLst/>
              <a:cxnLst/>
              <a:rect l="l" t="t" r="r" b="b"/>
              <a:pathLst>
                <a:path w="455" h="389" extrusionOk="0">
                  <a:moveTo>
                    <a:pt x="263" y="0"/>
                  </a:moveTo>
                  <a:cubicBezTo>
                    <a:pt x="262" y="0"/>
                    <a:pt x="261" y="0"/>
                    <a:pt x="260" y="1"/>
                  </a:cubicBezTo>
                  <a:cubicBezTo>
                    <a:pt x="87" y="1"/>
                    <a:pt x="1" y="208"/>
                    <a:pt x="122" y="331"/>
                  </a:cubicBezTo>
                  <a:cubicBezTo>
                    <a:pt x="162" y="371"/>
                    <a:pt x="211" y="389"/>
                    <a:pt x="259" y="389"/>
                  </a:cubicBezTo>
                  <a:cubicBezTo>
                    <a:pt x="359" y="389"/>
                    <a:pt x="454" y="311"/>
                    <a:pt x="454" y="195"/>
                  </a:cubicBezTo>
                  <a:cubicBezTo>
                    <a:pt x="454" y="88"/>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8"/>
            <p:cNvSpPr/>
            <p:nvPr/>
          </p:nvSpPr>
          <p:spPr>
            <a:xfrm>
              <a:off x="793075" y="595525"/>
              <a:ext cx="11350" cy="9725"/>
            </a:xfrm>
            <a:custGeom>
              <a:avLst/>
              <a:gdLst/>
              <a:ahLst/>
              <a:cxnLst/>
              <a:rect l="l" t="t" r="r" b="b"/>
              <a:pathLst>
                <a:path w="454" h="389" extrusionOk="0">
                  <a:moveTo>
                    <a:pt x="262" y="0"/>
                  </a:moveTo>
                  <a:cubicBezTo>
                    <a:pt x="261" y="0"/>
                    <a:pt x="260" y="0"/>
                    <a:pt x="259" y="1"/>
                  </a:cubicBezTo>
                  <a:cubicBezTo>
                    <a:pt x="259" y="1"/>
                    <a:pt x="258" y="1"/>
                    <a:pt x="257" y="1"/>
                  </a:cubicBezTo>
                  <a:cubicBezTo>
                    <a:pt x="86" y="1"/>
                    <a:pt x="1" y="209"/>
                    <a:pt x="121" y="331"/>
                  </a:cubicBezTo>
                  <a:cubicBezTo>
                    <a:pt x="161" y="371"/>
                    <a:pt x="210" y="389"/>
                    <a:pt x="258" y="389"/>
                  </a:cubicBezTo>
                  <a:cubicBezTo>
                    <a:pt x="358" y="389"/>
                    <a:pt x="453" y="311"/>
                    <a:pt x="453" y="195"/>
                  </a:cubicBezTo>
                  <a:cubicBezTo>
                    <a:pt x="453" y="88"/>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8"/>
            <p:cNvSpPr/>
            <p:nvPr/>
          </p:nvSpPr>
          <p:spPr>
            <a:xfrm>
              <a:off x="832825" y="595525"/>
              <a:ext cx="11350" cy="9725"/>
            </a:xfrm>
            <a:custGeom>
              <a:avLst/>
              <a:gdLst/>
              <a:ahLst/>
              <a:cxnLst/>
              <a:rect l="l" t="t" r="r" b="b"/>
              <a:pathLst>
                <a:path w="454" h="389" extrusionOk="0">
                  <a:moveTo>
                    <a:pt x="262" y="0"/>
                  </a:moveTo>
                  <a:cubicBezTo>
                    <a:pt x="261" y="0"/>
                    <a:pt x="260" y="0"/>
                    <a:pt x="259" y="1"/>
                  </a:cubicBezTo>
                  <a:cubicBezTo>
                    <a:pt x="87" y="1"/>
                    <a:pt x="0" y="208"/>
                    <a:pt x="122" y="331"/>
                  </a:cubicBezTo>
                  <a:cubicBezTo>
                    <a:pt x="161" y="371"/>
                    <a:pt x="210" y="389"/>
                    <a:pt x="258" y="389"/>
                  </a:cubicBezTo>
                  <a:cubicBezTo>
                    <a:pt x="358" y="389"/>
                    <a:pt x="453" y="311"/>
                    <a:pt x="453" y="195"/>
                  </a:cubicBezTo>
                  <a:cubicBezTo>
                    <a:pt x="453" y="88"/>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8"/>
            <p:cNvSpPr/>
            <p:nvPr/>
          </p:nvSpPr>
          <p:spPr>
            <a:xfrm>
              <a:off x="872575" y="595525"/>
              <a:ext cx="11350" cy="9725"/>
            </a:xfrm>
            <a:custGeom>
              <a:avLst/>
              <a:gdLst/>
              <a:ahLst/>
              <a:cxnLst/>
              <a:rect l="l" t="t" r="r" b="b"/>
              <a:pathLst>
                <a:path w="454" h="389" extrusionOk="0">
                  <a:moveTo>
                    <a:pt x="262" y="0"/>
                  </a:moveTo>
                  <a:cubicBezTo>
                    <a:pt x="261" y="0"/>
                    <a:pt x="260" y="0"/>
                    <a:pt x="260" y="1"/>
                  </a:cubicBezTo>
                  <a:cubicBezTo>
                    <a:pt x="85" y="1"/>
                    <a:pt x="0" y="210"/>
                    <a:pt x="123" y="331"/>
                  </a:cubicBezTo>
                  <a:cubicBezTo>
                    <a:pt x="162" y="371"/>
                    <a:pt x="211" y="389"/>
                    <a:pt x="259" y="389"/>
                  </a:cubicBezTo>
                  <a:cubicBezTo>
                    <a:pt x="358" y="389"/>
                    <a:pt x="454" y="311"/>
                    <a:pt x="454" y="195"/>
                  </a:cubicBezTo>
                  <a:cubicBezTo>
                    <a:pt x="454" y="88"/>
                    <a:pt x="367"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8"/>
            <p:cNvSpPr/>
            <p:nvPr/>
          </p:nvSpPr>
          <p:spPr>
            <a:xfrm>
              <a:off x="912325" y="5955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1"/>
                    <a:pt x="454" y="195"/>
                  </a:cubicBezTo>
                  <a:cubicBezTo>
                    <a:pt x="454" y="87"/>
                    <a:pt x="367" y="1"/>
                    <a:pt x="261" y="1"/>
                  </a:cubicBezTo>
                  <a:cubicBezTo>
                    <a:pt x="261" y="1"/>
                    <a:pt x="260"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8"/>
            <p:cNvSpPr/>
            <p:nvPr/>
          </p:nvSpPr>
          <p:spPr>
            <a:xfrm>
              <a:off x="952100" y="595525"/>
              <a:ext cx="11325" cy="9725"/>
            </a:xfrm>
            <a:custGeom>
              <a:avLst/>
              <a:gdLst/>
              <a:ahLst/>
              <a:cxnLst/>
              <a:rect l="l" t="t" r="r" b="b"/>
              <a:pathLst>
                <a:path w="453" h="389" extrusionOk="0">
                  <a:moveTo>
                    <a:pt x="262" y="0"/>
                  </a:moveTo>
                  <a:cubicBezTo>
                    <a:pt x="261" y="0"/>
                    <a:pt x="260" y="0"/>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8"/>
            <p:cNvSpPr/>
            <p:nvPr/>
          </p:nvSpPr>
          <p:spPr>
            <a:xfrm>
              <a:off x="991825" y="5955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1"/>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8"/>
            <p:cNvSpPr/>
            <p:nvPr/>
          </p:nvSpPr>
          <p:spPr>
            <a:xfrm>
              <a:off x="1031600" y="595525"/>
              <a:ext cx="11375" cy="9725"/>
            </a:xfrm>
            <a:custGeom>
              <a:avLst/>
              <a:gdLst/>
              <a:ahLst/>
              <a:cxnLst/>
              <a:rect l="l" t="t" r="r" b="b"/>
              <a:pathLst>
                <a:path w="455" h="389" extrusionOk="0">
                  <a:moveTo>
                    <a:pt x="263" y="0"/>
                  </a:moveTo>
                  <a:cubicBezTo>
                    <a:pt x="262" y="0"/>
                    <a:pt x="262" y="0"/>
                    <a:pt x="261" y="1"/>
                  </a:cubicBezTo>
                  <a:cubicBezTo>
                    <a:pt x="260" y="1"/>
                    <a:pt x="259" y="1"/>
                    <a:pt x="259" y="1"/>
                  </a:cubicBezTo>
                  <a:cubicBezTo>
                    <a:pt x="87" y="1"/>
                    <a:pt x="0" y="209"/>
                    <a:pt x="123" y="331"/>
                  </a:cubicBezTo>
                  <a:cubicBezTo>
                    <a:pt x="162" y="371"/>
                    <a:pt x="211" y="389"/>
                    <a:pt x="259" y="389"/>
                  </a:cubicBezTo>
                  <a:cubicBezTo>
                    <a:pt x="358" y="389"/>
                    <a:pt x="454" y="311"/>
                    <a:pt x="455" y="195"/>
                  </a:cubicBezTo>
                  <a:cubicBezTo>
                    <a:pt x="455" y="88"/>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8"/>
            <p:cNvSpPr/>
            <p:nvPr/>
          </p:nvSpPr>
          <p:spPr>
            <a:xfrm>
              <a:off x="1071350" y="595525"/>
              <a:ext cx="11350" cy="9725"/>
            </a:xfrm>
            <a:custGeom>
              <a:avLst/>
              <a:gdLst/>
              <a:ahLst/>
              <a:cxnLst/>
              <a:rect l="l" t="t" r="r" b="b"/>
              <a:pathLst>
                <a:path w="454" h="389" extrusionOk="0">
                  <a:moveTo>
                    <a:pt x="262" y="0"/>
                  </a:moveTo>
                  <a:cubicBezTo>
                    <a:pt x="261" y="0"/>
                    <a:pt x="260" y="0"/>
                    <a:pt x="259" y="1"/>
                  </a:cubicBezTo>
                  <a:cubicBezTo>
                    <a:pt x="86" y="1"/>
                    <a:pt x="0" y="208"/>
                    <a:pt x="123" y="331"/>
                  </a:cubicBezTo>
                  <a:cubicBezTo>
                    <a:pt x="162" y="371"/>
                    <a:pt x="211" y="389"/>
                    <a:pt x="258" y="389"/>
                  </a:cubicBezTo>
                  <a:cubicBezTo>
                    <a:pt x="358" y="389"/>
                    <a:pt x="453" y="311"/>
                    <a:pt x="453" y="195"/>
                  </a:cubicBezTo>
                  <a:cubicBezTo>
                    <a:pt x="453" y="88"/>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8"/>
            <p:cNvSpPr/>
            <p:nvPr/>
          </p:nvSpPr>
          <p:spPr>
            <a:xfrm>
              <a:off x="594250" y="5614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8"/>
            <p:cNvSpPr/>
            <p:nvPr/>
          </p:nvSpPr>
          <p:spPr>
            <a:xfrm>
              <a:off x="634025" y="56142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8"/>
            <p:cNvSpPr/>
            <p:nvPr/>
          </p:nvSpPr>
          <p:spPr>
            <a:xfrm>
              <a:off x="673775" y="5614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8"/>
            <p:cNvSpPr/>
            <p:nvPr/>
          </p:nvSpPr>
          <p:spPr>
            <a:xfrm>
              <a:off x="713525" y="561425"/>
              <a:ext cx="11400" cy="9725"/>
            </a:xfrm>
            <a:custGeom>
              <a:avLst/>
              <a:gdLst/>
              <a:ahLst/>
              <a:cxnLst/>
              <a:rect l="l" t="t" r="r" b="b"/>
              <a:pathLst>
                <a:path w="456" h="389" extrusionOk="0">
                  <a:moveTo>
                    <a:pt x="261" y="0"/>
                  </a:moveTo>
                  <a:cubicBezTo>
                    <a:pt x="88" y="0"/>
                    <a:pt x="0" y="208"/>
                    <a:pt x="123" y="331"/>
                  </a:cubicBezTo>
                  <a:cubicBezTo>
                    <a:pt x="163" y="371"/>
                    <a:pt x="212" y="388"/>
                    <a:pt x="260" y="388"/>
                  </a:cubicBezTo>
                  <a:cubicBezTo>
                    <a:pt x="360"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8"/>
            <p:cNvSpPr/>
            <p:nvPr/>
          </p:nvSpPr>
          <p:spPr>
            <a:xfrm>
              <a:off x="753300" y="5614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8"/>
            <p:cNvSpPr/>
            <p:nvPr/>
          </p:nvSpPr>
          <p:spPr>
            <a:xfrm>
              <a:off x="793075" y="561425"/>
              <a:ext cx="11350" cy="9725"/>
            </a:xfrm>
            <a:custGeom>
              <a:avLst/>
              <a:gdLst/>
              <a:ahLst/>
              <a:cxnLst/>
              <a:rect l="l" t="t" r="r" b="b"/>
              <a:pathLst>
                <a:path w="454" h="389" extrusionOk="0">
                  <a:moveTo>
                    <a:pt x="259" y="0"/>
                  </a:moveTo>
                  <a:cubicBezTo>
                    <a:pt x="87" y="0"/>
                    <a:pt x="0" y="208"/>
                    <a:pt x="121" y="331"/>
                  </a:cubicBezTo>
                  <a:cubicBezTo>
                    <a:pt x="161" y="371"/>
                    <a:pt x="210" y="388"/>
                    <a:pt x="258" y="388"/>
                  </a:cubicBezTo>
                  <a:cubicBezTo>
                    <a:pt x="358" y="388"/>
                    <a:pt x="453" y="311"/>
                    <a:pt x="453" y="194"/>
                  </a:cubicBezTo>
                  <a:cubicBezTo>
                    <a:pt x="453" y="87"/>
                    <a:pt x="365"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8"/>
            <p:cNvSpPr/>
            <p:nvPr/>
          </p:nvSpPr>
          <p:spPr>
            <a:xfrm>
              <a:off x="832825" y="5614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8"/>
            <p:cNvSpPr/>
            <p:nvPr/>
          </p:nvSpPr>
          <p:spPr>
            <a:xfrm>
              <a:off x="872575" y="561425"/>
              <a:ext cx="11350" cy="9725"/>
            </a:xfrm>
            <a:custGeom>
              <a:avLst/>
              <a:gdLst/>
              <a:ahLst/>
              <a:cxnLst/>
              <a:rect l="l" t="t" r="r" b="b"/>
              <a:pathLst>
                <a:path w="454" h="389" extrusionOk="0">
                  <a:moveTo>
                    <a:pt x="260" y="0"/>
                  </a:moveTo>
                  <a:cubicBezTo>
                    <a:pt x="85" y="0"/>
                    <a:pt x="0" y="209"/>
                    <a:pt x="123" y="332"/>
                  </a:cubicBezTo>
                  <a:cubicBezTo>
                    <a:pt x="163" y="371"/>
                    <a:pt x="211" y="389"/>
                    <a:pt x="259" y="389"/>
                  </a:cubicBezTo>
                  <a:cubicBezTo>
                    <a:pt x="358" y="389"/>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8"/>
            <p:cNvSpPr/>
            <p:nvPr/>
          </p:nvSpPr>
          <p:spPr>
            <a:xfrm>
              <a:off x="912325" y="561425"/>
              <a:ext cx="11350" cy="9725"/>
            </a:xfrm>
            <a:custGeom>
              <a:avLst/>
              <a:gdLst/>
              <a:ahLst/>
              <a:cxnLst/>
              <a:rect l="l" t="t" r="r" b="b"/>
              <a:pathLst>
                <a:path w="454" h="389" extrusionOk="0">
                  <a:moveTo>
                    <a:pt x="259" y="0"/>
                  </a:moveTo>
                  <a:cubicBezTo>
                    <a:pt x="86" y="0"/>
                    <a:pt x="1" y="210"/>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8"/>
            <p:cNvSpPr/>
            <p:nvPr/>
          </p:nvSpPr>
          <p:spPr>
            <a:xfrm>
              <a:off x="952075" y="561425"/>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8"/>
            <p:cNvSpPr/>
            <p:nvPr/>
          </p:nvSpPr>
          <p:spPr>
            <a:xfrm>
              <a:off x="991825" y="5614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8"/>
            <p:cNvSpPr/>
            <p:nvPr/>
          </p:nvSpPr>
          <p:spPr>
            <a:xfrm>
              <a:off x="673775" y="5273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3"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8"/>
            <p:cNvSpPr/>
            <p:nvPr/>
          </p:nvSpPr>
          <p:spPr>
            <a:xfrm>
              <a:off x="713525" y="527300"/>
              <a:ext cx="11400" cy="9750"/>
            </a:xfrm>
            <a:custGeom>
              <a:avLst/>
              <a:gdLst/>
              <a:ahLst/>
              <a:cxnLst/>
              <a:rect l="l" t="t" r="r" b="b"/>
              <a:pathLst>
                <a:path w="456" h="390" extrusionOk="0">
                  <a:moveTo>
                    <a:pt x="261" y="1"/>
                  </a:moveTo>
                  <a:cubicBezTo>
                    <a:pt x="88" y="1"/>
                    <a:pt x="0" y="209"/>
                    <a:pt x="123" y="331"/>
                  </a:cubicBezTo>
                  <a:cubicBezTo>
                    <a:pt x="163" y="371"/>
                    <a:pt x="212" y="389"/>
                    <a:pt x="260" y="389"/>
                  </a:cubicBezTo>
                  <a:cubicBezTo>
                    <a:pt x="360"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8"/>
            <p:cNvSpPr/>
            <p:nvPr/>
          </p:nvSpPr>
          <p:spPr>
            <a:xfrm>
              <a:off x="753300" y="5273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8"/>
            <p:cNvSpPr/>
            <p:nvPr/>
          </p:nvSpPr>
          <p:spPr>
            <a:xfrm>
              <a:off x="793075" y="527300"/>
              <a:ext cx="11350" cy="9750"/>
            </a:xfrm>
            <a:custGeom>
              <a:avLst/>
              <a:gdLst/>
              <a:ahLst/>
              <a:cxnLst/>
              <a:rect l="l" t="t" r="r" b="b"/>
              <a:pathLst>
                <a:path w="454" h="390" extrusionOk="0">
                  <a:moveTo>
                    <a:pt x="259" y="1"/>
                  </a:moveTo>
                  <a:cubicBezTo>
                    <a:pt x="87" y="1"/>
                    <a:pt x="0" y="209"/>
                    <a:pt x="121" y="331"/>
                  </a:cubicBezTo>
                  <a:cubicBezTo>
                    <a:pt x="161" y="371"/>
                    <a:pt x="210" y="389"/>
                    <a:pt x="258" y="389"/>
                  </a:cubicBezTo>
                  <a:cubicBezTo>
                    <a:pt x="358" y="389"/>
                    <a:pt x="453" y="312"/>
                    <a:pt x="453" y="195"/>
                  </a:cubicBezTo>
                  <a:cubicBezTo>
                    <a:pt x="453" y="87"/>
                    <a:pt x="365"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8"/>
            <p:cNvSpPr/>
            <p:nvPr/>
          </p:nvSpPr>
          <p:spPr>
            <a:xfrm>
              <a:off x="832825" y="5273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6"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8"/>
            <p:cNvSpPr/>
            <p:nvPr/>
          </p:nvSpPr>
          <p:spPr>
            <a:xfrm>
              <a:off x="872575" y="527300"/>
              <a:ext cx="11350" cy="9750"/>
            </a:xfrm>
            <a:custGeom>
              <a:avLst/>
              <a:gdLst/>
              <a:ahLst/>
              <a:cxnLst/>
              <a:rect l="l" t="t" r="r" b="b"/>
              <a:pathLst>
                <a:path w="454" h="390" extrusionOk="0">
                  <a:moveTo>
                    <a:pt x="260" y="1"/>
                  </a:moveTo>
                  <a:cubicBezTo>
                    <a:pt x="85" y="1"/>
                    <a:pt x="0" y="210"/>
                    <a:pt x="123" y="333"/>
                  </a:cubicBezTo>
                  <a:cubicBezTo>
                    <a:pt x="163" y="372"/>
                    <a:pt x="211" y="390"/>
                    <a:pt x="259" y="390"/>
                  </a:cubicBezTo>
                  <a:cubicBezTo>
                    <a:pt x="358" y="390"/>
                    <a:pt x="454" y="312"/>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8"/>
            <p:cNvSpPr/>
            <p:nvPr/>
          </p:nvSpPr>
          <p:spPr>
            <a:xfrm>
              <a:off x="912325" y="527300"/>
              <a:ext cx="11350" cy="9750"/>
            </a:xfrm>
            <a:custGeom>
              <a:avLst/>
              <a:gdLst/>
              <a:ahLst/>
              <a:cxnLst/>
              <a:rect l="l" t="t" r="r" b="b"/>
              <a:pathLst>
                <a:path w="454" h="390" extrusionOk="0">
                  <a:moveTo>
                    <a:pt x="261" y="1"/>
                  </a:moveTo>
                  <a:cubicBezTo>
                    <a:pt x="87" y="1"/>
                    <a:pt x="1" y="210"/>
                    <a:pt x="122" y="333"/>
                  </a:cubicBezTo>
                  <a:cubicBezTo>
                    <a:pt x="161" y="372"/>
                    <a:pt x="210" y="390"/>
                    <a:pt x="258" y="390"/>
                  </a:cubicBezTo>
                  <a:cubicBezTo>
                    <a:pt x="358" y="390"/>
                    <a:pt x="454" y="312"/>
                    <a:pt x="454" y="195"/>
                  </a:cubicBezTo>
                  <a:cubicBezTo>
                    <a:pt x="454"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8"/>
            <p:cNvSpPr/>
            <p:nvPr/>
          </p:nvSpPr>
          <p:spPr>
            <a:xfrm>
              <a:off x="594250" y="1584550"/>
              <a:ext cx="11400" cy="9725"/>
            </a:xfrm>
            <a:custGeom>
              <a:avLst/>
              <a:gdLst/>
              <a:ahLst/>
              <a:cxnLst/>
              <a:rect l="l" t="t" r="r" b="b"/>
              <a:pathLst>
                <a:path w="456" h="389" extrusionOk="0">
                  <a:moveTo>
                    <a:pt x="262" y="0"/>
                  </a:moveTo>
                  <a:cubicBezTo>
                    <a:pt x="87" y="0"/>
                    <a:pt x="1" y="209"/>
                    <a:pt x="124" y="330"/>
                  </a:cubicBezTo>
                  <a:cubicBezTo>
                    <a:pt x="164" y="370"/>
                    <a:pt x="212" y="388"/>
                    <a:pt x="260" y="388"/>
                  </a:cubicBezTo>
                  <a:cubicBezTo>
                    <a:pt x="360" y="388"/>
                    <a:pt x="456" y="311"/>
                    <a:pt x="456" y="194"/>
                  </a:cubicBezTo>
                  <a:cubicBezTo>
                    <a:pt x="454" y="86"/>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8"/>
            <p:cNvSpPr/>
            <p:nvPr/>
          </p:nvSpPr>
          <p:spPr>
            <a:xfrm>
              <a:off x="634025" y="15845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3" y="86"/>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8"/>
            <p:cNvSpPr/>
            <p:nvPr/>
          </p:nvSpPr>
          <p:spPr>
            <a:xfrm>
              <a:off x="673775" y="1584550"/>
              <a:ext cx="11375" cy="9725"/>
            </a:xfrm>
            <a:custGeom>
              <a:avLst/>
              <a:gdLst/>
              <a:ahLst/>
              <a:cxnLst/>
              <a:rect l="l" t="t" r="r" b="b"/>
              <a:pathLst>
                <a:path w="455" h="389" extrusionOk="0">
                  <a:moveTo>
                    <a:pt x="261" y="0"/>
                  </a:moveTo>
                  <a:cubicBezTo>
                    <a:pt x="88" y="0"/>
                    <a:pt x="0" y="209"/>
                    <a:pt x="123" y="330"/>
                  </a:cubicBezTo>
                  <a:cubicBezTo>
                    <a:pt x="163" y="370"/>
                    <a:pt x="212" y="388"/>
                    <a:pt x="260" y="388"/>
                  </a:cubicBezTo>
                  <a:cubicBezTo>
                    <a:pt x="359" y="388"/>
                    <a:pt x="455" y="311"/>
                    <a:pt x="455" y="194"/>
                  </a:cubicBezTo>
                  <a:cubicBezTo>
                    <a:pt x="453" y="86"/>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8"/>
            <p:cNvSpPr/>
            <p:nvPr/>
          </p:nvSpPr>
          <p:spPr>
            <a:xfrm>
              <a:off x="713525" y="1584550"/>
              <a:ext cx="11400" cy="9725"/>
            </a:xfrm>
            <a:custGeom>
              <a:avLst/>
              <a:gdLst/>
              <a:ahLst/>
              <a:cxnLst/>
              <a:rect l="l" t="t" r="r" b="b"/>
              <a:pathLst>
                <a:path w="456" h="389" extrusionOk="0">
                  <a:moveTo>
                    <a:pt x="261" y="0"/>
                  </a:moveTo>
                  <a:cubicBezTo>
                    <a:pt x="88" y="0"/>
                    <a:pt x="0" y="208"/>
                    <a:pt x="123" y="330"/>
                  </a:cubicBezTo>
                  <a:cubicBezTo>
                    <a:pt x="163" y="370"/>
                    <a:pt x="212" y="388"/>
                    <a:pt x="260" y="388"/>
                  </a:cubicBezTo>
                  <a:cubicBezTo>
                    <a:pt x="360" y="388"/>
                    <a:pt x="455" y="311"/>
                    <a:pt x="455" y="194"/>
                  </a:cubicBezTo>
                  <a:cubicBezTo>
                    <a:pt x="455" y="86"/>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8"/>
            <p:cNvSpPr/>
            <p:nvPr/>
          </p:nvSpPr>
          <p:spPr>
            <a:xfrm>
              <a:off x="753300" y="1584550"/>
              <a:ext cx="11375" cy="9725"/>
            </a:xfrm>
            <a:custGeom>
              <a:avLst/>
              <a:gdLst/>
              <a:ahLst/>
              <a:cxnLst/>
              <a:rect l="l" t="t" r="r" b="b"/>
              <a:pathLst>
                <a:path w="455" h="389" extrusionOk="0">
                  <a:moveTo>
                    <a:pt x="260" y="0"/>
                  </a:moveTo>
                  <a:cubicBezTo>
                    <a:pt x="87" y="0"/>
                    <a:pt x="1" y="209"/>
                    <a:pt x="122" y="330"/>
                  </a:cubicBezTo>
                  <a:cubicBezTo>
                    <a:pt x="162" y="370"/>
                    <a:pt x="211" y="388"/>
                    <a:pt x="259" y="388"/>
                  </a:cubicBezTo>
                  <a:cubicBezTo>
                    <a:pt x="359" y="388"/>
                    <a:pt x="454" y="311"/>
                    <a:pt x="454" y="194"/>
                  </a:cubicBezTo>
                  <a:cubicBezTo>
                    <a:pt x="454" y="86"/>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8"/>
            <p:cNvSpPr/>
            <p:nvPr/>
          </p:nvSpPr>
          <p:spPr>
            <a:xfrm>
              <a:off x="793075" y="1584550"/>
              <a:ext cx="11350" cy="9725"/>
            </a:xfrm>
            <a:custGeom>
              <a:avLst/>
              <a:gdLst/>
              <a:ahLst/>
              <a:cxnLst/>
              <a:rect l="l" t="t" r="r" b="b"/>
              <a:pathLst>
                <a:path w="454" h="389" extrusionOk="0">
                  <a:moveTo>
                    <a:pt x="259" y="0"/>
                  </a:moveTo>
                  <a:cubicBezTo>
                    <a:pt x="87" y="0"/>
                    <a:pt x="0" y="208"/>
                    <a:pt x="121" y="330"/>
                  </a:cubicBezTo>
                  <a:cubicBezTo>
                    <a:pt x="161" y="370"/>
                    <a:pt x="210" y="388"/>
                    <a:pt x="258" y="388"/>
                  </a:cubicBezTo>
                  <a:cubicBezTo>
                    <a:pt x="358" y="388"/>
                    <a:pt x="453" y="311"/>
                    <a:pt x="453" y="194"/>
                  </a:cubicBezTo>
                  <a:cubicBezTo>
                    <a:pt x="453" y="86"/>
                    <a:pt x="365"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8"/>
            <p:cNvSpPr/>
            <p:nvPr/>
          </p:nvSpPr>
          <p:spPr>
            <a:xfrm>
              <a:off x="832825" y="1584550"/>
              <a:ext cx="11350" cy="9725"/>
            </a:xfrm>
            <a:custGeom>
              <a:avLst/>
              <a:gdLst/>
              <a:ahLst/>
              <a:cxnLst/>
              <a:rect l="l" t="t" r="r" b="b"/>
              <a:pathLst>
                <a:path w="454" h="389" extrusionOk="0">
                  <a:moveTo>
                    <a:pt x="259" y="0"/>
                  </a:moveTo>
                  <a:cubicBezTo>
                    <a:pt x="87" y="0"/>
                    <a:pt x="0" y="209"/>
                    <a:pt x="122" y="330"/>
                  </a:cubicBezTo>
                  <a:cubicBezTo>
                    <a:pt x="161" y="370"/>
                    <a:pt x="210" y="388"/>
                    <a:pt x="258" y="388"/>
                  </a:cubicBezTo>
                  <a:cubicBezTo>
                    <a:pt x="358" y="388"/>
                    <a:pt x="453" y="311"/>
                    <a:pt x="453" y="194"/>
                  </a:cubicBezTo>
                  <a:cubicBezTo>
                    <a:pt x="453" y="86"/>
                    <a:pt x="366"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8"/>
            <p:cNvSpPr/>
            <p:nvPr/>
          </p:nvSpPr>
          <p:spPr>
            <a:xfrm>
              <a:off x="872575" y="1584550"/>
              <a:ext cx="11350" cy="9725"/>
            </a:xfrm>
            <a:custGeom>
              <a:avLst/>
              <a:gdLst/>
              <a:ahLst/>
              <a:cxnLst/>
              <a:rect l="l" t="t" r="r" b="b"/>
              <a:pathLst>
                <a:path w="454" h="389" extrusionOk="0">
                  <a:moveTo>
                    <a:pt x="260" y="0"/>
                  </a:moveTo>
                  <a:cubicBezTo>
                    <a:pt x="87" y="0"/>
                    <a:pt x="0" y="208"/>
                    <a:pt x="122" y="330"/>
                  </a:cubicBezTo>
                  <a:cubicBezTo>
                    <a:pt x="161" y="370"/>
                    <a:pt x="210" y="388"/>
                    <a:pt x="258" y="388"/>
                  </a:cubicBezTo>
                  <a:cubicBezTo>
                    <a:pt x="358" y="388"/>
                    <a:pt x="454" y="311"/>
                    <a:pt x="454" y="194"/>
                  </a:cubicBezTo>
                  <a:cubicBezTo>
                    <a:pt x="454" y="86"/>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8"/>
            <p:cNvSpPr/>
            <p:nvPr/>
          </p:nvSpPr>
          <p:spPr>
            <a:xfrm>
              <a:off x="912325" y="1584550"/>
              <a:ext cx="11350" cy="9725"/>
            </a:xfrm>
            <a:custGeom>
              <a:avLst/>
              <a:gdLst/>
              <a:ahLst/>
              <a:cxnLst/>
              <a:rect l="l" t="t" r="r" b="b"/>
              <a:pathLst>
                <a:path w="454" h="389" extrusionOk="0">
                  <a:moveTo>
                    <a:pt x="260" y="0"/>
                  </a:moveTo>
                  <a:cubicBezTo>
                    <a:pt x="87" y="0"/>
                    <a:pt x="1" y="209"/>
                    <a:pt x="123" y="330"/>
                  </a:cubicBezTo>
                  <a:cubicBezTo>
                    <a:pt x="163" y="370"/>
                    <a:pt x="211" y="388"/>
                    <a:pt x="259" y="388"/>
                  </a:cubicBezTo>
                  <a:cubicBezTo>
                    <a:pt x="358" y="388"/>
                    <a:pt x="454" y="311"/>
                    <a:pt x="454" y="194"/>
                  </a:cubicBezTo>
                  <a:cubicBezTo>
                    <a:pt x="454" y="86"/>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8"/>
            <p:cNvSpPr/>
            <p:nvPr/>
          </p:nvSpPr>
          <p:spPr>
            <a:xfrm>
              <a:off x="952075" y="1584550"/>
              <a:ext cx="11350" cy="9725"/>
            </a:xfrm>
            <a:custGeom>
              <a:avLst/>
              <a:gdLst/>
              <a:ahLst/>
              <a:cxnLst/>
              <a:rect l="l" t="t" r="r" b="b"/>
              <a:pathLst>
                <a:path w="454" h="389" extrusionOk="0">
                  <a:moveTo>
                    <a:pt x="260" y="0"/>
                  </a:moveTo>
                  <a:cubicBezTo>
                    <a:pt x="87" y="0"/>
                    <a:pt x="1" y="208"/>
                    <a:pt x="122" y="330"/>
                  </a:cubicBezTo>
                  <a:cubicBezTo>
                    <a:pt x="162" y="370"/>
                    <a:pt x="211" y="388"/>
                    <a:pt x="259" y="388"/>
                  </a:cubicBezTo>
                  <a:cubicBezTo>
                    <a:pt x="358" y="388"/>
                    <a:pt x="454" y="311"/>
                    <a:pt x="454" y="194"/>
                  </a:cubicBezTo>
                  <a:cubicBezTo>
                    <a:pt x="454" y="86"/>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8"/>
            <p:cNvSpPr/>
            <p:nvPr/>
          </p:nvSpPr>
          <p:spPr>
            <a:xfrm>
              <a:off x="991825" y="1584550"/>
              <a:ext cx="11350" cy="9725"/>
            </a:xfrm>
            <a:custGeom>
              <a:avLst/>
              <a:gdLst/>
              <a:ahLst/>
              <a:cxnLst/>
              <a:rect l="l" t="t" r="r" b="b"/>
              <a:pathLst>
                <a:path w="454" h="389" extrusionOk="0">
                  <a:moveTo>
                    <a:pt x="260" y="0"/>
                  </a:moveTo>
                  <a:cubicBezTo>
                    <a:pt x="87" y="0"/>
                    <a:pt x="1" y="209"/>
                    <a:pt x="124" y="330"/>
                  </a:cubicBezTo>
                  <a:cubicBezTo>
                    <a:pt x="163" y="370"/>
                    <a:pt x="211" y="388"/>
                    <a:pt x="259" y="388"/>
                  </a:cubicBezTo>
                  <a:cubicBezTo>
                    <a:pt x="359" y="388"/>
                    <a:pt x="454" y="311"/>
                    <a:pt x="454" y="194"/>
                  </a:cubicBezTo>
                  <a:cubicBezTo>
                    <a:pt x="454" y="86"/>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8"/>
            <p:cNvSpPr/>
            <p:nvPr/>
          </p:nvSpPr>
          <p:spPr>
            <a:xfrm>
              <a:off x="514750" y="1550425"/>
              <a:ext cx="11350" cy="9725"/>
            </a:xfrm>
            <a:custGeom>
              <a:avLst/>
              <a:gdLst/>
              <a:ahLst/>
              <a:cxnLst/>
              <a:rect l="l" t="t" r="r" b="b"/>
              <a:pathLst>
                <a:path w="454" h="389" extrusionOk="0">
                  <a:moveTo>
                    <a:pt x="260" y="1"/>
                  </a:moveTo>
                  <a:cubicBezTo>
                    <a:pt x="87" y="1"/>
                    <a:pt x="1" y="208"/>
                    <a:pt x="123" y="331"/>
                  </a:cubicBezTo>
                  <a:cubicBezTo>
                    <a:pt x="163" y="371"/>
                    <a:pt x="211" y="388"/>
                    <a:pt x="259" y="388"/>
                  </a:cubicBezTo>
                  <a:cubicBezTo>
                    <a:pt x="358" y="388"/>
                    <a:pt x="454" y="312"/>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8"/>
            <p:cNvSpPr/>
            <p:nvPr/>
          </p:nvSpPr>
          <p:spPr>
            <a:xfrm>
              <a:off x="554500" y="1550425"/>
              <a:ext cx="11375" cy="9725"/>
            </a:xfrm>
            <a:custGeom>
              <a:avLst/>
              <a:gdLst/>
              <a:ahLst/>
              <a:cxnLst/>
              <a:rect l="l" t="t" r="r" b="b"/>
              <a:pathLst>
                <a:path w="455" h="389" extrusionOk="0">
                  <a:moveTo>
                    <a:pt x="262" y="1"/>
                  </a:moveTo>
                  <a:cubicBezTo>
                    <a:pt x="87" y="1"/>
                    <a:pt x="1" y="208"/>
                    <a:pt x="124" y="331"/>
                  </a:cubicBezTo>
                  <a:cubicBezTo>
                    <a:pt x="163" y="371"/>
                    <a:pt x="212" y="389"/>
                    <a:pt x="259" y="389"/>
                  </a:cubicBezTo>
                  <a:cubicBezTo>
                    <a:pt x="359" y="389"/>
                    <a:pt x="454" y="312"/>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8"/>
            <p:cNvSpPr/>
            <p:nvPr/>
          </p:nvSpPr>
          <p:spPr>
            <a:xfrm>
              <a:off x="594250" y="15504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2"/>
                    <a:pt x="456" y="195"/>
                  </a:cubicBezTo>
                  <a:cubicBezTo>
                    <a:pt x="456"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8"/>
            <p:cNvSpPr/>
            <p:nvPr/>
          </p:nvSpPr>
          <p:spPr>
            <a:xfrm>
              <a:off x="634025" y="1550425"/>
              <a:ext cx="11375" cy="9725"/>
            </a:xfrm>
            <a:custGeom>
              <a:avLst/>
              <a:gdLst/>
              <a:ahLst/>
              <a:cxnLst/>
              <a:rect l="l" t="t" r="r" b="b"/>
              <a:pathLst>
                <a:path w="455" h="389" extrusionOk="0">
                  <a:moveTo>
                    <a:pt x="261" y="1"/>
                  </a:moveTo>
                  <a:cubicBezTo>
                    <a:pt x="88" y="1"/>
                    <a:pt x="0" y="208"/>
                    <a:pt x="123" y="331"/>
                  </a:cubicBezTo>
                  <a:cubicBezTo>
                    <a:pt x="163" y="371"/>
                    <a:pt x="211" y="389"/>
                    <a:pt x="259" y="389"/>
                  </a:cubicBezTo>
                  <a:cubicBezTo>
                    <a:pt x="359" y="389"/>
                    <a:pt x="454"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8"/>
            <p:cNvSpPr/>
            <p:nvPr/>
          </p:nvSpPr>
          <p:spPr>
            <a:xfrm>
              <a:off x="673775" y="15504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8"/>
            <p:cNvSpPr/>
            <p:nvPr/>
          </p:nvSpPr>
          <p:spPr>
            <a:xfrm>
              <a:off x="673775" y="16186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8"/>
            <p:cNvSpPr/>
            <p:nvPr/>
          </p:nvSpPr>
          <p:spPr>
            <a:xfrm>
              <a:off x="713525" y="16186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1"/>
                  </a:cubicBezTo>
                  <a:cubicBezTo>
                    <a:pt x="163" y="371"/>
                    <a:pt x="212" y="388"/>
                    <a:pt x="260" y="388"/>
                  </a:cubicBezTo>
                  <a:cubicBezTo>
                    <a:pt x="360" y="388"/>
                    <a:pt x="455" y="311"/>
                    <a:pt x="455" y="194"/>
                  </a:cubicBezTo>
                  <a:cubicBezTo>
                    <a:pt x="455" y="88"/>
                    <a:pt x="369"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8"/>
            <p:cNvSpPr/>
            <p:nvPr/>
          </p:nvSpPr>
          <p:spPr>
            <a:xfrm>
              <a:off x="753300" y="1618650"/>
              <a:ext cx="11375" cy="9725"/>
            </a:xfrm>
            <a:custGeom>
              <a:avLst/>
              <a:gdLst/>
              <a:ahLst/>
              <a:cxnLst/>
              <a:rect l="l" t="t" r="r" b="b"/>
              <a:pathLst>
                <a:path w="455" h="389" extrusionOk="0">
                  <a:moveTo>
                    <a:pt x="260" y="0"/>
                  </a:moveTo>
                  <a:cubicBezTo>
                    <a:pt x="87" y="0"/>
                    <a:pt x="1" y="208"/>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8"/>
            <p:cNvSpPr/>
            <p:nvPr/>
          </p:nvSpPr>
          <p:spPr>
            <a:xfrm>
              <a:off x="793075" y="16186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1"/>
                  </a:cubicBezTo>
                  <a:cubicBezTo>
                    <a:pt x="161" y="371"/>
                    <a:pt x="210" y="388"/>
                    <a:pt x="258" y="388"/>
                  </a:cubicBezTo>
                  <a:cubicBezTo>
                    <a:pt x="358" y="388"/>
                    <a:pt x="453" y="311"/>
                    <a:pt x="453" y="194"/>
                  </a:cubicBezTo>
                  <a:cubicBezTo>
                    <a:pt x="453" y="88"/>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8"/>
            <p:cNvSpPr/>
            <p:nvPr/>
          </p:nvSpPr>
          <p:spPr>
            <a:xfrm>
              <a:off x="832825" y="1618650"/>
              <a:ext cx="11350" cy="9725"/>
            </a:xfrm>
            <a:custGeom>
              <a:avLst/>
              <a:gdLst/>
              <a:ahLst/>
              <a:cxnLst/>
              <a:rect l="l" t="t" r="r" b="b"/>
              <a:pathLst>
                <a:path w="454" h="389" extrusionOk="0">
                  <a:moveTo>
                    <a:pt x="259" y="0"/>
                  </a:moveTo>
                  <a:cubicBezTo>
                    <a:pt x="87" y="0"/>
                    <a:pt x="0" y="208"/>
                    <a:pt x="122" y="331"/>
                  </a:cubicBezTo>
                  <a:cubicBezTo>
                    <a:pt x="161" y="371"/>
                    <a:pt x="210" y="388"/>
                    <a:pt x="258" y="388"/>
                  </a:cubicBezTo>
                  <a:cubicBezTo>
                    <a:pt x="358" y="388"/>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8"/>
            <p:cNvSpPr/>
            <p:nvPr/>
          </p:nvSpPr>
          <p:spPr>
            <a:xfrm>
              <a:off x="872575" y="16186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8"/>
            <p:cNvSpPr/>
            <p:nvPr/>
          </p:nvSpPr>
          <p:spPr>
            <a:xfrm>
              <a:off x="912325" y="1618650"/>
              <a:ext cx="11350" cy="9725"/>
            </a:xfrm>
            <a:custGeom>
              <a:avLst/>
              <a:gdLst/>
              <a:ahLst/>
              <a:cxnLst/>
              <a:rect l="l" t="t" r="r" b="b"/>
              <a:pathLst>
                <a:path w="454" h="389" extrusionOk="0">
                  <a:moveTo>
                    <a:pt x="259" y="0"/>
                  </a:moveTo>
                  <a:cubicBezTo>
                    <a:pt x="86" y="0"/>
                    <a:pt x="1" y="208"/>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8"/>
            <p:cNvSpPr/>
            <p:nvPr/>
          </p:nvSpPr>
          <p:spPr>
            <a:xfrm>
              <a:off x="713525" y="15504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8"/>
            <p:cNvSpPr/>
            <p:nvPr/>
          </p:nvSpPr>
          <p:spPr>
            <a:xfrm>
              <a:off x="753300" y="1550425"/>
              <a:ext cx="11375" cy="9725"/>
            </a:xfrm>
            <a:custGeom>
              <a:avLst/>
              <a:gdLst/>
              <a:ahLst/>
              <a:cxnLst/>
              <a:rect l="l" t="t" r="r" b="b"/>
              <a:pathLst>
                <a:path w="455" h="389" extrusionOk="0">
                  <a:moveTo>
                    <a:pt x="260" y="1"/>
                  </a:moveTo>
                  <a:cubicBezTo>
                    <a:pt x="87" y="1"/>
                    <a:pt x="1" y="208"/>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8"/>
            <p:cNvSpPr/>
            <p:nvPr/>
          </p:nvSpPr>
          <p:spPr>
            <a:xfrm>
              <a:off x="793075" y="15504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8"/>
            <p:cNvSpPr/>
            <p:nvPr/>
          </p:nvSpPr>
          <p:spPr>
            <a:xfrm>
              <a:off x="832825" y="1550425"/>
              <a:ext cx="11350" cy="9725"/>
            </a:xfrm>
            <a:custGeom>
              <a:avLst/>
              <a:gdLst/>
              <a:ahLst/>
              <a:cxnLst/>
              <a:rect l="l" t="t" r="r" b="b"/>
              <a:pathLst>
                <a:path w="454" h="389" extrusionOk="0">
                  <a:moveTo>
                    <a:pt x="259" y="1"/>
                  </a:moveTo>
                  <a:cubicBezTo>
                    <a:pt x="87" y="1"/>
                    <a:pt x="0" y="208"/>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8"/>
            <p:cNvSpPr/>
            <p:nvPr/>
          </p:nvSpPr>
          <p:spPr>
            <a:xfrm>
              <a:off x="872575" y="155042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8"/>
            <p:cNvSpPr/>
            <p:nvPr/>
          </p:nvSpPr>
          <p:spPr>
            <a:xfrm>
              <a:off x="912325" y="1550425"/>
              <a:ext cx="11350" cy="9725"/>
            </a:xfrm>
            <a:custGeom>
              <a:avLst/>
              <a:gdLst/>
              <a:ahLst/>
              <a:cxnLst/>
              <a:rect l="l" t="t" r="r" b="b"/>
              <a:pathLst>
                <a:path w="454" h="389" extrusionOk="0">
                  <a:moveTo>
                    <a:pt x="260" y="1"/>
                  </a:moveTo>
                  <a:cubicBezTo>
                    <a:pt x="87" y="1"/>
                    <a:pt x="1" y="208"/>
                    <a:pt x="122" y="331"/>
                  </a:cubicBezTo>
                  <a:cubicBezTo>
                    <a:pt x="162" y="371"/>
                    <a:pt x="211" y="389"/>
                    <a:pt x="258"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8"/>
            <p:cNvSpPr/>
            <p:nvPr/>
          </p:nvSpPr>
          <p:spPr>
            <a:xfrm>
              <a:off x="952075" y="15504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8"/>
            <p:cNvSpPr/>
            <p:nvPr/>
          </p:nvSpPr>
          <p:spPr>
            <a:xfrm>
              <a:off x="991825" y="15504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2"/>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8"/>
            <p:cNvSpPr/>
            <p:nvPr/>
          </p:nvSpPr>
          <p:spPr>
            <a:xfrm>
              <a:off x="1031575" y="15504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59" y="389"/>
                    <a:pt x="455" y="312"/>
                    <a:pt x="456" y="195"/>
                  </a:cubicBezTo>
                  <a:cubicBezTo>
                    <a:pt x="456"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8"/>
            <p:cNvSpPr/>
            <p:nvPr/>
          </p:nvSpPr>
          <p:spPr>
            <a:xfrm>
              <a:off x="1071350" y="1550425"/>
              <a:ext cx="11350" cy="9725"/>
            </a:xfrm>
            <a:custGeom>
              <a:avLst/>
              <a:gdLst/>
              <a:ahLst/>
              <a:cxnLst/>
              <a:rect l="l" t="t" r="r" b="b"/>
              <a:pathLst>
                <a:path w="454" h="389" extrusionOk="0">
                  <a:moveTo>
                    <a:pt x="259" y="1"/>
                  </a:moveTo>
                  <a:cubicBezTo>
                    <a:pt x="86" y="1"/>
                    <a:pt x="0" y="208"/>
                    <a:pt x="123" y="331"/>
                  </a:cubicBezTo>
                  <a:cubicBezTo>
                    <a:pt x="162" y="371"/>
                    <a:pt x="211" y="389"/>
                    <a:pt x="258"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8"/>
            <p:cNvSpPr/>
            <p:nvPr/>
          </p:nvSpPr>
          <p:spPr>
            <a:xfrm>
              <a:off x="127177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8"/>
            <p:cNvSpPr/>
            <p:nvPr/>
          </p:nvSpPr>
          <p:spPr>
            <a:xfrm>
              <a:off x="127177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8"/>
            <p:cNvSpPr/>
            <p:nvPr/>
          </p:nvSpPr>
          <p:spPr>
            <a:xfrm>
              <a:off x="127177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8"/>
            <p:cNvSpPr/>
            <p:nvPr/>
          </p:nvSpPr>
          <p:spPr>
            <a:xfrm>
              <a:off x="1311525" y="1277575"/>
              <a:ext cx="9700" cy="9725"/>
            </a:xfrm>
            <a:custGeom>
              <a:avLst/>
              <a:gdLst/>
              <a:ahLst/>
              <a:cxnLst/>
              <a:rect l="l" t="t" r="r" b="b"/>
              <a:pathLst>
                <a:path w="388" h="389" extrusionOk="0">
                  <a:moveTo>
                    <a:pt x="195" y="1"/>
                  </a:moveTo>
                  <a:cubicBezTo>
                    <a:pt x="87" y="1"/>
                    <a:pt x="0" y="89"/>
                    <a:pt x="0" y="195"/>
                  </a:cubicBezTo>
                  <a:cubicBezTo>
                    <a:pt x="0" y="302"/>
                    <a:pt x="87" y="389"/>
                    <a:pt x="195" y="389"/>
                  </a:cubicBezTo>
                  <a:cubicBezTo>
                    <a:pt x="301" y="389"/>
                    <a:pt x="387" y="302"/>
                    <a:pt x="387" y="195"/>
                  </a:cubicBezTo>
                  <a:cubicBezTo>
                    <a:pt x="387" y="89"/>
                    <a:pt x="301"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8"/>
            <p:cNvSpPr/>
            <p:nvPr/>
          </p:nvSpPr>
          <p:spPr>
            <a:xfrm>
              <a:off x="127177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8"/>
            <p:cNvSpPr/>
            <p:nvPr/>
          </p:nvSpPr>
          <p:spPr>
            <a:xfrm>
              <a:off x="1311525" y="1243475"/>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8"/>
            <p:cNvSpPr/>
            <p:nvPr/>
          </p:nvSpPr>
          <p:spPr>
            <a:xfrm>
              <a:off x="127177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8"/>
            <p:cNvSpPr/>
            <p:nvPr/>
          </p:nvSpPr>
          <p:spPr>
            <a:xfrm>
              <a:off x="1311525" y="1209400"/>
              <a:ext cx="9700" cy="9700"/>
            </a:xfrm>
            <a:custGeom>
              <a:avLst/>
              <a:gdLst/>
              <a:ahLst/>
              <a:cxnLst/>
              <a:rect l="l" t="t" r="r" b="b"/>
              <a:pathLst>
                <a:path w="388" h="388" extrusionOk="0">
                  <a:moveTo>
                    <a:pt x="195" y="1"/>
                  </a:moveTo>
                  <a:cubicBezTo>
                    <a:pt x="87" y="1"/>
                    <a:pt x="0" y="87"/>
                    <a:pt x="0" y="193"/>
                  </a:cubicBezTo>
                  <a:cubicBezTo>
                    <a:pt x="0" y="301"/>
                    <a:pt x="87" y="387"/>
                    <a:pt x="195" y="387"/>
                  </a:cubicBezTo>
                  <a:cubicBezTo>
                    <a:pt x="301" y="387"/>
                    <a:pt x="387" y="301"/>
                    <a:pt x="387" y="193"/>
                  </a:cubicBezTo>
                  <a:cubicBezTo>
                    <a:pt x="387" y="87"/>
                    <a:pt x="301"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8"/>
            <p:cNvSpPr/>
            <p:nvPr/>
          </p:nvSpPr>
          <p:spPr>
            <a:xfrm>
              <a:off x="127177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8"/>
            <p:cNvSpPr/>
            <p:nvPr/>
          </p:nvSpPr>
          <p:spPr>
            <a:xfrm>
              <a:off x="1311525" y="1175300"/>
              <a:ext cx="9700" cy="9675"/>
            </a:xfrm>
            <a:custGeom>
              <a:avLst/>
              <a:gdLst/>
              <a:ahLst/>
              <a:cxnLst/>
              <a:rect l="l" t="t" r="r" b="b"/>
              <a:pathLst>
                <a:path w="388" h="387" extrusionOk="0">
                  <a:moveTo>
                    <a:pt x="195" y="0"/>
                  </a:moveTo>
                  <a:cubicBezTo>
                    <a:pt x="87" y="0"/>
                    <a:pt x="0" y="87"/>
                    <a:pt x="0" y="194"/>
                  </a:cubicBezTo>
                  <a:cubicBezTo>
                    <a:pt x="0" y="301"/>
                    <a:pt x="87" y="387"/>
                    <a:pt x="195" y="387"/>
                  </a:cubicBezTo>
                  <a:cubicBezTo>
                    <a:pt x="301" y="387"/>
                    <a:pt x="387" y="301"/>
                    <a:pt x="387" y="194"/>
                  </a:cubicBezTo>
                  <a:cubicBezTo>
                    <a:pt x="387"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8"/>
            <p:cNvSpPr/>
            <p:nvPr/>
          </p:nvSpPr>
          <p:spPr>
            <a:xfrm>
              <a:off x="1351275"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1" y="387"/>
                    <a:pt x="389" y="301"/>
                    <a:pt x="389" y="194"/>
                  </a:cubicBezTo>
                  <a:cubicBezTo>
                    <a:pt x="389"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8"/>
            <p:cNvSpPr/>
            <p:nvPr/>
          </p:nvSpPr>
          <p:spPr>
            <a:xfrm>
              <a:off x="127177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8"/>
            <p:cNvSpPr/>
            <p:nvPr/>
          </p:nvSpPr>
          <p:spPr>
            <a:xfrm>
              <a:off x="1311525" y="1141200"/>
              <a:ext cx="9700" cy="9675"/>
            </a:xfrm>
            <a:custGeom>
              <a:avLst/>
              <a:gdLst/>
              <a:ahLst/>
              <a:cxnLst/>
              <a:rect l="l" t="t" r="r" b="b"/>
              <a:pathLst>
                <a:path w="388"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8"/>
            <p:cNvSpPr/>
            <p:nvPr/>
          </p:nvSpPr>
          <p:spPr>
            <a:xfrm>
              <a:off x="1351275"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1" y="387"/>
                    <a:pt x="389" y="300"/>
                    <a:pt x="389" y="194"/>
                  </a:cubicBezTo>
                  <a:cubicBezTo>
                    <a:pt x="389"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8"/>
            <p:cNvSpPr/>
            <p:nvPr/>
          </p:nvSpPr>
          <p:spPr>
            <a:xfrm>
              <a:off x="127177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8"/>
            <p:cNvSpPr/>
            <p:nvPr/>
          </p:nvSpPr>
          <p:spPr>
            <a:xfrm>
              <a:off x="1311525" y="11070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8"/>
            <p:cNvSpPr/>
            <p:nvPr/>
          </p:nvSpPr>
          <p:spPr>
            <a:xfrm>
              <a:off x="1351275"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8"/>
            <p:cNvSpPr/>
            <p:nvPr/>
          </p:nvSpPr>
          <p:spPr>
            <a:xfrm>
              <a:off x="127177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8"/>
            <p:cNvSpPr/>
            <p:nvPr/>
          </p:nvSpPr>
          <p:spPr>
            <a:xfrm>
              <a:off x="1311525" y="10729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8"/>
            <p:cNvSpPr/>
            <p:nvPr/>
          </p:nvSpPr>
          <p:spPr>
            <a:xfrm>
              <a:off x="1351275"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8"/>
            <p:cNvSpPr/>
            <p:nvPr/>
          </p:nvSpPr>
          <p:spPr>
            <a:xfrm>
              <a:off x="127177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8"/>
            <p:cNvSpPr/>
            <p:nvPr/>
          </p:nvSpPr>
          <p:spPr>
            <a:xfrm>
              <a:off x="1311525" y="1038875"/>
              <a:ext cx="9700" cy="9725"/>
            </a:xfrm>
            <a:custGeom>
              <a:avLst/>
              <a:gdLst/>
              <a:ahLst/>
              <a:cxnLst/>
              <a:rect l="l" t="t" r="r" b="b"/>
              <a:pathLst>
                <a:path w="388" h="389" extrusionOk="0">
                  <a:moveTo>
                    <a:pt x="195" y="0"/>
                  </a:moveTo>
                  <a:cubicBezTo>
                    <a:pt x="87" y="0"/>
                    <a:pt x="0" y="87"/>
                    <a:pt x="0" y="194"/>
                  </a:cubicBezTo>
                  <a:cubicBezTo>
                    <a:pt x="0" y="301"/>
                    <a:pt x="87" y="388"/>
                    <a:pt x="195" y="388"/>
                  </a:cubicBezTo>
                  <a:cubicBezTo>
                    <a:pt x="301" y="388"/>
                    <a:pt x="387" y="301"/>
                    <a:pt x="387" y="194"/>
                  </a:cubicBezTo>
                  <a:cubicBezTo>
                    <a:pt x="387"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8"/>
            <p:cNvSpPr/>
            <p:nvPr/>
          </p:nvSpPr>
          <p:spPr>
            <a:xfrm>
              <a:off x="1351275"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1" y="388"/>
                    <a:pt x="389" y="301"/>
                    <a:pt x="389" y="194"/>
                  </a:cubicBezTo>
                  <a:cubicBezTo>
                    <a:pt x="389"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8"/>
            <p:cNvSpPr/>
            <p:nvPr/>
          </p:nvSpPr>
          <p:spPr>
            <a:xfrm>
              <a:off x="127177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8"/>
            <p:cNvSpPr/>
            <p:nvPr/>
          </p:nvSpPr>
          <p:spPr>
            <a:xfrm>
              <a:off x="1311525" y="1004775"/>
              <a:ext cx="9700" cy="9725"/>
            </a:xfrm>
            <a:custGeom>
              <a:avLst/>
              <a:gdLst/>
              <a:ahLst/>
              <a:cxnLst/>
              <a:rect l="l" t="t" r="r" b="b"/>
              <a:pathLst>
                <a:path w="388" h="389" extrusionOk="0">
                  <a:moveTo>
                    <a:pt x="195" y="0"/>
                  </a:moveTo>
                  <a:cubicBezTo>
                    <a:pt x="87" y="0"/>
                    <a:pt x="0" y="87"/>
                    <a:pt x="0" y="194"/>
                  </a:cubicBezTo>
                  <a:cubicBezTo>
                    <a:pt x="0" y="300"/>
                    <a:pt x="87" y="388"/>
                    <a:pt x="195" y="388"/>
                  </a:cubicBezTo>
                  <a:cubicBezTo>
                    <a:pt x="301" y="388"/>
                    <a:pt x="387" y="300"/>
                    <a:pt x="387" y="194"/>
                  </a:cubicBezTo>
                  <a:cubicBezTo>
                    <a:pt x="387"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8"/>
            <p:cNvSpPr/>
            <p:nvPr/>
          </p:nvSpPr>
          <p:spPr>
            <a:xfrm>
              <a:off x="1351275"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1" y="388"/>
                    <a:pt x="389" y="300"/>
                    <a:pt x="389" y="194"/>
                  </a:cubicBezTo>
                  <a:cubicBezTo>
                    <a:pt x="389"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8"/>
            <p:cNvSpPr/>
            <p:nvPr/>
          </p:nvSpPr>
          <p:spPr>
            <a:xfrm>
              <a:off x="127177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8"/>
            <p:cNvSpPr/>
            <p:nvPr/>
          </p:nvSpPr>
          <p:spPr>
            <a:xfrm>
              <a:off x="1311525" y="970650"/>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8"/>
            <p:cNvSpPr/>
            <p:nvPr/>
          </p:nvSpPr>
          <p:spPr>
            <a:xfrm>
              <a:off x="127177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8"/>
            <p:cNvSpPr/>
            <p:nvPr/>
          </p:nvSpPr>
          <p:spPr>
            <a:xfrm>
              <a:off x="1311525" y="936550"/>
              <a:ext cx="9700" cy="9725"/>
            </a:xfrm>
            <a:custGeom>
              <a:avLst/>
              <a:gdLst/>
              <a:ahLst/>
              <a:cxnLst/>
              <a:rect l="l" t="t" r="r" b="b"/>
              <a:pathLst>
                <a:path w="388" h="389" extrusionOk="0">
                  <a:moveTo>
                    <a:pt x="195" y="1"/>
                  </a:moveTo>
                  <a:cubicBezTo>
                    <a:pt x="87" y="1"/>
                    <a:pt x="0" y="87"/>
                    <a:pt x="0" y="195"/>
                  </a:cubicBezTo>
                  <a:cubicBezTo>
                    <a:pt x="0" y="302"/>
                    <a:pt x="87" y="389"/>
                    <a:pt x="195" y="389"/>
                  </a:cubicBezTo>
                  <a:cubicBezTo>
                    <a:pt x="301" y="389"/>
                    <a:pt x="387" y="302"/>
                    <a:pt x="387" y="195"/>
                  </a:cubicBezTo>
                  <a:cubicBezTo>
                    <a:pt x="387" y="87"/>
                    <a:pt x="301"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8"/>
            <p:cNvSpPr/>
            <p:nvPr/>
          </p:nvSpPr>
          <p:spPr>
            <a:xfrm>
              <a:off x="127177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8"/>
            <p:cNvSpPr/>
            <p:nvPr/>
          </p:nvSpPr>
          <p:spPr>
            <a:xfrm>
              <a:off x="1311525" y="902450"/>
              <a:ext cx="9700" cy="9725"/>
            </a:xfrm>
            <a:custGeom>
              <a:avLst/>
              <a:gdLst/>
              <a:ahLst/>
              <a:cxnLst/>
              <a:rect l="l" t="t" r="r" b="b"/>
              <a:pathLst>
                <a:path w="388" h="389" extrusionOk="0">
                  <a:moveTo>
                    <a:pt x="195" y="0"/>
                  </a:moveTo>
                  <a:cubicBezTo>
                    <a:pt x="87" y="0"/>
                    <a:pt x="0" y="87"/>
                    <a:pt x="0" y="194"/>
                  </a:cubicBezTo>
                  <a:cubicBezTo>
                    <a:pt x="0" y="302"/>
                    <a:pt x="87" y="388"/>
                    <a:pt x="195" y="388"/>
                  </a:cubicBezTo>
                  <a:cubicBezTo>
                    <a:pt x="301" y="388"/>
                    <a:pt x="387" y="302"/>
                    <a:pt x="387" y="194"/>
                  </a:cubicBezTo>
                  <a:cubicBezTo>
                    <a:pt x="387"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8"/>
            <p:cNvSpPr/>
            <p:nvPr/>
          </p:nvSpPr>
          <p:spPr>
            <a:xfrm>
              <a:off x="127177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8"/>
            <p:cNvSpPr/>
            <p:nvPr/>
          </p:nvSpPr>
          <p:spPr>
            <a:xfrm>
              <a:off x="1311525" y="868350"/>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8"/>
            <p:cNvSpPr/>
            <p:nvPr/>
          </p:nvSpPr>
          <p:spPr>
            <a:xfrm>
              <a:off x="127177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8"/>
            <p:cNvSpPr/>
            <p:nvPr/>
          </p:nvSpPr>
          <p:spPr>
            <a:xfrm>
              <a:off x="127177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05"/>
        <p:cNvGrpSpPr/>
        <p:nvPr/>
      </p:nvGrpSpPr>
      <p:grpSpPr>
        <a:xfrm>
          <a:off x="0" y="0"/>
          <a:ext cx="0" cy="0"/>
          <a:chOff x="0" y="0"/>
          <a:chExt cx="0" cy="0"/>
        </a:xfrm>
      </p:grpSpPr>
      <p:sp>
        <p:nvSpPr>
          <p:cNvPr id="4306" name="Google Shape;4306;p9"/>
          <p:cNvSpPr txBox="1">
            <a:spLocks noGrp="1"/>
          </p:cNvSpPr>
          <p:nvPr>
            <p:ph type="subTitle" idx="1"/>
          </p:nvPr>
        </p:nvSpPr>
        <p:spPr>
          <a:xfrm>
            <a:off x="2590950" y="948450"/>
            <a:ext cx="3962100" cy="77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2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4307" name="Google Shape;4307;p9"/>
          <p:cNvSpPr txBox="1">
            <a:spLocks noGrp="1"/>
          </p:cNvSpPr>
          <p:nvPr>
            <p:ph type="body" idx="2"/>
          </p:nvPr>
        </p:nvSpPr>
        <p:spPr>
          <a:xfrm>
            <a:off x="5062525" y="2030850"/>
            <a:ext cx="3316200" cy="25224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308" name="Google Shape;4308;p9"/>
          <p:cNvSpPr txBox="1">
            <a:spLocks noGrp="1"/>
          </p:cNvSpPr>
          <p:nvPr>
            <p:ph type="title"/>
          </p:nvPr>
        </p:nvSpPr>
        <p:spPr>
          <a:xfrm>
            <a:off x="1698600" y="438450"/>
            <a:ext cx="5746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oppins"/>
              <a:buNone/>
              <a:defRPr sz="1800" b="1">
                <a:latin typeface="Poppins"/>
                <a:ea typeface="Poppins"/>
                <a:cs typeface="Poppins"/>
                <a:sym typeface="Poppi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309" name="Google Shape;4309;p9"/>
          <p:cNvSpPr/>
          <p:nvPr/>
        </p:nvSpPr>
        <p:spPr>
          <a:xfrm>
            <a:off x="5832022" y="4661525"/>
            <a:ext cx="3232040" cy="3232125"/>
          </a:xfrm>
          <a:custGeom>
            <a:avLst/>
            <a:gdLst/>
            <a:ahLst/>
            <a:cxnLst/>
            <a:rect l="l" t="t" r="r" b="b"/>
            <a:pathLst>
              <a:path w="76048" h="76050" extrusionOk="0">
                <a:moveTo>
                  <a:pt x="38024" y="210"/>
                </a:moveTo>
                <a:cubicBezTo>
                  <a:pt x="58874" y="210"/>
                  <a:pt x="75838" y="17174"/>
                  <a:pt x="75838" y="38024"/>
                </a:cubicBezTo>
                <a:cubicBezTo>
                  <a:pt x="75838" y="58876"/>
                  <a:pt x="58874" y="75840"/>
                  <a:pt x="38024" y="75840"/>
                </a:cubicBezTo>
                <a:cubicBezTo>
                  <a:pt x="17173" y="75840"/>
                  <a:pt x="209" y="58876"/>
                  <a:pt x="209" y="38024"/>
                </a:cubicBezTo>
                <a:cubicBezTo>
                  <a:pt x="209" y="17174"/>
                  <a:pt x="17173" y="210"/>
                  <a:pt x="38024" y="210"/>
                </a:cubicBezTo>
                <a:close/>
                <a:moveTo>
                  <a:pt x="38024" y="1"/>
                </a:moveTo>
                <a:cubicBezTo>
                  <a:pt x="17058" y="1"/>
                  <a:pt x="0" y="17059"/>
                  <a:pt x="0" y="38024"/>
                </a:cubicBezTo>
                <a:cubicBezTo>
                  <a:pt x="0" y="58992"/>
                  <a:pt x="17058" y="76049"/>
                  <a:pt x="38024" y="76049"/>
                </a:cubicBezTo>
                <a:cubicBezTo>
                  <a:pt x="58989" y="76049"/>
                  <a:pt x="76047" y="58992"/>
                  <a:pt x="76047" y="38024"/>
                </a:cubicBezTo>
                <a:cubicBezTo>
                  <a:pt x="76047" y="17059"/>
                  <a:pt x="58989" y="1"/>
                  <a:pt x="380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9"/>
          <p:cNvSpPr/>
          <p:nvPr/>
        </p:nvSpPr>
        <p:spPr>
          <a:xfrm>
            <a:off x="508098" y="123226"/>
            <a:ext cx="1095856" cy="1095856"/>
          </a:xfrm>
          <a:custGeom>
            <a:avLst/>
            <a:gdLst/>
            <a:ahLst/>
            <a:cxnLst/>
            <a:rect l="l" t="t" r="r" b="b"/>
            <a:pathLst>
              <a:path w="44706" h="44706" extrusionOk="0">
                <a:moveTo>
                  <a:pt x="22353" y="211"/>
                </a:moveTo>
                <a:cubicBezTo>
                  <a:pt x="34563" y="211"/>
                  <a:pt x="44496" y="10143"/>
                  <a:pt x="44496" y="22353"/>
                </a:cubicBezTo>
                <a:cubicBezTo>
                  <a:pt x="44496" y="34565"/>
                  <a:pt x="34563" y="44496"/>
                  <a:pt x="22353" y="44496"/>
                </a:cubicBezTo>
                <a:cubicBezTo>
                  <a:pt x="10144" y="44496"/>
                  <a:pt x="209" y="34563"/>
                  <a:pt x="209" y="22355"/>
                </a:cubicBezTo>
                <a:cubicBezTo>
                  <a:pt x="209" y="10144"/>
                  <a:pt x="10143" y="211"/>
                  <a:pt x="22353" y="211"/>
                </a:cubicBezTo>
                <a:close/>
                <a:moveTo>
                  <a:pt x="22353" y="0"/>
                </a:moveTo>
                <a:cubicBezTo>
                  <a:pt x="10028" y="0"/>
                  <a:pt x="0" y="10028"/>
                  <a:pt x="0" y="22353"/>
                </a:cubicBezTo>
                <a:cubicBezTo>
                  <a:pt x="0" y="34678"/>
                  <a:pt x="10028" y="44706"/>
                  <a:pt x="22353" y="44706"/>
                </a:cubicBezTo>
                <a:cubicBezTo>
                  <a:pt x="34678" y="44706"/>
                  <a:pt x="44706" y="34678"/>
                  <a:pt x="44706" y="22353"/>
                </a:cubicBezTo>
                <a:cubicBezTo>
                  <a:pt x="44706" y="10028"/>
                  <a:pt x="34678" y="0"/>
                  <a:pt x="22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1" name="Google Shape;4311;p9"/>
          <p:cNvGrpSpPr/>
          <p:nvPr/>
        </p:nvGrpSpPr>
        <p:grpSpPr>
          <a:xfrm>
            <a:off x="-750851" y="123226"/>
            <a:ext cx="1801489" cy="1763922"/>
            <a:chOff x="236475" y="527300"/>
            <a:chExt cx="1124525" cy="1101075"/>
          </a:xfrm>
        </p:grpSpPr>
        <p:sp>
          <p:nvSpPr>
            <p:cNvPr id="4312" name="Google Shape;4312;p9"/>
            <p:cNvSpPr/>
            <p:nvPr/>
          </p:nvSpPr>
          <p:spPr>
            <a:xfrm>
              <a:off x="435250" y="1482225"/>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9"/>
            <p:cNvSpPr/>
            <p:nvPr/>
          </p:nvSpPr>
          <p:spPr>
            <a:xfrm>
              <a:off x="475000"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9"/>
            <p:cNvSpPr/>
            <p:nvPr/>
          </p:nvSpPr>
          <p:spPr>
            <a:xfrm>
              <a:off x="514750" y="1482225"/>
              <a:ext cx="11350" cy="9725"/>
            </a:xfrm>
            <a:custGeom>
              <a:avLst/>
              <a:gdLst/>
              <a:ahLst/>
              <a:cxnLst/>
              <a:rect l="l" t="t" r="r" b="b"/>
              <a:pathLst>
                <a:path w="454" h="389" extrusionOk="0">
                  <a:moveTo>
                    <a:pt x="260" y="0"/>
                  </a:moveTo>
                  <a:cubicBezTo>
                    <a:pt x="87" y="0"/>
                    <a:pt x="1" y="209"/>
                    <a:pt x="123" y="331"/>
                  </a:cubicBezTo>
                  <a:cubicBezTo>
                    <a:pt x="163" y="371"/>
                    <a:pt x="212" y="388"/>
                    <a:pt x="260" y="388"/>
                  </a:cubicBezTo>
                  <a:cubicBezTo>
                    <a:pt x="359" y="388"/>
                    <a:pt x="454" y="311"/>
                    <a:pt x="454" y="194"/>
                  </a:cubicBezTo>
                  <a:cubicBezTo>
                    <a:pt x="454" y="87"/>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9"/>
            <p:cNvSpPr/>
            <p:nvPr/>
          </p:nvSpPr>
          <p:spPr>
            <a:xfrm>
              <a:off x="554500" y="1482225"/>
              <a:ext cx="11375" cy="9725"/>
            </a:xfrm>
            <a:custGeom>
              <a:avLst/>
              <a:gdLst/>
              <a:ahLst/>
              <a:cxnLst/>
              <a:rect l="l" t="t" r="r" b="b"/>
              <a:pathLst>
                <a:path w="455" h="389" extrusionOk="0">
                  <a:moveTo>
                    <a:pt x="262" y="0"/>
                  </a:moveTo>
                  <a:cubicBezTo>
                    <a:pt x="87" y="0"/>
                    <a:pt x="1" y="209"/>
                    <a:pt x="124" y="331"/>
                  </a:cubicBezTo>
                  <a:cubicBezTo>
                    <a:pt x="163" y="371"/>
                    <a:pt x="212" y="388"/>
                    <a:pt x="260" y="388"/>
                  </a:cubicBezTo>
                  <a:cubicBezTo>
                    <a:pt x="359" y="388"/>
                    <a:pt x="454" y="311"/>
                    <a:pt x="454"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9"/>
            <p:cNvSpPr/>
            <p:nvPr/>
          </p:nvSpPr>
          <p:spPr>
            <a:xfrm>
              <a:off x="594250" y="14822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9"/>
            <p:cNvSpPr/>
            <p:nvPr/>
          </p:nvSpPr>
          <p:spPr>
            <a:xfrm>
              <a:off x="63402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9"/>
            <p:cNvSpPr/>
            <p:nvPr/>
          </p:nvSpPr>
          <p:spPr>
            <a:xfrm>
              <a:off x="67377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9"/>
            <p:cNvSpPr/>
            <p:nvPr/>
          </p:nvSpPr>
          <p:spPr>
            <a:xfrm>
              <a:off x="713525" y="1482225"/>
              <a:ext cx="11400" cy="9725"/>
            </a:xfrm>
            <a:custGeom>
              <a:avLst/>
              <a:gdLst/>
              <a:ahLst/>
              <a:cxnLst/>
              <a:rect l="l" t="t" r="r" b="b"/>
              <a:pathLst>
                <a:path w="456" h="389" extrusionOk="0">
                  <a:moveTo>
                    <a:pt x="261" y="0"/>
                  </a:moveTo>
                  <a:cubicBezTo>
                    <a:pt x="88" y="0"/>
                    <a:pt x="0" y="209"/>
                    <a:pt x="123" y="331"/>
                  </a:cubicBezTo>
                  <a:cubicBezTo>
                    <a:pt x="163" y="371"/>
                    <a:pt x="212" y="388"/>
                    <a:pt x="260" y="388"/>
                  </a:cubicBezTo>
                  <a:cubicBezTo>
                    <a:pt x="360"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9"/>
            <p:cNvSpPr/>
            <p:nvPr/>
          </p:nvSpPr>
          <p:spPr>
            <a:xfrm>
              <a:off x="753300" y="14822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9"/>
            <p:cNvSpPr/>
            <p:nvPr/>
          </p:nvSpPr>
          <p:spPr>
            <a:xfrm>
              <a:off x="793075" y="1482225"/>
              <a:ext cx="11350" cy="9725"/>
            </a:xfrm>
            <a:custGeom>
              <a:avLst/>
              <a:gdLst/>
              <a:ahLst/>
              <a:cxnLst/>
              <a:rect l="l" t="t" r="r" b="b"/>
              <a:pathLst>
                <a:path w="454" h="389" extrusionOk="0">
                  <a:moveTo>
                    <a:pt x="259" y="0"/>
                  </a:moveTo>
                  <a:cubicBezTo>
                    <a:pt x="87" y="0"/>
                    <a:pt x="0" y="209"/>
                    <a:pt x="121" y="331"/>
                  </a:cubicBezTo>
                  <a:cubicBezTo>
                    <a:pt x="161" y="371"/>
                    <a:pt x="210" y="388"/>
                    <a:pt x="258" y="388"/>
                  </a:cubicBezTo>
                  <a:cubicBezTo>
                    <a:pt x="358" y="388"/>
                    <a:pt x="453" y="311"/>
                    <a:pt x="453" y="194"/>
                  </a:cubicBezTo>
                  <a:cubicBezTo>
                    <a:pt x="453" y="87"/>
                    <a:pt x="365"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9"/>
            <p:cNvSpPr/>
            <p:nvPr/>
          </p:nvSpPr>
          <p:spPr>
            <a:xfrm>
              <a:off x="832825" y="14822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9"/>
            <p:cNvSpPr/>
            <p:nvPr/>
          </p:nvSpPr>
          <p:spPr>
            <a:xfrm>
              <a:off x="872575" y="1482225"/>
              <a:ext cx="11350" cy="9725"/>
            </a:xfrm>
            <a:custGeom>
              <a:avLst/>
              <a:gdLst/>
              <a:ahLst/>
              <a:cxnLst/>
              <a:rect l="l" t="t" r="r" b="b"/>
              <a:pathLst>
                <a:path w="454" h="389" extrusionOk="0">
                  <a:moveTo>
                    <a:pt x="260" y="0"/>
                  </a:moveTo>
                  <a:cubicBezTo>
                    <a:pt x="87" y="0"/>
                    <a:pt x="0" y="209"/>
                    <a:pt x="122" y="331"/>
                  </a:cubicBezTo>
                  <a:cubicBezTo>
                    <a:pt x="161" y="371"/>
                    <a:pt x="210" y="388"/>
                    <a:pt x="258"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9"/>
            <p:cNvSpPr/>
            <p:nvPr/>
          </p:nvSpPr>
          <p:spPr>
            <a:xfrm>
              <a:off x="912325" y="1482225"/>
              <a:ext cx="11350" cy="9725"/>
            </a:xfrm>
            <a:custGeom>
              <a:avLst/>
              <a:gdLst/>
              <a:ahLst/>
              <a:cxnLst/>
              <a:rect l="l" t="t" r="r" b="b"/>
              <a:pathLst>
                <a:path w="454" h="389" extrusionOk="0">
                  <a:moveTo>
                    <a:pt x="260" y="0"/>
                  </a:moveTo>
                  <a:cubicBezTo>
                    <a:pt x="87" y="0"/>
                    <a:pt x="1" y="209"/>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9"/>
            <p:cNvSpPr/>
            <p:nvPr/>
          </p:nvSpPr>
          <p:spPr>
            <a:xfrm>
              <a:off x="952075"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9"/>
            <p:cNvSpPr/>
            <p:nvPr/>
          </p:nvSpPr>
          <p:spPr>
            <a:xfrm>
              <a:off x="991825" y="14822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9"/>
            <p:cNvSpPr/>
            <p:nvPr/>
          </p:nvSpPr>
          <p:spPr>
            <a:xfrm>
              <a:off x="1031575" y="1482225"/>
              <a:ext cx="11400" cy="9725"/>
            </a:xfrm>
            <a:custGeom>
              <a:avLst/>
              <a:gdLst/>
              <a:ahLst/>
              <a:cxnLst/>
              <a:rect l="l" t="t" r="r" b="b"/>
              <a:pathLst>
                <a:path w="456" h="389" extrusionOk="0">
                  <a:moveTo>
                    <a:pt x="262" y="0"/>
                  </a:moveTo>
                  <a:cubicBezTo>
                    <a:pt x="89" y="0"/>
                    <a:pt x="1" y="209"/>
                    <a:pt x="124" y="331"/>
                  </a:cubicBezTo>
                  <a:cubicBezTo>
                    <a:pt x="163" y="371"/>
                    <a:pt x="212" y="388"/>
                    <a:pt x="260" y="388"/>
                  </a:cubicBezTo>
                  <a:cubicBezTo>
                    <a:pt x="360" y="388"/>
                    <a:pt x="456" y="311"/>
                    <a:pt x="456"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9"/>
            <p:cNvSpPr/>
            <p:nvPr/>
          </p:nvSpPr>
          <p:spPr>
            <a:xfrm>
              <a:off x="1071350" y="1482225"/>
              <a:ext cx="11350" cy="9725"/>
            </a:xfrm>
            <a:custGeom>
              <a:avLst/>
              <a:gdLst/>
              <a:ahLst/>
              <a:cxnLst/>
              <a:rect l="l" t="t" r="r" b="b"/>
              <a:pathLst>
                <a:path w="454" h="389" extrusionOk="0">
                  <a:moveTo>
                    <a:pt x="259" y="0"/>
                  </a:moveTo>
                  <a:cubicBezTo>
                    <a:pt x="86" y="0"/>
                    <a:pt x="0" y="209"/>
                    <a:pt x="123" y="331"/>
                  </a:cubicBezTo>
                  <a:cubicBezTo>
                    <a:pt x="162" y="371"/>
                    <a:pt x="211" y="388"/>
                    <a:pt x="258" y="388"/>
                  </a:cubicBezTo>
                  <a:cubicBezTo>
                    <a:pt x="358" y="388"/>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9"/>
            <p:cNvSpPr/>
            <p:nvPr/>
          </p:nvSpPr>
          <p:spPr>
            <a:xfrm>
              <a:off x="1111100" y="1482225"/>
              <a:ext cx="11350" cy="9725"/>
            </a:xfrm>
            <a:custGeom>
              <a:avLst/>
              <a:gdLst/>
              <a:ahLst/>
              <a:cxnLst/>
              <a:rect l="l" t="t" r="r" b="b"/>
              <a:pathLst>
                <a:path w="454" h="389" extrusionOk="0">
                  <a:moveTo>
                    <a:pt x="259" y="0"/>
                  </a:moveTo>
                  <a:cubicBezTo>
                    <a:pt x="87" y="0"/>
                    <a:pt x="0" y="209"/>
                    <a:pt x="123" y="331"/>
                  </a:cubicBezTo>
                  <a:cubicBezTo>
                    <a:pt x="162" y="371"/>
                    <a:pt x="211" y="388"/>
                    <a:pt x="259" y="388"/>
                  </a:cubicBezTo>
                  <a:cubicBezTo>
                    <a:pt x="358" y="388"/>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9"/>
            <p:cNvSpPr/>
            <p:nvPr/>
          </p:nvSpPr>
          <p:spPr>
            <a:xfrm>
              <a:off x="1150850" y="1482225"/>
              <a:ext cx="11350" cy="9725"/>
            </a:xfrm>
            <a:custGeom>
              <a:avLst/>
              <a:gdLst/>
              <a:ahLst/>
              <a:cxnLst/>
              <a:rect l="l" t="t" r="r" b="b"/>
              <a:pathLst>
                <a:path w="454" h="389" extrusionOk="0">
                  <a:moveTo>
                    <a:pt x="259" y="0"/>
                  </a:moveTo>
                  <a:cubicBezTo>
                    <a:pt x="87" y="0"/>
                    <a:pt x="0" y="209"/>
                    <a:pt x="123" y="331"/>
                  </a:cubicBezTo>
                  <a:cubicBezTo>
                    <a:pt x="163" y="371"/>
                    <a:pt x="212" y="388"/>
                    <a:pt x="259" y="388"/>
                  </a:cubicBezTo>
                  <a:cubicBezTo>
                    <a:pt x="359" y="388"/>
                    <a:pt x="454" y="311"/>
                    <a:pt x="454" y="194"/>
                  </a:cubicBezTo>
                  <a:cubicBezTo>
                    <a:pt x="454"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9"/>
            <p:cNvSpPr/>
            <p:nvPr/>
          </p:nvSpPr>
          <p:spPr>
            <a:xfrm>
              <a:off x="397125" y="1448100"/>
              <a:ext cx="9725" cy="9750"/>
            </a:xfrm>
            <a:custGeom>
              <a:avLst/>
              <a:gdLst/>
              <a:ahLst/>
              <a:cxnLst/>
              <a:rect l="l" t="t" r="r" b="b"/>
              <a:pathLst>
                <a:path w="389" h="390"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9"/>
            <p:cNvSpPr/>
            <p:nvPr/>
          </p:nvSpPr>
          <p:spPr>
            <a:xfrm>
              <a:off x="435250" y="1448100"/>
              <a:ext cx="11350" cy="9750"/>
            </a:xfrm>
            <a:custGeom>
              <a:avLst/>
              <a:gdLst/>
              <a:ahLst/>
              <a:cxnLst/>
              <a:rect l="l" t="t" r="r" b="b"/>
              <a:pathLst>
                <a:path w="454" h="390"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9"/>
            <p:cNvSpPr/>
            <p:nvPr/>
          </p:nvSpPr>
          <p:spPr>
            <a:xfrm>
              <a:off x="475000" y="1448100"/>
              <a:ext cx="11350" cy="9750"/>
            </a:xfrm>
            <a:custGeom>
              <a:avLst/>
              <a:gdLst/>
              <a:ahLst/>
              <a:cxnLst/>
              <a:rect l="l" t="t" r="r" b="b"/>
              <a:pathLst>
                <a:path w="454" h="390" extrusionOk="0">
                  <a:moveTo>
                    <a:pt x="260" y="1"/>
                  </a:moveTo>
                  <a:cubicBezTo>
                    <a:pt x="87" y="1"/>
                    <a:pt x="1" y="210"/>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9"/>
            <p:cNvSpPr/>
            <p:nvPr/>
          </p:nvSpPr>
          <p:spPr>
            <a:xfrm>
              <a:off x="516425" y="1448100"/>
              <a:ext cx="9675" cy="9750"/>
            </a:xfrm>
            <a:custGeom>
              <a:avLst/>
              <a:gdLst/>
              <a:ahLst/>
              <a:cxnLst/>
              <a:rect l="l" t="t" r="r" b="b"/>
              <a:pathLst>
                <a:path w="387" h="390"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9"/>
            <p:cNvSpPr/>
            <p:nvPr/>
          </p:nvSpPr>
          <p:spPr>
            <a:xfrm>
              <a:off x="554500" y="1448100"/>
              <a:ext cx="11375" cy="9750"/>
            </a:xfrm>
            <a:custGeom>
              <a:avLst/>
              <a:gdLst/>
              <a:ahLst/>
              <a:cxnLst/>
              <a:rect l="l" t="t" r="r" b="b"/>
              <a:pathLst>
                <a:path w="455" h="390" extrusionOk="0">
                  <a:moveTo>
                    <a:pt x="262" y="1"/>
                  </a:moveTo>
                  <a:cubicBezTo>
                    <a:pt x="87" y="1"/>
                    <a:pt x="1" y="210"/>
                    <a:pt x="124" y="331"/>
                  </a:cubicBezTo>
                  <a:cubicBezTo>
                    <a:pt x="163" y="371"/>
                    <a:pt x="212" y="389"/>
                    <a:pt x="259" y="389"/>
                  </a:cubicBezTo>
                  <a:cubicBezTo>
                    <a:pt x="359" y="389"/>
                    <a:pt x="454" y="312"/>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9"/>
            <p:cNvSpPr/>
            <p:nvPr/>
          </p:nvSpPr>
          <p:spPr>
            <a:xfrm>
              <a:off x="595925"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9"/>
            <p:cNvSpPr/>
            <p:nvPr/>
          </p:nvSpPr>
          <p:spPr>
            <a:xfrm>
              <a:off x="634025" y="1448100"/>
              <a:ext cx="11375" cy="9750"/>
            </a:xfrm>
            <a:custGeom>
              <a:avLst/>
              <a:gdLst/>
              <a:ahLst/>
              <a:cxnLst/>
              <a:rect l="l" t="t" r="r" b="b"/>
              <a:pathLst>
                <a:path w="455" h="390" extrusionOk="0">
                  <a:moveTo>
                    <a:pt x="261" y="1"/>
                  </a:moveTo>
                  <a:cubicBezTo>
                    <a:pt x="88" y="1"/>
                    <a:pt x="0" y="210"/>
                    <a:pt x="123" y="331"/>
                  </a:cubicBezTo>
                  <a:cubicBezTo>
                    <a:pt x="163" y="371"/>
                    <a:pt x="211" y="389"/>
                    <a:pt x="259" y="389"/>
                  </a:cubicBezTo>
                  <a:cubicBezTo>
                    <a:pt x="359" y="389"/>
                    <a:pt x="454"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9"/>
            <p:cNvSpPr/>
            <p:nvPr/>
          </p:nvSpPr>
          <p:spPr>
            <a:xfrm>
              <a:off x="673775" y="14481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9"/>
            <p:cNvSpPr/>
            <p:nvPr/>
          </p:nvSpPr>
          <p:spPr>
            <a:xfrm>
              <a:off x="475000"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9"/>
            <p:cNvSpPr/>
            <p:nvPr/>
          </p:nvSpPr>
          <p:spPr>
            <a:xfrm>
              <a:off x="514750" y="1516325"/>
              <a:ext cx="11350" cy="9725"/>
            </a:xfrm>
            <a:custGeom>
              <a:avLst/>
              <a:gdLst/>
              <a:ahLst/>
              <a:cxnLst/>
              <a:rect l="l" t="t" r="r" b="b"/>
              <a:pathLst>
                <a:path w="454" h="389" extrusionOk="0">
                  <a:moveTo>
                    <a:pt x="260" y="1"/>
                  </a:moveTo>
                  <a:cubicBezTo>
                    <a:pt x="87" y="1"/>
                    <a:pt x="1" y="208"/>
                    <a:pt x="123" y="331"/>
                  </a:cubicBezTo>
                  <a:cubicBezTo>
                    <a:pt x="163" y="371"/>
                    <a:pt x="212" y="389"/>
                    <a:pt x="260" y="389"/>
                  </a:cubicBezTo>
                  <a:cubicBezTo>
                    <a:pt x="359" y="389"/>
                    <a:pt x="454" y="311"/>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9"/>
            <p:cNvSpPr/>
            <p:nvPr/>
          </p:nvSpPr>
          <p:spPr>
            <a:xfrm>
              <a:off x="554500" y="151632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9"/>
            <p:cNvSpPr/>
            <p:nvPr/>
          </p:nvSpPr>
          <p:spPr>
            <a:xfrm>
              <a:off x="594250" y="15163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1"/>
                    <a:pt x="456"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9"/>
            <p:cNvSpPr/>
            <p:nvPr/>
          </p:nvSpPr>
          <p:spPr>
            <a:xfrm>
              <a:off x="63402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9"/>
            <p:cNvSpPr/>
            <p:nvPr/>
          </p:nvSpPr>
          <p:spPr>
            <a:xfrm>
              <a:off x="67377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9"/>
            <p:cNvSpPr/>
            <p:nvPr/>
          </p:nvSpPr>
          <p:spPr>
            <a:xfrm>
              <a:off x="713525" y="1516325"/>
              <a:ext cx="11400" cy="9725"/>
            </a:xfrm>
            <a:custGeom>
              <a:avLst/>
              <a:gdLst/>
              <a:ahLst/>
              <a:cxnLst/>
              <a:rect l="l" t="t" r="r" b="b"/>
              <a:pathLst>
                <a:path w="456" h="389" extrusionOk="0">
                  <a:moveTo>
                    <a:pt x="261" y="1"/>
                  </a:moveTo>
                  <a:cubicBezTo>
                    <a:pt x="88" y="1"/>
                    <a:pt x="0" y="210"/>
                    <a:pt x="123" y="331"/>
                  </a:cubicBezTo>
                  <a:cubicBezTo>
                    <a:pt x="163" y="371"/>
                    <a:pt x="212" y="389"/>
                    <a:pt x="260" y="389"/>
                  </a:cubicBezTo>
                  <a:cubicBezTo>
                    <a:pt x="360" y="389"/>
                    <a:pt x="455" y="311"/>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9"/>
            <p:cNvSpPr/>
            <p:nvPr/>
          </p:nvSpPr>
          <p:spPr>
            <a:xfrm>
              <a:off x="753300" y="15163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9"/>
            <p:cNvSpPr/>
            <p:nvPr/>
          </p:nvSpPr>
          <p:spPr>
            <a:xfrm>
              <a:off x="793075" y="1516325"/>
              <a:ext cx="11350" cy="9725"/>
            </a:xfrm>
            <a:custGeom>
              <a:avLst/>
              <a:gdLst/>
              <a:ahLst/>
              <a:cxnLst/>
              <a:rect l="l" t="t" r="r" b="b"/>
              <a:pathLst>
                <a:path w="454" h="389" extrusionOk="0">
                  <a:moveTo>
                    <a:pt x="259" y="1"/>
                  </a:moveTo>
                  <a:cubicBezTo>
                    <a:pt x="87" y="1"/>
                    <a:pt x="0" y="210"/>
                    <a:pt x="121" y="331"/>
                  </a:cubicBezTo>
                  <a:cubicBezTo>
                    <a:pt x="161" y="371"/>
                    <a:pt x="210" y="389"/>
                    <a:pt x="258" y="389"/>
                  </a:cubicBezTo>
                  <a:cubicBezTo>
                    <a:pt x="358" y="389"/>
                    <a:pt x="453" y="311"/>
                    <a:pt x="453" y="195"/>
                  </a:cubicBezTo>
                  <a:cubicBezTo>
                    <a:pt x="453" y="87"/>
                    <a:pt x="365"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9"/>
            <p:cNvSpPr/>
            <p:nvPr/>
          </p:nvSpPr>
          <p:spPr>
            <a:xfrm>
              <a:off x="832825" y="15163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9"/>
            <p:cNvSpPr/>
            <p:nvPr/>
          </p:nvSpPr>
          <p:spPr>
            <a:xfrm>
              <a:off x="872575" y="1516325"/>
              <a:ext cx="11350" cy="9725"/>
            </a:xfrm>
            <a:custGeom>
              <a:avLst/>
              <a:gdLst/>
              <a:ahLst/>
              <a:cxnLst/>
              <a:rect l="l" t="t" r="r" b="b"/>
              <a:pathLst>
                <a:path w="454" h="389" extrusionOk="0">
                  <a:moveTo>
                    <a:pt x="260" y="1"/>
                  </a:moveTo>
                  <a:cubicBezTo>
                    <a:pt x="87" y="1"/>
                    <a:pt x="0" y="210"/>
                    <a:pt x="122" y="331"/>
                  </a:cubicBezTo>
                  <a:cubicBezTo>
                    <a:pt x="161" y="371"/>
                    <a:pt x="210" y="389"/>
                    <a:pt x="258"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9"/>
            <p:cNvSpPr/>
            <p:nvPr/>
          </p:nvSpPr>
          <p:spPr>
            <a:xfrm>
              <a:off x="912325" y="1516325"/>
              <a:ext cx="11350" cy="9725"/>
            </a:xfrm>
            <a:custGeom>
              <a:avLst/>
              <a:gdLst/>
              <a:ahLst/>
              <a:cxnLst/>
              <a:rect l="l" t="t" r="r" b="b"/>
              <a:pathLst>
                <a:path w="454" h="389" extrusionOk="0">
                  <a:moveTo>
                    <a:pt x="260" y="1"/>
                  </a:moveTo>
                  <a:cubicBezTo>
                    <a:pt x="87" y="1"/>
                    <a:pt x="1" y="210"/>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9"/>
            <p:cNvSpPr/>
            <p:nvPr/>
          </p:nvSpPr>
          <p:spPr>
            <a:xfrm>
              <a:off x="952075"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9"/>
            <p:cNvSpPr/>
            <p:nvPr/>
          </p:nvSpPr>
          <p:spPr>
            <a:xfrm>
              <a:off x="991825" y="15163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1"/>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9"/>
            <p:cNvSpPr/>
            <p:nvPr/>
          </p:nvSpPr>
          <p:spPr>
            <a:xfrm>
              <a:off x="1031575" y="1516325"/>
              <a:ext cx="11400" cy="9725"/>
            </a:xfrm>
            <a:custGeom>
              <a:avLst/>
              <a:gdLst/>
              <a:ahLst/>
              <a:cxnLst/>
              <a:rect l="l" t="t" r="r" b="b"/>
              <a:pathLst>
                <a:path w="456" h="389" extrusionOk="0">
                  <a:moveTo>
                    <a:pt x="262" y="1"/>
                  </a:moveTo>
                  <a:cubicBezTo>
                    <a:pt x="89" y="1"/>
                    <a:pt x="1" y="210"/>
                    <a:pt x="124" y="331"/>
                  </a:cubicBezTo>
                  <a:cubicBezTo>
                    <a:pt x="163" y="371"/>
                    <a:pt x="212" y="389"/>
                    <a:pt x="260" y="389"/>
                  </a:cubicBezTo>
                  <a:cubicBezTo>
                    <a:pt x="360" y="389"/>
                    <a:pt x="456" y="311"/>
                    <a:pt x="456" y="195"/>
                  </a:cubicBezTo>
                  <a:cubicBezTo>
                    <a:pt x="456"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9"/>
            <p:cNvSpPr/>
            <p:nvPr/>
          </p:nvSpPr>
          <p:spPr>
            <a:xfrm>
              <a:off x="1071350" y="15163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1"/>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9"/>
            <p:cNvSpPr/>
            <p:nvPr/>
          </p:nvSpPr>
          <p:spPr>
            <a:xfrm>
              <a:off x="1111100" y="15163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9"/>
            <p:cNvSpPr/>
            <p:nvPr/>
          </p:nvSpPr>
          <p:spPr>
            <a:xfrm>
              <a:off x="715200" y="1448100"/>
              <a:ext cx="9725" cy="9750"/>
            </a:xfrm>
            <a:custGeom>
              <a:avLst/>
              <a:gdLst/>
              <a:ahLst/>
              <a:cxnLst/>
              <a:rect l="l" t="t" r="r" b="b"/>
              <a:pathLst>
                <a:path w="389" h="390"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9"/>
            <p:cNvSpPr/>
            <p:nvPr/>
          </p:nvSpPr>
          <p:spPr>
            <a:xfrm>
              <a:off x="753300" y="14481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9"/>
            <p:cNvSpPr/>
            <p:nvPr/>
          </p:nvSpPr>
          <p:spPr>
            <a:xfrm>
              <a:off x="794700" y="1448100"/>
              <a:ext cx="9725" cy="9750"/>
            </a:xfrm>
            <a:custGeom>
              <a:avLst/>
              <a:gdLst/>
              <a:ahLst/>
              <a:cxnLst/>
              <a:rect l="l" t="t" r="r" b="b"/>
              <a:pathLst>
                <a:path w="389" h="390"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9"/>
            <p:cNvSpPr/>
            <p:nvPr/>
          </p:nvSpPr>
          <p:spPr>
            <a:xfrm>
              <a:off x="832825" y="14481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9"/>
            <p:cNvSpPr/>
            <p:nvPr/>
          </p:nvSpPr>
          <p:spPr>
            <a:xfrm>
              <a:off x="872575" y="1448100"/>
              <a:ext cx="11350" cy="9750"/>
            </a:xfrm>
            <a:custGeom>
              <a:avLst/>
              <a:gdLst/>
              <a:ahLst/>
              <a:cxnLst/>
              <a:rect l="l" t="t" r="r" b="b"/>
              <a:pathLst>
                <a:path w="454" h="390" extrusionOk="0">
                  <a:moveTo>
                    <a:pt x="260" y="1"/>
                  </a:moveTo>
                  <a:cubicBezTo>
                    <a:pt x="87" y="1"/>
                    <a:pt x="0" y="210"/>
                    <a:pt x="122" y="331"/>
                  </a:cubicBezTo>
                  <a:cubicBezTo>
                    <a:pt x="161" y="371"/>
                    <a:pt x="210" y="389"/>
                    <a:pt x="258"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9"/>
            <p:cNvSpPr/>
            <p:nvPr/>
          </p:nvSpPr>
          <p:spPr>
            <a:xfrm>
              <a:off x="913950" y="1448100"/>
              <a:ext cx="9725" cy="9750"/>
            </a:xfrm>
            <a:custGeom>
              <a:avLst/>
              <a:gdLst/>
              <a:ahLst/>
              <a:cxnLst/>
              <a:rect l="l" t="t" r="r" b="b"/>
              <a:pathLst>
                <a:path w="389" h="390"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9"/>
            <p:cNvSpPr/>
            <p:nvPr/>
          </p:nvSpPr>
          <p:spPr>
            <a:xfrm>
              <a:off x="95370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9"/>
            <p:cNvSpPr/>
            <p:nvPr/>
          </p:nvSpPr>
          <p:spPr>
            <a:xfrm>
              <a:off x="99345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9"/>
            <p:cNvSpPr/>
            <p:nvPr/>
          </p:nvSpPr>
          <p:spPr>
            <a:xfrm>
              <a:off x="10332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9"/>
            <p:cNvSpPr/>
            <p:nvPr/>
          </p:nvSpPr>
          <p:spPr>
            <a:xfrm>
              <a:off x="107297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9"/>
            <p:cNvSpPr/>
            <p:nvPr/>
          </p:nvSpPr>
          <p:spPr>
            <a:xfrm>
              <a:off x="11127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9"/>
            <p:cNvSpPr/>
            <p:nvPr/>
          </p:nvSpPr>
          <p:spPr>
            <a:xfrm>
              <a:off x="1152500"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9"/>
            <p:cNvSpPr/>
            <p:nvPr/>
          </p:nvSpPr>
          <p:spPr>
            <a:xfrm>
              <a:off x="1192275" y="1448100"/>
              <a:ext cx="9675" cy="9750"/>
            </a:xfrm>
            <a:custGeom>
              <a:avLst/>
              <a:gdLst/>
              <a:ahLst/>
              <a:cxnLst/>
              <a:rect l="l" t="t" r="r" b="b"/>
              <a:pathLst>
                <a:path w="387" h="390"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9"/>
            <p:cNvSpPr/>
            <p:nvPr/>
          </p:nvSpPr>
          <p:spPr>
            <a:xfrm>
              <a:off x="355750" y="1414000"/>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9"/>
            <p:cNvSpPr/>
            <p:nvPr/>
          </p:nvSpPr>
          <p:spPr>
            <a:xfrm>
              <a:off x="397125" y="141400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9"/>
            <p:cNvSpPr/>
            <p:nvPr/>
          </p:nvSpPr>
          <p:spPr>
            <a:xfrm>
              <a:off x="435250" y="1414000"/>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9"/>
            <p:cNvSpPr/>
            <p:nvPr/>
          </p:nvSpPr>
          <p:spPr>
            <a:xfrm>
              <a:off x="475000" y="1414000"/>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9"/>
            <p:cNvSpPr/>
            <p:nvPr/>
          </p:nvSpPr>
          <p:spPr>
            <a:xfrm>
              <a:off x="516425" y="141400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9"/>
            <p:cNvSpPr/>
            <p:nvPr/>
          </p:nvSpPr>
          <p:spPr>
            <a:xfrm>
              <a:off x="554500" y="1414000"/>
              <a:ext cx="11375" cy="9750"/>
            </a:xfrm>
            <a:custGeom>
              <a:avLst/>
              <a:gdLst/>
              <a:ahLst/>
              <a:cxnLst/>
              <a:rect l="l" t="t" r="r" b="b"/>
              <a:pathLst>
                <a:path w="455" h="390" extrusionOk="0">
                  <a:moveTo>
                    <a:pt x="262" y="1"/>
                  </a:moveTo>
                  <a:cubicBezTo>
                    <a:pt x="87" y="1"/>
                    <a:pt x="1" y="210"/>
                    <a:pt x="124" y="333"/>
                  </a:cubicBezTo>
                  <a:cubicBezTo>
                    <a:pt x="163" y="372"/>
                    <a:pt x="212" y="389"/>
                    <a:pt x="259" y="389"/>
                  </a:cubicBezTo>
                  <a:cubicBezTo>
                    <a:pt x="359" y="389"/>
                    <a:pt x="454" y="312"/>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9"/>
            <p:cNvSpPr/>
            <p:nvPr/>
          </p:nvSpPr>
          <p:spPr>
            <a:xfrm>
              <a:off x="595925"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9"/>
            <p:cNvSpPr/>
            <p:nvPr/>
          </p:nvSpPr>
          <p:spPr>
            <a:xfrm>
              <a:off x="634025" y="1414000"/>
              <a:ext cx="11375" cy="9750"/>
            </a:xfrm>
            <a:custGeom>
              <a:avLst/>
              <a:gdLst/>
              <a:ahLst/>
              <a:cxnLst/>
              <a:rect l="l" t="t" r="r" b="b"/>
              <a:pathLst>
                <a:path w="455" h="390" extrusionOk="0">
                  <a:moveTo>
                    <a:pt x="261" y="1"/>
                  </a:moveTo>
                  <a:cubicBezTo>
                    <a:pt x="88" y="1"/>
                    <a:pt x="0" y="210"/>
                    <a:pt x="123" y="333"/>
                  </a:cubicBezTo>
                  <a:cubicBezTo>
                    <a:pt x="162" y="372"/>
                    <a:pt x="211" y="389"/>
                    <a:pt x="259"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9"/>
            <p:cNvSpPr/>
            <p:nvPr/>
          </p:nvSpPr>
          <p:spPr>
            <a:xfrm>
              <a:off x="673775" y="1414000"/>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9"/>
            <p:cNvSpPr/>
            <p:nvPr/>
          </p:nvSpPr>
          <p:spPr>
            <a:xfrm>
              <a:off x="715200" y="141400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9"/>
            <p:cNvSpPr/>
            <p:nvPr/>
          </p:nvSpPr>
          <p:spPr>
            <a:xfrm>
              <a:off x="753300" y="1414000"/>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9"/>
            <p:cNvSpPr/>
            <p:nvPr/>
          </p:nvSpPr>
          <p:spPr>
            <a:xfrm>
              <a:off x="794700" y="141400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9"/>
            <p:cNvSpPr/>
            <p:nvPr/>
          </p:nvSpPr>
          <p:spPr>
            <a:xfrm>
              <a:off x="832825" y="1414000"/>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9"/>
            <p:cNvSpPr/>
            <p:nvPr/>
          </p:nvSpPr>
          <p:spPr>
            <a:xfrm>
              <a:off x="872575" y="1414000"/>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9"/>
            <p:cNvSpPr/>
            <p:nvPr/>
          </p:nvSpPr>
          <p:spPr>
            <a:xfrm>
              <a:off x="913950" y="141400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9"/>
            <p:cNvSpPr/>
            <p:nvPr/>
          </p:nvSpPr>
          <p:spPr>
            <a:xfrm>
              <a:off x="95370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9"/>
            <p:cNvSpPr/>
            <p:nvPr/>
          </p:nvSpPr>
          <p:spPr>
            <a:xfrm>
              <a:off x="99345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9"/>
            <p:cNvSpPr/>
            <p:nvPr/>
          </p:nvSpPr>
          <p:spPr>
            <a:xfrm>
              <a:off x="10332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9"/>
            <p:cNvSpPr/>
            <p:nvPr/>
          </p:nvSpPr>
          <p:spPr>
            <a:xfrm>
              <a:off x="107297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9"/>
            <p:cNvSpPr/>
            <p:nvPr/>
          </p:nvSpPr>
          <p:spPr>
            <a:xfrm>
              <a:off x="11127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9"/>
            <p:cNvSpPr/>
            <p:nvPr/>
          </p:nvSpPr>
          <p:spPr>
            <a:xfrm>
              <a:off x="1152500"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9"/>
            <p:cNvSpPr/>
            <p:nvPr/>
          </p:nvSpPr>
          <p:spPr>
            <a:xfrm>
              <a:off x="1192275" y="141400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9"/>
            <p:cNvSpPr/>
            <p:nvPr/>
          </p:nvSpPr>
          <p:spPr>
            <a:xfrm>
              <a:off x="1232025" y="141400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9"/>
            <p:cNvSpPr/>
            <p:nvPr/>
          </p:nvSpPr>
          <p:spPr>
            <a:xfrm>
              <a:off x="355750" y="1379900"/>
              <a:ext cx="11350" cy="9725"/>
            </a:xfrm>
            <a:custGeom>
              <a:avLst/>
              <a:gdLst/>
              <a:ahLst/>
              <a:cxnLst/>
              <a:rect l="l" t="t" r="r" b="b"/>
              <a:pathLst>
                <a:path w="454" h="389" extrusionOk="0">
                  <a:moveTo>
                    <a:pt x="259" y="0"/>
                  </a:moveTo>
                  <a:cubicBezTo>
                    <a:pt x="87" y="0"/>
                    <a:pt x="0" y="210"/>
                    <a:pt x="123" y="331"/>
                  </a:cubicBezTo>
                  <a:cubicBezTo>
                    <a:pt x="162" y="371"/>
                    <a:pt x="211" y="389"/>
                    <a:pt x="259" y="389"/>
                  </a:cubicBezTo>
                  <a:cubicBezTo>
                    <a:pt x="358" y="389"/>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9"/>
            <p:cNvSpPr/>
            <p:nvPr/>
          </p:nvSpPr>
          <p:spPr>
            <a:xfrm>
              <a:off x="397125" y="1379900"/>
              <a:ext cx="9725" cy="9725"/>
            </a:xfrm>
            <a:custGeom>
              <a:avLst/>
              <a:gdLst/>
              <a:ahLst/>
              <a:cxnLst/>
              <a:rect l="l" t="t" r="r" b="b"/>
              <a:pathLst>
                <a:path w="389" h="389" extrusionOk="0">
                  <a:moveTo>
                    <a:pt x="195" y="0"/>
                  </a:moveTo>
                  <a:cubicBezTo>
                    <a:pt x="88" y="0"/>
                    <a:pt x="1" y="87"/>
                    <a:pt x="1" y="194"/>
                  </a:cubicBezTo>
                  <a:cubicBezTo>
                    <a:pt x="1" y="302"/>
                    <a:pt x="88" y="389"/>
                    <a:pt x="195" y="389"/>
                  </a:cubicBezTo>
                  <a:cubicBezTo>
                    <a:pt x="302" y="389"/>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9"/>
            <p:cNvSpPr/>
            <p:nvPr/>
          </p:nvSpPr>
          <p:spPr>
            <a:xfrm>
              <a:off x="435250" y="1379900"/>
              <a:ext cx="11350" cy="9750"/>
            </a:xfrm>
            <a:custGeom>
              <a:avLst/>
              <a:gdLst/>
              <a:ahLst/>
              <a:cxnLst/>
              <a:rect l="l" t="t" r="r" b="b"/>
              <a:pathLst>
                <a:path w="454" h="390" extrusionOk="0">
                  <a:moveTo>
                    <a:pt x="260" y="0"/>
                  </a:moveTo>
                  <a:cubicBezTo>
                    <a:pt x="87" y="0"/>
                    <a:pt x="0" y="210"/>
                    <a:pt x="123" y="332"/>
                  </a:cubicBezTo>
                  <a:cubicBezTo>
                    <a:pt x="162" y="372"/>
                    <a:pt x="211" y="389"/>
                    <a:pt x="258" y="389"/>
                  </a:cubicBezTo>
                  <a:cubicBezTo>
                    <a:pt x="358" y="389"/>
                    <a:pt x="454" y="312"/>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9"/>
            <p:cNvSpPr/>
            <p:nvPr/>
          </p:nvSpPr>
          <p:spPr>
            <a:xfrm>
              <a:off x="475000" y="1379900"/>
              <a:ext cx="11350" cy="9725"/>
            </a:xfrm>
            <a:custGeom>
              <a:avLst/>
              <a:gdLst/>
              <a:ahLst/>
              <a:cxnLst/>
              <a:rect l="l" t="t" r="r" b="b"/>
              <a:pathLst>
                <a:path w="454" h="389" extrusionOk="0">
                  <a:moveTo>
                    <a:pt x="260" y="0"/>
                  </a:moveTo>
                  <a:cubicBezTo>
                    <a:pt x="87" y="0"/>
                    <a:pt x="1" y="210"/>
                    <a:pt x="122" y="331"/>
                  </a:cubicBezTo>
                  <a:cubicBezTo>
                    <a:pt x="162" y="371"/>
                    <a:pt x="211" y="389"/>
                    <a:pt x="259" y="389"/>
                  </a:cubicBezTo>
                  <a:cubicBezTo>
                    <a:pt x="358" y="389"/>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9"/>
            <p:cNvSpPr/>
            <p:nvPr/>
          </p:nvSpPr>
          <p:spPr>
            <a:xfrm>
              <a:off x="516425" y="1379900"/>
              <a:ext cx="9675" cy="9725"/>
            </a:xfrm>
            <a:custGeom>
              <a:avLst/>
              <a:gdLst/>
              <a:ahLst/>
              <a:cxnLst/>
              <a:rect l="l" t="t" r="r" b="b"/>
              <a:pathLst>
                <a:path w="387" h="389" extrusionOk="0">
                  <a:moveTo>
                    <a:pt x="193" y="0"/>
                  </a:moveTo>
                  <a:cubicBezTo>
                    <a:pt x="87" y="0"/>
                    <a:pt x="0" y="87"/>
                    <a:pt x="0" y="194"/>
                  </a:cubicBezTo>
                  <a:cubicBezTo>
                    <a:pt x="0" y="302"/>
                    <a:pt x="87" y="389"/>
                    <a:pt x="193" y="389"/>
                  </a:cubicBezTo>
                  <a:cubicBezTo>
                    <a:pt x="301" y="389"/>
                    <a:pt x="387" y="302"/>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9"/>
            <p:cNvSpPr/>
            <p:nvPr/>
          </p:nvSpPr>
          <p:spPr>
            <a:xfrm>
              <a:off x="554500" y="1379900"/>
              <a:ext cx="11375" cy="9725"/>
            </a:xfrm>
            <a:custGeom>
              <a:avLst/>
              <a:gdLst/>
              <a:ahLst/>
              <a:cxnLst/>
              <a:rect l="l" t="t" r="r" b="b"/>
              <a:pathLst>
                <a:path w="455" h="389" extrusionOk="0">
                  <a:moveTo>
                    <a:pt x="262" y="0"/>
                  </a:moveTo>
                  <a:cubicBezTo>
                    <a:pt x="87" y="0"/>
                    <a:pt x="1" y="210"/>
                    <a:pt x="124" y="331"/>
                  </a:cubicBezTo>
                  <a:cubicBezTo>
                    <a:pt x="163" y="371"/>
                    <a:pt x="212" y="389"/>
                    <a:pt x="259" y="389"/>
                  </a:cubicBezTo>
                  <a:cubicBezTo>
                    <a:pt x="359" y="389"/>
                    <a:pt x="454" y="311"/>
                    <a:pt x="454"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9"/>
            <p:cNvSpPr/>
            <p:nvPr/>
          </p:nvSpPr>
          <p:spPr>
            <a:xfrm>
              <a:off x="595925"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7" y="302"/>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9"/>
            <p:cNvSpPr/>
            <p:nvPr/>
          </p:nvSpPr>
          <p:spPr>
            <a:xfrm>
              <a:off x="634025" y="1379900"/>
              <a:ext cx="11375" cy="9725"/>
            </a:xfrm>
            <a:custGeom>
              <a:avLst/>
              <a:gdLst/>
              <a:ahLst/>
              <a:cxnLst/>
              <a:rect l="l" t="t" r="r" b="b"/>
              <a:pathLst>
                <a:path w="455" h="389" extrusionOk="0">
                  <a:moveTo>
                    <a:pt x="261" y="0"/>
                  </a:moveTo>
                  <a:cubicBezTo>
                    <a:pt x="88" y="0"/>
                    <a:pt x="0" y="210"/>
                    <a:pt x="123" y="331"/>
                  </a:cubicBezTo>
                  <a:cubicBezTo>
                    <a:pt x="163" y="371"/>
                    <a:pt x="211" y="389"/>
                    <a:pt x="259" y="389"/>
                  </a:cubicBezTo>
                  <a:cubicBezTo>
                    <a:pt x="359" y="389"/>
                    <a:pt x="454"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9"/>
            <p:cNvSpPr/>
            <p:nvPr/>
          </p:nvSpPr>
          <p:spPr>
            <a:xfrm>
              <a:off x="673775" y="1379900"/>
              <a:ext cx="11375" cy="9750"/>
            </a:xfrm>
            <a:custGeom>
              <a:avLst/>
              <a:gdLst/>
              <a:ahLst/>
              <a:cxnLst/>
              <a:rect l="l" t="t" r="r" b="b"/>
              <a:pathLst>
                <a:path w="455" h="390" extrusionOk="0">
                  <a:moveTo>
                    <a:pt x="261" y="0"/>
                  </a:moveTo>
                  <a:cubicBezTo>
                    <a:pt x="88" y="0"/>
                    <a:pt x="0" y="210"/>
                    <a:pt x="123" y="332"/>
                  </a:cubicBezTo>
                  <a:cubicBezTo>
                    <a:pt x="163" y="372"/>
                    <a:pt x="211" y="389"/>
                    <a:pt x="259" y="389"/>
                  </a:cubicBezTo>
                  <a:cubicBezTo>
                    <a:pt x="359" y="389"/>
                    <a:pt x="455" y="312"/>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9"/>
            <p:cNvSpPr/>
            <p:nvPr/>
          </p:nvSpPr>
          <p:spPr>
            <a:xfrm>
              <a:off x="715200" y="1379900"/>
              <a:ext cx="9725" cy="9725"/>
            </a:xfrm>
            <a:custGeom>
              <a:avLst/>
              <a:gdLst/>
              <a:ahLst/>
              <a:cxnLst/>
              <a:rect l="l" t="t" r="r" b="b"/>
              <a:pathLst>
                <a:path w="389" h="389" extrusionOk="0">
                  <a:moveTo>
                    <a:pt x="194" y="0"/>
                  </a:moveTo>
                  <a:cubicBezTo>
                    <a:pt x="86" y="0"/>
                    <a:pt x="0" y="87"/>
                    <a:pt x="0" y="194"/>
                  </a:cubicBezTo>
                  <a:cubicBezTo>
                    <a:pt x="0" y="302"/>
                    <a:pt x="86" y="389"/>
                    <a:pt x="194" y="389"/>
                  </a:cubicBezTo>
                  <a:cubicBezTo>
                    <a:pt x="300" y="389"/>
                    <a:pt x="388" y="302"/>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9"/>
            <p:cNvSpPr/>
            <p:nvPr/>
          </p:nvSpPr>
          <p:spPr>
            <a:xfrm>
              <a:off x="753300" y="1379900"/>
              <a:ext cx="11375" cy="9750"/>
            </a:xfrm>
            <a:custGeom>
              <a:avLst/>
              <a:gdLst/>
              <a:ahLst/>
              <a:cxnLst/>
              <a:rect l="l" t="t" r="r" b="b"/>
              <a:pathLst>
                <a:path w="455" h="390" extrusionOk="0">
                  <a:moveTo>
                    <a:pt x="260" y="0"/>
                  </a:moveTo>
                  <a:cubicBezTo>
                    <a:pt x="87" y="0"/>
                    <a:pt x="1" y="210"/>
                    <a:pt x="122" y="332"/>
                  </a:cubicBezTo>
                  <a:cubicBezTo>
                    <a:pt x="162" y="372"/>
                    <a:pt x="210" y="389"/>
                    <a:pt x="258" y="389"/>
                  </a:cubicBezTo>
                  <a:cubicBezTo>
                    <a:pt x="358" y="389"/>
                    <a:pt x="454" y="312"/>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9"/>
            <p:cNvSpPr/>
            <p:nvPr/>
          </p:nvSpPr>
          <p:spPr>
            <a:xfrm>
              <a:off x="794700" y="1379900"/>
              <a:ext cx="9725" cy="9725"/>
            </a:xfrm>
            <a:custGeom>
              <a:avLst/>
              <a:gdLst/>
              <a:ahLst/>
              <a:cxnLst/>
              <a:rect l="l" t="t" r="r" b="b"/>
              <a:pathLst>
                <a:path w="389" h="389" extrusionOk="0">
                  <a:moveTo>
                    <a:pt x="194" y="0"/>
                  </a:moveTo>
                  <a:cubicBezTo>
                    <a:pt x="87" y="0"/>
                    <a:pt x="0" y="87"/>
                    <a:pt x="0" y="194"/>
                  </a:cubicBezTo>
                  <a:cubicBezTo>
                    <a:pt x="0" y="302"/>
                    <a:pt x="87" y="389"/>
                    <a:pt x="194" y="389"/>
                  </a:cubicBezTo>
                  <a:cubicBezTo>
                    <a:pt x="300" y="389"/>
                    <a:pt x="388" y="302"/>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9"/>
            <p:cNvSpPr/>
            <p:nvPr/>
          </p:nvSpPr>
          <p:spPr>
            <a:xfrm>
              <a:off x="832825" y="1379900"/>
              <a:ext cx="11350" cy="9750"/>
            </a:xfrm>
            <a:custGeom>
              <a:avLst/>
              <a:gdLst/>
              <a:ahLst/>
              <a:cxnLst/>
              <a:rect l="l" t="t" r="r" b="b"/>
              <a:pathLst>
                <a:path w="454" h="390" extrusionOk="0">
                  <a:moveTo>
                    <a:pt x="259" y="0"/>
                  </a:moveTo>
                  <a:cubicBezTo>
                    <a:pt x="87" y="0"/>
                    <a:pt x="0" y="210"/>
                    <a:pt x="122" y="332"/>
                  </a:cubicBezTo>
                  <a:cubicBezTo>
                    <a:pt x="161" y="372"/>
                    <a:pt x="210" y="389"/>
                    <a:pt x="257" y="389"/>
                  </a:cubicBezTo>
                  <a:cubicBezTo>
                    <a:pt x="357" y="389"/>
                    <a:pt x="453" y="312"/>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9"/>
            <p:cNvSpPr/>
            <p:nvPr/>
          </p:nvSpPr>
          <p:spPr>
            <a:xfrm>
              <a:off x="872575" y="1379900"/>
              <a:ext cx="11350" cy="9725"/>
            </a:xfrm>
            <a:custGeom>
              <a:avLst/>
              <a:gdLst/>
              <a:ahLst/>
              <a:cxnLst/>
              <a:rect l="l" t="t" r="r" b="b"/>
              <a:pathLst>
                <a:path w="454" h="389" extrusionOk="0">
                  <a:moveTo>
                    <a:pt x="260" y="0"/>
                  </a:moveTo>
                  <a:cubicBezTo>
                    <a:pt x="87" y="0"/>
                    <a:pt x="0" y="210"/>
                    <a:pt x="122" y="331"/>
                  </a:cubicBezTo>
                  <a:cubicBezTo>
                    <a:pt x="161" y="371"/>
                    <a:pt x="210" y="389"/>
                    <a:pt x="258" y="389"/>
                  </a:cubicBezTo>
                  <a:cubicBezTo>
                    <a:pt x="358" y="389"/>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9"/>
            <p:cNvSpPr/>
            <p:nvPr/>
          </p:nvSpPr>
          <p:spPr>
            <a:xfrm>
              <a:off x="913950" y="1379900"/>
              <a:ext cx="9725" cy="9725"/>
            </a:xfrm>
            <a:custGeom>
              <a:avLst/>
              <a:gdLst/>
              <a:ahLst/>
              <a:cxnLst/>
              <a:rect l="l" t="t" r="r" b="b"/>
              <a:pathLst>
                <a:path w="389" h="389" extrusionOk="0">
                  <a:moveTo>
                    <a:pt x="195" y="0"/>
                  </a:moveTo>
                  <a:cubicBezTo>
                    <a:pt x="87" y="0"/>
                    <a:pt x="1" y="87"/>
                    <a:pt x="1" y="194"/>
                  </a:cubicBezTo>
                  <a:cubicBezTo>
                    <a:pt x="1" y="302"/>
                    <a:pt x="87" y="389"/>
                    <a:pt x="195" y="389"/>
                  </a:cubicBezTo>
                  <a:cubicBezTo>
                    <a:pt x="302" y="389"/>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9"/>
            <p:cNvSpPr/>
            <p:nvPr/>
          </p:nvSpPr>
          <p:spPr>
            <a:xfrm>
              <a:off x="95370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2" y="389"/>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9"/>
            <p:cNvSpPr/>
            <p:nvPr/>
          </p:nvSpPr>
          <p:spPr>
            <a:xfrm>
              <a:off x="99345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3" y="389"/>
                    <a:pt x="389" y="302"/>
                    <a:pt x="389" y="194"/>
                  </a:cubicBezTo>
                  <a:cubicBezTo>
                    <a:pt x="389" y="87"/>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9"/>
            <p:cNvSpPr/>
            <p:nvPr/>
          </p:nvSpPr>
          <p:spPr>
            <a:xfrm>
              <a:off x="10332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9"/>
            <p:cNvSpPr/>
            <p:nvPr/>
          </p:nvSpPr>
          <p:spPr>
            <a:xfrm>
              <a:off x="107297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9"/>
            <p:cNvSpPr/>
            <p:nvPr/>
          </p:nvSpPr>
          <p:spPr>
            <a:xfrm>
              <a:off x="11127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9"/>
            <p:cNvSpPr/>
            <p:nvPr/>
          </p:nvSpPr>
          <p:spPr>
            <a:xfrm>
              <a:off x="1152500"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8" y="302"/>
                    <a:pt x="388" y="194"/>
                  </a:cubicBezTo>
                  <a:cubicBezTo>
                    <a:pt x="388"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9"/>
            <p:cNvSpPr/>
            <p:nvPr/>
          </p:nvSpPr>
          <p:spPr>
            <a:xfrm>
              <a:off x="1192275" y="1379900"/>
              <a:ext cx="9675" cy="9725"/>
            </a:xfrm>
            <a:custGeom>
              <a:avLst/>
              <a:gdLst/>
              <a:ahLst/>
              <a:cxnLst/>
              <a:rect l="l" t="t" r="r" b="b"/>
              <a:pathLst>
                <a:path w="387" h="389" extrusionOk="0">
                  <a:moveTo>
                    <a:pt x="193" y="0"/>
                  </a:moveTo>
                  <a:cubicBezTo>
                    <a:pt x="86" y="0"/>
                    <a:pt x="0" y="87"/>
                    <a:pt x="0" y="194"/>
                  </a:cubicBezTo>
                  <a:cubicBezTo>
                    <a:pt x="0" y="302"/>
                    <a:pt x="86" y="389"/>
                    <a:pt x="193" y="389"/>
                  </a:cubicBezTo>
                  <a:cubicBezTo>
                    <a:pt x="300" y="389"/>
                    <a:pt x="387" y="302"/>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9"/>
            <p:cNvSpPr/>
            <p:nvPr/>
          </p:nvSpPr>
          <p:spPr>
            <a:xfrm>
              <a:off x="1232025" y="1379900"/>
              <a:ext cx="9675" cy="9725"/>
            </a:xfrm>
            <a:custGeom>
              <a:avLst/>
              <a:gdLst/>
              <a:ahLst/>
              <a:cxnLst/>
              <a:rect l="l" t="t" r="r" b="b"/>
              <a:pathLst>
                <a:path w="387" h="389" extrusionOk="0">
                  <a:moveTo>
                    <a:pt x="194" y="0"/>
                  </a:moveTo>
                  <a:cubicBezTo>
                    <a:pt x="87" y="0"/>
                    <a:pt x="0" y="87"/>
                    <a:pt x="0" y="194"/>
                  </a:cubicBezTo>
                  <a:cubicBezTo>
                    <a:pt x="0" y="302"/>
                    <a:pt x="87" y="389"/>
                    <a:pt x="194" y="389"/>
                  </a:cubicBezTo>
                  <a:cubicBezTo>
                    <a:pt x="300" y="389"/>
                    <a:pt x="387" y="302"/>
                    <a:pt x="387" y="194"/>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9"/>
            <p:cNvSpPr/>
            <p:nvPr/>
          </p:nvSpPr>
          <p:spPr>
            <a:xfrm>
              <a:off x="31762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9"/>
            <p:cNvSpPr/>
            <p:nvPr/>
          </p:nvSpPr>
          <p:spPr>
            <a:xfrm>
              <a:off x="355750" y="134580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9"/>
            <p:cNvSpPr/>
            <p:nvPr/>
          </p:nvSpPr>
          <p:spPr>
            <a:xfrm>
              <a:off x="397125" y="134580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9"/>
            <p:cNvSpPr/>
            <p:nvPr/>
          </p:nvSpPr>
          <p:spPr>
            <a:xfrm>
              <a:off x="435250" y="1345800"/>
              <a:ext cx="11350" cy="9725"/>
            </a:xfrm>
            <a:custGeom>
              <a:avLst/>
              <a:gdLst/>
              <a:ahLst/>
              <a:cxnLst/>
              <a:rect l="l" t="t" r="r" b="b"/>
              <a:pathLst>
                <a:path w="454" h="389" extrusionOk="0">
                  <a:moveTo>
                    <a:pt x="260" y="0"/>
                  </a:moveTo>
                  <a:cubicBezTo>
                    <a:pt x="87" y="0"/>
                    <a:pt x="0" y="209"/>
                    <a:pt x="123" y="332"/>
                  </a:cubicBezTo>
                  <a:cubicBezTo>
                    <a:pt x="162" y="371"/>
                    <a:pt x="211" y="389"/>
                    <a:pt x="258" y="389"/>
                  </a:cubicBezTo>
                  <a:cubicBezTo>
                    <a:pt x="358" y="389"/>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9"/>
            <p:cNvSpPr/>
            <p:nvPr/>
          </p:nvSpPr>
          <p:spPr>
            <a:xfrm>
              <a:off x="475000" y="1345800"/>
              <a:ext cx="11350" cy="9725"/>
            </a:xfrm>
            <a:custGeom>
              <a:avLst/>
              <a:gdLst/>
              <a:ahLst/>
              <a:cxnLst/>
              <a:rect l="l" t="t" r="r" b="b"/>
              <a:pathLst>
                <a:path w="454" h="389" extrusionOk="0">
                  <a:moveTo>
                    <a:pt x="260" y="0"/>
                  </a:moveTo>
                  <a:cubicBezTo>
                    <a:pt x="87" y="0"/>
                    <a:pt x="1" y="209"/>
                    <a:pt x="122" y="332"/>
                  </a:cubicBezTo>
                  <a:cubicBezTo>
                    <a:pt x="161" y="371"/>
                    <a:pt x="210" y="389"/>
                    <a:pt x="258" y="389"/>
                  </a:cubicBezTo>
                  <a:cubicBezTo>
                    <a:pt x="358" y="389"/>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9"/>
            <p:cNvSpPr/>
            <p:nvPr/>
          </p:nvSpPr>
          <p:spPr>
            <a:xfrm>
              <a:off x="516425" y="134580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9"/>
            <p:cNvSpPr/>
            <p:nvPr/>
          </p:nvSpPr>
          <p:spPr>
            <a:xfrm>
              <a:off x="554500" y="1345800"/>
              <a:ext cx="11375" cy="9725"/>
            </a:xfrm>
            <a:custGeom>
              <a:avLst/>
              <a:gdLst/>
              <a:ahLst/>
              <a:cxnLst/>
              <a:rect l="l" t="t" r="r" b="b"/>
              <a:pathLst>
                <a:path w="455" h="389" extrusionOk="0">
                  <a:moveTo>
                    <a:pt x="262" y="0"/>
                  </a:moveTo>
                  <a:cubicBezTo>
                    <a:pt x="87" y="0"/>
                    <a:pt x="1" y="209"/>
                    <a:pt x="124" y="332"/>
                  </a:cubicBezTo>
                  <a:cubicBezTo>
                    <a:pt x="163" y="371"/>
                    <a:pt x="212" y="389"/>
                    <a:pt x="259" y="389"/>
                  </a:cubicBezTo>
                  <a:cubicBezTo>
                    <a:pt x="359" y="389"/>
                    <a:pt x="454" y="311"/>
                    <a:pt x="454"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9"/>
            <p:cNvSpPr/>
            <p:nvPr/>
          </p:nvSpPr>
          <p:spPr>
            <a:xfrm>
              <a:off x="595925"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9"/>
            <p:cNvSpPr/>
            <p:nvPr/>
          </p:nvSpPr>
          <p:spPr>
            <a:xfrm>
              <a:off x="634025" y="1345800"/>
              <a:ext cx="11375" cy="9725"/>
            </a:xfrm>
            <a:custGeom>
              <a:avLst/>
              <a:gdLst/>
              <a:ahLst/>
              <a:cxnLst/>
              <a:rect l="l" t="t" r="r" b="b"/>
              <a:pathLst>
                <a:path w="455" h="389" extrusionOk="0">
                  <a:moveTo>
                    <a:pt x="261" y="0"/>
                  </a:moveTo>
                  <a:cubicBezTo>
                    <a:pt x="88" y="0"/>
                    <a:pt x="0" y="209"/>
                    <a:pt x="123" y="332"/>
                  </a:cubicBezTo>
                  <a:cubicBezTo>
                    <a:pt x="162" y="371"/>
                    <a:pt x="211" y="389"/>
                    <a:pt x="259" y="389"/>
                  </a:cubicBezTo>
                  <a:cubicBezTo>
                    <a:pt x="359" y="389"/>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9"/>
            <p:cNvSpPr/>
            <p:nvPr/>
          </p:nvSpPr>
          <p:spPr>
            <a:xfrm>
              <a:off x="673775" y="1345800"/>
              <a:ext cx="11375" cy="9725"/>
            </a:xfrm>
            <a:custGeom>
              <a:avLst/>
              <a:gdLst/>
              <a:ahLst/>
              <a:cxnLst/>
              <a:rect l="l" t="t" r="r" b="b"/>
              <a:pathLst>
                <a:path w="455" h="389" extrusionOk="0">
                  <a:moveTo>
                    <a:pt x="261" y="0"/>
                  </a:moveTo>
                  <a:cubicBezTo>
                    <a:pt x="88" y="0"/>
                    <a:pt x="0" y="209"/>
                    <a:pt x="123" y="332"/>
                  </a:cubicBezTo>
                  <a:cubicBezTo>
                    <a:pt x="163" y="371"/>
                    <a:pt x="211" y="389"/>
                    <a:pt x="259" y="389"/>
                  </a:cubicBezTo>
                  <a:cubicBezTo>
                    <a:pt x="359" y="389"/>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9"/>
            <p:cNvSpPr/>
            <p:nvPr/>
          </p:nvSpPr>
          <p:spPr>
            <a:xfrm>
              <a:off x="715200" y="134580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9"/>
            <p:cNvSpPr/>
            <p:nvPr/>
          </p:nvSpPr>
          <p:spPr>
            <a:xfrm>
              <a:off x="753300" y="1345800"/>
              <a:ext cx="11375" cy="9725"/>
            </a:xfrm>
            <a:custGeom>
              <a:avLst/>
              <a:gdLst/>
              <a:ahLst/>
              <a:cxnLst/>
              <a:rect l="l" t="t" r="r" b="b"/>
              <a:pathLst>
                <a:path w="455" h="389" extrusionOk="0">
                  <a:moveTo>
                    <a:pt x="260" y="0"/>
                  </a:moveTo>
                  <a:cubicBezTo>
                    <a:pt x="87" y="0"/>
                    <a:pt x="1" y="209"/>
                    <a:pt x="122" y="332"/>
                  </a:cubicBezTo>
                  <a:cubicBezTo>
                    <a:pt x="162" y="371"/>
                    <a:pt x="210" y="389"/>
                    <a:pt x="258" y="389"/>
                  </a:cubicBezTo>
                  <a:cubicBezTo>
                    <a:pt x="358" y="389"/>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9"/>
            <p:cNvSpPr/>
            <p:nvPr/>
          </p:nvSpPr>
          <p:spPr>
            <a:xfrm>
              <a:off x="794700"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9"/>
            <p:cNvSpPr/>
            <p:nvPr/>
          </p:nvSpPr>
          <p:spPr>
            <a:xfrm>
              <a:off x="832825" y="1345800"/>
              <a:ext cx="11350" cy="9725"/>
            </a:xfrm>
            <a:custGeom>
              <a:avLst/>
              <a:gdLst/>
              <a:ahLst/>
              <a:cxnLst/>
              <a:rect l="l" t="t" r="r" b="b"/>
              <a:pathLst>
                <a:path w="454" h="389" extrusionOk="0">
                  <a:moveTo>
                    <a:pt x="259" y="0"/>
                  </a:moveTo>
                  <a:cubicBezTo>
                    <a:pt x="87" y="0"/>
                    <a:pt x="0" y="209"/>
                    <a:pt x="122" y="332"/>
                  </a:cubicBezTo>
                  <a:cubicBezTo>
                    <a:pt x="161" y="371"/>
                    <a:pt x="210" y="389"/>
                    <a:pt x="257" y="389"/>
                  </a:cubicBezTo>
                  <a:cubicBezTo>
                    <a:pt x="357" y="389"/>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9"/>
            <p:cNvSpPr/>
            <p:nvPr/>
          </p:nvSpPr>
          <p:spPr>
            <a:xfrm>
              <a:off x="872575" y="1345800"/>
              <a:ext cx="11350" cy="9725"/>
            </a:xfrm>
            <a:custGeom>
              <a:avLst/>
              <a:gdLst/>
              <a:ahLst/>
              <a:cxnLst/>
              <a:rect l="l" t="t" r="r" b="b"/>
              <a:pathLst>
                <a:path w="454" h="389" extrusionOk="0">
                  <a:moveTo>
                    <a:pt x="260" y="0"/>
                  </a:moveTo>
                  <a:cubicBezTo>
                    <a:pt x="87" y="0"/>
                    <a:pt x="0" y="209"/>
                    <a:pt x="122" y="332"/>
                  </a:cubicBezTo>
                  <a:cubicBezTo>
                    <a:pt x="161" y="371"/>
                    <a:pt x="210" y="389"/>
                    <a:pt x="257" y="389"/>
                  </a:cubicBezTo>
                  <a:cubicBezTo>
                    <a:pt x="358" y="389"/>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9"/>
            <p:cNvSpPr/>
            <p:nvPr/>
          </p:nvSpPr>
          <p:spPr>
            <a:xfrm>
              <a:off x="913950" y="134580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9"/>
            <p:cNvSpPr/>
            <p:nvPr/>
          </p:nvSpPr>
          <p:spPr>
            <a:xfrm>
              <a:off x="95370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9"/>
            <p:cNvSpPr/>
            <p:nvPr/>
          </p:nvSpPr>
          <p:spPr>
            <a:xfrm>
              <a:off x="99345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9"/>
            <p:cNvSpPr/>
            <p:nvPr/>
          </p:nvSpPr>
          <p:spPr>
            <a:xfrm>
              <a:off x="10332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9"/>
            <p:cNvSpPr/>
            <p:nvPr/>
          </p:nvSpPr>
          <p:spPr>
            <a:xfrm>
              <a:off x="107297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9"/>
            <p:cNvSpPr/>
            <p:nvPr/>
          </p:nvSpPr>
          <p:spPr>
            <a:xfrm>
              <a:off x="11127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9"/>
            <p:cNvSpPr/>
            <p:nvPr/>
          </p:nvSpPr>
          <p:spPr>
            <a:xfrm>
              <a:off x="1152500"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9"/>
            <p:cNvSpPr/>
            <p:nvPr/>
          </p:nvSpPr>
          <p:spPr>
            <a:xfrm>
              <a:off x="1192275" y="134580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9"/>
            <p:cNvSpPr/>
            <p:nvPr/>
          </p:nvSpPr>
          <p:spPr>
            <a:xfrm>
              <a:off x="1232025" y="134580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9"/>
            <p:cNvSpPr/>
            <p:nvPr/>
          </p:nvSpPr>
          <p:spPr>
            <a:xfrm>
              <a:off x="31762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2" y="389"/>
                    <a:pt x="388" y="303"/>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9"/>
            <p:cNvSpPr/>
            <p:nvPr/>
          </p:nvSpPr>
          <p:spPr>
            <a:xfrm>
              <a:off x="355750" y="1311675"/>
              <a:ext cx="11350" cy="9750"/>
            </a:xfrm>
            <a:custGeom>
              <a:avLst/>
              <a:gdLst/>
              <a:ahLst/>
              <a:cxnLst/>
              <a:rect l="l" t="t" r="r" b="b"/>
              <a:pathLst>
                <a:path w="454" h="390" extrusionOk="0">
                  <a:moveTo>
                    <a:pt x="259" y="1"/>
                  </a:moveTo>
                  <a:cubicBezTo>
                    <a:pt x="87" y="1"/>
                    <a:pt x="0" y="210"/>
                    <a:pt x="123" y="333"/>
                  </a:cubicBezTo>
                  <a:cubicBezTo>
                    <a:pt x="162" y="372"/>
                    <a:pt x="210" y="390"/>
                    <a:pt x="258" y="390"/>
                  </a:cubicBezTo>
                  <a:cubicBezTo>
                    <a:pt x="357" y="390"/>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9"/>
            <p:cNvSpPr/>
            <p:nvPr/>
          </p:nvSpPr>
          <p:spPr>
            <a:xfrm>
              <a:off x="397125" y="1311675"/>
              <a:ext cx="9725" cy="9725"/>
            </a:xfrm>
            <a:custGeom>
              <a:avLst/>
              <a:gdLst/>
              <a:ahLst/>
              <a:cxnLst/>
              <a:rect l="l" t="t" r="r" b="b"/>
              <a:pathLst>
                <a:path w="389" h="389" extrusionOk="0">
                  <a:moveTo>
                    <a:pt x="195" y="1"/>
                  </a:moveTo>
                  <a:cubicBezTo>
                    <a:pt x="88" y="1"/>
                    <a:pt x="1" y="89"/>
                    <a:pt x="1" y="195"/>
                  </a:cubicBezTo>
                  <a:cubicBezTo>
                    <a:pt x="1" y="303"/>
                    <a:pt x="88" y="389"/>
                    <a:pt x="195" y="389"/>
                  </a:cubicBezTo>
                  <a:cubicBezTo>
                    <a:pt x="302" y="389"/>
                    <a:pt x="389" y="303"/>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9"/>
            <p:cNvSpPr/>
            <p:nvPr/>
          </p:nvSpPr>
          <p:spPr>
            <a:xfrm>
              <a:off x="435250" y="1311675"/>
              <a:ext cx="11350" cy="9750"/>
            </a:xfrm>
            <a:custGeom>
              <a:avLst/>
              <a:gdLst/>
              <a:ahLst/>
              <a:cxnLst/>
              <a:rect l="l" t="t" r="r" b="b"/>
              <a:pathLst>
                <a:path w="454" h="390" extrusionOk="0">
                  <a:moveTo>
                    <a:pt x="260" y="1"/>
                  </a:moveTo>
                  <a:cubicBezTo>
                    <a:pt x="87" y="1"/>
                    <a:pt x="0" y="210"/>
                    <a:pt x="123" y="333"/>
                  </a:cubicBezTo>
                  <a:cubicBezTo>
                    <a:pt x="162" y="372"/>
                    <a:pt x="211" y="390"/>
                    <a:pt x="258" y="390"/>
                  </a:cubicBezTo>
                  <a:cubicBezTo>
                    <a:pt x="358" y="390"/>
                    <a:pt x="454" y="312"/>
                    <a:pt x="454" y="195"/>
                  </a:cubicBezTo>
                  <a:cubicBezTo>
                    <a:pt x="454" y="89"/>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9"/>
            <p:cNvSpPr/>
            <p:nvPr/>
          </p:nvSpPr>
          <p:spPr>
            <a:xfrm>
              <a:off x="475000" y="1311675"/>
              <a:ext cx="11350" cy="9750"/>
            </a:xfrm>
            <a:custGeom>
              <a:avLst/>
              <a:gdLst/>
              <a:ahLst/>
              <a:cxnLst/>
              <a:rect l="l" t="t" r="r" b="b"/>
              <a:pathLst>
                <a:path w="454" h="390" extrusionOk="0">
                  <a:moveTo>
                    <a:pt x="260" y="1"/>
                  </a:moveTo>
                  <a:cubicBezTo>
                    <a:pt x="87" y="1"/>
                    <a:pt x="1" y="210"/>
                    <a:pt x="122" y="333"/>
                  </a:cubicBezTo>
                  <a:cubicBezTo>
                    <a:pt x="161" y="372"/>
                    <a:pt x="210" y="390"/>
                    <a:pt x="258" y="390"/>
                  </a:cubicBezTo>
                  <a:cubicBezTo>
                    <a:pt x="358" y="390"/>
                    <a:pt x="454" y="312"/>
                    <a:pt x="454" y="195"/>
                  </a:cubicBezTo>
                  <a:cubicBezTo>
                    <a:pt x="454" y="89"/>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9"/>
            <p:cNvSpPr/>
            <p:nvPr/>
          </p:nvSpPr>
          <p:spPr>
            <a:xfrm>
              <a:off x="516425" y="1311675"/>
              <a:ext cx="9675" cy="9725"/>
            </a:xfrm>
            <a:custGeom>
              <a:avLst/>
              <a:gdLst/>
              <a:ahLst/>
              <a:cxnLst/>
              <a:rect l="l" t="t" r="r" b="b"/>
              <a:pathLst>
                <a:path w="387" h="389" extrusionOk="0">
                  <a:moveTo>
                    <a:pt x="193" y="1"/>
                  </a:moveTo>
                  <a:cubicBezTo>
                    <a:pt x="87" y="1"/>
                    <a:pt x="0" y="89"/>
                    <a:pt x="0" y="195"/>
                  </a:cubicBezTo>
                  <a:cubicBezTo>
                    <a:pt x="0" y="303"/>
                    <a:pt x="87" y="389"/>
                    <a:pt x="193" y="389"/>
                  </a:cubicBezTo>
                  <a:cubicBezTo>
                    <a:pt x="301" y="389"/>
                    <a:pt x="387" y="303"/>
                    <a:pt x="387" y="195"/>
                  </a:cubicBezTo>
                  <a:cubicBezTo>
                    <a:pt x="387"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9"/>
            <p:cNvSpPr/>
            <p:nvPr/>
          </p:nvSpPr>
          <p:spPr>
            <a:xfrm>
              <a:off x="554500" y="1311675"/>
              <a:ext cx="11375" cy="9750"/>
            </a:xfrm>
            <a:custGeom>
              <a:avLst/>
              <a:gdLst/>
              <a:ahLst/>
              <a:cxnLst/>
              <a:rect l="l" t="t" r="r" b="b"/>
              <a:pathLst>
                <a:path w="455" h="390" extrusionOk="0">
                  <a:moveTo>
                    <a:pt x="262" y="1"/>
                  </a:moveTo>
                  <a:cubicBezTo>
                    <a:pt x="87" y="1"/>
                    <a:pt x="1" y="210"/>
                    <a:pt x="124" y="333"/>
                  </a:cubicBezTo>
                  <a:cubicBezTo>
                    <a:pt x="163" y="372"/>
                    <a:pt x="212" y="390"/>
                    <a:pt x="259" y="390"/>
                  </a:cubicBezTo>
                  <a:cubicBezTo>
                    <a:pt x="359" y="390"/>
                    <a:pt x="454" y="312"/>
                    <a:pt x="454" y="195"/>
                  </a:cubicBezTo>
                  <a:cubicBezTo>
                    <a:pt x="454" y="89"/>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9"/>
            <p:cNvSpPr/>
            <p:nvPr/>
          </p:nvSpPr>
          <p:spPr>
            <a:xfrm>
              <a:off x="595925"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7" y="303"/>
                    <a:pt x="387" y="195"/>
                  </a:cubicBezTo>
                  <a:cubicBezTo>
                    <a:pt x="387"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9"/>
            <p:cNvSpPr/>
            <p:nvPr/>
          </p:nvSpPr>
          <p:spPr>
            <a:xfrm>
              <a:off x="634025" y="1311675"/>
              <a:ext cx="11375" cy="9750"/>
            </a:xfrm>
            <a:custGeom>
              <a:avLst/>
              <a:gdLst/>
              <a:ahLst/>
              <a:cxnLst/>
              <a:rect l="l" t="t" r="r" b="b"/>
              <a:pathLst>
                <a:path w="455" h="390" extrusionOk="0">
                  <a:moveTo>
                    <a:pt x="261" y="1"/>
                  </a:moveTo>
                  <a:cubicBezTo>
                    <a:pt x="88" y="1"/>
                    <a:pt x="0" y="210"/>
                    <a:pt x="123" y="333"/>
                  </a:cubicBezTo>
                  <a:cubicBezTo>
                    <a:pt x="162" y="372"/>
                    <a:pt x="211" y="390"/>
                    <a:pt x="259" y="390"/>
                  </a:cubicBezTo>
                  <a:cubicBezTo>
                    <a:pt x="359" y="390"/>
                    <a:pt x="455" y="312"/>
                    <a:pt x="455" y="195"/>
                  </a:cubicBezTo>
                  <a:cubicBezTo>
                    <a:pt x="453" y="89"/>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9"/>
            <p:cNvSpPr/>
            <p:nvPr/>
          </p:nvSpPr>
          <p:spPr>
            <a:xfrm>
              <a:off x="673775" y="1311675"/>
              <a:ext cx="11375" cy="9750"/>
            </a:xfrm>
            <a:custGeom>
              <a:avLst/>
              <a:gdLst/>
              <a:ahLst/>
              <a:cxnLst/>
              <a:rect l="l" t="t" r="r" b="b"/>
              <a:pathLst>
                <a:path w="455" h="390" extrusionOk="0">
                  <a:moveTo>
                    <a:pt x="261" y="1"/>
                  </a:moveTo>
                  <a:cubicBezTo>
                    <a:pt x="88" y="1"/>
                    <a:pt x="0" y="210"/>
                    <a:pt x="123" y="333"/>
                  </a:cubicBezTo>
                  <a:cubicBezTo>
                    <a:pt x="163" y="372"/>
                    <a:pt x="211" y="390"/>
                    <a:pt x="259" y="390"/>
                  </a:cubicBezTo>
                  <a:cubicBezTo>
                    <a:pt x="359" y="390"/>
                    <a:pt x="455" y="312"/>
                    <a:pt x="455" y="195"/>
                  </a:cubicBezTo>
                  <a:cubicBezTo>
                    <a:pt x="453" y="89"/>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9"/>
            <p:cNvSpPr/>
            <p:nvPr/>
          </p:nvSpPr>
          <p:spPr>
            <a:xfrm>
              <a:off x="715200" y="1311675"/>
              <a:ext cx="9725" cy="9725"/>
            </a:xfrm>
            <a:custGeom>
              <a:avLst/>
              <a:gdLst/>
              <a:ahLst/>
              <a:cxnLst/>
              <a:rect l="l" t="t" r="r" b="b"/>
              <a:pathLst>
                <a:path w="389" h="389" extrusionOk="0">
                  <a:moveTo>
                    <a:pt x="194" y="1"/>
                  </a:moveTo>
                  <a:cubicBezTo>
                    <a:pt x="86" y="1"/>
                    <a:pt x="0" y="89"/>
                    <a:pt x="0" y="195"/>
                  </a:cubicBezTo>
                  <a:cubicBezTo>
                    <a:pt x="0" y="303"/>
                    <a:pt x="86" y="389"/>
                    <a:pt x="194" y="389"/>
                  </a:cubicBezTo>
                  <a:cubicBezTo>
                    <a:pt x="300" y="389"/>
                    <a:pt x="388" y="303"/>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9"/>
            <p:cNvSpPr/>
            <p:nvPr/>
          </p:nvSpPr>
          <p:spPr>
            <a:xfrm>
              <a:off x="753300" y="1311675"/>
              <a:ext cx="11375" cy="9750"/>
            </a:xfrm>
            <a:custGeom>
              <a:avLst/>
              <a:gdLst/>
              <a:ahLst/>
              <a:cxnLst/>
              <a:rect l="l" t="t" r="r" b="b"/>
              <a:pathLst>
                <a:path w="455" h="390" extrusionOk="0">
                  <a:moveTo>
                    <a:pt x="260" y="1"/>
                  </a:moveTo>
                  <a:cubicBezTo>
                    <a:pt x="87" y="1"/>
                    <a:pt x="1" y="210"/>
                    <a:pt x="122" y="333"/>
                  </a:cubicBezTo>
                  <a:cubicBezTo>
                    <a:pt x="162" y="372"/>
                    <a:pt x="210" y="390"/>
                    <a:pt x="258" y="390"/>
                  </a:cubicBezTo>
                  <a:cubicBezTo>
                    <a:pt x="358" y="390"/>
                    <a:pt x="454" y="312"/>
                    <a:pt x="454" y="195"/>
                  </a:cubicBezTo>
                  <a:cubicBezTo>
                    <a:pt x="454" y="89"/>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9"/>
            <p:cNvSpPr/>
            <p:nvPr/>
          </p:nvSpPr>
          <p:spPr>
            <a:xfrm>
              <a:off x="794700"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9"/>
            <p:cNvSpPr/>
            <p:nvPr/>
          </p:nvSpPr>
          <p:spPr>
            <a:xfrm>
              <a:off x="832825" y="1311675"/>
              <a:ext cx="11350" cy="9750"/>
            </a:xfrm>
            <a:custGeom>
              <a:avLst/>
              <a:gdLst/>
              <a:ahLst/>
              <a:cxnLst/>
              <a:rect l="l" t="t" r="r" b="b"/>
              <a:pathLst>
                <a:path w="454" h="390" extrusionOk="0">
                  <a:moveTo>
                    <a:pt x="259" y="1"/>
                  </a:moveTo>
                  <a:cubicBezTo>
                    <a:pt x="87" y="1"/>
                    <a:pt x="0" y="210"/>
                    <a:pt x="122" y="333"/>
                  </a:cubicBezTo>
                  <a:cubicBezTo>
                    <a:pt x="161" y="372"/>
                    <a:pt x="210" y="390"/>
                    <a:pt x="257" y="390"/>
                  </a:cubicBezTo>
                  <a:cubicBezTo>
                    <a:pt x="357" y="390"/>
                    <a:pt x="453" y="312"/>
                    <a:pt x="453" y="195"/>
                  </a:cubicBezTo>
                  <a:cubicBezTo>
                    <a:pt x="453" y="89"/>
                    <a:pt x="36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9"/>
            <p:cNvSpPr/>
            <p:nvPr/>
          </p:nvSpPr>
          <p:spPr>
            <a:xfrm>
              <a:off x="872575" y="1311675"/>
              <a:ext cx="11350" cy="9750"/>
            </a:xfrm>
            <a:custGeom>
              <a:avLst/>
              <a:gdLst/>
              <a:ahLst/>
              <a:cxnLst/>
              <a:rect l="l" t="t" r="r" b="b"/>
              <a:pathLst>
                <a:path w="454" h="390" extrusionOk="0">
                  <a:moveTo>
                    <a:pt x="260" y="1"/>
                  </a:moveTo>
                  <a:cubicBezTo>
                    <a:pt x="87" y="1"/>
                    <a:pt x="0" y="210"/>
                    <a:pt x="122" y="333"/>
                  </a:cubicBezTo>
                  <a:cubicBezTo>
                    <a:pt x="161" y="372"/>
                    <a:pt x="210" y="390"/>
                    <a:pt x="257" y="390"/>
                  </a:cubicBezTo>
                  <a:cubicBezTo>
                    <a:pt x="358" y="390"/>
                    <a:pt x="454" y="312"/>
                    <a:pt x="454" y="195"/>
                  </a:cubicBezTo>
                  <a:cubicBezTo>
                    <a:pt x="454" y="89"/>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9"/>
            <p:cNvSpPr/>
            <p:nvPr/>
          </p:nvSpPr>
          <p:spPr>
            <a:xfrm>
              <a:off x="913950" y="1311675"/>
              <a:ext cx="9725" cy="9725"/>
            </a:xfrm>
            <a:custGeom>
              <a:avLst/>
              <a:gdLst/>
              <a:ahLst/>
              <a:cxnLst/>
              <a:rect l="l" t="t" r="r" b="b"/>
              <a:pathLst>
                <a:path w="389" h="389" extrusionOk="0">
                  <a:moveTo>
                    <a:pt x="195" y="1"/>
                  </a:moveTo>
                  <a:cubicBezTo>
                    <a:pt x="87" y="1"/>
                    <a:pt x="1" y="89"/>
                    <a:pt x="1" y="195"/>
                  </a:cubicBezTo>
                  <a:cubicBezTo>
                    <a:pt x="1" y="303"/>
                    <a:pt x="87" y="389"/>
                    <a:pt x="195" y="389"/>
                  </a:cubicBezTo>
                  <a:cubicBezTo>
                    <a:pt x="302" y="389"/>
                    <a:pt x="389" y="303"/>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9"/>
            <p:cNvSpPr/>
            <p:nvPr/>
          </p:nvSpPr>
          <p:spPr>
            <a:xfrm>
              <a:off x="95370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2" y="389"/>
                    <a:pt x="389" y="303"/>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9"/>
            <p:cNvSpPr/>
            <p:nvPr/>
          </p:nvSpPr>
          <p:spPr>
            <a:xfrm>
              <a:off x="99345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3" y="389"/>
                    <a:pt x="389" y="303"/>
                    <a:pt x="389" y="195"/>
                  </a:cubicBezTo>
                  <a:cubicBezTo>
                    <a:pt x="389" y="89"/>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9"/>
            <p:cNvSpPr/>
            <p:nvPr/>
          </p:nvSpPr>
          <p:spPr>
            <a:xfrm>
              <a:off x="10332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9"/>
            <p:cNvSpPr/>
            <p:nvPr/>
          </p:nvSpPr>
          <p:spPr>
            <a:xfrm>
              <a:off x="107297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9"/>
            <p:cNvSpPr/>
            <p:nvPr/>
          </p:nvSpPr>
          <p:spPr>
            <a:xfrm>
              <a:off x="11127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9"/>
            <p:cNvSpPr/>
            <p:nvPr/>
          </p:nvSpPr>
          <p:spPr>
            <a:xfrm>
              <a:off x="1152500"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8" y="303"/>
                    <a:pt x="388" y="195"/>
                  </a:cubicBezTo>
                  <a:cubicBezTo>
                    <a:pt x="388"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9"/>
            <p:cNvSpPr/>
            <p:nvPr/>
          </p:nvSpPr>
          <p:spPr>
            <a:xfrm>
              <a:off x="1192275" y="1311675"/>
              <a:ext cx="9675" cy="9725"/>
            </a:xfrm>
            <a:custGeom>
              <a:avLst/>
              <a:gdLst/>
              <a:ahLst/>
              <a:cxnLst/>
              <a:rect l="l" t="t" r="r" b="b"/>
              <a:pathLst>
                <a:path w="387" h="389" extrusionOk="0">
                  <a:moveTo>
                    <a:pt x="193" y="1"/>
                  </a:moveTo>
                  <a:cubicBezTo>
                    <a:pt x="86" y="1"/>
                    <a:pt x="0" y="89"/>
                    <a:pt x="0" y="195"/>
                  </a:cubicBezTo>
                  <a:cubicBezTo>
                    <a:pt x="0" y="303"/>
                    <a:pt x="86" y="389"/>
                    <a:pt x="193" y="389"/>
                  </a:cubicBezTo>
                  <a:cubicBezTo>
                    <a:pt x="300" y="389"/>
                    <a:pt x="387" y="303"/>
                    <a:pt x="387" y="195"/>
                  </a:cubicBezTo>
                  <a:cubicBezTo>
                    <a:pt x="387" y="89"/>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9"/>
            <p:cNvSpPr/>
            <p:nvPr/>
          </p:nvSpPr>
          <p:spPr>
            <a:xfrm>
              <a:off x="1232025" y="1311675"/>
              <a:ext cx="9675" cy="9725"/>
            </a:xfrm>
            <a:custGeom>
              <a:avLst/>
              <a:gdLst/>
              <a:ahLst/>
              <a:cxnLst/>
              <a:rect l="l" t="t" r="r" b="b"/>
              <a:pathLst>
                <a:path w="387" h="389" extrusionOk="0">
                  <a:moveTo>
                    <a:pt x="194" y="1"/>
                  </a:moveTo>
                  <a:cubicBezTo>
                    <a:pt x="87" y="1"/>
                    <a:pt x="0" y="89"/>
                    <a:pt x="0" y="195"/>
                  </a:cubicBezTo>
                  <a:cubicBezTo>
                    <a:pt x="0" y="303"/>
                    <a:pt x="87" y="389"/>
                    <a:pt x="194" y="389"/>
                  </a:cubicBezTo>
                  <a:cubicBezTo>
                    <a:pt x="300" y="389"/>
                    <a:pt x="387" y="303"/>
                    <a:pt x="387" y="195"/>
                  </a:cubicBezTo>
                  <a:cubicBezTo>
                    <a:pt x="387"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9"/>
            <p:cNvSpPr/>
            <p:nvPr/>
          </p:nvSpPr>
          <p:spPr>
            <a:xfrm>
              <a:off x="276225" y="1277575"/>
              <a:ext cx="11375" cy="9725"/>
            </a:xfrm>
            <a:custGeom>
              <a:avLst/>
              <a:gdLst/>
              <a:ahLst/>
              <a:cxnLst/>
              <a:rect l="l" t="t" r="r" b="b"/>
              <a:pathLst>
                <a:path w="455" h="389" extrusionOk="0">
                  <a:moveTo>
                    <a:pt x="260" y="1"/>
                  </a:moveTo>
                  <a:cubicBezTo>
                    <a:pt x="87" y="1"/>
                    <a:pt x="1" y="210"/>
                    <a:pt x="124" y="331"/>
                  </a:cubicBezTo>
                  <a:cubicBezTo>
                    <a:pt x="163" y="371"/>
                    <a:pt x="212" y="389"/>
                    <a:pt x="259" y="389"/>
                  </a:cubicBezTo>
                  <a:cubicBezTo>
                    <a:pt x="359" y="389"/>
                    <a:pt x="454" y="311"/>
                    <a:pt x="454" y="195"/>
                  </a:cubicBezTo>
                  <a:cubicBezTo>
                    <a:pt x="454" y="89"/>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9"/>
            <p:cNvSpPr/>
            <p:nvPr/>
          </p:nvSpPr>
          <p:spPr>
            <a:xfrm>
              <a:off x="31762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9"/>
            <p:cNvSpPr/>
            <p:nvPr/>
          </p:nvSpPr>
          <p:spPr>
            <a:xfrm>
              <a:off x="355750" y="127757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5"/>
                  </a:cubicBezTo>
                  <a:cubicBezTo>
                    <a:pt x="453" y="89"/>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9"/>
            <p:cNvSpPr/>
            <p:nvPr/>
          </p:nvSpPr>
          <p:spPr>
            <a:xfrm>
              <a:off x="397125" y="127757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9"/>
            <p:cNvSpPr/>
            <p:nvPr/>
          </p:nvSpPr>
          <p:spPr>
            <a:xfrm>
              <a:off x="435250" y="1277575"/>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9"/>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9"/>
            <p:cNvSpPr/>
            <p:nvPr/>
          </p:nvSpPr>
          <p:spPr>
            <a:xfrm>
              <a:off x="475000" y="1277575"/>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9"/>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9"/>
            <p:cNvSpPr/>
            <p:nvPr/>
          </p:nvSpPr>
          <p:spPr>
            <a:xfrm>
              <a:off x="516425" y="127757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9"/>
            <p:cNvSpPr/>
            <p:nvPr/>
          </p:nvSpPr>
          <p:spPr>
            <a:xfrm>
              <a:off x="554500" y="1277575"/>
              <a:ext cx="11375" cy="9750"/>
            </a:xfrm>
            <a:custGeom>
              <a:avLst/>
              <a:gdLst/>
              <a:ahLst/>
              <a:cxnLst/>
              <a:rect l="l" t="t" r="r" b="b"/>
              <a:pathLst>
                <a:path w="455" h="390" extrusionOk="0">
                  <a:moveTo>
                    <a:pt x="262" y="1"/>
                  </a:moveTo>
                  <a:cubicBezTo>
                    <a:pt x="87" y="1"/>
                    <a:pt x="1" y="210"/>
                    <a:pt x="124" y="333"/>
                  </a:cubicBezTo>
                  <a:cubicBezTo>
                    <a:pt x="163" y="372"/>
                    <a:pt x="211" y="389"/>
                    <a:pt x="258" y="389"/>
                  </a:cubicBezTo>
                  <a:cubicBezTo>
                    <a:pt x="358" y="389"/>
                    <a:pt x="454" y="312"/>
                    <a:pt x="454" y="195"/>
                  </a:cubicBezTo>
                  <a:cubicBezTo>
                    <a:pt x="454" y="89"/>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9"/>
            <p:cNvSpPr/>
            <p:nvPr/>
          </p:nvSpPr>
          <p:spPr>
            <a:xfrm>
              <a:off x="595925"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9"/>
            <p:cNvSpPr/>
            <p:nvPr/>
          </p:nvSpPr>
          <p:spPr>
            <a:xfrm>
              <a:off x="634025" y="1277575"/>
              <a:ext cx="11375" cy="9750"/>
            </a:xfrm>
            <a:custGeom>
              <a:avLst/>
              <a:gdLst/>
              <a:ahLst/>
              <a:cxnLst/>
              <a:rect l="l" t="t" r="r" b="b"/>
              <a:pathLst>
                <a:path w="455" h="390" extrusionOk="0">
                  <a:moveTo>
                    <a:pt x="261" y="1"/>
                  </a:moveTo>
                  <a:cubicBezTo>
                    <a:pt x="88" y="1"/>
                    <a:pt x="0" y="210"/>
                    <a:pt x="123" y="333"/>
                  </a:cubicBezTo>
                  <a:cubicBezTo>
                    <a:pt x="162" y="372"/>
                    <a:pt x="211" y="389"/>
                    <a:pt x="258" y="389"/>
                  </a:cubicBezTo>
                  <a:cubicBezTo>
                    <a:pt x="358" y="389"/>
                    <a:pt x="454" y="312"/>
                    <a:pt x="455" y="195"/>
                  </a:cubicBezTo>
                  <a:cubicBezTo>
                    <a:pt x="455" y="89"/>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9"/>
            <p:cNvSpPr/>
            <p:nvPr/>
          </p:nvSpPr>
          <p:spPr>
            <a:xfrm>
              <a:off x="673775" y="1277575"/>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9"/>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9"/>
            <p:cNvSpPr/>
            <p:nvPr/>
          </p:nvSpPr>
          <p:spPr>
            <a:xfrm>
              <a:off x="715200" y="127757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9"/>
            <p:cNvSpPr/>
            <p:nvPr/>
          </p:nvSpPr>
          <p:spPr>
            <a:xfrm>
              <a:off x="753300" y="1277575"/>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9"/>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9"/>
            <p:cNvSpPr/>
            <p:nvPr/>
          </p:nvSpPr>
          <p:spPr>
            <a:xfrm>
              <a:off x="794700"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9"/>
            <p:cNvSpPr/>
            <p:nvPr/>
          </p:nvSpPr>
          <p:spPr>
            <a:xfrm>
              <a:off x="832825" y="1277575"/>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9"/>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9"/>
            <p:cNvSpPr/>
            <p:nvPr/>
          </p:nvSpPr>
          <p:spPr>
            <a:xfrm>
              <a:off x="872575" y="1277575"/>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9"/>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9"/>
            <p:cNvSpPr/>
            <p:nvPr/>
          </p:nvSpPr>
          <p:spPr>
            <a:xfrm>
              <a:off x="913950" y="127757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9"/>
            <p:cNvSpPr/>
            <p:nvPr/>
          </p:nvSpPr>
          <p:spPr>
            <a:xfrm>
              <a:off x="95370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9"/>
            <p:cNvSpPr/>
            <p:nvPr/>
          </p:nvSpPr>
          <p:spPr>
            <a:xfrm>
              <a:off x="99345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9"/>
            <p:cNvSpPr/>
            <p:nvPr/>
          </p:nvSpPr>
          <p:spPr>
            <a:xfrm>
              <a:off x="10332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9"/>
            <p:cNvSpPr/>
            <p:nvPr/>
          </p:nvSpPr>
          <p:spPr>
            <a:xfrm>
              <a:off x="107297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9"/>
            <p:cNvSpPr/>
            <p:nvPr/>
          </p:nvSpPr>
          <p:spPr>
            <a:xfrm>
              <a:off x="11127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9"/>
            <p:cNvSpPr/>
            <p:nvPr/>
          </p:nvSpPr>
          <p:spPr>
            <a:xfrm>
              <a:off x="1152500"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9"/>
            <p:cNvSpPr/>
            <p:nvPr/>
          </p:nvSpPr>
          <p:spPr>
            <a:xfrm>
              <a:off x="1192275" y="127757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9"/>
            <p:cNvSpPr/>
            <p:nvPr/>
          </p:nvSpPr>
          <p:spPr>
            <a:xfrm>
              <a:off x="1232025" y="127757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9"/>
            <p:cNvSpPr/>
            <p:nvPr/>
          </p:nvSpPr>
          <p:spPr>
            <a:xfrm>
              <a:off x="276225" y="1243475"/>
              <a:ext cx="11375" cy="9725"/>
            </a:xfrm>
            <a:custGeom>
              <a:avLst/>
              <a:gdLst/>
              <a:ahLst/>
              <a:cxnLst/>
              <a:rect l="l" t="t" r="r" b="b"/>
              <a:pathLst>
                <a:path w="455" h="389" extrusionOk="0">
                  <a:moveTo>
                    <a:pt x="260" y="0"/>
                  </a:moveTo>
                  <a:cubicBezTo>
                    <a:pt x="87" y="0"/>
                    <a:pt x="1" y="210"/>
                    <a:pt x="124" y="332"/>
                  </a:cubicBezTo>
                  <a:cubicBezTo>
                    <a:pt x="163" y="371"/>
                    <a:pt x="211" y="389"/>
                    <a:pt x="258" y="389"/>
                  </a:cubicBezTo>
                  <a:cubicBezTo>
                    <a:pt x="358" y="389"/>
                    <a:pt x="454" y="312"/>
                    <a:pt x="454" y="194"/>
                  </a:cubicBezTo>
                  <a:cubicBezTo>
                    <a:pt x="454" y="88"/>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9"/>
            <p:cNvSpPr/>
            <p:nvPr/>
          </p:nvSpPr>
          <p:spPr>
            <a:xfrm>
              <a:off x="31762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9"/>
            <p:cNvSpPr/>
            <p:nvPr/>
          </p:nvSpPr>
          <p:spPr>
            <a:xfrm>
              <a:off x="355750" y="1243475"/>
              <a:ext cx="11350" cy="9725"/>
            </a:xfrm>
            <a:custGeom>
              <a:avLst/>
              <a:gdLst/>
              <a:ahLst/>
              <a:cxnLst/>
              <a:rect l="l" t="t" r="r" b="b"/>
              <a:pathLst>
                <a:path w="454" h="389" extrusionOk="0">
                  <a:moveTo>
                    <a:pt x="259" y="0"/>
                  </a:moveTo>
                  <a:cubicBezTo>
                    <a:pt x="87" y="0"/>
                    <a:pt x="0" y="210"/>
                    <a:pt x="123" y="332"/>
                  </a:cubicBezTo>
                  <a:cubicBezTo>
                    <a:pt x="162" y="371"/>
                    <a:pt x="210" y="389"/>
                    <a:pt x="258" y="389"/>
                  </a:cubicBezTo>
                  <a:cubicBezTo>
                    <a:pt x="357" y="389"/>
                    <a:pt x="453" y="312"/>
                    <a:pt x="453" y="194"/>
                  </a:cubicBezTo>
                  <a:cubicBezTo>
                    <a:pt x="453" y="88"/>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9"/>
            <p:cNvSpPr/>
            <p:nvPr/>
          </p:nvSpPr>
          <p:spPr>
            <a:xfrm>
              <a:off x="397125" y="124347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9"/>
            <p:cNvSpPr/>
            <p:nvPr/>
          </p:nvSpPr>
          <p:spPr>
            <a:xfrm>
              <a:off x="435250" y="1243475"/>
              <a:ext cx="11350" cy="9750"/>
            </a:xfrm>
            <a:custGeom>
              <a:avLst/>
              <a:gdLst/>
              <a:ahLst/>
              <a:cxnLst/>
              <a:rect l="l" t="t" r="r" b="b"/>
              <a:pathLst>
                <a:path w="454" h="390" extrusionOk="0">
                  <a:moveTo>
                    <a:pt x="260" y="0"/>
                  </a:moveTo>
                  <a:cubicBezTo>
                    <a:pt x="87" y="0"/>
                    <a:pt x="0" y="210"/>
                    <a:pt x="123" y="332"/>
                  </a:cubicBezTo>
                  <a:cubicBezTo>
                    <a:pt x="162" y="372"/>
                    <a:pt x="211" y="390"/>
                    <a:pt x="258" y="390"/>
                  </a:cubicBezTo>
                  <a:cubicBezTo>
                    <a:pt x="358" y="390"/>
                    <a:pt x="454" y="312"/>
                    <a:pt x="454" y="194"/>
                  </a:cubicBezTo>
                  <a:cubicBezTo>
                    <a:pt x="454" y="88"/>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9"/>
            <p:cNvSpPr/>
            <p:nvPr/>
          </p:nvSpPr>
          <p:spPr>
            <a:xfrm>
              <a:off x="475000" y="1243475"/>
              <a:ext cx="11350" cy="9750"/>
            </a:xfrm>
            <a:custGeom>
              <a:avLst/>
              <a:gdLst/>
              <a:ahLst/>
              <a:cxnLst/>
              <a:rect l="l" t="t" r="r" b="b"/>
              <a:pathLst>
                <a:path w="454" h="390" extrusionOk="0">
                  <a:moveTo>
                    <a:pt x="260" y="0"/>
                  </a:moveTo>
                  <a:cubicBezTo>
                    <a:pt x="87" y="0"/>
                    <a:pt x="1" y="210"/>
                    <a:pt x="122" y="332"/>
                  </a:cubicBezTo>
                  <a:cubicBezTo>
                    <a:pt x="161" y="372"/>
                    <a:pt x="210" y="390"/>
                    <a:pt x="258" y="390"/>
                  </a:cubicBezTo>
                  <a:cubicBezTo>
                    <a:pt x="358" y="390"/>
                    <a:pt x="454" y="312"/>
                    <a:pt x="454" y="194"/>
                  </a:cubicBezTo>
                  <a:cubicBezTo>
                    <a:pt x="454" y="88"/>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9"/>
            <p:cNvSpPr/>
            <p:nvPr/>
          </p:nvSpPr>
          <p:spPr>
            <a:xfrm>
              <a:off x="516425" y="124347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9"/>
            <p:cNvSpPr/>
            <p:nvPr/>
          </p:nvSpPr>
          <p:spPr>
            <a:xfrm>
              <a:off x="554500" y="1243475"/>
              <a:ext cx="11375" cy="9750"/>
            </a:xfrm>
            <a:custGeom>
              <a:avLst/>
              <a:gdLst/>
              <a:ahLst/>
              <a:cxnLst/>
              <a:rect l="l" t="t" r="r" b="b"/>
              <a:pathLst>
                <a:path w="455" h="390" extrusionOk="0">
                  <a:moveTo>
                    <a:pt x="262" y="0"/>
                  </a:moveTo>
                  <a:cubicBezTo>
                    <a:pt x="87" y="0"/>
                    <a:pt x="1" y="210"/>
                    <a:pt x="124" y="332"/>
                  </a:cubicBezTo>
                  <a:cubicBezTo>
                    <a:pt x="163" y="372"/>
                    <a:pt x="212" y="390"/>
                    <a:pt x="259" y="390"/>
                  </a:cubicBezTo>
                  <a:cubicBezTo>
                    <a:pt x="359" y="390"/>
                    <a:pt x="454" y="312"/>
                    <a:pt x="454" y="194"/>
                  </a:cubicBezTo>
                  <a:cubicBezTo>
                    <a:pt x="454" y="88"/>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9"/>
            <p:cNvSpPr/>
            <p:nvPr/>
          </p:nvSpPr>
          <p:spPr>
            <a:xfrm>
              <a:off x="595925"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9"/>
            <p:cNvSpPr/>
            <p:nvPr/>
          </p:nvSpPr>
          <p:spPr>
            <a:xfrm>
              <a:off x="634025" y="1243475"/>
              <a:ext cx="11375" cy="9750"/>
            </a:xfrm>
            <a:custGeom>
              <a:avLst/>
              <a:gdLst/>
              <a:ahLst/>
              <a:cxnLst/>
              <a:rect l="l" t="t" r="r" b="b"/>
              <a:pathLst>
                <a:path w="455" h="390" extrusionOk="0">
                  <a:moveTo>
                    <a:pt x="261" y="0"/>
                  </a:moveTo>
                  <a:cubicBezTo>
                    <a:pt x="88" y="0"/>
                    <a:pt x="0" y="210"/>
                    <a:pt x="123" y="332"/>
                  </a:cubicBezTo>
                  <a:cubicBezTo>
                    <a:pt x="162" y="372"/>
                    <a:pt x="211" y="390"/>
                    <a:pt x="259" y="390"/>
                  </a:cubicBezTo>
                  <a:cubicBezTo>
                    <a:pt x="359" y="390"/>
                    <a:pt x="455" y="312"/>
                    <a:pt x="455" y="194"/>
                  </a:cubicBezTo>
                  <a:cubicBezTo>
                    <a:pt x="455" y="88"/>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9"/>
            <p:cNvSpPr/>
            <p:nvPr/>
          </p:nvSpPr>
          <p:spPr>
            <a:xfrm>
              <a:off x="673775" y="1243475"/>
              <a:ext cx="11375" cy="9750"/>
            </a:xfrm>
            <a:custGeom>
              <a:avLst/>
              <a:gdLst/>
              <a:ahLst/>
              <a:cxnLst/>
              <a:rect l="l" t="t" r="r" b="b"/>
              <a:pathLst>
                <a:path w="455" h="390" extrusionOk="0">
                  <a:moveTo>
                    <a:pt x="261" y="0"/>
                  </a:moveTo>
                  <a:cubicBezTo>
                    <a:pt x="88" y="0"/>
                    <a:pt x="0" y="210"/>
                    <a:pt x="123" y="332"/>
                  </a:cubicBezTo>
                  <a:cubicBezTo>
                    <a:pt x="163" y="372"/>
                    <a:pt x="211" y="390"/>
                    <a:pt x="259" y="390"/>
                  </a:cubicBezTo>
                  <a:cubicBezTo>
                    <a:pt x="359" y="390"/>
                    <a:pt x="455" y="312"/>
                    <a:pt x="455" y="194"/>
                  </a:cubicBezTo>
                  <a:cubicBezTo>
                    <a:pt x="455" y="88"/>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9"/>
            <p:cNvSpPr/>
            <p:nvPr/>
          </p:nvSpPr>
          <p:spPr>
            <a:xfrm>
              <a:off x="715200" y="124347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9"/>
            <p:cNvSpPr/>
            <p:nvPr/>
          </p:nvSpPr>
          <p:spPr>
            <a:xfrm>
              <a:off x="753300" y="1243475"/>
              <a:ext cx="11375" cy="9750"/>
            </a:xfrm>
            <a:custGeom>
              <a:avLst/>
              <a:gdLst/>
              <a:ahLst/>
              <a:cxnLst/>
              <a:rect l="l" t="t" r="r" b="b"/>
              <a:pathLst>
                <a:path w="455" h="390" extrusionOk="0">
                  <a:moveTo>
                    <a:pt x="260" y="0"/>
                  </a:moveTo>
                  <a:cubicBezTo>
                    <a:pt x="87" y="0"/>
                    <a:pt x="1" y="210"/>
                    <a:pt x="122" y="332"/>
                  </a:cubicBezTo>
                  <a:cubicBezTo>
                    <a:pt x="162" y="372"/>
                    <a:pt x="210" y="390"/>
                    <a:pt x="258" y="390"/>
                  </a:cubicBezTo>
                  <a:cubicBezTo>
                    <a:pt x="358" y="390"/>
                    <a:pt x="454" y="312"/>
                    <a:pt x="454" y="194"/>
                  </a:cubicBezTo>
                  <a:cubicBezTo>
                    <a:pt x="454" y="88"/>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9"/>
            <p:cNvSpPr/>
            <p:nvPr/>
          </p:nvSpPr>
          <p:spPr>
            <a:xfrm>
              <a:off x="794700"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9"/>
            <p:cNvSpPr/>
            <p:nvPr/>
          </p:nvSpPr>
          <p:spPr>
            <a:xfrm>
              <a:off x="832825" y="1243475"/>
              <a:ext cx="11350" cy="9750"/>
            </a:xfrm>
            <a:custGeom>
              <a:avLst/>
              <a:gdLst/>
              <a:ahLst/>
              <a:cxnLst/>
              <a:rect l="l" t="t" r="r" b="b"/>
              <a:pathLst>
                <a:path w="454" h="390" extrusionOk="0">
                  <a:moveTo>
                    <a:pt x="259" y="0"/>
                  </a:moveTo>
                  <a:cubicBezTo>
                    <a:pt x="87" y="0"/>
                    <a:pt x="0" y="210"/>
                    <a:pt x="122" y="332"/>
                  </a:cubicBezTo>
                  <a:cubicBezTo>
                    <a:pt x="161" y="372"/>
                    <a:pt x="210" y="390"/>
                    <a:pt x="257" y="390"/>
                  </a:cubicBezTo>
                  <a:cubicBezTo>
                    <a:pt x="357" y="390"/>
                    <a:pt x="453" y="312"/>
                    <a:pt x="453" y="194"/>
                  </a:cubicBezTo>
                  <a:cubicBezTo>
                    <a:pt x="453" y="88"/>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9"/>
            <p:cNvSpPr/>
            <p:nvPr/>
          </p:nvSpPr>
          <p:spPr>
            <a:xfrm>
              <a:off x="872575" y="1243475"/>
              <a:ext cx="11350" cy="9750"/>
            </a:xfrm>
            <a:custGeom>
              <a:avLst/>
              <a:gdLst/>
              <a:ahLst/>
              <a:cxnLst/>
              <a:rect l="l" t="t" r="r" b="b"/>
              <a:pathLst>
                <a:path w="454" h="390" extrusionOk="0">
                  <a:moveTo>
                    <a:pt x="260" y="0"/>
                  </a:moveTo>
                  <a:cubicBezTo>
                    <a:pt x="87" y="0"/>
                    <a:pt x="0" y="210"/>
                    <a:pt x="122" y="332"/>
                  </a:cubicBezTo>
                  <a:cubicBezTo>
                    <a:pt x="161" y="372"/>
                    <a:pt x="210" y="390"/>
                    <a:pt x="257" y="390"/>
                  </a:cubicBezTo>
                  <a:cubicBezTo>
                    <a:pt x="358" y="390"/>
                    <a:pt x="454" y="312"/>
                    <a:pt x="454" y="194"/>
                  </a:cubicBezTo>
                  <a:cubicBezTo>
                    <a:pt x="454" y="88"/>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9"/>
            <p:cNvSpPr/>
            <p:nvPr/>
          </p:nvSpPr>
          <p:spPr>
            <a:xfrm>
              <a:off x="913950" y="124347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9"/>
            <p:cNvSpPr/>
            <p:nvPr/>
          </p:nvSpPr>
          <p:spPr>
            <a:xfrm>
              <a:off x="95370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9"/>
            <p:cNvSpPr/>
            <p:nvPr/>
          </p:nvSpPr>
          <p:spPr>
            <a:xfrm>
              <a:off x="99345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9"/>
            <p:cNvSpPr/>
            <p:nvPr/>
          </p:nvSpPr>
          <p:spPr>
            <a:xfrm>
              <a:off x="10332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9"/>
            <p:cNvSpPr/>
            <p:nvPr/>
          </p:nvSpPr>
          <p:spPr>
            <a:xfrm>
              <a:off x="107297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9"/>
            <p:cNvSpPr/>
            <p:nvPr/>
          </p:nvSpPr>
          <p:spPr>
            <a:xfrm>
              <a:off x="11127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9"/>
            <p:cNvSpPr/>
            <p:nvPr/>
          </p:nvSpPr>
          <p:spPr>
            <a:xfrm>
              <a:off x="1152500"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9"/>
            <p:cNvSpPr/>
            <p:nvPr/>
          </p:nvSpPr>
          <p:spPr>
            <a:xfrm>
              <a:off x="1192275" y="124347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9"/>
            <p:cNvSpPr/>
            <p:nvPr/>
          </p:nvSpPr>
          <p:spPr>
            <a:xfrm>
              <a:off x="1232025" y="124347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9"/>
            <p:cNvSpPr/>
            <p:nvPr/>
          </p:nvSpPr>
          <p:spPr>
            <a:xfrm>
              <a:off x="276225" y="1209375"/>
              <a:ext cx="11375" cy="9725"/>
            </a:xfrm>
            <a:custGeom>
              <a:avLst/>
              <a:gdLst/>
              <a:ahLst/>
              <a:cxnLst/>
              <a:rect l="l" t="t" r="r" b="b"/>
              <a:pathLst>
                <a:path w="455" h="389" extrusionOk="0">
                  <a:moveTo>
                    <a:pt x="260" y="0"/>
                  </a:moveTo>
                  <a:cubicBezTo>
                    <a:pt x="87" y="0"/>
                    <a:pt x="1" y="209"/>
                    <a:pt x="124" y="332"/>
                  </a:cubicBezTo>
                  <a:cubicBezTo>
                    <a:pt x="163" y="371"/>
                    <a:pt x="211" y="389"/>
                    <a:pt x="258" y="389"/>
                  </a:cubicBezTo>
                  <a:cubicBezTo>
                    <a:pt x="358" y="389"/>
                    <a:pt x="454" y="311"/>
                    <a:pt x="454" y="194"/>
                  </a:cubicBezTo>
                  <a:cubicBezTo>
                    <a:pt x="454" y="88"/>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9"/>
            <p:cNvSpPr/>
            <p:nvPr/>
          </p:nvSpPr>
          <p:spPr>
            <a:xfrm>
              <a:off x="31762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2" y="387"/>
                    <a:pt x="388" y="301"/>
                    <a:pt x="388" y="193"/>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9"/>
            <p:cNvSpPr/>
            <p:nvPr/>
          </p:nvSpPr>
          <p:spPr>
            <a:xfrm>
              <a:off x="355750" y="120937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1"/>
                    <a:pt x="453" y="194"/>
                  </a:cubicBezTo>
                  <a:cubicBezTo>
                    <a:pt x="453" y="88"/>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9"/>
            <p:cNvSpPr/>
            <p:nvPr/>
          </p:nvSpPr>
          <p:spPr>
            <a:xfrm>
              <a:off x="397125" y="1209400"/>
              <a:ext cx="9725" cy="9700"/>
            </a:xfrm>
            <a:custGeom>
              <a:avLst/>
              <a:gdLst/>
              <a:ahLst/>
              <a:cxnLst/>
              <a:rect l="l" t="t" r="r" b="b"/>
              <a:pathLst>
                <a:path w="389" h="388" extrusionOk="0">
                  <a:moveTo>
                    <a:pt x="195" y="1"/>
                  </a:moveTo>
                  <a:cubicBezTo>
                    <a:pt x="88" y="1"/>
                    <a:pt x="1" y="87"/>
                    <a:pt x="1" y="193"/>
                  </a:cubicBezTo>
                  <a:cubicBezTo>
                    <a:pt x="1" y="301"/>
                    <a:pt x="88" y="387"/>
                    <a:pt x="195" y="387"/>
                  </a:cubicBezTo>
                  <a:cubicBezTo>
                    <a:pt x="302" y="387"/>
                    <a:pt x="389" y="301"/>
                    <a:pt x="389" y="193"/>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9"/>
            <p:cNvSpPr/>
            <p:nvPr/>
          </p:nvSpPr>
          <p:spPr>
            <a:xfrm>
              <a:off x="435250" y="1209375"/>
              <a:ext cx="11350" cy="9750"/>
            </a:xfrm>
            <a:custGeom>
              <a:avLst/>
              <a:gdLst/>
              <a:ahLst/>
              <a:cxnLst/>
              <a:rect l="l" t="t" r="r" b="b"/>
              <a:pathLst>
                <a:path w="454" h="390" extrusionOk="0">
                  <a:moveTo>
                    <a:pt x="260" y="0"/>
                  </a:moveTo>
                  <a:cubicBezTo>
                    <a:pt x="87" y="0"/>
                    <a:pt x="0" y="209"/>
                    <a:pt x="123" y="332"/>
                  </a:cubicBezTo>
                  <a:cubicBezTo>
                    <a:pt x="162" y="372"/>
                    <a:pt x="211" y="389"/>
                    <a:pt x="258" y="389"/>
                  </a:cubicBezTo>
                  <a:cubicBezTo>
                    <a:pt x="358" y="389"/>
                    <a:pt x="454" y="311"/>
                    <a:pt x="454" y="194"/>
                  </a:cubicBezTo>
                  <a:cubicBezTo>
                    <a:pt x="454" y="88"/>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9"/>
            <p:cNvSpPr/>
            <p:nvPr/>
          </p:nvSpPr>
          <p:spPr>
            <a:xfrm>
              <a:off x="475000" y="1209375"/>
              <a:ext cx="11350" cy="9750"/>
            </a:xfrm>
            <a:custGeom>
              <a:avLst/>
              <a:gdLst/>
              <a:ahLst/>
              <a:cxnLst/>
              <a:rect l="l" t="t" r="r" b="b"/>
              <a:pathLst>
                <a:path w="454" h="390" extrusionOk="0">
                  <a:moveTo>
                    <a:pt x="260" y="0"/>
                  </a:moveTo>
                  <a:cubicBezTo>
                    <a:pt x="87" y="0"/>
                    <a:pt x="1" y="209"/>
                    <a:pt x="122" y="332"/>
                  </a:cubicBezTo>
                  <a:cubicBezTo>
                    <a:pt x="161" y="372"/>
                    <a:pt x="210" y="389"/>
                    <a:pt x="258" y="389"/>
                  </a:cubicBezTo>
                  <a:cubicBezTo>
                    <a:pt x="358" y="389"/>
                    <a:pt x="454" y="311"/>
                    <a:pt x="454" y="194"/>
                  </a:cubicBezTo>
                  <a:cubicBezTo>
                    <a:pt x="454" y="88"/>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9"/>
            <p:cNvSpPr/>
            <p:nvPr/>
          </p:nvSpPr>
          <p:spPr>
            <a:xfrm>
              <a:off x="516425" y="120940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1" y="387"/>
                    <a:pt x="387" y="301"/>
                    <a:pt x="387" y="193"/>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9"/>
            <p:cNvSpPr/>
            <p:nvPr/>
          </p:nvSpPr>
          <p:spPr>
            <a:xfrm>
              <a:off x="554500" y="1209375"/>
              <a:ext cx="11375" cy="9750"/>
            </a:xfrm>
            <a:custGeom>
              <a:avLst/>
              <a:gdLst/>
              <a:ahLst/>
              <a:cxnLst/>
              <a:rect l="l" t="t" r="r" b="b"/>
              <a:pathLst>
                <a:path w="455" h="390" extrusionOk="0">
                  <a:moveTo>
                    <a:pt x="262" y="0"/>
                  </a:moveTo>
                  <a:cubicBezTo>
                    <a:pt x="87" y="0"/>
                    <a:pt x="1" y="209"/>
                    <a:pt x="124" y="332"/>
                  </a:cubicBezTo>
                  <a:cubicBezTo>
                    <a:pt x="163" y="372"/>
                    <a:pt x="211" y="389"/>
                    <a:pt x="258" y="389"/>
                  </a:cubicBezTo>
                  <a:cubicBezTo>
                    <a:pt x="358" y="389"/>
                    <a:pt x="454" y="311"/>
                    <a:pt x="454" y="194"/>
                  </a:cubicBezTo>
                  <a:cubicBezTo>
                    <a:pt x="454" y="88"/>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9"/>
            <p:cNvSpPr/>
            <p:nvPr/>
          </p:nvSpPr>
          <p:spPr>
            <a:xfrm>
              <a:off x="595925"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9"/>
            <p:cNvSpPr/>
            <p:nvPr/>
          </p:nvSpPr>
          <p:spPr>
            <a:xfrm>
              <a:off x="634025" y="1209375"/>
              <a:ext cx="11375" cy="9750"/>
            </a:xfrm>
            <a:custGeom>
              <a:avLst/>
              <a:gdLst/>
              <a:ahLst/>
              <a:cxnLst/>
              <a:rect l="l" t="t" r="r" b="b"/>
              <a:pathLst>
                <a:path w="455" h="390" extrusionOk="0">
                  <a:moveTo>
                    <a:pt x="261" y="0"/>
                  </a:moveTo>
                  <a:cubicBezTo>
                    <a:pt x="88" y="0"/>
                    <a:pt x="0" y="209"/>
                    <a:pt x="123" y="332"/>
                  </a:cubicBezTo>
                  <a:cubicBezTo>
                    <a:pt x="162" y="372"/>
                    <a:pt x="211" y="389"/>
                    <a:pt x="258" y="389"/>
                  </a:cubicBezTo>
                  <a:cubicBezTo>
                    <a:pt x="358" y="389"/>
                    <a:pt x="454" y="311"/>
                    <a:pt x="455" y="194"/>
                  </a:cubicBezTo>
                  <a:cubicBezTo>
                    <a:pt x="455" y="88"/>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9"/>
            <p:cNvSpPr/>
            <p:nvPr/>
          </p:nvSpPr>
          <p:spPr>
            <a:xfrm>
              <a:off x="673775" y="1209375"/>
              <a:ext cx="11375" cy="9750"/>
            </a:xfrm>
            <a:custGeom>
              <a:avLst/>
              <a:gdLst/>
              <a:ahLst/>
              <a:cxnLst/>
              <a:rect l="l" t="t" r="r" b="b"/>
              <a:pathLst>
                <a:path w="455" h="390" extrusionOk="0">
                  <a:moveTo>
                    <a:pt x="261" y="0"/>
                  </a:moveTo>
                  <a:cubicBezTo>
                    <a:pt x="88" y="0"/>
                    <a:pt x="0" y="209"/>
                    <a:pt x="123" y="332"/>
                  </a:cubicBezTo>
                  <a:cubicBezTo>
                    <a:pt x="163" y="372"/>
                    <a:pt x="211" y="389"/>
                    <a:pt x="259" y="389"/>
                  </a:cubicBezTo>
                  <a:cubicBezTo>
                    <a:pt x="359" y="389"/>
                    <a:pt x="455" y="311"/>
                    <a:pt x="455" y="194"/>
                  </a:cubicBezTo>
                  <a:cubicBezTo>
                    <a:pt x="455" y="88"/>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9"/>
            <p:cNvSpPr/>
            <p:nvPr/>
          </p:nvSpPr>
          <p:spPr>
            <a:xfrm>
              <a:off x="715200" y="1209400"/>
              <a:ext cx="9725" cy="9700"/>
            </a:xfrm>
            <a:custGeom>
              <a:avLst/>
              <a:gdLst/>
              <a:ahLst/>
              <a:cxnLst/>
              <a:rect l="l" t="t" r="r" b="b"/>
              <a:pathLst>
                <a:path w="389" h="388" extrusionOk="0">
                  <a:moveTo>
                    <a:pt x="194" y="1"/>
                  </a:moveTo>
                  <a:cubicBezTo>
                    <a:pt x="86" y="1"/>
                    <a:pt x="0" y="87"/>
                    <a:pt x="0" y="193"/>
                  </a:cubicBezTo>
                  <a:cubicBezTo>
                    <a:pt x="0" y="301"/>
                    <a:pt x="86" y="387"/>
                    <a:pt x="194" y="387"/>
                  </a:cubicBezTo>
                  <a:cubicBezTo>
                    <a:pt x="300" y="387"/>
                    <a:pt x="388" y="301"/>
                    <a:pt x="388" y="193"/>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9"/>
            <p:cNvSpPr/>
            <p:nvPr/>
          </p:nvSpPr>
          <p:spPr>
            <a:xfrm>
              <a:off x="753300" y="1209375"/>
              <a:ext cx="11375" cy="9750"/>
            </a:xfrm>
            <a:custGeom>
              <a:avLst/>
              <a:gdLst/>
              <a:ahLst/>
              <a:cxnLst/>
              <a:rect l="l" t="t" r="r" b="b"/>
              <a:pathLst>
                <a:path w="455" h="390" extrusionOk="0">
                  <a:moveTo>
                    <a:pt x="260" y="0"/>
                  </a:moveTo>
                  <a:cubicBezTo>
                    <a:pt x="87" y="0"/>
                    <a:pt x="1" y="209"/>
                    <a:pt x="122" y="332"/>
                  </a:cubicBezTo>
                  <a:cubicBezTo>
                    <a:pt x="162" y="372"/>
                    <a:pt x="210" y="389"/>
                    <a:pt x="258" y="389"/>
                  </a:cubicBezTo>
                  <a:cubicBezTo>
                    <a:pt x="358" y="389"/>
                    <a:pt x="454" y="311"/>
                    <a:pt x="454" y="194"/>
                  </a:cubicBezTo>
                  <a:cubicBezTo>
                    <a:pt x="454" y="88"/>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9"/>
            <p:cNvSpPr/>
            <p:nvPr/>
          </p:nvSpPr>
          <p:spPr>
            <a:xfrm>
              <a:off x="794700"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9"/>
            <p:cNvSpPr/>
            <p:nvPr/>
          </p:nvSpPr>
          <p:spPr>
            <a:xfrm>
              <a:off x="832825" y="1209375"/>
              <a:ext cx="11350" cy="9750"/>
            </a:xfrm>
            <a:custGeom>
              <a:avLst/>
              <a:gdLst/>
              <a:ahLst/>
              <a:cxnLst/>
              <a:rect l="l" t="t" r="r" b="b"/>
              <a:pathLst>
                <a:path w="454" h="390" extrusionOk="0">
                  <a:moveTo>
                    <a:pt x="259" y="0"/>
                  </a:moveTo>
                  <a:cubicBezTo>
                    <a:pt x="87" y="0"/>
                    <a:pt x="0" y="209"/>
                    <a:pt x="122" y="332"/>
                  </a:cubicBezTo>
                  <a:cubicBezTo>
                    <a:pt x="161" y="372"/>
                    <a:pt x="210" y="389"/>
                    <a:pt x="257" y="389"/>
                  </a:cubicBezTo>
                  <a:cubicBezTo>
                    <a:pt x="357" y="389"/>
                    <a:pt x="453" y="311"/>
                    <a:pt x="453" y="194"/>
                  </a:cubicBezTo>
                  <a:cubicBezTo>
                    <a:pt x="453" y="88"/>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9"/>
            <p:cNvSpPr/>
            <p:nvPr/>
          </p:nvSpPr>
          <p:spPr>
            <a:xfrm>
              <a:off x="872575" y="1209375"/>
              <a:ext cx="11350" cy="9750"/>
            </a:xfrm>
            <a:custGeom>
              <a:avLst/>
              <a:gdLst/>
              <a:ahLst/>
              <a:cxnLst/>
              <a:rect l="l" t="t" r="r" b="b"/>
              <a:pathLst>
                <a:path w="454" h="390" extrusionOk="0">
                  <a:moveTo>
                    <a:pt x="260" y="0"/>
                  </a:moveTo>
                  <a:cubicBezTo>
                    <a:pt x="87" y="0"/>
                    <a:pt x="0" y="209"/>
                    <a:pt x="122" y="332"/>
                  </a:cubicBezTo>
                  <a:cubicBezTo>
                    <a:pt x="161" y="372"/>
                    <a:pt x="210" y="389"/>
                    <a:pt x="257" y="389"/>
                  </a:cubicBezTo>
                  <a:cubicBezTo>
                    <a:pt x="358" y="389"/>
                    <a:pt x="454" y="311"/>
                    <a:pt x="454" y="194"/>
                  </a:cubicBezTo>
                  <a:cubicBezTo>
                    <a:pt x="454" y="88"/>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9"/>
            <p:cNvSpPr/>
            <p:nvPr/>
          </p:nvSpPr>
          <p:spPr>
            <a:xfrm>
              <a:off x="913950" y="1209400"/>
              <a:ext cx="9725" cy="9700"/>
            </a:xfrm>
            <a:custGeom>
              <a:avLst/>
              <a:gdLst/>
              <a:ahLst/>
              <a:cxnLst/>
              <a:rect l="l" t="t" r="r" b="b"/>
              <a:pathLst>
                <a:path w="389" h="388" extrusionOk="0">
                  <a:moveTo>
                    <a:pt x="195" y="1"/>
                  </a:moveTo>
                  <a:cubicBezTo>
                    <a:pt x="87" y="1"/>
                    <a:pt x="1" y="87"/>
                    <a:pt x="1" y="193"/>
                  </a:cubicBezTo>
                  <a:cubicBezTo>
                    <a:pt x="1" y="301"/>
                    <a:pt x="87" y="387"/>
                    <a:pt x="195" y="387"/>
                  </a:cubicBezTo>
                  <a:cubicBezTo>
                    <a:pt x="302" y="387"/>
                    <a:pt x="389" y="301"/>
                    <a:pt x="389" y="193"/>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9"/>
            <p:cNvSpPr/>
            <p:nvPr/>
          </p:nvSpPr>
          <p:spPr>
            <a:xfrm>
              <a:off x="95370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2" y="387"/>
                    <a:pt x="389" y="301"/>
                    <a:pt x="389" y="193"/>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9"/>
            <p:cNvSpPr/>
            <p:nvPr/>
          </p:nvSpPr>
          <p:spPr>
            <a:xfrm>
              <a:off x="99345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3" y="387"/>
                    <a:pt x="389" y="301"/>
                    <a:pt x="389" y="193"/>
                  </a:cubicBezTo>
                  <a:cubicBezTo>
                    <a:pt x="389" y="87"/>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9"/>
            <p:cNvSpPr/>
            <p:nvPr/>
          </p:nvSpPr>
          <p:spPr>
            <a:xfrm>
              <a:off x="10332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9"/>
            <p:cNvSpPr/>
            <p:nvPr/>
          </p:nvSpPr>
          <p:spPr>
            <a:xfrm>
              <a:off x="107297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9"/>
            <p:cNvSpPr/>
            <p:nvPr/>
          </p:nvSpPr>
          <p:spPr>
            <a:xfrm>
              <a:off x="11127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9"/>
            <p:cNvSpPr/>
            <p:nvPr/>
          </p:nvSpPr>
          <p:spPr>
            <a:xfrm>
              <a:off x="1152500"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8" y="301"/>
                    <a:pt x="388" y="193"/>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9"/>
            <p:cNvSpPr/>
            <p:nvPr/>
          </p:nvSpPr>
          <p:spPr>
            <a:xfrm>
              <a:off x="1192275" y="1209400"/>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300" y="387"/>
                    <a:pt x="387" y="301"/>
                    <a:pt x="387" y="193"/>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9"/>
            <p:cNvSpPr/>
            <p:nvPr/>
          </p:nvSpPr>
          <p:spPr>
            <a:xfrm>
              <a:off x="1232025" y="120940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9"/>
            <p:cNvSpPr/>
            <p:nvPr/>
          </p:nvSpPr>
          <p:spPr>
            <a:xfrm>
              <a:off x="276225" y="11753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8"/>
                    <a:pt x="259" y="388"/>
                  </a:cubicBezTo>
                  <a:cubicBezTo>
                    <a:pt x="358" y="388"/>
                    <a:pt x="454" y="310"/>
                    <a:pt x="454" y="194"/>
                  </a:cubicBezTo>
                  <a:cubicBezTo>
                    <a:pt x="454" y="88"/>
                    <a:pt x="369"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9"/>
            <p:cNvSpPr/>
            <p:nvPr/>
          </p:nvSpPr>
          <p:spPr>
            <a:xfrm>
              <a:off x="31762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2" y="387"/>
                    <a:pt x="388" y="301"/>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9"/>
            <p:cNvSpPr/>
            <p:nvPr/>
          </p:nvSpPr>
          <p:spPr>
            <a:xfrm>
              <a:off x="355750" y="1175300"/>
              <a:ext cx="11350" cy="9700"/>
            </a:xfrm>
            <a:custGeom>
              <a:avLst/>
              <a:gdLst/>
              <a:ahLst/>
              <a:cxnLst/>
              <a:rect l="l" t="t" r="r" b="b"/>
              <a:pathLst>
                <a:path w="454" h="388" extrusionOk="0">
                  <a:moveTo>
                    <a:pt x="262" y="0"/>
                  </a:moveTo>
                  <a:cubicBezTo>
                    <a:pt x="261" y="0"/>
                    <a:pt x="260" y="0"/>
                    <a:pt x="259" y="0"/>
                  </a:cubicBezTo>
                  <a:cubicBezTo>
                    <a:pt x="87" y="0"/>
                    <a:pt x="0" y="208"/>
                    <a:pt x="123" y="331"/>
                  </a:cubicBezTo>
                  <a:cubicBezTo>
                    <a:pt x="162" y="370"/>
                    <a:pt x="210" y="388"/>
                    <a:pt x="258" y="388"/>
                  </a:cubicBezTo>
                  <a:cubicBezTo>
                    <a:pt x="357" y="388"/>
                    <a:pt x="453" y="310"/>
                    <a:pt x="453" y="194"/>
                  </a:cubicBezTo>
                  <a:cubicBezTo>
                    <a:pt x="453" y="88"/>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9"/>
            <p:cNvSpPr/>
            <p:nvPr/>
          </p:nvSpPr>
          <p:spPr>
            <a:xfrm>
              <a:off x="397125" y="1175300"/>
              <a:ext cx="9725" cy="9675"/>
            </a:xfrm>
            <a:custGeom>
              <a:avLst/>
              <a:gdLst/>
              <a:ahLst/>
              <a:cxnLst/>
              <a:rect l="l" t="t" r="r" b="b"/>
              <a:pathLst>
                <a:path w="389" h="387" extrusionOk="0">
                  <a:moveTo>
                    <a:pt x="195" y="0"/>
                  </a:moveTo>
                  <a:cubicBezTo>
                    <a:pt x="88" y="0"/>
                    <a:pt x="1" y="87"/>
                    <a:pt x="1" y="194"/>
                  </a:cubicBezTo>
                  <a:cubicBezTo>
                    <a:pt x="1" y="301"/>
                    <a:pt x="88" y="387"/>
                    <a:pt x="195" y="387"/>
                  </a:cubicBezTo>
                  <a:cubicBezTo>
                    <a:pt x="302" y="387"/>
                    <a:pt x="389" y="301"/>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9"/>
            <p:cNvSpPr/>
            <p:nvPr/>
          </p:nvSpPr>
          <p:spPr>
            <a:xfrm>
              <a:off x="435250" y="1175300"/>
              <a:ext cx="11350" cy="9725"/>
            </a:xfrm>
            <a:custGeom>
              <a:avLst/>
              <a:gdLst/>
              <a:ahLst/>
              <a:cxnLst/>
              <a:rect l="l" t="t" r="r" b="b"/>
              <a:pathLst>
                <a:path w="454" h="389" extrusionOk="0">
                  <a:moveTo>
                    <a:pt x="260" y="0"/>
                  </a:moveTo>
                  <a:cubicBezTo>
                    <a:pt x="87" y="0"/>
                    <a:pt x="0" y="208"/>
                    <a:pt x="123" y="331"/>
                  </a:cubicBezTo>
                  <a:cubicBezTo>
                    <a:pt x="163" y="371"/>
                    <a:pt x="211" y="389"/>
                    <a:pt x="259" y="389"/>
                  </a:cubicBezTo>
                  <a:cubicBezTo>
                    <a:pt x="358" y="389"/>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9"/>
            <p:cNvSpPr/>
            <p:nvPr/>
          </p:nvSpPr>
          <p:spPr>
            <a:xfrm>
              <a:off x="475025" y="11753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9"/>
                    <a:pt x="121" y="331"/>
                  </a:cubicBezTo>
                  <a:cubicBezTo>
                    <a:pt x="161" y="371"/>
                    <a:pt x="210" y="389"/>
                    <a:pt x="258" y="389"/>
                  </a:cubicBezTo>
                  <a:cubicBezTo>
                    <a:pt x="357" y="389"/>
                    <a:pt x="453" y="311"/>
                    <a:pt x="453" y="194"/>
                  </a:cubicBezTo>
                  <a:cubicBezTo>
                    <a:pt x="453" y="88"/>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9"/>
            <p:cNvSpPr/>
            <p:nvPr/>
          </p:nvSpPr>
          <p:spPr>
            <a:xfrm>
              <a:off x="516425" y="1175300"/>
              <a:ext cx="9675" cy="9675"/>
            </a:xfrm>
            <a:custGeom>
              <a:avLst/>
              <a:gdLst/>
              <a:ahLst/>
              <a:cxnLst/>
              <a:rect l="l" t="t" r="r" b="b"/>
              <a:pathLst>
                <a:path w="387" h="387" extrusionOk="0">
                  <a:moveTo>
                    <a:pt x="193" y="0"/>
                  </a:moveTo>
                  <a:cubicBezTo>
                    <a:pt x="87" y="0"/>
                    <a:pt x="0" y="87"/>
                    <a:pt x="0" y="194"/>
                  </a:cubicBezTo>
                  <a:cubicBezTo>
                    <a:pt x="0" y="301"/>
                    <a:pt x="87" y="387"/>
                    <a:pt x="193" y="387"/>
                  </a:cubicBezTo>
                  <a:cubicBezTo>
                    <a:pt x="301" y="387"/>
                    <a:pt x="387" y="301"/>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9"/>
            <p:cNvSpPr/>
            <p:nvPr/>
          </p:nvSpPr>
          <p:spPr>
            <a:xfrm>
              <a:off x="554525" y="11753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9"/>
                    <a:pt x="123" y="331"/>
                  </a:cubicBezTo>
                  <a:cubicBezTo>
                    <a:pt x="162" y="371"/>
                    <a:pt x="211" y="389"/>
                    <a:pt x="258" y="389"/>
                  </a:cubicBezTo>
                  <a:cubicBezTo>
                    <a:pt x="358" y="389"/>
                    <a:pt x="453" y="311"/>
                    <a:pt x="453" y="194"/>
                  </a:cubicBezTo>
                  <a:cubicBezTo>
                    <a:pt x="453" y="88"/>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9"/>
            <p:cNvSpPr/>
            <p:nvPr/>
          </p:nvSpPr>
          <p:spPr>
            <a:xfrm>
              <a:off x="595925"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7" y="301"/>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9"/>
            <p:cNvSpPr/>
            <p:nvPr/>
          </p:nvSpPr>
          <p:spPr>
            <a:xfrm>
              <a:off x="634025" y="11753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9"/>
                    <a:pt x="123" y="331"/>
                  </a:cubicBezTo>
                  <a:cubicBezTo>
                    <a:pt x="163" y="371"/>
                    <a:pt x="211" y="389"/>
                    <a:pt x="259" y="389"/>
                  </a:cubicBezTo>
                  <a:cubicBezTo>
                    <a:pt x="359" y="389"/>
                    <a:pt x="454" y="311"/>
                    <a:pt x="455" y="194"/>
                  </a:cubicBezTo>
                  <a:cubicBezTo>
                    <a:pt x="455" y="88"/>
                    <a:pt x="368"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9"/>
            <p:cNvSpPr/>
            <p:nvPr/>
          </p:nvSpPr>
          <p:spPr>
            <a:xfrm>
              <a:off x="673775" y="1175300"/>
              <a:ext cx="11375" cy="9725"/>
            </a:xfrm>
            <a:custGeom>
              <a:avLst/>
              <a:gdLst/>
              <a:ahLst/>
              <a:cxnLst/>
              <a:rect l="l" t="t" r="r" b="b"/>
              <a:pathLst>
                <a:path w="455" h="389" extrusionOk="0">
                  <a:moveTo>
                    <a:pt x="261" y="0"/>
                  </a:moveTo>
                  <a:cubicBezTo>
                    <a:pt x="88" y="0"/>
                    <a:pt x="0" y="208"/>
                    <a:pt x="123" y="331"/>
                  </a:cubicBezTo>
                  <a:cubicBezTo>
                    <a:pt x="163" y="371"/>
                    <a:pt x="212" y="389"/>
                    <a:pt x="260" y="389"/>
                  </a:cubicBezTo>
                  <a:cubicBezTo>
                    <a:pt x="359" y="389"/>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9"/>
            <p:cNvSpPr/>
            <p:nvPr/>
          </p:nvSpPr>
          <p:spPr>
            <a:xfrm>
              <a:off x="715200" y="1175300"/>
              <a:ext cx="9725" cy="9675"/>
            </a:xfrm>
            <a:custGeom>
              <a:avLst/>
              <a:gdLst/>
              <a:ahLst/>
              <a:cxnLst/>
              <a:rect l="l" t="t" r="r" b="b"/>
              <a:pathLst>
                <a:path w="389" h="387" extrusionOk="0">
                  <a:moveTo>
                    <a:pt x="194" y="0"/>
                  </a:moveTo>
                  <a:cubicBezTo>
                    <a:pt x="86" y="0"/>
                    <a:pt x="0" y="87"/>
                    <a:pt x="0" y="194"/>
                  </a:cubicBezTo>
                  <a:cubicBezTo>
                    <a:pt x="0" y="301"/>
                    <a:pt x="86" y="387"/>
                    <a:pt x="194" y="387"/>
                  </a:cubicBezTo>
                  <a:cubicBezTo>
                    <a:pt x="300" y="387"/>
                    <a:pt x="388" y="301"/>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9"/>
            <p:cNvSpPr/>
            <p:nvPr/>
          </p:nvSpPr>
          <p:spPr>
            <a:xfrm>
              <a:off x="753300" y="11753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9"/>
                    <a:pt x="259" y="389"/>
                  </a:cubicBezTo>
                  <a:cubicBezTo>
                    <a:pt x="359" y="389"/>
                    <a:pt x="454" y="311"/>
                    <a:pt x="454" y="194"/>
                  </a:cubicBezTo>
                  <a:cubicBezTo>
                    <a:pt x="454" y="88"/>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9"/>
            <p:cNvSpPr/>
            <p:nvPr/>
          </p:nvSpPr>
          <p:spPr>
            <a:xfrm>
              <a:off x="794700"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9"/>
            <p:cNvSpPr/>
            <p:nvPr/>
          </p:nvSpPr>
          <p:spPr>
            <a:xfrm>
              <a:off x="832825" y="11753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9"/>
                    <a:pt x="258" y="389"/>
                  </a:cubicBezTo>
                  <a:cubicBezTo>
                    <a:pt x="358" y="389"/>
                    <a:pt x="453" y="311"/>
                    <a:pt x="453" y="194"/>
                  </a:cubicBezTo>
                  <a:cubicBezTo>
                    <a:pt x="453" y="88"/>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9"/>
            <p:cNvSpPr/>
            <p:nvPr/>
          </p:nvSpPr>
          <p:spPr>
            <a:xfrm>
              <a:off x="872575" y="11753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9"/>
                    <a:pt x="122" y="331"/>
                  </a:cubicBezTo>
                  <a:cubicBezTo>
                    <a:pt x="161" y="371"/>
                    <a:pt x="210" y="389"/>
                    <a:pt x="258" y="389"/>
                  </a:cubicBezTo>
                  <a:cubicBezTo>
                    <a:pt x="358" y="389"/>
                    <a:pt x="454" y="311"/>
                    <a:pt x="454" y="194"/>
                  </a:cubicBezTo>
                  <a:cubicBezTo>
                    <a:pt x="454" y="88"/>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9"/>
            <p:cNvSpPr/>
            <p:nvPr/>
          </p:nvSpPr>
          <p:spPr>
            <a:xfrm>
              <a:off x="913950"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2" y="387"/>
                    <a:pt x="389" y="301"/>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9"/>
            <p:cNvSpPr/>
            <p:nvPr/>
          </p:nvSpPr>
          <p:spPr>
            <a:xfrm>
              <a:off x="95370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2" y="387"/>
                    <a:pt x="389" y="301"/>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9"/>
            <p:cNvSpPr/>
            <p:nvPr/>
          </p:nvSpPr>
          <p:spPr>
            <a:xfrm>
              <a:off x="99345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3" y="387"/>
                    <a:pt x="389" y="301"/>
                    <a:pt x="389" y="194"/>
                  </a:cubicBezTo>
                  <a:cubicBezTo>
                    <a:pt x="389" y="87"/>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9"/>
            <p:cNvSpPr/>
            <p:nvPr/>
          </p:nvSpPr>
          <p:spPr>
            <a:xfrm>
              <a:off x="10332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9"/>
            <p:cNvSpPr/>
            <p:nvPr/>
          </p:nvSpPr>
          <p:spPr>
            <a:xfrm>
              <a:off x="107297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9"/>
            <p:cNvSpPr/>
            <p:nvPr/>
          </p:nvSpPr>
          <p:spPr>
            <a:xfrm>
              <a:off x="11127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9"/>
            <p:cNvSpPr/>
            <p:nvPr/>
          </p:nvSpPr>
          <p:spPr>
            <a:xfrm>
              <a:off x="1152500"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8" y="301"/>
                    <a:pt x="388" y="194"/>
                  </a:cubicBezTo>
                  <a:cubicBezTo>
                    <a:pt x="388"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9"/>
            <p:cNvSpPr/>
            <p:nvPr/>
          </p:nvSpPr>
          <p:spPr>
            <a:xfrm>
              <a:off x="1192275" y="1175300"/>
              <a:ext cx="9675" cy="9675"/>
            </a:xfrm>
            <a:custGeom>
              <a:avLst/>
              <a:gdLst/>
              <a:ahLst/>
              <a:cxnLst/>
              <a:rect l="l" t="t" r="r" b="b"/>
              <a:pathLst>
                <a:path w="387" h="387" extrusionOk="0">
                  <a:moveTo>
                    <a:pt x="193" y="0"/>
                  </a:moveTo>
                  <a:cubicBezTo>
                    <a:pt x="86" y="0"/>
                    <a:pt x="0" y="87"/>
                    <a:pt x="0" y="194"/>
                  </a:cubicBezTo>
                  <a:cubicBezTo>
                    <a:pt x="0" y="301"/>
                    <a:pt x="86" y="387"/>
                    <a:pt x="193" y="387"/>
                  </a:cubicBezTo>
                  <a:cubicBezTo>
                    <a:pt x="300" y="387"/>
                    <a:pt x="387" y="301"/>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9"/>
            <p:cNvSpPr/>
            <p:nvPr/>
          </p:nvSpPr>
          <p:spPr>
            <a:xfrm>
              <a:off x="1232025" y="1175300"/>
              <a:ext cx="9675" cy="9675"/>
            </a:xfrm>
            <a:custGeom>
              <a:avLst/>
              <a:gdLst/>
              <a:ahLst/>
              <a:cxnLst/>
              <a:rect l="l" t="t" r="r" b="b"/>
              <a:pathLst>
                <a:path w="387" h="387" extrusionOk="0">
                  <a:moveTo>
                    <a:pt x="194" y="0"/>
                  </a:moveTo>
                  <a:cubicBezTo>
                    <a:pt x="87" y="0"/>
                    <a:pt x="0" y="87"/>
                    <a:pt x="0" y="194"/>
                  </a:cubicBezTo>
                  <a:cubicBezTo>
                    <a:pt x="0" y="301"/>
                    <a:pt x="87" y="387"/>
                    <a:pt x="194" y="387"/>
                  </a:cubicBezTo>
                  <a:cubicBezTo>
                    <a:pt x="300" y="387"/>
                    <a:pt x="387" y="301"/>
                    <a:pt x="387" y="194"/>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9"/>
            <p:cNvSpPr/>
            <p:nvPr/>
          </p:nvSpPr>
          <p:spPr>
            <a:xfrm>
              <a:off x="236475"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9"/>
            <p:cNvSpPr/>
            <p:nvPr/>
          </p:nvSpPr>
          <p:spPr>
            <a:xfrm>
              <a:off x="276225" y="11412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9"/>
            <p:cNvSpPr/>
            <p:nvPr/>
          </p:nvSpPr>
          <p:spPr>
            <a:xfrm>
              <a:off x="31762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2" y="387"/>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9"/>
            <p:cNvSpPr/>
            <p:nvPr/>
          </p:nvSpPr>
          <p:spPr>
            <a:xfrm>
              <a:off x="355750" y="1141200"/>
              <a:ext cx="11350" cy="9700"/>
            </a:xfrm>
            <a:custGeom>
              <a:avLst/>
              <a:gdLst/>
              <a:ahLst/>
              <a:cxnLst/>
              <a:rect l="l" t="t" r="r" b="b"/>
              <a:pathLst>
                <a:path w="454" h="388" extrusionOk="0">
                  <a:moveTo>
                    <a:pt x="259" y="0"/>
                  </a:moveTo>
                  <a:cubicBezTo>
                    <a:pt x="87" y="0"/>
                    <a:pt x="0" y="208"/>
                    <a:pt x="123" y="331"/>
                  </a:cubicBezTo>
                  <a:cubicBezTo>
                    <a:pt x="162" y="370"/>
                    <a:pt x="210" y="387"/>
                    <a:pt x="258" y="387"/>
                  </a:cubicBezTo>
                  <a:cubicBezTo>
                    <a:pt x="357" y="387"/>
                    <a:pt x="453" y="310"/>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9"/>
            <p:cNvSpPr/>
            <p:nvPr/>
          </p:nvSpPr>
          <p:spPr>
            <a:xfrm>
              <a:off x="397125" y="114120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9"/>
            <p:cNvSpPr/>
            <p:nvPr/>
          </p:nvSpPr>
          <p:spPr>
            <a:xfrm>
              <a:off x="435250" y="1141200"/>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9"/>
            <p:cNvSpPr/>
            <p:nvPr/>
          </p:nvSpPr>
          <p:spPr>
            <a:xfrm>
              <a:off x="475000" y="1141200"/>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9"/>
            <p:cNvSpPr/>
            <p:nvPr/>
          </p:nvSpPr>
          <p:spPr>
            <a:xfrm>
              <a:off x="516425" y="11412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9"/>
            <p:cNvSpPr/>
            <p:nvPr/>
          </p:nvSpPr>
          <p:spPr>
            <a:xfrm>
              <a:off x="554500" y="1141200"/>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9"/>
            <p:cNvSpPr/>
            <p:nvPr/>
          </p:nvSpPr>
          <p:spPr>
            <a:xfrm>
              <a:off x="595925"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9"/>
            <p:cNvSpPr/>
            <p:nvPr/>
          </p:nvSpPr>
          <p:spPr>
            <a:xfrm>
              <a:off x="634025" y="11412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9"/>
            <p:cNvSpPr/>
            <p:nvPr/>
          </p:nvSpPr>
          <p:spPr>
            <a:xfrm>
              <a:off x="673775" y="1141200"/>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9"/>
            <p:cNvSpPr/>
            <p:nvPr/>
          </p:nvSpPr>
          <p:spPr>
            <a:xfrm>
              <a:off x="715200" y="114120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9"/>
            <p:cNvSpPr/>
            <p:nvPr/>
          </p:nvSpPr>
          <p:spPr>
            <a:xfrm>
              <a:off x="753300"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9"/>
            <p:cNvSpPr/>
            <p:nvPr/>
          </p:nvSpPr>
          <p:spPr>
            <a:xfrm>
              <a:off x="794700"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9"/>
            <p:cNvSpPr/>
            <p:nvPr/>
          </p:nvSpPr>
          <p:spPr>
            <a:xfrm>
              <a:off x="832825" y="1141200"/>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7"/>
                    <a:pt x="36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9"/>
            <p:cNvSpPr/>
            <p:nvPr/>
          </p:nvSpPr>
          <p:spPr>
            <a:xfrm>
              <a:off x="872575" y="1141200"/>
              <a:ext cx="11350" cy="9725"/>
            </a:xfrm>
            <a:custGeom>
              <a:avLst/>
              <a:gdLst/>
              <a:ahLst/>
              <a:cxnLst/>
              <a:rect l="l" t="t" r="r" b="b"/>
              <a:pathLst>
                <a:path w="454" h="389" extrusionOk="0">
                  <a:moveTo>
                    <a:pt x="260" y="0"/>
                  </a:moveTo>
                  <a:cubicBezTo>
                    <a:pt x="87" y="0"/>
                    <a:pt x="0" y="208"/>
                    <a:pt x="122" y="331"/>
                  </a:cubicBezTo>
                  <a:cubicBezTo>
                    <a:pt x="161" y="370"/>
                    <a:pt x="210" y="388"/>
                    <a:pt x="258"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9"/>
            <p:cNvSpPr/>
            <p:nvPr/>
          </p:nvSpPr>
          <p:spPr>
            <a:xfrm>
              <a:off x="913950"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9"/>
            <p:cNvSpPr/>
            <p:nvPr/>
          </p:nvSpPr>
          <p:spPr>
            <a:xfrm>
              <a:off x="95370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9"/>
            <p:cNvSpPr/>
            <p:nvPr/>
          </p:nvSpPr>
          <p:spPr>
            <a:xfrm>
              <a:off x="99345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9"/>
            <p:cNvSpPr/>
            <p:nvPr/>
          </p:nvSpPr>
          <p:spPr>
            <a:xfrm>
              <a:off x="10332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9"/>
            <p:cNvSpPr/>
            <p:nvPr/>
          </p:nvSpPr>
          <p:spPr>
            <a:xfrm>
              <a:off x="107297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9"/>
            <p:cNvSpPr/>
            <p:nvPr/>
          </p:nvSpPr>
          <p:spPr>
            <a:xfrm>
              <a:off x="11127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9"/>
            <p:cNvSpPr/>
            <p:nvPr/>
          </p:nvSpPr>
          <p:spPr>
            <a:xfrm>
              <a:off x="1152500"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9"/>
            <p:cNvSpPr/>
            <p:nvPr/>
          </p:nvSpPr>
          <p:spPr>
            <a:xfrm>
              <a:off x="1192275" y="11412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9"/>
            <p:cNvSpPr/>
            <p:nvPr/>
          </p:nvSpPr>
          <p:spPr>
            <a:xfrm>
              <a:off x="1232025" y="1141200"/>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9"/>
            <p:cNvSpPr/>
            <p:nvPr/>
          </p:nvSpPr>
          <p:spPr>
            <a:xfrm>
              <a:off x="236475"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9"/>
            <p:cNvSpPr/>
            <p:nvPr/>
          </p:nvSpPr>
          <p:spPr>
            <a:xfrm>
              <a:off x="276225" y="1107075"/>
              <a:ext cx="11375" cy="9725"/>
            </a:xfrm>
            <a:custGeom>
              <a:avLst/>
              <a:gdLst/>
              <a:ahLst/>
              <a:cxnLst/>
              <a:rect l="l" t="t" r="r" b="b"/>
              <a:pathLst>
                <a:path w="455" h="389" extrusionOk="0">
                  <a:moveTo>
                    <a:pt x="260" y="1"/>
                  </a:moveTo>
                  <a:cubicBezTo>
                    <a:pt x="87" y="1"/>
                    <a:pt x="1" y="209"/>
                    <a:pt x="124" y="331"/>
                  </a:cubicBezTo>
                  <a:cubicBezTo>
                    <a:pt x="163" y="371"/>
                    <a:pt x="212" y="388"/>
                    <a:pt x="259" y="388"/>
                  </a:cubicBezTo>
                  <a:cubicBezTo>
                    <a:pt x="359" y="388"/>
                    <a:pt x="454" y="312"/>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9"/>
            <p:cNvSpPr/>
            <p:nvPr/>
          </p:nvSpPr>
          <p:spPr>
            <a:xfrm>
              <a:off x="31762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9"/>
            <p:cNvSpPr/>
            <p:nvPr/>
          </p:nvSpPr>
          <p:spPr>
            <a:xfrm>
              <a:off x="355750" y="1107075"/>
              <a:ext cx="11350" cy="9700"/>
            </a:xfrm>
            <a:custGeom>
              <a:avLst/>
              <a:gdLst/>
              <a:ahLst/>
              <a:cxnLst/>
              <a:rect l="l" t="t" r="r" b="b"/>
              <a:pathLst>
                <a:path w="454" h="388" extrusionOk="0">
                  <a:moveTo>
                    <a:pt x="259" y="1"/>
                  </a:moveTo>
                  <a:cubicBezTo>
                    <a:pt x="87" y="1"/>
                    <a:pt x="0" y="209"/>
                    <a:pt x="123" y="331"/>
                  </a:cubicBezTo>
                  <a:cubicBezTo>
                    <a:pt x="162" y="370"/>
                    <a:pt x="210" y="388"/>
                    <a:pt x="258" y="388"/>
                  </a:cubicBezTo>
                  <a:cubicBezTo>
                    <a:pt x="357" y="388"/>
                    <a:pt x="453" y="311"/>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9"/>
            <p:cNvSpPr/>
            <p:nvPr/>
          </p:nvSpPr>
          <p:spPr>
            <a:xfrm>
              <a:off x="397125" y="11070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9"/>
            <p:cNvSpPr/>
            <p:nvPr/>
          </p:nvSpPr>
          <p:spPr>
            <a:xfrm>
              <a:off x="435250" y="1107075"/>
              <a:ext cx="11350" cy="9725"/>
            </a:xfrm>
            <a:custGeom>
              <a:avLst/>
              <a:gdLst/>
              <a:ahLst/>
              <a:cxnLst/>
              <a:rect l="l" t="t" r="r" b="b"/>
              <a:pathLst>
                <a:path w="454" h="389" extrusionOk="0">
                  <a:moveTo>
                    <a:pt x="260" y="1"/>
                  </a:moveTo>
                  <a:cubicBezTo>
                    <a:pt x="87" y="1"/>
                    <a:pt x="0" y="209"/>
                    <a:pt x="123" y="331"/>
                  </a:cubicBezTo>
                  <a:cubicBezTo>
                    <a:pt x="163"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9"/>
            <p:cNvSpPr/>
            <p:nvPr/>
          </p:nvSpPr>
          <p:spPr>
            <a:xfrm>
              <a:off x="475000" y="11070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9"/>
            <p:cNvSpPr/>
            <p:nvPr/>
          </p:nvSpPr>
          <p:spPr>
            <a:xfrm>
              <a:off x="516425" y="11070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9"/>
            <p:cNvSpPr/>
            <p:nvPr/>
          </p:nvSpPr>
          <p:spPr>
            <a:xfrm>
              <a:off x="554500" y="1107075"/>
              <a:ext cx="11375" cy="9725"/>
            </a:xfrm>
            <a:custGeom>
              <a:avLst/>
              <a:gdLst/>
              <a:ahLst/>
              <a:cxnLst/>
              <a:rect l="l" t="t" r="r" b="b"/>
              <a:pathLst>
                <a:path w="455" h="389" extrusionOk="0">
                  <a:moveTo>
                    <a:pt x="262" y="1"/>
                  </a:moveTo>
                  <a:cubicBezTo>
                    <a:pt x="87" y="1"/>
                    <a:pt x="1" y="209"/>
                    <a:pt x="124" y="331"/>
                  </a:cubicBezTo>
                  <a:cubicBezTo>
                    <a:pt x="163" y="371"/>
                    <a:pt x="212" y="389"/>
                    <a:pt x="259" y="389"/>
                  </a:cubicBezTo>
                  <a:cubicBezTo>
                    <a:pt x="359" y="389"/>
                    <a:pt x="454" y="312"/>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9"/>
            <p:cNvSpPr/>
            <p:nvPr/>
          </p:nvSpPr>
          <p:spPr>
            <a:xfrm>
              <a:off x="595925"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9"/>
            <p:cNvSpPr/>
            <p:nvPr/>
          </p:nvSpPr>
          <p:spPr>
            <a:xfrm>
              <a:off x="634025" y="1107075"/>
              <a:ext cx="11375" cy="9725"/>
            </a:xfrm>
            <a:custGeom>
              <a:avLst/>
              <a:gdLst/>
              <a:ahLst/>
              <a:cxnLst/>
              <a:rect l="l" t="t" r="r" b="b"/>
              <a:pathLst>
                <a:path w="455" h="389" extrusionOk="0">
                  <a:moveTo>
                    <a:pt x="261" y="1"/>
                  </a:moveTo>
                  <a:cubicBezTo>
                    <a:pt x="88" y="1"/>
                    <a:pt x="0" y="209"/>
                    <a:pt x="123" y="331"/>
                  </a:cubicBezTo>
                  <a:cubicBezTo>
                    <a:pt x="163" y="371"/>
                    <a:pt x="211" y="389"/>
                    <a:pt x="259" y="389"/>
                  </a:cubicBezTo>
                  <a:cubicBezTo>
                    <a:pt x="359" y="389"/>
                    <a:pt x="454"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9"/>
            <p:cNvSpPr/>
            <p:nvPr/>
          </p:nvSpPr>
          <p:spPr>
            <a:xfrm>
              <a:off x="673775" y="11070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9"/>
            <p:cNvSpPr/>
            <p:nvPr/>
          </p:nvSpPr>
          <p:spPr>
            <a:xfrm>
              <a:off x="715200" y="11070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9"/>
            <p:cNvSpPr/>
            <p:nvPr/>
          </p:nvSpPr>
          <p:spPr>
            <a:xfrm>
              <a:off x="753300"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9"/>
            <p:cNvSpPr/>
            <p:nvPr/>
          </p:nvSpPr>
          <p:spPr>
            <a:xfrm>
              <a:off x="794700"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9"/>
            <p:cNvSpPr/>
            <p:nvPr/>
          </p:nvSpPr>
          <p:spPr>
            <a:xfrm>
              <a:off x="832825" y="1107075"/>
              <a:ext cx="11350" cy="9725"/>
            </a:xfrm>
            <a:custGeom>
              <a:avLst/>
              <a:gdLst/>
              <a:ahLst/>
              <a:cxnLst/>
              <a:rect l="l" t="t" r="r" b="b"/>
              <a:pathLst>
                <a:path w="454" h="389" extrusionOk="0">
                  <a:moveTo>
                    <a:pt x="259" y="1"/>
                  </a:moveTo>
                  <a:cubicBezTo>
                    <a:pt x="87" y="1"/>
                    <a:pt x="0" y="209"/>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9"/>
            <p:cNvSpPr/>
            <p:nvPr/>
          </p:nvSpPr>
          <p:spPr>
            <a:xfrm>
              <a:off x="872575" y="11070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9"/>
            <p:cNvSpPr/>
            <p:nvPr/>
          </p:nvSpPr>
          <p:spPr>
            <a:xfrm>
              <a:off x="913950"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9"/>
            <p:cNvSpPr/>
            <p:nvPr/>
          </p:nvSpPr>
          <p:spPr>
            <a:xfrm>
              <a:off x="95370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9"/>
            <p:cNvSpPr/>
            <p:nvPr/>
          </p:nvSpPr>
          <p:spPr>
            <a:xfrm>
              <a:off x="99345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9"/>
            <p:cNvSpPr/>
            <p:nvPr/>
          </p:nvSpPr>
          <p:spPr>
            <a:xfrm>
              <a:off x="10332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9"/>
            <p:cNvSpPr/>
            <p:nvPr/>
          </p:nvSpPr>
          <p:spPr>
            <a:xfrm>
              <a:off x="107297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9"/>
            <p:cNvSpPr/>
            <p:nvPr/>
          </p:nvSpPr>
          <p:spPr>
            <a:xfrm>
              <a:off x="11127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9"/>
            <p:cNvSpPr/>
            <p:nvPr/>
          </p:nvSpPr>
          <p:spPr>
            <a:xfrm>
              <a:off x="1152500"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9"/>
            <p:cNvSpPr/>
            <p:nvPr/>
          </p:nvSpPr>
          <p:spPr>
            <a:xfrm>
              <a:off x="1192275" y="11070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9"/>
            <p:cNvSpPr/>
            <p:nvPr/>
          </p:nvSpPr>
          <p:spPr>
            <a:xfrm>
              <a:off x="1232025" y="11070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9"/>
            <p:cNvSpPr/>
            <p:nvPr/>
          </p:nvSpPr>
          <p:spPr>
            <a:xfrm>
              <a:off x="236475"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9"/>
            <p:cNvSpPr/>
            <p:nvPr/>
          </p:nvSpPr>
          <p:spPr>
            <a:xfrm>
              <a:off x="276225" y="1072975"/>
              <a:ext cx="11375" cy="9725"/>
            </a:xfrm>
            <a:custGeom>
              <a:avLst/>
              <a:gdLst/>
              <a:ahLst/>
              <a:cxnLst/>
              <a:rect l="l" t="t" r="r" b="b"/>
              <a:pathLst>
                <a:path w="455" h="389" extrusionOk="0">
                  <a:moveTo>
                    <a:pt x="260" y="1"/>
                  </a:moveTo>
                  <a:cubicBezTo>
                    <a:pt x="87" y="1"/>
                    <a:pt x="1" y="208"/>
                    <a:pt x="124" y="331"/>
                  </a:cubicBezTo>
                  <a:cubicBezTo>
                    <a:pt x="163" y="371"/>
                    <a:pt x="212" y="389"/>
                    <a:pt x="259" y="389"/>
                  </a:cubicBezTo>
                  <a:cubicBezTo>
                    <a:pt x="359" y="389"/>
                    <a:pt x="454" y="311"/>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9"/>
            <p:cNvSpPr/>
            <p:nvPr/>
          </p:nvSpPr>
          <p:spPr>
            <a:xfrm>
              <a:off x="31762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9"/>
            <p:cNvSpPr/>
            <p:nvPr/>
          </p:nvSpPr>
          <p:spPr>
            <a:xfrm>
              <a:off x="355750" y="107297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9"/>
            <p:cNvSpPr/>
            <p:nvPr/>
          </p:nvSpPr>
          <p:spPr>
            <a:xfrm>
              <a:off x="397125" y="10729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9"/>
            <p:cNvSpPr/>
            <p:nvPr/>
          </p:nvSpPr>
          <p:spPr>
            <a:xfrm>
              <a:off x="435250" y="10729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9"/>
            <p:cNvSpPr/>
            <p:nvPr/>
          </p:nvSpPr>
          <p:spPr>
            <a:xfrm>
              <a:off x="475000" y="107297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9"/>
            <p:cNvSpPr/>
            <p:nvPr/>
          </p:nvSpPr>
          <p:spPr>
            <a:xfrm>
              <a:off x="516425" y="10729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9"/>
            <p:cNvSpPr/>
            <p:nvPr/>
          </p:nvSpPr>
          <p:spPr>
            <a:xfrm>
              <a:off x="554500" y="107297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9"/>
            <p:cNvSpPr/>
            <p:nvPr/>
          </p:nvSpPr>
          <p:spPr>
            <a:xfrm>
              <a:off x="595925"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9"/>
            <p:cNvSpPr/>
            <p:nvPr/>
          </p:nvSpPr>
          <p:spPr>
            <a:xfrm>
              <a:off x="63402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9"/>
            <p:cNvSpPr/>
            <p:nvPr/>
          </p:nvSpPr>
          <p:spPr>
            <a:xfrm>
              <a:off x="67377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9"/>
            <p:cNvSpPr/>
            <p:nvPr/>
          </p:nvSpPr>
          <p:spPr>
            <a:xfrm>
              <a:off x="715200" y="10729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9"/>
            <p:cNvSpPr/>
            <p:nvPr/>
          </p:nvSpPr>
          <p:spPr>
            <a:xfrm>
              <a:off x="753300"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9"/>
            <p:cNvSpPr/>
            <p:nvPr/>
          </p:nvSpPr>
          <p:spPr>
            <a:xfrm>
              <a:off x="794700"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9"/>
            <p:cNvSpPr/>
            <p:nvPr/>
          </p:nvSpPr>
          <p:spPr>
            <a:xfrm>
              <a:off x="832825" y="10729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9"/>
            <p:cNvSpPr/>
            <p:nvPr/>
          </p:nvSpPr>
          <p:spPr>
            <a:xfrm>
              <a:off x="872575" y="1072975"/>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9"/>
                    <a:pt x="259" y="389"/>
                  </a:cubicBezTo>
                  <a:cubicBezTo>
                    <a:pt x="358" y="389"/>
                    <a:pt x="454" y="311"/>
                    <a:pt x="454" y="195"/>
                  </a:cubicBezTo>
                  <a:cubicBezTo>
                    <a:pt x="454" y="88"/>
                    <a:pt x="367"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9"/>
            <p:cNvSpPr/>
            <p:nvPr/>
          </p:nvSpPr>
          <p:spPr>
            <a:xfrm>
              <a:off x="913950"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9"/>
            <p:cNvSpPr/>
            <p:nvPr/>
          </p:nvSpPr>
          <p:spPr>
            <a:xfrm>
              <a:off x="95370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9"/>
            <p:cNvSpPr/>
            <p:nvPr/>
          </p:nvSpPr>
          <p:spPr>
            <a:xfrm>
              <a:off x="99345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9"/>
            <p:cNvSpPr/>
            <p:nvPr/>
          </p:nvSpPr>
          <p:spPr>
            <a:xfrm>
              <a:off x="10332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9"/>
            <p:cNvSpPr/>
            <p:nvPr/>
          </p:nvSpPr>
          <p:spPr>
            <a:xfrm>
              <a:off x="107297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9"/>
            <p:cNvSpPr/>
            <p:nvPr/>
          </p:nvSpPr>
          <p:spPr>
            <a:xfrm>
              <a:off x="11127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9"/>
            <p:cNvSpPr/>
            <p:nvPr/>
          </p:nvSpPr>
          <p:spPr>
            <a:xfrm>
              <a:off x="1152500"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9"/>
            <p:cNvSpPr/>
            <p:nvPr/>
          </p:nvSpPr>
          <p:spPr>
            <a:xfrm>
              <a:off x="1192275" y="10729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9"/>
            <p:cNvSpPr/>
            <p:nvPr/>
          </p:nvSpPr>
          <p:spPr>
            <a:xfrm>
              <a:off x="1232025" y="10729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9"/>
            <p:cNvSpPr/>
            <p:nvPr/>
          </p:nvSpPr>
          <p:spPr>
            <a:xfrm>
              <a:off x="236475"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9"/>
            <p:cNvSpPr/>
            <p:nvPr/>
          </p:nvSpPr>
          <p:spPr>
            <a:xfrm>
              <a:off x="276225" y="1038875"/>
              <a:ext cx="11375" cy="9725"/>
            </a:xfrm>
            <a:custGeom>
              <a:avLst/>
              <a:gdLst/>
              <a:ahLst/>
              <a:cxnLst/>
              <a:rect l="l" t="t" r="r" b="b"/>
              <a:pathLst>
                <a:path w="455" h="389" extrusionOk="0">
                  <a:moveTo>
                    <a:pt x="260" y="0"/>
                  </a:moveTo>
                  <a:cubicBezTo>
                    <a:pt x="87" y="0"/>
                    <a:pt x="1" y="210"/>
                    <a:pt x="124" y="331"/>
                  </a:cubicBezTo>
                  <a:cubicBezTo>
                    <a:pt x="163" y="371"/>
                    <a:pt x="212" y="388"/>
                    <a:pt x="259" y="388"/>
                  </a:cubicBezTo>
                  <a:cubicBezTo>
                    <a:pt x="359" y="388"/>
                    <a:pt x="454" y="311"/>
                    <a:pt x="454" y="194"/>
                  </a:cubicBezTo>
                  <a:cubicBezTo>
                    <a:pt x="454" y="87"/>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9"/>
            <p:cNvSpPr/>
            <p:nvPr/>
          </p:nvSpPr>
          <p:spPr>
            <a:xfrm>
              <a:off x="31762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2" y="388"/>
                    <a:pt x="388" y="301"/>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9"/>
            <p:cNvSpPr/>
            <p:nvPr/>
          </p:nvSpPr>
          <p:spPr>
            <a:xfrm>
              <a:off x="355750" y="1038875"/>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9"/>
            <p:cNvSpPr/>
            <p:nvPr/>
          </p:nvSpPr>
          <p:spPr>
            <a:xfrm>
              <a:off x="397125" y="1038875"/>
              <a:ext cx="9725" cy="9725"/>
            </a:xfrm>
            <a:custGeom>
              <a:avLst/>
              <a:gdLst/>
              <a:ahLst/>
              <a:cxnLst/>
              <a:rect l="l" t="t" r="r" b="b"/>
              <a:pathLst>
                <a:path w="389" h="389" extrusionOk="0">
                  <a:moveTo>
                    <a:pt x="195" y="0"/>
                  </a:moveTo>
                  <a:cubicBezTo>
                    <a:pt x="88" y="0"/>
                    <a:pt x="1" y="87"/>
                    <a:pt x="1" y="194"/>
                  </a:cubicBezTo>
                  <a:cubicBezTo>
                    <a:pt x="1" y="301"/>
                    <a:pt x="88" y="388"/>
                    <a:pt x="195" y="388"/>
                  </a:cubicBezTo>
                  <a:cubicBezTo>
                    <a:pt x="302" y="388"/>
                    <a:pt x="389" y="301"/>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9"/>
            <p:cNvSpPr/>
            <p:nvPr/>
          </p:nvSpPr>
          <p:spPr>
            <a:xfrm>
              <a:off x="435250" y="1038875"/>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9"/>
            <p:cNvSpPr/>
            <p:nvPr/>
          </p:nvSpPr>
          <p:spPr>
            <a:xfrm>
              <a:off x="475000" y="1038875"/>
              <a:ext cx="11350" cy="9725"/>
            </a:xfrm>
            <a:custGeom>
              <a:avLst/>
              <a:gdLst/>
              <a:ahLst/>
              <a:cxnLst/>
              <a:rect l="l" t="t" r="r" b="b"/>
              <a:pathLst>
                <a:path w="454" h="389" extrusionOk="0">
                  <a:moveTo>
                    <a:pt x="260" y="0"/>
                  </a:moveTo>
                  <a:cubicBezTo>
                    <a:pt x="87" y="0"/>
                    <a:pt x="1" y="210"/>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9"/>
            <p:cNvSpPr/>
            <p:nvPr/>
          </p:nvSpPr>
          <p:spPr>
            <a:xfrm>
              <a:off x="516425" y="1038875"/>
              <a:ext cx="9675" cy="9725"/>
            </a:xfrm>
            <a:custGeom>
              <a:avLst/>
              <a:gdLst/>
              <a:ahLst/>
              <a:cxnLst/>
              <a:rect l="l" t="t" r="r" b="b"/>
              <a:pathLst>
                <a:path w="387" h="389" extrusionOk="0">
                  <a:moveTo>
                    <a:pt x="193" y="0"/>
                  </a:moveTo>
                  <a:cubicBezTo>
                    <a:pt x="87" y="0"/>
                    <a:pt x="0" y="87"/>
                    <a:pt x="0" y="194"/>
                  </a:cubicBezTo>
                  <a:cubicBezTo>
                    <a:pt x="0" y="301"/>
                    <a:pt x="87" y="388"/>
                    <a:pt x="193" y="388"/>
                  </a:cubicBezTo>
                  <a:cubicBezTo>
                    <a:pt x="301" y="388"/>
                    <a:pt x="387" y="301"/>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9"/>
            <p:cNvSpPr/>
            <p:nvPr/>
          </p:nvSpPr>
          <p:spPr>
            <a:xfrm>
              <a:off x="554500" y="1038875"/>
              <a:ext cx="11375" cy="9725"/>
            </a:xfrm>
            <a:custGeom>
              <a:avLst/>
              <a:gdLst/>
              <a:ahLst/>
              <a:cxnLst/>
              <a:rect l="l" t="t" r="r" b="b"/>
              <a:pathLst>
                <a:path w="455" h="389" extrusionOk="0">
                  <a:moveTo>
                    <a:pt x="262" y="0"/>
                  </a:moveTo>
                  <a:cubicBezTo>
                    <a:pt x="87" y="0"/>
                    <a:pt x="1" y="210"/>
                    <a:pt x="124" y="331"/>
                  </a:cubicBezTo>
                  <a:cubicBezTo>
                    <a:pt x="163" y="371"/>
                    <a:pt x="212" y="388"/>
                    <a:pt x="260" y="388"/>
                  </a:cubicBezTo>
                  <a:cubicBezTo>
                    <a:pt x="359" y="388"/>
                    <a:pt x="454" y="311"/>
                    <a:pt x="454"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9"/>
            <p:cNvSpPr/>
            <p:nvPr/>
          </p:nvSpPr>
          <p:spPr>
            <a:xfrm>
              <a:off x="595925"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7" y="301"/>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9"/>
            <p:cNvSpPr/>
            <p:nvPr/>
          </p:nvSpPr>
          <p:spPr>
            <a:xfrm>
              <a:off x="63402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9"/>
            <p:cNvSpPr/>
            <p:nvPr/>
          </p:nvSpPr>
          <p:spPr>
            <a:xfrm>
              <a:off x="67377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9"/>
            <p:cNvSpPr/>
            <p:nvPr/>
          </p:nvSpPr>
          <p:spPr>
            <a:xfrm>
              <a:off x="715200" y="1038875"/>
              <a:ext cx="9725" cy="9725"/>
            </a:xfrm>
            <a:custGeom>
              <a:avLst/>
              <a:gdLst/>
              <a:ahLst/>
              <a:cxnLst/>
              <a:rect l="l" t="t" r="r" b="b"/>
              <a:pathLst>
                <a:path w="389" h="389" extrusionOk="0">
                  <a:moveTo>
                    <a:pt x="194" y="0"/>
                  </a:moveTo>
                  <a:cubicBezTo>
                    <a:pt x="86" y="0"/>
                    <a:pt x="0" y="87"/>
                    <a:pt x="0" y="194"/>
                  </a:cubicBezTo>
                  <a:cubicBezTo>
                    <a:pt x="0" y="301"/>
                    <a:pt x="86" y="388"/>
                    <a:pt x="194" y="388"/>
                  </a:cubicBezTo>
                  <a:cubicBezTo>
                    <a:pt x="300" y="388"/>
                    <a:pt x="388" y="301"/>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9"/>
            <p:cNvSpPr/>
            <p:nvPr/>
          </p:nvSpPr>
          <p:spPr>
            <a:xfrm>
              <a:off x="753300"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9"/>
            <p:cNvSpPr/>
            <p:nvPr/>
          </p:nvSpPr>
          <p:spPr>
            <a:xfrm>
              <a:off x="794700"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9"/>
            <p:cNvSpPr/>
            <p:nvPr/>
          </p:nvSpPr>
          <p:spPr>
            <a:xfrm>
              <a:off x="832825" y="1038875"/>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9"/>
            <p:cNvSpPr/>
            <p:nvPr/>
          </p:nvSpPr>
          <p:spPr>
            <a:xfrm>
              <a:off x="872575" y="1038875"/>
              <a:ext cx="11350" cy="9725"/>
            </a:xfrm>
            <a:custGeom>
              <a:avLst/>
              <a:gdLst/>
              <a:ahLst/>
              <a:cxnLst/>
              <a:rect l="l" t="t" r="r" b="b"/>
              <a:pathLst>
                <a:path w="454" h="389" extrusionOk="0">
                  <a:moveTo>
                    <a:pt x="260" y="0"/>
                  </a:moveTo>
                  <a:cubicBezTo>
                    <a:pt x="87" y="0"/>
                    <a:pt x="0" y="210"/>
                    <a:pt x="122" y="331"/>
                  </a:cubicBezTo>
                  <a:cubicBezTo>
                    <a:pt x="161" y="371"/>
                    <a:pt x="210" y="388"/>
                    <a:pt x="258"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9"/>
            <p:cNvSpPr/>
            <p:nvPr/>
          </p:nvSpPr>
          <p:spPr>
            <a:xfrm>
              <a:off x="913950"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2" y="388"/>
                    <a:pt x="389" y="301"/>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9"/>
            <p:cNvSpPr/>
            <p:nvPr/>
          </p:nvSpPr>
          <p:spPr>
            <a:xfrm>
              <a:off x="95370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2" y="388"/>
                    <a:pt x="389" y="301"/>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9"/>
            <p:cNvSpPr/>
            <p:nvPr/>
          </p:nvSpPr>
          <p:spPr>
            <a:xfrm>
              <a:off x="99345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3" y="388"/>
                    <a:pt x="389" y="301"/>
                    <a:pt x="389" y="194"/>
                  </a:cubicBezTo>
                  <a:cubicBezTo>
                    <a:pt x="389" y="87"/>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9"/>
            <p:cNvSpPr/>
            <p:nvPr/>
          </p:nvSpPr>
          <p:spPr>
            <a:xfrm>
              <a:off x="10332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9"/>
            <p:cNvSpPr/>
            <p:nvPr/>
          </p:nvSpPr>
          <p:spPr>
            <a:xfrm>
              <a:off x="107297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9"/>
            <p:cNvSpPr/>
            <p:nvPr/>
          </p:nvSpPr>
          <p:spPr>
            <a:xfrm>
              <a:off x="11127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9"/>
            <p:cNvSpPr/>
            <p:nvPr/>
          </p:nvSpPr>
          <p:spPr>
            <a:xfrm>
              <a:off x="1152500"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8" y="301"/>
                    <a:pt x="388" y="194"/>
                  </a:cubicBezTo>
                  <a:cubicBezTo>
                    <a:pt x="388"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9"/>
            <p:cNvSpPr/>
            <p:nvPr/>
          </p:nvSpPr>
          <p:spPr>
            <a:xfrm>
              <a:off x="1192275" y="1038875"/>
              <a:ext cx="9675" cy="9725"/>
            </a:xfrm>
            <a:custGeom>
              <a:avLst/>
              <a:gdLst/>
              <a:ahLst/>
              <a:cxnLst/>
              <a:rect l="l" t="t" r="r" b="b"/>
              <a:pathLst>
                <a:path w="387" h="389" extrusionOk="0">
                  <a:moveTo>
                    <a:pt x="193" y="0"/>
                  </a:moveTo>
                  <a:cubicBezTo>
                    <a:pt x="86" y="0"/>
                    <a:pt x="0" y="87"/>
                    <a:pt x="0" y="194"/>
                  </a:cubicBezTo>
                  <a:cubicBezTo>
                    <a:pt x="0" y="301"/>
                    <a:pt x="86" y="388"/>
                    <a:pt x="193" y="388"/>
                  </a:cubicBezTo>
                  <a:cubicBezTo>
                    <a:pt x="300" y="388"/>
                    <a:pt x="387" y="301"/>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9"/>
            <p:cNvSpPr/>
            <p:nvPr/>
          </p:nvSpPr>
          <p:spPr>
            <a:xfrm>
              <a:off x="1232025" y="1038875"/>
              <a:ext cx="9675" cy="9725"/>
            </a:xfrm>
            <a:custGeom>
              <a:avLst/>
              <a:gdLst/>
              <a:ahLst/>
              <a:cxnLst/>
              <a:rect l="l" t="t" r="r" b="b"/>
              <a:pathLst>
                <a:path w="387" h="389" extrusionOk="0">
                  <a:moveTo>
                    <a:pt x="194" y="0"/>
                  </a:moveTo>
                  <a:cubicBezTo>
                    <a:pt x="87" y="0"/>
                    <a:pt x="0" y="87"/>
                    <a:pt x="0" y="194"/>
                  </a:cubicBezTo>
                  <a:cubicBezTo>
                    <a:pt x="0" y="301"/>
                    <a:pt x="87" y="388"/>
                    <a:pt x="194" y="388"/>
                  </a:cubicBezTo>
                  <a:cubicBezTo>
                    <a:pt x="300" y="388"/>
                    <a:pt x="387" y="301"/>
                    <a:pt x="387" y="194"/>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9"/>
            <p:cNvSpPr/>
            <p:nvPr/>
          </p:nvSpPr>
          <p:spPr>
            <a:xfrm>
              <a:off x="236475"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9"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9"/>
            <p:cNvSpPr/>
            <p:nvPr/>
          </p:nvSpPr>
          <p:spPr>
            <a:xfrm>
              <a:off x="276225" y="1004800"/>
              <a:ext cx="11375" cy="9700"/>
            </a:xfrm>
            <a:custGeom>
              <a:avLst/>
              <a:gdLst/>
              <a:ahLst/>
              <a:cxnLst/>
              <a:rect l="l" t="t" r="r" b="b"/>
              <a:pathLst>
                <a:path w="455" h="388" extrusionOk="0">
                  <a:moveTo>
                    <a:pt x="263" y="1"/>
                  </a:moveTo>
                  <a:cubicBezTo>
                    <a:pt x="262" y="1"/>
                    <a:pt x="261" y="1"/>
                    <a:pt x="260" y="1"/>
                  </a:cubicBezTo>
                  <a:cubicBezTo>
                    <a:pt x="87" y="1"/>
                    <a:pt x="1" y="208"/>
                    <a:pt x="124" y="331"/>
                  </a:cubicBezTo>
                  <a:cubicBezTo>
                    <a:pt x="163" y="370"/>
                    <a:pt x="211" y="388"/>
                    <a:pt x="259" y="388"/>
                  </a:cubicBezTo>
                  <a:cubicBezTo>
                    <a:pt x="358" y="388"/>
                    <a:pt x="454" y="311"/>
                    <a:pt x="454" y="195"/>
                  </a:cubicBezTo>
                  <a:cubicBezTo>
                    <a:pt x="454" y="88"/>
                    <a:pt x="369"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9"/>
            <p:cNvSpPr/>
            <p:nvPr/>
          </p:nvSpPr>
          <p:spPr>
            <a:xfrm>
              <a:off x="31762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2" y="388"/>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9"/>
            <p:cNvSpPr/>
            <p:nvPr/>
          </p:nvSpPr>
          <p:spPr>
            <a:xfrm>
              <a:off x="355750" y="1004775"/>
              <a:ext cx="11350" cy="9725"/>
            </a:xfrm>
            <a:custGeom>
              <a:avLst/>
              <a:gdLst/>
              <a:ahLst/>
              <a:cxnLst/>
              <a:rect l="l" t="t" r="r" b="b"/>
              <a:pathLst>
                <a:path w="454" h="389" extrusionOk="0">
                  <a:moveTo>
                    <a:pt x="259" y="0"/>
                  </a:moveTo>
                  <a:cubicBezTo>
                    <a:pt x="87" y="0"/>
                    <a:pt x="0" y="208"/>
                    <a:pt x="121" y="331"/>
                  </a:cubicBezTo>
                  <a:cubicBezTo>
                    <a:pt x="161" y="370"/>
                    <a:pt x="210" y="388"/>
                    <a:pt x="258" y="388"/>
                  </a:cubicBezTo>
                  <a:cubicBezTo>
                    <a:pt x="357" y="388"/>
                    <a:pt x="452" y="311"/>
                    <a:pt x="453" y="196"/>
                  </a:cubicBezTo>
                  <a:cubicBezTo>
                    <a:pt x="453" y="88"/>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9"/>
            <p:cNvSpPr/>
            <p:nvPr/>
          </p:nvSpPr>
          <p:spPr>
            <a:xfrm>
              <a:off x="397125" y="1004775"/>
              <a:ext cx="9725" cy="9725"/>
            </a:xfrm>
            <a:custGeom>
              <a:avLst/>
              <a:gdLst/>
              <a:ahLst/>
              <a:cxnLst/>
              <a:rect l="l" t="t" r="r" b="b"/>
              <a:pathLst>
                <a:path w="389" h="389" extrusionOk="0">
                  <a:moveTo>
                    <a:pt x="195" y="0"/>
                  </a:moveTo>
                  <a:cubicBezTo>
                    <a:pt x="88" y="0"/>
                    <a:pt x="1" y="87"/>
                    <a:pt x="1" y="194"/>
                  </a:cubicBezTo>
                  <a:cubicBezTo>
                    <a:pt x="1" y="300"/>
                    <a:pt x="88" y="388"/>
                    <a:pt x="195" y="388"/>
                  </a:cubicBezTo>
                  <a:cubicBezTo>
                    <a:pt x="302" y="388"/>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9"/>
            <p:cNvSpPr/>
            <p:nvPr/>
          </p:nvSpPr>
          <p:spPr>
            <a:xfrm>
              <a:off x="435250" y="100480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9"/>
            <p:cNvSpPr/>
            <p:nvPr/>
          </p:nvSpPr>
          <p:spPr>
            <a:xfrm>
              <a:off x="475025" y="100480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9"/>
            <p:cNvSpPr/>
            <p:nvPr/>
          </p:nvSpPr>
          <p:spPr>
            <a:xfrm>
              <a:off x="516425" y="1004775"/>
              <a:ext cx="9675" cy="9725"/>
            </a:xfrm>
            <a:custGeom>
              <a:avLst/>
              <a:gdLst/>
              <a:ahLst/>
              <a:cxnLst/>
              <a:rect l="l" t="t" r="r" b="b"/>
              <a:pathLst>
                <a:path w="387" h="389" extrusionOk="0">
                  <a:moveTo>
                    <a:pt x="193" y="0"/>
                  </a:moveTo>
                  <a:cubicBezTo>
                    <a:pt x="87" y="0"/>
                    <a:pt x="0" y="87"/>
                    <a:pt x="0" y="194"/>
                  </a:cubicBezTo>
                  <a:cubicBezTo>
                    <a:pt x="0" y="300"/>
                    <a:pt x="87" y="388"/>
                    <a:pt x="193" y="388"/>
                  </a:cubicBezTo>
                  <a:cubicBezTo>
                    <a:pt x="301" y="388"/>
                    <a:pt x="387" y="300"/>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9"/>
            <p:cNvSpPr/>
            <p:nvPr/>
          </p:nvSpPr>
          <p:spPr>
            <a:xfrm>
              <a:off x="554525" y="100480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9"/>
            <p:cNvSpPr/>
            <p:nvPr/>
          </p:nvSpPr>
          <p:spPr>
            <a:xfrm>
              <a:off x="595925"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7" y="300"/>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9"/>
            <p:cNvSpPr/>
            <p:nvPr/>
          </p:nvSpPr>
          <p:spPr>
            <a:xfrm>
              <a:off x="634025" y="100480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9"/>
            <p:cNvSpPr/>
            <p:nvPr/>
          </p:nvSpPr>
          <p:spPr>
            <a:xfrm>
              <a:off x="673775" y="100480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9"/>
            <p:cNvSpPr/>
            <p:nvPr/>
          </p:nvSpPr>
          <p:spPr>
            <a:xfrm>
              <a:off x="715200" y="1004775"/>
              <a:ext cx="9725" cy="9725"/>
            </a:xfrm>
            <a:custGeom>
              <a:avLst/>
              <a:gdLst/>
              <a:ahLst/>
              <a:cxnLst/>
              <a:rect l="l" t="t" r="r" b="b"/>
              <a:pathLst>
                <a:path w="389" h="389" extrusionOk="0">
                  <a:moveTo>
                    <a:pt x="194" y="0"/>
                  </a:moveTo>
                  <a:cubicBezTo>
                    <a:pt x="86" y="0"/>
                    <a:pt x="0" y="87"/>
                    <a:pt x="0" y="194"/>
                  </a:cubicBezTo>
                  <a:cubicBezTo>
                    <a:pt x="0" y="300"/>
                    <a:pt x="86" y="388"/>
                    <a:pt x="194" y="388"/>
                  </a:cubicBezTo>
                  <a:cubicBezTo>
                    <a:pt x="300" y="388"/>
                    <a:pt x="388" y="300"/>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9"/>
            <p:cNvSpPr/>
            <p:nvPr/>
          </p:nvSpPr>
          <p:spPr>
            <a:xfrm>
              <a:off x="753300"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9"/>
            <p:cNvSpPr/>
            <p:nvPr/>
          </p:nvSpPr>
          <p:spPr>
            <a:xfrm>
              <a:off x="794700"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9"/>
            <p:cNvSpPr/>
            <p:nvPr/>
          </p:nvSpPr>
          <p:spPr>
            <a:xfrm>
              <a:off x="832825" y="100480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9"/>
            <p:cNvSpPr/>
            <p:nvPr/>
          </p:nvSpPr>
          <p:spPr>
            <a:xfrm>
              <a:off x="872575" y="1004800"/>
              <a:ext cx="11350" cy="9725"/>
            </a:xfrm>
            <a:custGeom>
              <a:avLst/>
              <a:gdLst/>
              <a:ahLst/>
              <a:cxnLst/>
              <a:rect l="l" t="t" r="r" b="b"/>
              <a:pathLst>
                <a:path w="454" h="389" extrusionOk="0">
                  <a:moveTo>
                    <a:pt x="262" y="1"/>
                  </a:moveTo>
                  <a:cubicBezTo>
                    <a:pt x="261" y="1"/>
                    <a:pt x="261" y="1"/>
                    <a:pt x="260" y="1"/>
                  </a:cubicBezTo>
                  <a:cubicBezTo>
                    <a:pt x="259" y="1"/>
                    <a:pt x="258" y="1"/>
                    <a:pt x="258" y="1"/>
                  </a:cubicBezTo>
                  <a:cubicBezTo>
                    <a:pt x="86" y="1"/>
                    <a:pt x="1" y="209"/>
                    <a:pt x="122" y="331"/>
                  </a:cubicBezTo>
                  <a:cubicBezTo>
                    <a:pt x="161" y="371"/>
                    <a:pt x="210" y="389"/>
                    <a:pt x="258" y="389"/>
                  </a:cubicBezTo>
                  <a:cubicBezTo>
                    <a:pt x="358" y="389"/>
                    <a:pt x="454" y="311"/>
                    <a:pt x="454" y="195"/>
                  </a:cubicBezTo>
                  <a:cubicBezTo>
                    <a:pt x="454" y="88"/>
                    <a:pt x="369"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9"/>
            <p:cNvSpPr/>
            <p:nvPr/>
          </p:nvSpPr>
          <p:spPr>
            <a:xfrm>
              <a:off x="913950"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2" y="388"/>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9"/>
            <p:cNvSpPr/>
            <p:nvPr/>
          </p:nvSpPr>
          <p:spPr>
            <a:xfrm>
              <a:off x="95370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2" y="388"/>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9"/>
            <p:cNvSpPr/>
            <p:nvPr/>
          </p:nvSpPr>
          <p:spPr>
            <a:xfrm>
              <a:off x="99345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3" y="388"/>
                    <a:pt x="389" y="300"/>
                    <a:pt x="389" y="194"/>
                  </a:cubicBezTo>
                  <a:cubicBezTo>
                    <a:pt x="389" y="87"/>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9"/>
            <p:cNvSpPr/>
            <p:nvPr/>
          </p:nvSpPr>
          <p:spPr>
            <a:xfrm>
              <a:off x="10332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9"/>
            <p:cNvSpPr/>
            <p:nvPr/>
          </p:nvSpPr>
          <p:spPr>
            <a:xfrm>
              <a:off x="107297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9"/>
            <p:cNvSpPr/>
            <p:nvPr/>
          </p:nvSpPr>
          <p:spPr>
            <a:xfrm>
              <a:off x="11127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9"/>
            <p:cNvSpPr/>
            <p:nvPr/>
          </p:nvSpPr>
          <p:spPr>
            <a:xfrm>
              <a:off x="1152500"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8" y="300"/>
                    <a:pt x="388" y="194"/>
                  </a:cubicBezTo>
                  <a:cubicBezTo>
                    <a:pt x="388"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9"/>
            <p:cNvSpPr/>
            <p:nvPr/>
          </p:nvSpPr>
          <p:spPr>
            <a:xfrm>
              <a:off x="1192275" y="1004775"/>
              <a:ext cx="9675" cy="9725"/>
            </a:xfrm>
            <a:custGeom>
              <a:avLst/>
              <a:gdLst/>
              <a:ahLst/>
              <a:cxnLst/>
              <a:rect l="l" t="t" r="r" b="b"/>
              <a:pathLst>
                <a:path w="387" h="389" extrusionOk="0">
                  <a:moveTo>
                    <a:pt x="193" y="0"/>
                  </a:moveTo>
                  <a:cubicBezTo>
                    <a:pt x="86" y="0"/>
                    <a:pt x="0" y="87"/>
                    <a:pt x="0" y="194"/>
                  </a:cubicBezTo>
                  <a:cubicBezTo>
                    <a:pt x="0" y="300"/>
                    <a:pt x="86" y="388"/>
                    <a:pt x="193" y="388"/>
                  </a:cubicBezTo>
                  <a:cubicBezTo>
                    <a:pt x="300" y="388"/>
                    <a:pt x="387" y="300"/>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9"/>
            <p:cNvSpPr/>
            <p:nvPr/>
          </p:nvSpPr>
          <p:spPr>
            <a:xfrm>
              <a:off x="1232025" y="1004775"/>
              <a:ext cx="9675" cy="9725"/>
            </a:xfrm>
            <a:custGeom>
              <a:avLst/>
              <a:gdLst/>
              <a:ahLst/>
              <a:cxnLst/>
              <a:rect l="l" t="t" r="r" b="b"/>
              <a:pathLst>
                <a:path w="387" h="389" extrusionOk="0">
                  <a:moveTo>
                    <a:pt x="194" y="0"/>
                  </a:moveTo>
                  <a:cubicBezTo>
                    <a:pt x="87" y="0"/>
                    <a:pt x="0" y="87"/>
                    <a:pt x="0" y="194"/>
                  </a:cubicBezTo>
                  <a:cubicBezTo>
                    <a:pt x="0" y="300"/>
                    <a:pt x="87" y="388"/>
                    <a:pt x="194" y="388"/>
                  </a:cubicBezTo>
                  <a:cubicBezTo>
                    <a:pt x="300" y="388"/>
                    <a:pt x="387" y="300"/>
                    <a:pt x="387" y="194"/>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9"/>
            <p:cNvSpPr/>
            <p:nvPr/>
          </p:nvSpPr>
          <p:spPr>
            <a:xfrm>
              <a:off x="276225" y="9707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9"/>
            <p:cNvSpPr/>
            <p:nvPr/>
          </p:nvSpPr>
          <p:spPr>
            <a:xfrm>
              <a:off x="31762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9"/>
            <p:cNvSpPr/>
            <p:nvPr/>
          </p:nvSpPr>
          <p:spPr>
            <a:xfrm>
              <a:off x="355750" y="970650"/>
              <a:ext cx="11350" cy="9750"/>
            </a:xfrm>
            <a:custGeom>
              <a:avLst/>
              <a:gdLst/>
              <a:ahLst/>
              <a:cxnLst/>
              <a:rect l="l" t="t" r="r" b="b"/>
              <a:pathLst>
                <a:path w="454" h="390"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9"/>
            <p:cNvSpPr/>
            <p:nvPr/>
          </p:nvSpPr>
          <p:spPr>
            <a:xfrm>
              <a:off x="397125" y="97065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9"/>
            <p:cNvSpPr/>
            <p:nvPr/>
          </p:nvSpPr>
          <p:spPr>
            <a:xfrm>
              <a:off x="435250" y="970700"/>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9"/>
            <p:cNvSpPr/>
            <p:nvPr/>
          </p:nvSpPr>
          <p:spPr>
            <a:xfrm>
              <a:off x="475000" y="97070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9"/>
            <p:cNvSpPr/>
            <p:nvPr/>
          </p:nvSpPr>
          <p:spPr>
            <a:xfrm>
              <a:off x="516425" y="97065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9"/>
            <p:cNvSpPr/>
            <p:nvPr/>
          </p:nvSpPr>
          <p:spPr>
            <a:xfrm>
              <a:off x="554500" y="97070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9"/>
            <p:cNvSpPr/>
            <p:nvPr/>
          </p:nvSpPr>
          <p:spPr>
            <a:xfrm>
              <a:off x="595925"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9"/>
            <p:cNvSpPr/>
            <p:nvPr/>
          </p:nvSpPr>
          <p:spPr>
            <a:xfrm>
              <a:off x="634025" y="97070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9"/>
            <p:cNvSpPr/>
            <p:nvPr/>
          </p:nvSpPr>
          <p:spPr>
            <a:xfrm>
              <a:off x="673775" y="970700"/>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9"/>
            <p:cNvSpPr/>
            <p:nvPr/>
          </p:nvSpPr>
          <p:spPr>
            <a:xfrm>
              <a:off x="715200" y="97065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9"/>
            <p:cNvSpPr/>
            <p:nvPr/>
          </p:nvSpPr>
          <p:spPr>
            <a:xfrm>
              <a:off x="753300" y="970700"/>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9"/>
            <p:cNvSpPr/>
            <p:nvPr/>
          </p:nvSpPr>
          <p:spPr>
            <a:xfrm>
              <a:off x="794700"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9"/>
            <p:cNvSpPr/>
            <p:nvPr/>
          </p:nvSpPr>
          <p:spPr>
            <a:xfrm>
              <a:off x="832825" y="970700"/>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9"/>
            <p:cNvSpPr/>
            <p:nvPr/>
          </p:nvSpPr>
          <p:spPr>
            <a:xfrm>
              <a:off x="872575" y="970700"/>
              <a:ext cx="11350" cy="9725"/>
            </a:xfrm>
            <a:custGeom>
              <a:avLst/>
              <a:gdLst/>
              <a:ahLst/>
              <a:cxnLst/>
              <a:rect l="l" t="t" r="r" b="b"/>
              <a:pathLst>
                <a:path w="454" h="389" extrusionOk="0">
                  <a:moveTo>
                    <a:pt x="260" y="0"/>
                  </a:moveTo>
                  <a:cubicBezTo>
                    <a:pt x="87" y="0"/>
                    <a:pt x="0" y="208"/>
                    <a:pt x="122" y="331"/>
                  </a:cubicBezTo>
                  <a:cubicBezTo>
                    <a:pt x="161" y="371"/>
                    <a:pt x="210" y="388"/>
                    <a:pt x="258"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9"/>
            <p:cNvSpPr/>
            <p:nvPr/>
          </p:nvSpPr>
          <p:spPr>
            <a:xfrm>
              <a:off x="913950" y="97065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9"/>
            <p:cNvSpPr/>
            <p:nvPr/>
          </p:nvSpPr>
          <p:spPr>
            <a:xfrm>
              <a:off x="95370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9"/>
            <p:cNvSpPr/>
            <p:nvPr/>
          </p:nvSpPr>
          <p:spPr>
            <a:xfrm>
              <a:off x="99345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9"/>
            <p:cNvSpPr/>
            <p:nvPr/>
          </p:nvSpPr>
          <p:spPr>
            <a:xfrm>
              <a:off x="10332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9"/>
            <p:cNvSpPr/>
            <p:nvPr/>
          </p:nvSpPr>
          <p:spPr>
            <a:xfrm>
              <a:off x="107297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9"/>
            <p:cNvSpPr/>
            <p:nvPr/>
          </p:nvSpPr>
          <p:spPr>
            <a:xfrm>
              <a:off x="11127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9"/>
            <p:cNvSpPr/>
            <p:nvPr/>
          </p:nvSpPr>
          <p:spPr>
            <a:xfrm>
              <a:off x="1152500"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9"/>
            <p:cNvSpPr/>
            <p:nvPr/>
          </p:nvSpPr>
          <p:spPr>
            <a:xfrm>
              <a:off x="1192275" y="97065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9"/>
            <p:cNvSpPr/>
            <p:nvPr/>
          </p:nvSpPr>
          <p:spPr>
            <a:xfrm>
              <a:off x="1232025" y="97065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9"/>
            <p:cNvSpPr/>
            <p:nvPr/>
          </p:nvSpPr>
          <p:spPr>
            <a:xfrm>
              <a:off x="276225" y="9366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7"/>
                    <a:pt x="259" y="387"/>
                  </a:cubicBezTo>
                  <a:cubicBezTo>
                    <a:pt x="358" y="387"/>
                    <a:pt x="454" y="310"/>
                    <a:pt x="454" y="194"/>
                  </a:cubicBezTo>
                  <a:cubicBezTo>
                    <a:pt x="454" y="87"/>
                    <a:pt x="369"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9"/>
            <p:cNvSpPr/>
            <p:nvPr/>
          </p:nvSpPr>
          <p:spPr>
            <a:xfrm>
              <a:off x="31762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2" y="389"/>
                    <a:pt x="388" y="302"/>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9"/>
            <p:cNvSpPr/>
            <p:nvPr/>
          </p:nvSpPr>
          <p:spPr>
            <a:xfrm>
              <a:off x="355750" y="936550"/>
              <a:ext cx="11350" cy="9725"/>
            </a:xfrm>
            <a:custGeom>
              <a:avLst/>
              <a:gdLst/>
              <a:ahLst/>
              <a:cxnLst/>
              <a:rect l="l" t="t" r="r" b="b"/>
              <a:pathLst>
                <a:path w="454" h="389"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9"/>
            <p:cNvSpPr/>
            <p:nvPr/>
          </p:nvSpPr>
          <p:spPr>
            <a:xfrm>
              <a:off x="397125" y="936550"/>
              <a:ext cx="9725" cy="9725"/>
            </a:xfrm>
            <a:custGeom>
              <a:avLst/>
              <a:gdLst/>
              <a:ahLst/>
              <a:cxnLst/>
              <a:rect l="l" t="t" r="r" b="b"/>
              <a:pathLst>
                <a:path w="389" h="389" extrusionOk="0">
                  <a:moveTo>
                    <a:pt x="195" y="1"/>
                  </a:moveTo>
                  <a:cubicBezTo>
                    <a:pt x="88" y="1"/>
                    <a:pt x="1" y="87"/>
                    <a:pt x="1" y="195"/>
                  </a:cubicBezTo>
                  <a:cubicBezTo>
                    <a:pt x="1" y="302"/>
                    <a:pt x="88" y="389"/>
                    <a:pt x="195" y="389"/>
                  </a:cubicBezTo>
                  <a:cubicBezTo>
                    <a:pt x="302" y="389"/>
                    <a:pt x="389" y="302"/>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9"/>
            <p:cNvSpPr/>
            <p:nvPr/>
          </p:nvSpPr>
          <p:spPr>
            <a:xfrm>
              <a:off x="435250" y="936600"/>
              <a:ext cx="11350" cy="9725"/>
            </a:xfrm>
            <a:custGeom>
              <a:avLst/>
              <a:gdLst/>
              <a:ahLst/>
              <a:cxnLst/>
              <a:rect l="l" t="t" r="r" b="b"/>
              <a:pathLst>
                <a:path w="454" h="389" extrusionOk="0">
                  <a:moveTo>
                    <a:pt x="260" y="0"/>
                  </a:moveTo>
                  <a:cubicBezTo>
                    <a:pt x="87" y="0"/>
                    <a:pt x="0" y="208"/>
                    <a:pt x="123" y="331"/>
                  </a:cubicBezTo>
                  <a:cubicBezTo>
                    <a:pt x="163" y="370"/>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9"/>
            <p:cNvSpPr/>
            <p:nvPr/>
          </p:nvSpPr>
          <p:spPr>
            <a:xfrm>
              <a:off x="475025" y="9366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0"/>
                    <a:pt x="210" y="388"/>
                    <a:pt x="258" y="388"/>
                  </a:cubicBezTo>
                  <a:cubicBezTo>
                    <a:pt x="357" y="388"/>
                    <a:pt x="453" y="311"/>
                    <a:pt x="453" y="194"/>
                  </a:cubicBezTo>
                  <a:cubicBezTo>
                    <a:pt x="453"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9"/>
            <p:cNvSpPr/>
            <p:nvPr/>
          </p:nvSpPr>
          <p:spPr>
            <a:xfrm>
              <a:off x="516425" y="936550"/>
              <a:ext cx="9675" cy="9725"/>
            </a:xfrm>
            <a:custGeom>
              <a:avLst/>
              <a:gdLst/>
              <a:ahLst/>
              <a:cxnLst/>
              <a:rect l="l" t="t" r="r" b="b"/>
              <a:pathLst>
                <a:path w="387" h="389" extrusionOk="0">
                  <a:moveTo>
                    <a:pt x="193" y="1"/>
                  </a:moveTo>
                  <a:cubicBezTo>
                    <a:pt x="87" y="1"/>
                    <a:pt x="0" y="87"/>
                    <a:pt x="0" y="195"/>
                  </a:cubicBezTo>
                  <a:cubicBezTo>
                    <a:pt x="0" y="302"/>
                    <a:pt x="87" y="389"/>
                    <a:pt x="193" y="389"/>
                  </a:cubicBezTo>
                  <a:cubicBezTo>
                    <a:pt x="301" y="389"/>
                    <a:pt x="387" y="302"/>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9"/>
            <p:cNvSpPr/>
            <p:nvPr/>
          </p:nvSpPr>
          <p:spPr>
            <a:xfrm>
              <a:off x="554525" y="9366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0"/>
                    <a:pt x="211" y="388"/>
                    <a:pt x="258" y="388"/>
                  </a:cubicBezTo>
                  <a:cubicBezTo>
                    <a:pt x="358" y="388"/>
                    <a:pt x="453" y="311"/>
                    <a:pt x="453" y="194"/>
                  </a:cubicBezTo>
                  <a:cubicBezTo>
                    <a:pt x="453" y="87"/>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9"/>
            <p:cNvSpPr/>
            <p:nvPr/>
          </p:nvSpPr>
          <p:spPr>
            <a:xfrm>
              <a:off x="595925"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7" y="302"/>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9"/>
            <p:cNvSpPr/>
            <p:nvPr/>
          </p:nvSpPr>
          <p:spPr>
            <a:xfrm>
              <a:off x="634025" y="9366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0"/>
                    <a:pt x="211" y="388"/>
                    <a:pt x="259" y="388"/>
                  </a:cubicBezTo>
                  <a:cubicBezTo>
                    <a:pt x="359" y="388"/>
                    <a:pt x="454" y="311"/>
                    <a:pt x="455" y="194"/>
                  </a:cubicBezTo>
                  <a:cubicBezTo>
                    <a:pt x="455" y="87"/>
                    <a:pt x="368"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9"/>
            <p:cNvSpPr/>
            <p:nvPr/>
          </p:nvSpPr>
          <p:spPr>
            <a:xfrm>
              <a:off x="673775" y="9366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9"/>
            <p:cNvSpPr/>
            <p:nvPr/>
          </p:nvSpPr>
          <p:spPr>
            <a:xfrm>
              <a:off x="715200" y="936550"/>
              <a:ext cx="9725" cy="9725"/>
            </a:xfrm>
            <a:custGeom>
              <a:avLst/>
              <a:gdLst/>
              <a:ahLst/>
              <a:cxnLst/>
              <a:rect l="l" t="t" r="r" b="b"/>
              <a:pathLst>
                <a:path w="389" h="389" extrusionOk="0">
                  <a:moveTo>
                    <a:pt x="194" y="1"/>
                  </a:moveTo>
                  <a:cubicBezTo>
                    <a:pt x="86" y="1"/>
                    <a:pt x="0" y="87"/>
                    <a:pt x="0" y="195"/>
                  </a:cubicBezTo>
                  <a:cubicBezTo>
                    <a:pt x="0" y="302"/>
                    <a:pt x="86" y="389"/>
                    <a:pt x="194" y="389"/>
                  </a:cubicBezTo>
                  <a:cubicBezTo>
                    <a:pt x="300" y="389"/>
                    <a:pt x="388" y="302"/>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9"/>
            <p:cNvSpPr/>
            <p:nvPr/>
          </p:nvSpPr>
          <p:spPr>
            <a:xfrm>
              <a:off x="753300" y="9366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0"/>
                    <a:pt x="211" y="388"/>
                    <a:pt x="259" y="388"/>
                  </a:cubicBezTo>
                  <a:cubicBezTo>
                    <a:pt x="359" y="388"/>
                    <a:pt x="454" y="311"/>
                    <a:pt x="454" y="194"/>
                  </a:cubicBezTo>
                  <a:cubicBezTo>
                    <a:pt x="454" y="87"/>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9"/>
            <p:cNvSpPr/>
            <p:nvPr/>
          </p:nvSpPr>
          <p:spPr>
            <a:xfrm>
              <a:off x="794700"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9"/>
            <p:cNvSpPr/>
            <p:nvPr/>
          </p:nvSpPr>
          <p:spPr>
            <a:xfrm>
              <a:off x="832825" y="9366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0"/>
                    <a:pt x="210" y="388"/>
                    <a:pt x="258" y="388"/>
                  </a:cubicBezTo>
                  <a:cubicBezTo>
                    <a:pt x="358" y="388"/>
                    <a:pt x="453" y="311"/>
                    <a:pt x="453" y="194"/>
                  </a:cubicBezTo>
                  <a:cubicBezTo>
                    <a:pt x="453" y="87"/>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9"/>
            <p:cNvSpPr/>
            <p:nvPr/>
          </p:nvSpPr>
          <p:spPr>
            <a:xfrm>
              <a:off x="872575" y="9366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8"/>
                    <a:pt x="122" y="331"/>
                  </a:cubicBezTo>
                  <a:cubicBezTo>
                    <a:pt x="161" y="370"/>
                    <a:pt x="210" y="388"/>
                    <a:pt x="258" y="388"/>
                  </a:cubicBezTo>
                  <a:cubicBezTo>
                    <a:pt x="358" y="388"/>
                    <a:pt x="454" y="311"/>
                    <a:pt x="454" y="194"/>
                  </a:cubicBezTo>
                  <a:cubicBezTo>
                    <a:pt x="454" y="87"/>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9"/>
            <p:cNvSpPr/>
            <p:nvPr/>
          </p:nvSpPr>
          <p:spPr>
            <a:xfrm>
              <a:off x="913950" y="936550"/>
              <a:ext cx="9725" cy="9725"/>
            </a:xfrm>
            <a:custGeom>
              <a:avLst/>
              <a:gdLst/>
              <a:ahLst/>
              <a:cxnLst/>
              <a:rect l="l" t="t" r="r" b="b"/>
              <a:pathLst>
                <a:path w="389" h="389" extrusionOk="0">
                  <a:moveTo>
                    <a:pt x="195" y="1"/>
                  </a:moveTo>
                  <a:cubicBezTo>
                    <a:pt x="87" y="1"/>
                    <a:pt x="1" y="87"/>
                    <a:pt x="1" y="195"/>
                  </a:cubicBezTo>
                  <a:cubicBezTo>
                    <a:pt x="1" y="302"/>
                    <a:pt x="87" y="389"/>
                    <a:pt x="195" y="389"/>
                  </a:cubicBezTo>
                  <a:cubicBezTo>
                    <a:pt x="302" y="389"/>
                    <a:pt x="389" y="302"/>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9"/>
            <p:cNvSpPr/>
            <p:nvPr/>
          </p:nvSpPr>
          <p:spPr>
            <a:xfrm>
              <a:off x="95370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2" y="389"/>
                    <a:pt x="389" y="302"/>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9"/>
            <p:cNvSpPr/>
            <p:nvPr/>
          </p:nvSpPr>
          <p:spPr>
            <a:xfrm>
              <a:off x="99345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3" y="389"/>
                    <a:pt x="389" y="302"/>
                    <a:pt x="389" y="195"/>
                  </a:cubicBezTo>
                  <a:cubicBezTo>
                    <a:pt x="389" y="87"/>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9"/>
            <p:cNvSpPr/>
            <p:nvPr/>
          </p:nvSpPr>
          <p:spPr>
            <a:xfrm>
              <a:off x="10332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9"/>
            <p:cNvSpPr/>
            <p:nvPr/>
          </p:nvSpPr>
          <p:spPr>
            <a:xfrm>
              <a:off x="107297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9"/>
            <p:cNvSpPr/>
            <p:nvPr/>
          </p:nvSpPr>
          <p:spPr>
            <a:xfrm>
              <a:off x="11127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9"/>
            <p:cNvSpPr/>
            <p:nvPr/>
          </p:nvSpPr>
          <p:spPr>
            <a:xfrm>
              <a:off x="1152500"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8" y="302"/>
                    <a:pt x="388" y="195"/>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9"/>
            <p:cNvSpPr/>
            <p:nvPr/>
          </p:nvSpPr>
          <p:spPr>
            <a:xfrm>
              <a:off x="1192275" y="936550"/>
              <a:ext cx="9675" cy="9725"/>
            </a:xfrm>
            <a:custGeom>
              <a:avLst/>
              <a:gdLst/>
              <a:ahLst/>
              <a:cxnLst/>
              <a:rect l="l" t="t" r="r" b="b"/>
              <a:pathLst>
                <a:path w="387" h="389" extrusionOk="0">
                  <a:moveTo>
                    <a:pt x="193" y="1"/>
                  </a:moveTo>
                  <a:cubicBezTo>
                    <a:pt x="86" y="1"/>
                    <a:pt x="0" y="87"/>
                    <a:pt x="0" y="195"/>
                  </a:cubicBezTo>
                  <a:cubicBezTo>
                    <a:pt x="0" y="302"/>
                    <a:pt x="86" y="389"/>
                    <a:pt x="193" y="389"/>
                  </a:cubicBezTo>
                  <a:cubicBezTo>
                    <a:pt x="300" y="389"/>
                    <a:pt x="387" y="302"/>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9"/>
            <p:cNvSpPr/>
            <p:nvPr/>
          </p:nvSpPr>
          <p:spPr>
            <a:xfrm>
              <a:off x="1232025" y="936550"/>
              <a:ext cx="9675" cy="9725"/>
            </a:xfrm>
            <a:custGeom>
              <a:avLst/>
              <a:gdLst/>
              <a:ahLst/>
              <a:cxnLst/>
              <a:rect l="l" t="t" r="r" b="b"/>
              <a:pathLst>
                <a:path w="387" h="389" extrusionOk="0">
                  <a:moveTo>
                    <a:pt x="194" y="1"/>
                  </a:moveTo>
                  <a:cubicBezTo>
                    <a:pt x="87" y="1"/>
                    <a:pt x="0" y="87"/>
                    <a:pt x="0" y="195"/>
                  </a:cubicBezTo>
                  <a:cubicBezTo>
                    <a:pt x="0" y="302"/>
                    <a:pt x="87" y="389"/>
                    <a:pt x="194" y="389"/>
                  </a:cubicBezTo>
                  <a:cubicBezTo>
                    <a:pt x="300" y="389"/>
                    <a:pt x="387" y="302"/>
                    <a:pt x="387" y="195"/>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9"/>
            <p:cNvSpPr/>
            <p:nvPr/>
          </p:nvSpPr>
          <p:spPr>
            <a:xfrm>
              <a:off x="276225" y="902475"/>
              <a:ext cx="11375" cy="9700"/>
            </a:xfrm>
            <a:custGeom>
              <a:avLst/>
              <a:gdLst/>
              <a:ahLst/>
              <a:cxnLst/>
              <a:rect l="l" t="t" r="r" b="b"/>
              <a:pathLst>
                <a:path w="455" h="388" extrusionOk="0">
                  <a:moveTo>
                    <a:pt x="260" y="1"/>
                  </a:moveTo>
                  <a:cubicBezTo>
                    <a:pt x="87" y="1"/>
                    <a:pt x="1" y="209"/>
                    <a:pt x="124" y="331"/>
                  </a:cubicBezTo>
                  <a:cubicBezTo>
                    <a:pt x="163" y="370"/>
                    <a:pt x="211" y="388"/>
                    <a:pt x="259" y="388"/>
                  </a:cubicBezTo>
                  <a:cubicBezTo>
                    <a:pt x="358" y="388"/>
                    <a:pt x="454" y="311"/>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9"/>
            <p:cNvSpPr/>
            <p:nvPr/>
          </p:nvSpPr>
          <p:spPr>
            <a:xfrm>
              <a:off x="31762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9"/>
            <p:cNvSpPr/>
            <p:nvPr/>
          </p:nvSpPr>
          <p:spPr>
            <a:xfrm>
              <a:off x="355750" y="902450"/>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2"/>
                    <a:pt x="453" y="196"/>
                  </a:cubicBezTo>
                  <a:cubicBezTo>
                    <a:pt x="453" y="88"/>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9"/>
            <p:cNvSpPr/>
            <p:nvPr/>
          </p:nvSpPr>
          <p:spPr>
            <a:xfrm>
              <a:off x="397125" y="90245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9"/>
            <p:cNvSpPr/>
            <p:nvPr/>
          </p:nvSpPr>
          <p:spPr>
            <a:xfrm>
              <a:off x="435250" y="9024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9"/>
            <p:cNvSpPr/>
            <p:nvPr/>
          </p:nvSpPr>
          <p:spPr>
            <a:xfrm>
              <a:off x="475000" y="9024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9"/>
            <p:cNvSpPr/>
            <p:nvPr/>
          </p:nvSpPr>
          <p:spPr>
            <a:xfrm>
              <a:off x="516425" y="90245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9"/>
            <p:cNvSpPr/>
            <p:nvPr/>
          </p:nvSpPr>
          <p:spPr>
            <a:xfrm>
              <a:off x="554500" y="902475"/>
              <a:ext cx="11375" cy="9725"/>
            </a:xfrm>
            <a:custGeom>
              <a:avLst/>
              <a:gdLst/>
              <a:ahLst/>
              <a:cxnLst/>
              <a:rect l="l" t="t" r="r" b="b"/>
              <a:pathLst>
                <a:path w="455" h="389" extrusionOk="0">
                  <a:moveTo>
                    <a:pt x="262" y="1"/>
                  </a:moveTo>
                  <a:cubicBezTo>
                    <a:pt x="87" y="1"/>
                    <a:pt x="1" y="209"/>
                    <a:pt x="124" y="331"/>
                  </a:cubicBezTo>
                  <a:cubicBezTo>
                    <a:pt x="163" y="371"/>
                    <a:pt x="212" y="389"/>
                    <a:pt x="260" y="389"/>
                  </a:cubicBezTo>
                  <a:cubicBezTo>
                    <a:pt x="359" y="389"/>
                    <a:pt x="454" y="312"/>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9"/>
            <p:cNvSpPr/>
            <p:nvPr/>
          </p:nvSpPr>
          <p:spPr>
            <a:xfrm>
              <a:off x="595925"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9"/>
            <p:cNvSpPr/>
            <p:nvPr/>
          </p:nvSpPr>
          <p:spPr>
            <a:xfrm>
              <a:off x="634025" y="9024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9"/>
            <p:cNvSpPr/>
            <p:nvPr/>
          </p:nvSpPr>
          <p:spPr>
            <a:xfrm>
              <a:off x="673775" y="9024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9"/>
            <p:cNvSpPr/>
            <p:nvPr/>
          </p:nvSpPr>
          <p:spPr>
            <a:xfrm>
              <a:off x="715200" y="90245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9"/>
            <p:cNvSpPr/>
            <p:nvPr/>
          </p:nvSpPr>
          <p:spPr>
            <a:xfrm>
              <a:off x="753300" y="9024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9"/>
            <p:cNvSpPr/>
            <p:nvPr/>
          </p:nvSpPr>
          <p:spPr>
            <a:xfrm>
              <a:off x="794700"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9"/>
            <p:cNvSpPr/>
            <p:nvPr/>
          </p:nvSpPr>
          <p:spPr>
            <a:xfrm>
              <a:off x="832825" y="9024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9"/>
            <p:cNvSpPr/>
            <p:nvPr/>
          </p:nvSpPr>
          <p:spPr>
            <a:xfrm>
              <a:off x="872575" y="9024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9"/>
            <p:cNvSpPr/>
            <p:nvPr/>
          </p:nvSpPr>
          <p:spPr>
            <a:xfrm>
              <a:off x="913950" y="90245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9"/>
            <p:cNvSpPr/>
            <p:nvPr/>
          </p:nvSpPr>
          <p:spPr>
            <a:xfrm>
              <a:off x="95370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9"/>
            <p:cNvSpPr/>
            <p:nvPr/>
          </p:nvSpPr>
          <p:spPr>
            <a:xfrm>
              <a:off x="99345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9"/>
            <p:cNvSpPr/>
            <p:nvPr/>
          </p:nvSpPr>
          <p:spPr>
            <a:xfrm>
              <a:off x="10332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9"/>
            <p:cNvSpPr/>
            <p:nvPr/>
          </p:nvSpPr>
          <p:spPr>
            <a:xfrm>
              <a:off x="107297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9"/>
            <p:cNvSpPr/>
            <p:nvPr/>
          </p:nvSpPr>
          <p:spPr>
            <a:xfrm>
              <a:off x="11127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9"/>
            <p:cNvSpPr/>
            <p:nvPr/>
          </p:nvSpPr>
          <p:spPr>
            <a:xfrm>
              <a:off x="1152500"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9"/>
            <p:cNvSpPr/>
            <p:nvPr/>
          </p:nvSpPr>
          <p:spPr>
            <a:xfrm>
              <a:off x="1192275" y="90245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9"/>
            <p:cNvSpPr/>
            <p:nvPr/>
          </p:nvSpPr>
          <p:spPr>
            <a:xfrm>
              <a:off x="1232025" y="90245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9"/>
            <p:cNvSpPr/>
            <p:nvPr/>
          </p:nvSpPr>
          <p:spPr>
            <a:xfrm>
              <a:off x="276225" y="868375"/>
              <a:ext cx="11375" cy="9700"/>
            </a:xfrm>
            <a:custGeom>
              <a:avLst/>
              <a:gdLst/>
              <a:ahLst/>
              <a:cxnLst/>
              <a:rect l="l" t="t" r="r" b="b"/>
              <a:pathLst>
                <a:path w="455" h="388" extrusionOk="0">
                  <a:moveTo>
                    <a:pt x="260" y="1"/>
                  </a:moveTo>
                  <a:cubicBezTo>
                    <a:pt x="87" y="1"/>
                    <a:pt x="1" y="208"/>
                    <a:pt x="124" y="331"/>
                  </a:cubicBezTo>
                  <a:cubicBezTo>
                    <a:pt x="163" y="370"/>
                    <a:pt x="211" y="388"/>
                    <a:pt x="259" y="388"/>
                  </a:cubicBezTo>
                  <a:cubicBezTo>
                    <a:pt x="358" y="388"/>
                    <a:pt x="454" y="311"/>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9"/>
            <p:cNvSpPr/>
            <p:nvPr/>
          </p:nvSpPr>
          <p:spPr>
            <a:xfrm>
              <a:off x="31762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9"/>
            <p:cNvSpPr/>
            <p:nvPr/>
          </p:nvSpPr>
          <p:spPr>
            <a:xfrm>
              <a:off x="355750" y="86835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6"/>
                  </a:cubicBezTo>
                  <a:cubicBezTo>
                    <a:pt x="453" y="88"/>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9"/>
            <p:cNvSpPr/>
            <p:nvPr/>
          </p:nvSpPr>
          <p:spPr>
            <a:xfrm>
              <a:off x="397125" y="868350"/>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9"/>
            <p:cNvSpPr/>
            <p:nvPr/>
          </p:nvSpPr>
          <p:spPr>
            <a:xfrm>
              <a:off x="435250" y="8683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9"/>
            <p:cNvSpPr/>
            <p:nvPr/>
          </p:nvSpPr>
          <p:spPr>
            <a:xfrm>
              <a:off x="475000" y="86837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9"/>
            <p:cNvSpPr/>
            <p:nvPr/>
          </p:nvSpPr>
          <p:spPr>
            <a:xfrm>
              <a:off x="516425" y="868350"/>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9"/>
            <p:cNvSpPr/>
            <p:nvPr/>
          </p:nvSpPr>
          <p:spPr>
            <a:xfrm>
              <a:off x="554500" y="86837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1"/>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9"/>
            <p:cNvSpPr/>
            <p:nvPr/>
          </p:nvSpPr>
          <p:spPr>
            <a:xfrm>
              <a:off x="595925"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9"/>
            <p:cNvSpPr/>
            <p:nvPr/>
          </p:nvSpPr>
          <p:spPr>
            <a:xfrm>
              <a:off x="634025" y="86837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3"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9"/>
            <p:cNvSpPr/>
            <p:nvPr/>
          </p:nvSpPr>
          <p:spPr>
            <a:xfrm>
              <a:off x="673775" y="8683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3"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9"/>
            <p:cNvSpPr/>
            <p:nvPr/>
          </p:nvSpPr>
          <p:spPr>
            <a:xfrm>
              <a:off x="715200" y="868350"/>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9"/>
            <p:cNvSpPr/>
            <p:nvPr/>
          </p:nvSpPr>
          <p:spPr>
            <a:xfrm>
              <a:off x="753300" y="8683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9"/>
            <p:cNvSpPr/>
            <p:nvPr/>
          </p:nvSpPr>
          <p:spPr>
            <a:xfrm>
              <a:off x="794700"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9"/>
            <p:cNvSpPr/>
            <p:nvPr/>
          </p:nvSpPr>
          <p:spPr>
            <a:xfrm>
              <a:off x="832825" y="8683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9"/>
            <p:cNvSpPr/>
            <p:nvPr/>
          </p:nvSpPr>
          <p:spPr>
            <a:xfrm>
              <a:off x="872575" y="86837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9"/>
            <p:cNvSpPr/>
            <p:nvPr/>
          </p:nvSpPr>
          <p:spPr>
            <a:xfrm>
              <a:off x="913950" y="868350"/>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9"/>
            <p:cNvSpPr/>
            <p:nvPr/>
          </p:nvSpPr>
          <p:spPr>
            <a:xfrm>
              <a:off x="95370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9"/>
            <p:cNvSpPr/>
            <p:nvPr/>
          </p:nvSpPr>
          <p:spPr>
            <a:xfrm>
              <a:off x="99345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9"/>
            <p:cNvSpPr/>
            <p:nvPr/>
          </p:nvSpPr>
          <p:spPr>
            <a:xfrm>
              <a:off x="10332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9"/>
            <p:cNvSpPr/>
            <p:nvPr/>
          </p:nvSpPr>
          <p:spPr>
            <a:xfrm>
              <a:off x="107297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9"/>
            <p:cNvSpPr/>
            <p:nvPr/>
          </p:nvSpPr>
          <p:spPr>
            <a:xfrm>
              <a:off x="11127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9"/>
            <p:cNvSpPr/>
            <p:nvPr/>
          </p:nvSpPr>
          <p:spPr>
            <a:xfrm>
              <a:off x="1152500"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9"/>
            <p:cNvSpPr/>
            <p:nvPr/>
          </p:nvSpPr>
          <p:spPr>
            <a:xfrm>
              <a:off x="1192275" y="868350"/>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9"/>
            <p:cNvSpPr/>
            <p:nvPr/>
          </p:nvSpPr>
          <p:spPr>
            <a:xfrm>
              <a:off x="1232025" y="868350"/>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9"/>
            <p:cNvSpPr/>
            <p:nvPr/>
          </p:nvSpPr>
          <p:spPr>
            <a:xfrm>
              <a:off x="31762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9"/>
            <p:cNvSpPr/>
            <p:nvPr/>
          </p:nvSpPr>
          <p:spPr>
            <a:xfrm>
              <a:off x="355750" y="8342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6"/>
                  </a:cubicBezTo>
                  <a:cubicBezTo>
                    <a:pt x="453" y="89"/>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9"/>
            <p:cNvSpPr/>
            <p:nvPr/>
          </p:nvSpPr>
          <p:spPr>
            <a:xfrm>
              <a:off x="397125" y="83422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9"/>
            <p:cNvSpPr/>
            <p:nvPr/>
          </p:nvSpPr>
          <p:spPr>
            <a:xfrm>
              <a:off x="435250" y="834275"/>
              <a:ext cx="11350" cy="9725"/>
            </a:xfrm>
            <a:custGeom>
              <a:avLst/>
              <a:gdLst/>
              <a:ahLst/>
              <a:cxnLst/>
              <a:rect l="l" t="t" r="r" b="b"/>
              <a:pathLst>
                <a:path w="454" h="389" extrusionOk="0">
                  <a:moveTo>
                    <a:pt x="260" y="0"/>
                  </a:moveTo>
                  <a:cubicBezTo>
                    <a:pt x="87" y="0"/>
                    <a:pt x="0" y="208"/>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9"/>
            <p:cNvSpPr/>
            <p:nvPr/>
          </p:nvSpPr>
          <p:spPr>
            <a:xfrm>
              <a:off x="475025" y="834275"/>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1"/>
                    <a:pt x="210" y="388"/>
                    <a:pt x="258" y="388"/>
                  </a:cubicBezTo>
                  <a:cubicBezTo>
                    <a:pt x="357" y="388"/>
                    <a:pt x="453" y="311"/>
                    <a:pt x="453" y="194"/>
                  </a:cubicBezTo>
                  <a:cubicBezTo>
                    <a:pt x="453" y="88"/>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9"/>
            <p:cNvSpPr/>
            <p:nvPr/>
          </p:nvSpPr>
          <p:spPr>
            <a:xfrm>
              <a:off x="516425" y="83422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9"/>
            <p:cNvSpPr/>
            <p:nvPr/>
          </p:nvSpPr>
          <p:spPr>
            <a:xfrm>
              <a:off x="554525" y="834275"/>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1"/>
                    <a:pt x="211" y="388"/>
                    <a:pt x="258" y="388"/>
                  </a:cubicBezTo>
                  <a:cubicBezTo>
                    <a:pt x="358" y="388"/>
                    <a:pt x="453" y="311"/>
                    <a:pt x="453" y="194"/>
                  </a:cubicBezTo>
                  <a:cubicBezTo>
                    <a:pt x="453" y="88"/>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9"/>
            <p:cNvSpPr/>
            <p:nvPr/>
          </p:nvSpPr>
          <p:spPr>
            <a:xfrm>
              <a:off x="595925"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9"/>
            <p:cNvSpPr/>
            <p:nvPr/>
          </p:nvSpPr>
          <p:spPr>
            <a:xfrm>
              <a:off x="634025" y="834275"/>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1"/>
                    <a:pt x="211" y="388"/>
                    <a:pt x="259" y="388"/>
                  </a:cubicBezTo>
                  <a:cubicBezTo>
                    <a:pt x="359" y="388"/>
                    <a:pt x="454" y="311"/>
                    <a:pt x="455" y="194"/>
                  </a:cubicBezTo>
                  <a:cubicBezTo>
                    <a:pt x="455" y="88"/>
                    <a:pt x="368"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9"/>
            <p:cNvSpPr/>
            <p:nvPr/>
          </p:nvSpPr>
          <p:spPr>
            <a:xfrm>
              <a:off x="673775" y="83427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9"/>
            <p:cNvSpPr/>
            <p:nvPr/>
          </p:nvSpPr>
          <p:spPr>
            <a:xfrm>
              <a:off x="715200" y="83422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9"/>
            <p:cNvSpPr/>
            <p:nvPr/>
          </p:nvSpPr>
          <p:spPr>
            <a:xfrm>
              <a:off x="753300" y="834275"/>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8"/>
                    <a:pt x="259" y="388"/>
                  </a:cubicBezTo>
                  <a:cubicBezTo>
                    <a:pt x="359" y="388"/>
                    <a:pt x="454" y="311"/>
                    <a:pt x="454" y="194"/>
                  </a:cubicBezTo>
                  <a:cubicBezTo>
                    <a:pt x="454" y="88"/>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9"/>
            <p:cNvSpPr/>
            <p:nvPr/>
          </p:nvSpPr>
          <p:spPr>
            <a:xfrm>
              <a:off x="794700"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9"/>
            <p:cNvSpPr/>
            <p:nvPr/>
          </p:nvSpPr>
          <p:spPr>
            <a:xfrm>
              <a:off x="832825" y="834275"/>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8"/>
                    <a:pt x="258" y="388"/>
                  </a:cubicBezTo>
                  <a:cubicBezTo>
                    <a:pt x="358" y="388"/>
                    <a:pt x="453" y="311"/>
                    <a:pt x="453" y="194"/>
                  </a:cubicBezTo>
                  <a:cubicBezTo>
                    <a:pt x="453" y="88"/>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9"/>
            <p:cNvSpPr/>
            <p:nvPr/>
          </p:nvSpPr>
          <p:spPr>
            <a:xfrm>
              <a:off x="872575" y="834225"/>
              <a:ext cx="11350" cy="9750"/>
            </a:xfrm>
            <a:custGeom>
              <a:avLst/>
              <a:gdLst/>
              <a:ahLst/>
              <a:cxnLst/>
              <a:rect l="l" t="t" r="r" b="b"/>
              <a:pathLst>
                <a:path w="454" h="390" extrusionOk="0">
                  <a:moveTo>
                    <a:pt x="260" y="1"/>
                  </a:moveTo>
                  <a:cubicBezTo>
                    <a:pt x="87" y="2"/>
                    <a:pt x="0" y="210"/>
                    <a:pt x="122" y="333"/>
                  </a:cubicBezTo>
                  <a:cubicBezTo>
                    <a:pt x="161" y="372"/>
                    <a:pt x="210" y="389"/>
                    <a:pt x="258" y="389"/>
                  </a:cubicBezTo>
                  <a:cubicBezTo>
                    <a:pt x="358" y="389"/>
                    <a:pt x="454" y="312"/>
                    <a:pt x="454" y="196"/>
                  </a:cubicBezTo>
                  <a:cubicBezTo>
                    <a:pt x="454" y="89"/>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9"/>
            <p:cNvSpPr/>
            <p:nvPr/>
          </p:nvSpPr>
          <p:spPr>
            <a:xfrm>
              <a:off x="913950" y="83422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9"/>
            <p:cNvSpPr/>
            <p:nvPr/>
          </p:nvSpPr>
          <p:spPr>
            <a:xfrm>
              <a:off x="95370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9"/>
            <p:cNvSpPr/>
            <p:nvPr/>
          </p:nvSpPr>
          <p:spPr>
            <a:xfrm>
              <a:off x="99345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9"/>
            <p:cNvSpPr/>
            <p:nvPr/>
          </p:nvSpPr>
          <p:spPr>
            <a:xfrm>
              <a:off x="10332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9"/>
            <p:cNvSpPr/>
            <p:nvPr/>
          </p:nvSpPr>
          <p:spPr>
            <a:xfrm>
              <a:off x="107297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9"/>
            <p:cNvSpPr/>
            <p:nvPr/>
          </p:nvSpPr>
          <p:spPr>
            <a:xfrm>
              <a:off x="11127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9"/>
            <p:cNvSpPr/>
            <p:nvPr/>
          </p:nvSpPr>
          <p:spPr>
            <a:xfrm>
              <a:off x="1152500"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9"/>
            <p:cNvSpPr/>
            <p:nvPr/>
          </p:nvSpPr>
          <p:spPr>
            <a:xfrm>
              <a:off x="1192275" y="83422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9"/>
            <p:cNvSpPr/>
            <p:nvPr/>
          </p:nvSpPr>
          <p:spPr>
            <a:xfrm>
              <a:off x="1232025" y="83422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9"/>
            <p:cNvSpPr/>
            <p:nvPr/>
          </p:nvSpPr>
          <p:spPr>
            <a:xfrm>
              <a:off x="31762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2" y="389"/>
                    <a:pt x="388" y="302"/>
                    <a:pt x="388" y="195"/>
                  </a:cubicBezTo>
                  <a:cubicBezTo>
                    <a:pt x="388" y="88"/>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9"/>
            <p:cNvSpPr/>
            <p:nvPr/>
          </p:nvSpPr>
          <p:spPr>
            <a:xfrm>
              <a:off x="355750" y="80012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6"/>
                  </a:cubicBezTo>
                  <a:cubicBezTo>
                    <a:pt x="453" y="88"/>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9"/>
            <p:cNvSpPr/>
            <p:nvPr/>
          </p:nvSpPr>
          <p:spPr>
            <a:xfrm>
              <a:off x="397125" y="800125"/>
              <a:ext cx="9725" cy="9725"/>
            </a:xfrm>
            <a:custGeom>
              <a:avLst/>
              <a:gdLst/>
              <a:ahLst/>
              <a:cxnLst/>
              <a:rect l="l" t="t" r="r" b="b"/>
              <a:pathLst>
                <a:path w="389" h="389" extrusionOk="0">
                  <a:moveTo>
                    <a:pt x="195" y="1"/>
                  </a:moveTo>
                  <a:cubicBezTo>
                    <a:pt x="88" y="1"/>
                    <a:pt x="1" y="88"/>
                    <a:pt x="1" y="195"/>
                  </a:cubicBezTo>
                  <a:cubicBezTo>
                    <a:pt x="1" y="302"/>
                    <a:pt x="88" y="389"/>
                    <a:pt x="195" y="389"/>
                  </a:cubicBezTo>
                  <a:cubicBezTo>
                    <a:pt x="302" y="389"/>
                    <a:pt x="389" y="302"/>
                    <a:pt x="389" y="195"/>
                  </a:cubicBezTo>
                  <a:cubicBezTo>
                    <a:pt x="389" y="88"/>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9"/>
            <p:cNvSpPr/>
            <p:nvPr/>
          </p:nvSpPr>
          <p:spPr>
            <a:xfrm>
              <a:off x="435250" y="800175"/>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6"/>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9"/>
            <p:cNvSpPr/>
            <p:nvPr/>
          </p:nvSpPr>
          <p:spPr>
            <a:xfrm>
              <a:off x="475000" y="800175"/>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6"/>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9"/>
            <p:cNvSpPr/>
            <p:nvPr/>
          </p:nvSpPr>
          <p:spPr>
            <a:xfrm>
              <a:off x="516425" y="800125"/>
              <a:ext cx="9675" cy="9725"/>
            </a:xfrm>
            <a:custGeom>
              <a:avLst/>
              <a:gdLst/>
              <a:ahLst/>
              <a:cxnLst/>
              <a:rect l="l" t="t" r="r" b="b"/>
              <a:pathLst>
                <a:path w="387" h="389" extrusionOk="0">
                  <a:moveTo>
                    <a:pt x="193" y="1"/>
                  </a:moveTo>
                  <a:cubicBezTo>
                    <a:pt x="87" y="1"/>
                    <a:pt x="0" y="88"/>
                    <a:pt x="0" y="195"/>
                  </a:cubicBezTo>
                  <a:cubicBezTo>
                    <a:pt x="0" y="302"/>
                    <a:pt x="87" y="389"/>
                    <a:pt x="193" y="389"/>
                  </a:cubicBezTo>
                  <a:cubicBezTo>
                    <a:pt x="301" y="389"/>
                    <a:pt x="387" y="302"/>
                    <a:pt x="387" y="195"/>
                  </a:cubicBezTo>
                  <a:cubicBezTo>
                    <a:pt x="387" y="88"/>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9"/>
            <p:cNvSpPr/>
            <p:nvPr/>
          </p:nvSpPr>
          <p:spPr>
            <a:xfrm>
              <a:off x="554500" y="800175"/>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6"/>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9"/>
            <p:cNvSpPr/>
            <p:nvPr/>
          </p:nvSpPr>
          <p:spPr>
            <a:xfrm>
              <a:off x="595925"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7" y="302"/>
                    <a:pt x="387" y="195"/>
                  </a:cubicBezTo>
                  <a:cubicBezTo>
                    <a:pt x="387" y="88"/>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9"/>
            <p:cNvSpPr/>
            <p:nvPr/>
          </p:nvSpPr>
          <p:spPr>
            <a:xfrm>
              <a:off x="634025" y="800175"/>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6"/>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9"/>
            <p:cNvSpPr/>
            <p:nvPr/>
          </p:nvSpPr>
          <p:spPr>
            <a:xfrm>
              <a:off x="673775" y="800175"/>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6"/>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9"/>
            <p:cNvSpPr/>
            <p:nvPr/>
          </p:nvSpPr>
          <p:spPr>
            <a:xfrm>
              <a:off x="715200" y="800125"/>
              <a:ext cx="9725" cy="9725"/>
            </a:xfrm>
            <a:custGeom>
              <a:avLst/>
              <a:gdLst/>
              <a:ahLst/>
              <a:cxnLst/>
              <a:rect l="l" t="t" r="r" b="b"/>
              <a:pathLst>
                <a:path w="389" h="389" extrusionOk="0">
                  <a:moveTo>
                    <a:pt x="194" y="1"/>
                  </a:moveTo>
                  <a:cubicBezTo>
                    <a:pt x="86" y="1"/>
                    <a:pt x="0" y="88"/>
                    <a:pt x="0" y="195"/>
                  </a:cubicBezTo>
                  <a:cubicBezTo>
                    <a:pt x="0" y="302"/>
                    <a:pt x="86" y="389"/>
                    <a:pt x="194" y="389"/>
                  </a:cubicBezTo>
                  <a:cubicBezTo>
                    <a:pt x="300" y="389"/>
                    <a:pt x="388" y="302"/>
                    <a:pt x="388" y="195"/>
                  </a:cubicBezTo>
                  <a:cubicBezTo>
                    <a:pt x="388" y="88"/>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9"/>
            <p:cNvSpPr/>
            <p:nvPr/>
          </p:nvSpPr>
          <p:spPr>
            <a:xfrm>
              <a:off x="753300" y="800175"/>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6"/>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9"/>
            <p:cNvSpPr/>
            <p:nvPr/>
          </p:nvSpPr>
          <p:spPr>
            <a:xfrm>
              <a:off x="794700"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9"/>
            <p:cNvSpPr/>
            <p:nvPr/>
          </p:nvSpPr>
          <p:spPr>
            <a:xfrm>
              <a:off x="832825" y="800175"/>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6"/>
                    <a:pt x="36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9"/>
            <p:cNvSpPr/>
            <p:nvPr/>
          </p:nvSpPr>
          <p:spPr>
            <a:xfrm>
              <a:off x="872575" y="800125"/>
              <a:ext cx="11350" cy="9750"/>
            </a:xfrm>
            <a:custGeom>
              <a:avLst/>
              <a:gdLst/>
              <a:ahLst/>
              <a:cxnLst/>
              <a:rect l="l" t="t" r="r" b="b"/>
              <a:pathLst>
                <a:path w="454" h="390" extrusionOk="0">
                  <a:moveTo>
                    <a:pt x="260" y="1"/>
                  </a:moveTo>
                  <a:cubicBezTo>
                    <a:pt x="87" y="2"/>
                    <a:pt x="0" y="211"/>
                    <a:pt x="122" y="333"/>
                  </a:cubicBezTo>
                  <a:cubicBezTo>
                    <a:pt x="161" y="372"/>
                    <a:pt x="210" y="389"/>
                    <a:pt x="258" y="389"/>
                  </a:cubicBezTo>
                  <a:cubicBezTo>
                    <a:pt x="358" y="389"/>
                    <a:pt x="454" y="312"/>
                    <a:pt x="454" y="196"/>
                  </a:cubicBezTo>
                  <a:cubicBezTo>
                    <a:pt x="454" y="88"/>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9"/>
            <p:cNvSpPr/>
            <p:nvPr/>
          </p:nvSpPr>
          <p:spPr>
            <a:xfrm>
              <a:off x="913950" y="800125"/>
              <a:ext cx="9725" cy="9725"/>
            </a:xfrm>
            <a:custGeom>
              <a:avLst/>
              <a:gdLst/>
              <a:ahLst/>
              <a:cxnLst/>
              <a:rect l="l" t="t" r="r" b="b"/>
              <a:pathLst>
                <a:path w="389" h="389" extrusionOk="0">
                  <a:moveTo>
                    <a:pt x="195" y="1"/>
                  </a:moveTo>
                  <a:cubicBezTo>
                    <a:pt x="87" y="1"/>
                    <a:pt x="1" y="88"/>
                    <a:pt x="1" y="195"/>
                  </a:cubicBezTo>
                  <a:cubicBezTo>
                    <a:pt x="1" y="302"/>
                    <a:pt x="87" y="389"/>
                    <a:pt x="195" y="389"/>
                  </a:cubicBezTo>
                  <a:cubicBezTo>
                    <a:pt x="302" y="389"/>
                    <a:pt x="389" y="302"/>
                    <a:pt x="389" y="195"/>
                  </a:cubicBezTo>
                  <a:cubicBezTo>
                    <a:pt x="389" y="88"/>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9"/>
            <p:cNvSpPr/>
            <p:nvPr/>
          </p:nvSpPr>
          <p:spPr>
            <a:xfrm>
              <a:off x="95370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2" y="389"/>
                    <a:pt x="389" y="302"/>
                    <a:pt x="389" y="195"/>
                  </a:cubicBezTo>
                  <a:cubicBezTo>
                    <a:pt x="389" y="88"/>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9"/>
            <p:cNvSpPr/>
            <p:nvPr/>
          </p:nvSpPr>
          <p:spPr>
            <a:xfrm>
              <a:off x="99345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3" y="389"/>
                    <a:pt x="389" y="302"/>
                    <a:pt x="389" y="195"/>
                  </a:cubicBezTo>
                  <a:cubicBezTo>
                    <a:pt x="389" y="88"/>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9"/>
            <p:cNvSpPr/>
            <p:nvPr/>
          </p:nvSpPr>
          <p:spPr>
            <a:xfrm>
              <a:off x="10332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9"/>
            <p:cNvSpPr/>
            <p:nvPr/>
          </p:nvSpPr>
          <p:spPr>
            <a:xfrm>
              <a:off x="107297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9"/>
            <p:cNvSpPr/>
            <p:nvPr/>
          </p:nvSpPr>
          <p:spPr>
            <a:xfrm>
              <a:off x="11127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9"/>
            <p:cNvSpPr/>
            <p:nvPr/>
          </p:nvSpPr>
          <p:spPr>
            <a:xfrm>
              <a:off x="1152500"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8" y="302"/>
                    <a:pt x="388" y="195"/>
                  </a:cubicBezTo>
                  <a:cubicBezTo>
                    <a:pt x="388" y="88"/>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9"/>
            <p:cNvSpPr/>
            <p:nvPr/>
          </p:nvSpPr>
          <p:spPr>
            <a:xfrm>
              <a:off x="1192275" y="800125"/>
              <a:ext cx="9675" cy="9725"/>
            </a:xfrm>
            <a:custGeom>
              <a:avLst/>
              <a:gdLst/>
              <a:ahLst/>
              <a:cxnLst/>
              <a:rect l="l" t="t" r="r" b="b"/>
              <a:pathLst>
                <a:path w="387" h="389" extrusionOk="0">
                  <a:moveTo>
                    <a:pt x="193" y="1"/>
                  </a:moveTo>
                  <a:cubicBezTo>
                    <a:pt x="86" y="1"/>
                    <a:pt x="0" y="88"/>
                    <a:pt x="0" y="195"/>
                  </a:cubicBezTo>
                  <a:cubicBezTo>
                    <a:pt x="0" y="302"/>
                    <a:pt x="86" y="389"/>
                    <a:pt x="193" y="389"/>
                  </a:cubicBezTo>
                  <a:cubicBezTo>
                    <a:pt x="300" y="389"/>
                    <a:pt x="387" y="302"/>
                    <a:pt x="387" y="195"/>
                  </a:cubicBezTo>
                  <a:cubicBezTo>
                    <a:pt x="387" y="88"/>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9"/>
            <p:cNvSpPr/>
            <p:nvPr/>
          </p:nvSpPr>
          <p:spPr>
            <a:xfrm>
              <a:off x="1232025" y="800125"/>
              <a:ext cx="9675" cy="9725"/>
            </a:xfrm>
            <a:custGeom>
              <a:avLst/>
              <a:gdLst/>
              <a:ahLst/>
              <a:cxnLst/>
              <a:rect l="l" t="t" r="r" b="b"/>
              <a:pathLst>
                <a:path w="387" h="389" extrusionOk="0">
                  <a:moveTo>
                    <a:pt x="194" y="1"/>
                  </a:moveTo>
                  <a:cubicBezTo>
                    <a:pt x="87" y="1"/>
                    <a:pt x="0" y="88"/>
                    <a:pt x="0" y="195"/>
                  </a:cubicBezTo>
                  <a:cubicBezTo>
                    <a:pt x="0" y="302"/>
                    <a:pt x="87" y="389"/>
                    <a:pt x="194" y="389"/>
                  </a:cubicBezTo>
                  <a:cubicBezTo>
                    <a:pt x="300" y="389"/>
                    <a:pt x="387" y="302"/>
                    <a:pt x="387" y="195"/>
                  </a:cubicBezTo>
                  <a:cubicBezTo>
                    <a:pt x="387" y="88"/>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9"/>
            <p:cNvSpPr/>
            <p:nvPr/>
          </p:nvSpPr>
          <p:spPr>
            <a:xfrm>
              <a:off x="355750" y="76602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2"/>
                    <a:pt x="453" y="196"/>
                  </a:cubicBezTo>
                  <a:cubicBezTo>
                    <a:pt x="453" y="88"/>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9"/>
            <p:cNvSpPr/>
            <p:nvPr/>
          </p:nvSpPr>
          <p:spPr>
            <a:xfrm>
              <a:off x="397125" y="76602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9"/>
            <p:cNvSpPr/>
            <p:nvPr/>
          </p:nvSpPr>
          <p:spPr>
            <a:xfrm>
              <a:off x="435250" y="7660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9"/>
            <p:cNvSpPr/>
            <p:nvPr/>
          </p:nvSpPr>
          <p:spPr>
            <a:xfrm>
              <a:off x="475025" y="7660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2"/>
                    <a:pt x="453" y="195"/>
                  </a:cubicBezTo>
                  <a:cubicBezTo>
                    <a:pt x="453" y="88"/>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9"/>
            <p:cNvSpPr/>
            <p:nvPr/>
          </p:nvSpPr>
          <p:spPr>
            <a:xfrm>
              <a:off x="516425" y="76602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9"/>
            <p:cNvSpPr/>
            <p:nvPr/>
          </p:nvSpPr>
          <p:spPr>
            <a:xfrm>
              <a:off x="554525" y="7660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2"/>
                    <a:pt x="453" y="195"/>
                  </a:cubicBezTo>
                  <a:cubicBezTo>
                    <a:pt x="453" y="88"/>
                    <a:pt x="368"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9"/>
            <p:cNvSpPr/>
            <p:nvPr/>
          </p:nvSpPr>
          <p:spPr>
            <a:xfrm>
              <a:off x="595925"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9"/>
            <p:cNvSpPr/>
            <p:nvPr/>
          </p:nvSpPr>
          <p:spPr>
            <a:xfrm>
              <a:off x="634025" y="7660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2"/>
                    <a:pt x="455" y="195"/>
                  </a:cubicBezTo>
                  <a:cubicBezTo>
                    <a:pt x="455" y="88"/>
                    <a:pt x="368"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9"/>
            <p:cNvSpPr/>
            <p:nvPr/>
          </p:nvSpPr>
          <p:spPr>
            <a:xfrm>
              <a:off x="673775" y="7660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9"/>
            <p:cNvSpPr/>
            <p:nvPr/>
          </p:nvSpPr>
          <p:spPr>
            <a:xfrm>
              <a:off x="715200" y="76602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9"/>
            <p:cNvSpPr/>
            <p:nvPr/>
          </p:nvSpPr>
          <p:spPr>
            <a:xfrm>
              <a:off x="753300" y="7660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2"/>
                    <a:pt x="454" y="195"/>
                  </a:cubicBezTo>
                  <a:cubicBezTo>
                    <a:pt x="454" y="88"/>
                    <a:pt x="368"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9"/>
            <p:cNvSpPr/>
            <p:nvPr/>
          </p:nvSpPr>
          <p:spPr>
            <a:xfrm>
              <a:off x="794700" y="76602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9"/>
            <p:cNvSpPr/>
            <p:nvPr/>
          </p:nvSpPr>
          <p:spPr>
            <a:xfrm>
              <a:off x="832825" y="7660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2"/>
                    <a:pt x="453" y="195"/>
                  </a:cubicBezTo>
                  <a:cubicBezTo>
                    <a:pt x="453" y="88"/>
                    <a:pt x="369"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9"/>
            <p:cNvSpPr/>
            <p:nvPr/>
          </p:nvSpPr>
          <p:spPr>
            <a:xfrm>
              <a:off x="872575" y="766025"/>
              <a:ext cx="11350" cy="9725"/>
            </a:xfrm>
            <a:custGeom>
              <a:avLst/>
              <a:gdLst/>
              <a:ahLst/>
              <a:cxnLst/>
              <a:rect l="l" t="t" r="r" b="b"/>
              <a:pathLst>
                <a:path w="454" h="389" extrusionOk="0">
                  <a:moveTo>
                    <a:pt x="260" y="0"/>
                  </a:moveTo>
                  <a:cubicBezTo>
                    <a:pt x="87" y="2"/>
                    <a:pt x="0" y="211"/>
                    <a:pt x="122" y="332"/>
                  </a:cubicBezTo>
                  <a:cubicBezTo>
                    <a:pt x="161" y="371"/>
                    <a:pt x="210" y="389"/>
                    <a:pt x="258" y="389"/>
                  </a:cubicBezTo>
                  <a:cubicBezTo>
                    <a:pt x="358" y="389"/>
                    <a:pt x="454" y="312"/>
                    <a:pt x="454" y="196"/>
                  </a:cubicBezTo>
                  <a:cubicBezTo>
                    <a:pt x="454" y="88"/>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9"/>
            <p:cNvSpPr/>
            <p:nvPr/>
          </p:nvSpPr>
          <p:spPr>
            <a:xfrm>
              <a:off x="913950" y="76602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9"/>
            <p:cNvSpPr/>
            <p:nvPr/>
          </p:nvSpPr>
          <p:spPr>
            <a:xfrm>
              <a:off x="95370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9"/>
            <p:cNvSpPr/>
            <p:nvPr/>
          </p:nvSpPr>
          <p:spPr>
            <a:xfrm>
              <a:off x="99345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9"/>
            <p:cNvSpPr/>
            <p:nvPr/>
          </p:nvSpPr>
          <p:spPr>
            <a:xfrm>
              <a:off x="10332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9"/>
            <p:cNvSpPr/>
            <p:nvPr/>
          </p:nvSpPr>
          <p:spPr>
            <a:xfrm>
              <a:off x="107297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9"/>
            <p:cNvSpPr/>
            <p:nvPr/>
          </p:nvSpPr>
          <p:spPr>
            <a:xfrm>
              <a:off x="11127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9"/>
            <p:cNvSpPr/>
            <p:nvPr/>
          </p:nvSpPr>
          <p:spPr>
            <a:xfrm>
              <a:off x="1152500"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9"/>
            <p:cNvSpPr/>
            <p:nvPr/>
          </p:nvSpPr>
          <p:spPr>
            <a:xfrm>
              <a:off x="1192275" y="76602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9"/>
            <p:cNvSpPr/>
            <p:nvPr/>
          </p:nvSpPr>
          <p:spPr>
            <a:xfrm>
              <a:off x="1232025" y="76602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9"/>
            <p:cNvSpPr/>
            <p:nvPr/>
          </p:nvSpPr>
          <p:spPr>
            <a:xfrm>
              <a:off x="355750" y="731950"/>
              <a:ext cx="11350" cy="9700"/>
            </a:xfrm>
            <a:custGeom>
              <a:avLst/>
              <a:gdLst/>
              <a:ahLst/>
              <a:cxnLst/>
              <a:rect l="l" t="t" r="r" b="b"/>
              <a:pathLst>
                <a:path w="454" h="388" extrusionOk="0">
                  <a:moveTo>
                    <a:pt x="262" y="1"/>
                  </a:moveTo>
                  <a:cubicBezTo>
                    <a:pt x="261" y="1"/>
                    <a:pt x="260" y="1"/>
                    <a:pt x="259" y="1"/>
                  </a:cubicBezTo>
                  <a:cubicBezTo>
                    <a:pt x="87" y="1"/>
                    <a:pt x="0" y="208"/>
                    <a:pt x="123" y="331"/>
                  </a:cubicBezTo>
                  <a:cubicBezTo>
                    <a:pt x="162" y="370"/>
                    <a:pt x="210" y="388"/>
                    <a:pt x="258" y="388"/>
                  </a:cubicBezTo>
                  <a:cubicBezTo>
                    <a:pt x="357" y="388"/>
                    <a:pt x="453" y="311"/>
                    <a:pt x="453" y="195"/>
                  </a:cubicBezTo>
                  <a:cubicBezTo>
                    <a:pt x="453" y="88"/>
                    <a:pt x="369"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9"/>
            <p:cNvSpPr/>
            <p:nvPr/>
          </p:nvSpPr>
          <p:spPr>
            <a:xfrm>
              <a:off x="397125" y="731950"/>
              <a:ext cx="9725" cy="9700"/>
            </a:xfrm>
            <a:custGeom>
              <a:avLst/>
              <a:gdLst/>
              <a:ahLst/>
              <a:cxnLst/>
              <a:rect l="l" t="t" r="r" b="b"/>
              <a:pathLst>
                <a:path w="389" h="388" extrusionOk="0">
                  <a:moveTo>
                    <a:pt x="195" y="1"/>
                  </a:moveTo>
                  <a:cubicBezTo>
                    <a:pt x="88" y="1"/>
                    <a:pt x="1" y="87"/>
                    <a:pt x="1" y="195"/>
                  </a:cubicBezTo>
                  <a:cubicBezTo>
                    <a:pt x="1" y="301"/>
                    <a:pt x="88" y="387"/>
                    <a:pt x="195" y="387"/>
                  </a:cubicBezTo>
                  <a:cubicBezTo>
                    <a:pt x="302" y="387"/>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9"/>
            <p:cNvSpPr/>
            <p:nvPr/>
          </p:nvSpPr>
          <p:spPr>
            <a:xfrm>
              <a:off x="435250" y="7319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9"/>
            <p:cNvSpPr/>
            <p:nvPr/>
          </p:nvSpPr>
          <p:spPr>
            <a:xfrm>
              <a:off x="475025" y="7319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9"/>
            <p:cNvSpPr/>
            <p:nvPr/>
          </p:nvSpPr>
          <p:spPr>
            <a:xfrm>
              <a:off x="516425" y="7319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9"/>
            <p:cNvSpPr/>
            <p:nvPr/>
          </p:nvSpPr>
          <p:spPr>
            <a:xfrm>
              <a:off x="554525" y="7319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9"/>
            <p:cNvSpPr/>
            <p:nvPr/>
          </p:nvSpPr>
          <p:spPr>
            <a:xfrm>
              <a:off x="595925"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9"/>
            <p:cNvSpPr/>
            <p:nvPr/>
          </p:nvSpPr>
          <p:spPr>
            <a:xfrm>
              <a:off x="634025" y="7319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9"/>
            <p:cNvSpPr/>
            <p:nvPr/>
          </p:nvSpPr>
          <p:spPr>
            <a:xfrm>
              <a:off x="673775" y="7319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9"/>
            <p:cNvSpPr/>
            <p:nvPr/>
          </p:nvSpPr>
          <p:spPr>
            <a:xfrm>
              <a:off x="715200" y="731950"/>
              <a:ext cx="9725" cy="9700"/>
            </a:xfrm>
            <a:custGeom>
              <a:avLst/>
              <a:gdLst/>
              <a:ahLst/>
              <a:cxnLst/>
              <a:rect l="l" t="t" r="r" b="b"/>
              <a:pathLst>
                <a:path w="389" h="388" extrusionOk="0">
                  <a:moveTo>
                    <a:pt x="194" y="1"/>
                  </a:moveTo>
                  <a:cubicBezTo>
                    <a:pt x="86" y="1"/>
                    <a:pt x="0" y="87"/>
                    <a:pt x="0" y="195"/>
                  </a:cubicBezTo>
                  <a:cubicBezTo>
                    <a:pt x="0" y="301"/>
                    <a:pt x="86" y="387"/>
                    <a:pt x="194" y="387"/>
                  </a:cubicBezTo>
                  <a:cubicBezTo>
                    <a:pt x="300" y="387"/>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9"/>
            <p:cNvSpPr/>
            <p:nvPr/>
          </p:nvSpPr>
          <p:spPr>
            <a:xfrm>
              <a:off x="753300" y="7319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9"/>
            <p:cNvSpPr/>
            <p:nvPr/>
          </p:nvSpPr>
          <p:spPr>
            <a:xfrm>
              <a:off x="794700" y="731950"/>
              <a:ext cx="9725" cy="9700"/>
            </a:xfrm>
            <a:custGeom>
              <a:avLst/>
              <a:gdLst/>
              <a:ahLst/>
              <a:cxnLst/>
              <a:rect l="l" t="t" r="r" b="b"/>
              <a:pathLst>
                <a:path w="389" h="388" extrusionOk="0">
                  <a:moveTo>
                    <a:pt x="194" y="1"/>
                  </a:moveTo>
                  <a:cubicBezTo>
                    <a:pt x="87" y="1"/>
                    <a:pt x="0" y="87"/>
                    <a:pt x="0" y="195"/>
                  </a:cubicBezTo>
                  <a:cubicBezTo>
                    <a:pt x="0" y="301"/>
                    <a:pt x="87" y="387"/>
                    <a:pt x="194" y="387"/>
                  </a:cubicBezTo>
                  <a:cubicBezTo>
                    <a:pt x="300" y="387"/>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9"/>
            <p:cNvSpPr/>
            <p:nvPr/>
          </p:nvSpPr>
          <p:spPr>
            <a:xfrm>
              <a:off x="832825" y="7319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9"/>
            <p:cNvSpPr/>
            <p:nvPr/>
          </p:nvSpPr>
          <p:spPr>
            <a:xfrm>
              <a:off x="872575" y="731950"/>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8"/>
                    <a:pt x="258" y="388"/>
                  </a:cubicBezTo>
                  <a:cubicBezTo>
                    <a:pt x="358" y="388"/>
                    <a:pt x="454" y="311"/>
                    <a:pt x="454" y="195"/>
                  </a:cubicBezTo>
                  <a:cubicBezTo>
                    <a:pt x="454" y="88"/>
                    <a:pt x="367"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9"/>
            <p:cNvSpPr/>
            <p:nvPr/>
          </p:nvSpPr>
          <p:spPr>
            <a:xfrm>
              <a:off x="913950" y="731950"/>
              <a:ext cx="9725" cy="9700"/>
            </a:xfrm>
            <a:custGeom>
              <a:avLst/>
              <a:gdLst/>
              <a:ahLst/>
              <a:cxnLst/>
              <a:rect l="l" t="t" r="r" b="b"/>
              <a:pathLst>
                <a:path w="389" h="388" extrusionOk="0">
                  <a:moveTo>
                    <a:pt x="195" y="1"/>
                  </a:moveTo>
                  <a:cubicBezTo>
                    <a:pt x="87" y="1"/>
                    <a:pt x="1" y="87"/>
                    <a:pt x="1" y="195"/>
                  </a:cubicBezTo>
                  <a:cubicBezTo>
                    <a:pt x="1" y="301"/>
                    <a:pt x="87" y="387"/>
                    <a:pt x="195" y="387"/>
                  </a:cubicBezTo>
                  <a:cubicBezTo>
                    <a:pt x="302" y="387"/>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9"/>
            <p:cNvSpPr/>
            <p:nvPr/>
          </p:nvSpPr>
          <p:spPr>
            <a:xfrm>
              <a:off x="95370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2" y="387"/>
                    <a:pt x="389" y="301"/>
                    <a:pt x="389" y="195"/>
                  </a:cubicBezTo>
                  <a:cubicBezTo>
                    <a:pt x="389" y="87"/>
                    <a:pt x="302"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9"/>
            <p:cNvSpPr/>
            <p:nvPr/>
          </p:nvSpPr>
          <p:spPr>
            <a:xfrm>
              <a:off x="99345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3" y="387"/>
                    <a:pt x="389" y="301"/>
                    <a:pt x="389" y="195"/>
                  </a:cubicBezTo>
                  <a:cubicBezTo>
                    <a:pt x="389" y="87"/>
                    <a:pt x="30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9"/>
            <p:cNvSpPr/>
            <p:nvPr/>
          </p:nvSpPr>
          <p:spPr>
            <a:xfrm>
              <a:off x="10332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9"/>
            <p:cNvSpPr/>
            <p:nvPr/>
          </p:nvSpPr>
          <p:spPr>
            <a:xfrm>
              <a:off x="107297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9"/>
            <p:cNvSpPr/>
            <p:nvPr/>
          </p:nvSpPr>
          <p:spPr>
            <a:xfrm>
              <a:off x="11127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9"/>
            <p:cNvSpPr/>
            <p:nvPr/>
          </p:nvSpPr>
          <p:spPr>
            <a:xfrm>
              <a:off x="1152500"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8" y="301"/>
                    <a:pt x="388" y="195"/>
                  </a:cubicBezTo>
                  <a:cubicBezTo>
                    <a:pt x="388" y="87"/>
                    <a:pt x="301"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9"/>
            <p:cNvSpPr/>
            <p:nvPr/>
          </p:nvSpPr>
          <p:spPr>
            <a:xfrm>
              <a:off x="1192275" y="731950"/>
              <a:ext cx="9675" cy="9700"/>
            </a:xfrm>
            <a:custGeom>
              <a:avLst/>
              <a:gdLst/>
              <a:ahLst/>
              <a:cxnLst/>
              <a:rect l="l" t="t" r="r" b="b"/>
              <a:pathLst>
                <a:path w="387" h="388" extrusionOk="0">
                  <a:moveTo>
                    <a:pt x="193" y="1"/>
                  </a:moveTo>
                  <a:cubicBezTo>
                    <a:pt x="86" y="1"/>
                    <a:pt x="0" y="87"/>
                    <a:pt x="0" y="195"/>
                  </a:cubicBezTo>
                  <a:cubicBezTo>
                    <a:pt x="0" y="301"/>
                    <a:pt x="86" y="387"/>
                    <a:pt x="193" y="387"/>
                  </a:cubicBezTo>
                  <a:cubicBezTo>
                    <a:pt x="300" y="387"/>
                    <a:pt x="387" y="301"/>
                    <a:pt x="387" y="195"/>
                  </a:cubicBezTo>
                  <a:cubicBezTo>
                    <a:pt x="387" y="87"/>
                    <a:pt x="300" y="1"/>
                    <a:pt x="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9"/>
            <p:cNvSpPr/>
            <p:nvPr/>
          </p:nvSpPr>
          <p:spPr>
            <a:xfrm>
              <a:off x="1232025" y="7319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9"/>
            <p:cNvSpPr/>
            <p:nvPr/>
          </p:nvSpPr>
          <p:spPr>
            <a:xfrm>
              <a:off x="397125" y="69785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9"/>
            <p:cNvSpPr/>
            <p:nvPr/>
          </p:nvSpPr>
          <p:spPr>
            <a:xfrm>
              <a:off x="435250" y="697850"/>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9"/>
            <p:cNvSpPr/>
            <p:nvPr/>
          </p:nvSpPr>
          <p:spPr>
            <a:xfrm>
              <a:off x="475000" y="69785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9"/>
            <p:cNvSpPr/>
            <p:nvPr/>
          </p:nvSpPr>
          <p:spPr>
            <a:xfrm>
              <a:off x="516425" y="69785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9"/>
            <p:cNvSpPr/>
            <p:nvPr/>
          </p:nvSpPr>
          <p:spPr>
            <a:xfrm>
              <a:off x="554500" y="69785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9"/>
            <p:cNvSpPr/>
            <p:nvPr/>
          </p:nvSpPr>
          <p:spPr>
            <a:xfrm>
              <a:off x="595925"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9"/>
            <p:cNvSpPr/>
            <p:nvPr/>
          </p:nvSpPr>
          <p:spPr>
            <a:xfrm>
              <a:off x="634025" y="6978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9"/>
            <p:cNvSpPr/>
            <p:nvPr/>
          </p:nvSpPr>
          <p:spPr>
            <a:xfrm>
              <a:off x="673775" y="697850"/>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9"/>
            <p:cNvSpPr/>
            <p:nvPr/>
          </p:nvSpPr>
          <p:spPr>
            <a:xfrm>
              <a:off x="715200" y="69785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9"/>
            <p:cNvSpPr/>
            <p:nvPr/>
          </p:nvSpPr>
          <p:spPr>
            <a:xfrm>
              <a:off x="753300" y="697850"/>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9"/>
            <p:cNvSpPr/>
            <p:nvPr/>
          </p:nvSpPr>
          <p:spPr>
            <a:xfrm>
              <a:off x="794700" y="69785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9"/>
            <p:cNvSpPr/>
            <p:nvPr/>
          </p:nvSpPr>
          <p:spPr>
            <a:xfrm>
              <a:off x="832825" y="697850"/>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9"/>
            <p:cNvSpPr/>
            <p:nvPr/>
          </p:nvSpPr>
          <p:spPr>
            <a:xfrm>
              <a:off x="872575" y="6978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9"/>
            <p:cNvSpPr/>
            <p:nvPr/>
          </p:nvSpPr>
          <p:spPr>
            <a:xfrm>
              <a:off x="913950" y="69785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9"/>
            <p:cNvSpPr/>
            <p:nvPr/>
          </p:nvSpPr>
          <p:spPr>
            <a:xfrm>
              <a:off x="95370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9"/>
            <p:cNvSpPr/>
            <p:nvPr/>
          </p:nvSpPr>
          <p:spPr>
            <a:xfrm>
              <a:off x="99345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9"/>
            <p:cNvSpPr/>
            <p:nvPr/>
          </p:nvSpPr>
          <p:spPr>
            <a:xfrm>
              <a:off x="10332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9"/>
            <p:cNvSpPr/>
            <p:nvPr/>
          </p:nvSpPr>
          <p:spPr>
            <a:xfrm>
              <a:off x="107297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9"/>
            <p:cNvSpPr/>
            <p:nvPr/>
          </p:nvSpPr>
          <p:spPr>
            <a:xfrm>
              <a:off x="11127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9"/>
            <p:cNvSpPr/>
            <p:nvPr/>
          </p:nvSpPr>
          <p:spPr>
            <a:xfrm>
              <a:off x="1152500"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9"/>
            <p:cNvSpPr/>
            <p:nvPr/>
          </p:nvSpPr>
          <p:spPr>
            <a:xfrm>
              <a:off x="1192275" y="69785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9"/>
            <p:cNvSpPr/>
            <p:nvPr/>
          </p:nvSpPr>
          <p:spPr>
            <a:xfrm>
              <a:off x="435250" y="663750"/>
              <a:ext cx="11350" cy="9725"/>
            </a:xfrm>
            <a:custGeom>
              <a:avLst/>
              <a:gdLst/>
              <a:ahLst/>
              <a:cxnLst/>
              <a:rect l="l" t="t" r="r" b="b"/>
              <a:pathLst>
                <a:path w="454" h="389" extrusionOk="0">
                  <a:moveTo>
                    <a:pt x="260" y="0"/>
                  </a:moveTo>
                  <a:cubicBezTo>
                    <a:pt x="87" y="0"/>
                    <a:pt x="0" y="208"/>
                    <a:pt x="123" y="330"/>
                  </a:cubicBezTo>
                  <a:cubicBezTo>
                    <a:pt x="163" y="370"/>
                    <a:pt x="211" y="388"/>
                    <a:pt x="259" y="388"/>
                  </a:cubicBezTo>
                  <a:cubicBezTo>
                    <a:pt x="358" y="388"/>
                    <a:pt x="454" y="311"/>
                    <a:pt x="454" y="194"/>
                  </a:cubicBezTo>
                  <a:cubicBezTo>
                    <a:pt x="454" y="86"/>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9"/>
            <p:cNvSpPr/>
            <p:nvPr/>
          </p:nvSpPr>
          <p:spPr>
            <a:xfrm>
              <a:off x="475025"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9"/>
            <p:cNvSpPr/>
            <p:nvPr/>
          </p:nvSpPr>
          <p:spPr>
            <a:xfrm>
              <a:off x="514750" y="663750"/>
              <a:ext cx="11350" cy="9700"/>
            </a:xfrm>
            <a:custGeom>
              <a:avLst/>
              <a:gdLst/>
              <a:ahLst/>
              <a:cxnLst/>
              <a:rect l="l" t="t" r="r" b="b"/>
              <a:pathLst>
                <a:path w="454" h="388" extrusionOk="0">
                  <a:moveTo>
                    <a:pt x="263" y="0"/>
                  </a:moveTo>
                  <a:cubicBezTo>
                    <a:pt x="262" y="0"/>
                    <a:pt x="261" y="0"/>
                    <a:pt x="260" y="0"/>
                  </a:cubicBezTo>
                  <a:cubicBezTo>
                    <a:pt x="87" y="0"/>
                    <a:pt x="1" y="208"/>
                    <a:pt x="123" y="330"/>
                  </a:cubicBezTo>
                  <a:cubicBezTo>
                    <a:pt x="163" y="370"/>
                    <a:pt x="211" y="387"/>
                    <a:pt x="258" y="387"/>
                  </a:cubicBezTo>
                  <a:cubicBezTo>
                    <a:pt x="358" y="387"/>
                    <a:pt x="454" y="310"/>
                    <a:pt x="454" y="194"/>
                  </a:cubicBezTo>
                  <a:cubicBezTo>
                    <a:pt x="454" y="87"/>
                    <a:pt x="369"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9"/>
            <p:cNvSpPr/>
            <p:nvPr/>
          </p:nvSpPr>
          <p:spPr>
            <a:xfrm>
              <a:off x="554525" y="66375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0"/>
                  </a:cubicBezTo>
                  <a:cubicBezTo>
                    <a:pt x="162" y="370"/>
                    <a:pt x="211" y="388"/>
                    <a:pt x="258" y="388"/>
                  </a:cubicBezTo>
                  <a:cubicBezTo>
                    <a:pt x="358" y="388"/>
                    <a:pt x="453" y="311"/>
                    <a:pt x="453" y="194"/>
                  </a:cubicBezTo>
                  <a:cubicBezTo>
                    <a:pt x="453" y="87"/>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9"/>
            <p:cNvSpPr/>
            <p:nvPr/>
          </p:nvSpPr>
          <p:spPr>
            <a:xfrm>
              <a:off x="594250" y="663750"/>
              <a:ext cx="11400" cy="9725"/>
            </a:xfrm>
            <a:custGeom>
              <a:avLst/>
              <a:gdLst/>
              <a:ahLst/>
              <a:cxnLst/>
              <a:rect l="l" t="t" r="r" b="b"/>
              <a:pathLst>
                <a:path w="456" h="389" extrusionOk="0">
                  <a:moveTo>
                    <a:pt x="262" y="0"/>
                  </a:moveTo>
                  <a:cubicBezTo>
                    <a:pt x="87" y="0"/>
                    <a:pt x="1" y="208"/>
                    <a:pt x="124" y="330"/>
                  </a:cubicBezTo>
                  <a:cubicBezTo>
                    <a:pt x="164" y="370"/>
                    <a:pt x="212" y="388"/>
                    <a:pt x="260" y="388"/>
                  </a:cubicBezTo>
                  <a:cubicBezTo>
                    <a:pt x="360" y="388"/>
                    <a:pt x="456" y="311"/>
                    <a:pt x="456" y="194"/>
                  </a:cubicBezTo>
                  <a:cubicBezTo>
                    <a:pt x="456" y="86"/>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9"/>
            <p:cNvSpPr/>
            <p:nvPr/>
          </p:nvSpPr>
          <p:spPr>
            <a:xfrm>
              <a:off x="634025" y="66375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0"/>
                  </a:cubicBezTo>
                  <a:cubicBezTo>
                    <a:pt x="163" y="370"/>
                    <a:pt x="211" y="388"/>
                    <a:pt x="259" y="388"/>
                  </a:cubicBezTo>
                  <a:cubicBezTo>
                    <a:pt x="359" y="388"/>
                    <a:pt x="454" y="311"/>
                    <a:pt x="455" y="194"/>
                  </a:cubicBezTo>
                  <a:cubicBezTo>
                    <a:pt x="455" y="87"/>
                    <a:pt x="368"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9"/>
            <p:cNvSpPr/>
            <p:nvPr/>
          </p:nvSpPr>
          <p:spPr>
            <a:xfrm>
              <a:off x="673775" y="6637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5" y="86"/>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9"/>
            <p:cNvSpPr/>
            <p:nvPr/>
          </p:nvSpPr>
          <p:spPr>
            <a:xfrm>
              <a:off x="713525" y="6637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0"/>
                  </a:cubicBezTo>
                  <a:cubicBezTo>
                    <a:pt x="163" y="370"/>
                    <a:pt x="212" y="388"/>
                    <a:pt x="260" y="388"/>
                  </a:cubicBezTo>
                  <a:cubicBezTo>
                    <a:pt x="360" y="388"/>
                    <a:pt x="455" y="311"/>
                    <a:pt x="455" y="194"/>
                  </a:cubicBezTo>
                  <a:cubicBezTo>
                    <a:pt x="455" y="87"/>
                    <a:pt x="36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9"/>
            <p:cNvSpPr/>
            <p:nvPr/>
          </p:nvSpPr>
          <p:spPr>
            <a:xfrm>
              <a:off x="753300" y="663750"/>
              <a:ext cx="11375" cy="9725"/>
            </a:xfrm>
            <a:custGeom>
              <a:avLst/>
              <a:gdLst/>
              <a:ahLst/>
              <a:cxnLst/>
              <a:rect l="l" t="t" r="r" b="b"/>
              <a:pathLst>
                <a:path w="455" h="389" extrusionOk="0">
                  <a:moveTo>
                    <a:pt x="263" y="0"/>
                  </a:moveTo>
                  <a:cubicBezTo>
                    <a:pt x="262" y="0"/>
                    <a:pt x="261" y="0"/>
                    <a:pt x="260" y="0"/>
                  </a:cubicBezTo>
                  <a:cubicBezTo>
                    <a:pt x="87" y="0"/>
                    <a:pt x="1" y="208"/>
                    <a:pt x="122" y="330"/>
                  </a:cubicBezTo>
                  <a:cubicBezTo>
                    <a:pt x="162" y="370"/>
                    <a:pt x="211" y="388"/>
                    <a:pt x="259" y="388"/>
                  </a:cubicBezTo>
                  <a:cubicBezTo>
                    <a:pt x="359" y="388"/>
                    <a:pt x="454" y="311"/>
                    <a:pt x="454" y="194"/>
                  </a:cubicBezTo>
                  <a:cubicBezTo>
                    <a:pt x="454" y="87"/>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9"/>
            <p:cNvSpPr/>
            <p:nvPr/>
          </p:nvSpPr>
          <p:spPr>
            <a:xfrm>
              <a:off x="793075"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0"/>
                  </a:cubicBezTo>
                  <a:cubicBezTo>
                    <a:pt x="161" y="370"/>
                    <a:pt x="210" y="388"/>
                    <a:pt x="258" y="388"/>
                  </a:cubicBezTo>
                  <a:cubicBezTo>
                    <a:pt x="358" y="388"/>
                    <a:pt x="453" y="311"/>
                    <a:pt x="453" y="194"/>
                  </a:cubicBezTo>
                  <a:cubicBezTo>
                    <a:pt x="453"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9"/>
            <p:cNvSpPr/>
            <p:nvPr/>
          </p:nvSpPr>
          <p:spPr>
            <a:xfrm>
              <a:off x="832825" y="663750"/>
              <a:ext cx="11350" cy="9725"/>
            </a:xfrm>
            <a:custGeom>
              <a:avLst/>
              <a:gdLst/>
              <a:ahLst/>
              <a:cxnLst/>
              <a:rect l="l" t="t" r="r" b="b"/>
              <a:pathLst>
                <a:path w="454" h="389" extrusionOk="0">
                  <a:moveTo>
                    <a:pt x="262" y="0"/>
                  </a:moveTo>
                  <a:cubicBezTo>
                    <a:pt x="261" y="0"/>
                    <a:pt x="260" y="0"/>
                    <a:pt x="259" y="0"/>
                  </a:cubicBezTo>
                  <a:cubicBezTo>
                    <a:pt x="87" y="0"/>
                    <a:pt x="0" y="208"/>
                    <a:pt x="122" y="330"/>
                  </a:cubicBezTo>
                  <a:cubicBezTo>
                    <a:pt x="161" y="370"/>
                    <a:pt x="210" y="388"/>
                    <a:pt x="258" y="388"/>
                  </a:cubicBezTo>
                  <a:cubicBezTo>
                    <a:pt x="358" y="388"/>
                    <a:pt x="453" y="311"/>
                    <a:pt x="453" y="194"/>
                  </a:cubicBezTo>
                  <a:cubicBezTo>
                    <a:pt x="453" y="87"/>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9"/>
            <p:cNvSpPr/>
            <p:nvPr/>
          </p:nvSpPr>
          <p:spPr>
            <a:xfrm>
              <a:off x="872575" y="663750"/>
              <a:ext cx="11350" cy="9700"/>
            </a:xfrm>
            <a:custGeom>
              <a:avLst/>
              <a:gdLst/>
              <a:ahLst/>
              <a:cxnLst/>
              <a:rect l="l" t="t" r="r" b="b"/>
              <a:pathLst>
                <a:path w="454" h="388" extrusionOk="0">
                  <a:moveTo>
                    <a:pt x="262" y="0"/>
                  </a:moveTo>
                  <a:cubicBezTo>
                    <a:pt x="261" y="0"/>
                    <a:pt x="260" y="0"/>
                    <a:pt x="260" y="0"/>
                  </a:cubicBezTo>
                  <a:cubicBezTo>
                    <a:pt x="87" y="0"/>
                    <a:pt x="0" y="209"/>
                    <a:pt x="123" y="330"/>
                  </a:cubicBezTo>
                  <a:cubicBezTo>
                    <a:pt x="162" y="370"/>
                    <a:pt x="211" y="388"/>
                    <a:pt x="258" y="388"/>
                  </a:cubicBezTo>
                  <a:cubicBezTo>
                    <a:pt x="358" y="388"/>
                    <a:pt x="454" y="310"/>
                    <a:pt x="454" y="194"/>
                  </a:cubicBezTo>
                  <a:cubicBezTo>
                    <a:pt x="454" y="87"/>
                    <a:pt x="367"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9"/>
            <p:cNvSpPr/>
            <p:nvPr/>
          </p:nvSpPr>
          <p:spPr>
            <a:xfrm>
              <a:off x="912325" y="663750"/>
              <a:ext cx="11350" cy="9725"/>
            </a:xfrm>
            <a:custGeom>
              <a:avLst/>
              <a:gdLst/>
              <a:ahLst/>
              <a:cxnLst/>
              <a:rect l="l" t="t" r="r" b="b"/>
              <a:pathLst>
                <a:path w="454" h="389" extrusionOk="0">
                  <a:moveTo>
                    <a:pt x="259" y="0"/>
                  </a:moveTo>
                  <a:cubicBezTo>
                    <a:pt x="86" y="0"/>
                    <a:pt x="1" y="208"/>
                    <a:pt x="122" y="330"/>
                  </a:cubicBezTo>
                  <a:cubicBezTo>
                    <a:pt x="162" y="370"/>
                    <a:pt x="211" y="388"/>
                    <a:pt x="258" y="388"/>
                  </a:cubicBezTo>
                  <a:cubicBezTo>
                    <a:pt x="358" y="388"/>
                    <a:pt x="454" y="311"/>
                    <a:pt x="454" y="194"/>
                  </a:cubicBezTo>
                  <a:cubicBezTo>
                    <a:pt x="454" y="86"/>
                    <a:pt x="367" y="0"/>
                    <a:pt x="261" y="0"/>
                  </a:cubicBezTo>
                  <a:cubicBezTo>
                    <a:pt x="261" y="0"/>
                    <a:pt x="260"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9"/>
            <p:cNvSpPr/>
            <p:nvPr/>
          </p:nvSpPr>
          <p:spPr>
            <a:xfrm>
              <a:off x="952100"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9"/>
            <p:cNvSpPr/>
            <p:nvPr/>
          </p:nvSpPr>
          <p:spPr>
            <a:xfrm>
              <a:off x="991825" y="663750"/>
              <a:ext cx="11350" cy="9725"/>
            </a:xfrm>
            <a:custGeom>
              <a:avLst/>
              <a:gdLst/>
              <a:ahLst/>
              <a:cxnLst/>
              <a:rect l="l" t="t" r="r" b="b"/>
              <a:pathLst>
                <a:path w="454" h="389" extrusionOk="0">
                  <a:moveTo>
                    <a:pt x="260" y="0"/>
                  </a:moveTo>
                  <a:cubicBezTo>
                    <a:pt x="87" y="0"/>
                    <a:pt x="1" y="208"/>
                    <a:pt x="124" y="330"/>
                  </a:cubicBezTo>
                  <a:cubicBezTo>
                    <a:pt x="163" y="370"/>
                    <a:pt x="211" y="388"/>
                    <a:pt x="259" y="388"/>
                  </a:cubicBezTo>
                  <a:cubicBezTo>
                    <a:pt x="359" y="388"/>
                    <a:pt x="454" y="311"/>
                    <a:pt x="454" y="194"/>
                  </a:cubicBezTo>
                  <a:cubicBezTo>
                    <a:pt x="454" y="86"/>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9"/>
            <p:cNvSpPr/>
            <p:nvPr/>
          </p:nvSpPr>
          <p:spPr>
            <a:xfrm>
              <a:off x="1031600" y="663750"/>
              <a:ext cx="11375" cy="9725"/>
            </a:xfrm>
            <a:custGeom>
              <a:avLst/>
              <a:gdLst/>
              <a:ahLst/>
              <a:cxnLst/>
              <a:rect l="l" t="t" r="r" b="b"/>
              <a:pathLst>
                <a:path w="455" h="389" extrusionOk="0">
                  <a:moveTo>
                    <a:pt x="263" y="0"/>
                  </a:moveTo>
                  <a:cubicBezTo>
                    <a:pt x="262" y="0"/>
                    <a:pt x="262" y="0"/>
                    <a:pt x="261" y="0"/>
                  </a:cubicBezTo>
                  <a:cubicBezTo>
                    <a:pt x="260" y="0"/>
                    <a:pt x="259" y="0"/>
                    <a:pt x="259" y="0"/>
                  </a:cubicBezTo>
                  <a:cubicBezTo>
                    <a:pt x="87" y="0"/>
                    <a:pt x="0" y="208"/>
                    <a:pt x="123" y="330"/>
                  </a:cubicBezTo>
                  <a:cubicBezTo>
                    <a:pt x="162" y="370"/>
                    <a:pt x="211" y="388"/>
                    <a:pt x="259" y="388"/>
                  </a:cubicBezTo>
                  <a:cubicBezTo>
                    <a:pt x="358" y="388"/>
                    <a:pt x="454" y="311"/>
                    <a:pt x="455" y="194"/>
                  </a:cubicBezTo>
                  <a:cubicBezTo>
                    <a:pt x="455" y="87"/>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9"/>
            <p:cNvSpPr/>
            <p:nvPr/>
          </p:nvSpPr>
          <p:spPr>
            <a:xfrm>
              <a:off x="1071350" y="663750"/>
              <a:ext cx="11350" cy="9725"/>
            </a:xfrm>
            <a:custGeom>
              <a:avLst/>
              <a:gdLst/>
              <a:ahLst/>
              <a:cxnLst/>
              <a:rect l="l" t="t" r="r" b="b"/>
              <a:pathLst>
                <a:path w="454" h="389" extrusionOk="0">
                  <a:moveTo>
                    <a:pt x="262" y="0"/>
                  </a:moveTo>
                  <a:cubicBezTo>
                    <a:pt x="261" y="0"/>
                    <a:pt x="260" y="0"/>
                    <a:pt x="259" y="0"/>
                  </a:cubicBezTo>
                  <a:cubicBezTo>
                    <a:pt x="86" y="0"/>
                    <a:pt x="0" y="208"/>
                    <a:pt x="123" y="330"/>
                  </a:cubicBezTo>
                  <a:cubicBezTo>
                    <a:pt x="162" y="370"/>
                    <a:pt x="211" y="388"/>
                    <a:pt x="258" y="388"/>
                  </a:cubicBezTo>
                  <a:cubicBezTo>
                    <a:pt x="358" y="388"/>
                    <a:pt x="453" y="311"/>
                    <a:pt x="453" y="194"/>
                  </a:cubicBezTo>
                  <a:cubicBezTo>
                    <a:pt x="453"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9"/>
            <p:cNvSpPr/>
            <p:nvPr/>
          </p:nvSpPr>
          <p:spPr>
            <a:xfrm>
              <a:off x="1111100"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3" y="330"/>
                  </a:cubicBezTo>
                  <a:cubicBezTo>
                    <a:pt x="162" y="370"/>
                    <a:pt x="211" y="388"/>
                    <a:pt x="259" y="388"/>
                  </a:cubicBezTo>
                  <a:cubicBezTo>
                    <a:pt x="358" y="388"/>
                    <a:pt x="453" y="311"/>
                    <a:pt x="453" y="194"/>
                  </a:cubicBezTo>
                  <a:cubicBezTo>
                    <a:pt x="453"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9"/>
            <p:cNvSpPr/>
            <p:nvPr/>
          </p:nvSpPr>
          <p:spPr>
            <a:xfrm>
              <a:off x="1150850" y="663750"/>
              <a:ext cx="11350" cy="9725"/>
            </a:xfrm>
            <a:custGeom>
              <a:avLst/>
              <a:gdLst/>
              <a:ahLst/>
              <a:cxnLst/>
              <a:rect l="l" t="t" r="r" b="b"/>
              <a:pathLst>
                <a:path w="454" h="389" extrusionOk="0">
                  <a:moveTo>
                    <a:pt x="262" y="0"/>
                  </a:moveTo>
                  <a:cubicBezTo>
                    <a:pt x="261" y="0"/>
                    <a:pt x="260" y="0"/>
                    <a:pt x="259" y="0"/>
                  </a:cubicBezTo>
                  <a:cubicBezTo>
                    <a:pt x="87" y="0"/>
                    <a:pt x="0" y="208"/>
                    <a:pt x="123" y="330"/>
                  </a:cubicBezTo>
                  <a:cubicBezTo>
                    <a:pt x="163" y="370"/>
                    <a:pt x="212" y="388"/>
                    <a:pt x="259" y="388"/>
                  </a:cubicBezTo>
                  <a:cubicBezTo>
                    <a:pt x="359" y="388"/>
                    <a:pt x="454" y="311"/>
                    <a:pt x="454" y="194"/>
                  </a:cubicBezTo>
                  <a:cubicBezTo>
                    <a:pt x="454" y="87"/>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9"/>
            <p:cNvSpPr/>
            <p:nvPr/>
          </p:nvSpPr>
          <p:spPr>
            <a:xfrm>
              <a:off x="475000"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9"/>
            <p:cNvSpPr/>
            <p:nvPr/>
          </p:nvSpPr>
          <p:spPr>
            <a:xfrm>
              <a:off x="514750" y="629625"/>
              <a:ext cx="11350" cy="9700"/>
            </a:xfrm>
            <a:custGeom>
              <a:avLst/>
              <a:gdLst/>
              <a:ahLst/>
              <a:cxnLst/>
              <a:rect l="l" t="t" r="r" b="b"/>
              <a:pathLst>
                <a:path w="454" h="388" extrusionOk="0">
                  <a:moveTo>
                    <a:pt x="260" y="1"/>
                  </a:moveTo>
                  <a:cubicBezTo>
                    <a:pt x="87" y="1"/>
                    <a:pt x="1" y="208"/>
                    <a:pt x="123" y="331"/>
                  </a:cubicBezTo>
                  <a:cubicBezTo>
                    <a:pt x="163" y="370"/>
                    <a:pt x="212" y="388"/>
                    <a:pt x="259" y="388"/>
                  </a:cubicBezTo>
                  <a:cubicBezTo>
                    <a:pt x="359" y="388"/>
                    <a:pt x="454" y="311"/>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9"/>
            <p:cNvSpPr/>
            <p:nvPr/>
          </p:nvSpPr>
          <p:spPr>
            <a:xfrm>
              <a:off x="554500" y="62962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2"/>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9"/>
            <p:cNvSpPr/>
            <p:nvPr/>
          </p:nvSpPr>
          <p:spPr>
            <a:xfrm>
              <a:off x="594250" y="6296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2"/>
                    <a:pt x="456"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9"/>
            <p:cNvSpPr/>
            <p:nvPr/>
          </p:nvSpPr>
          <p:spPr>
            <a:xfrm>
              <a:off x="634025" y="6296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9"/>
            <p:cNvSpPr/>
            <p:nvPr/>
          </p:nvSpPr>
          <p:spPr>
            <a:xfrm>
              <a:off x="673775" y="6296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9"/>
            <p:cNvSpPr/>
            <p:nvPr/>
          </p:nvSpPr>
          <p:spPr>
            <a:xfrm>
              <a:off x="713525" y="6296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9"/>
            <p:cNvSpPr/>
            <p:nvPr/>
          </p:nvSpPr>
          <p:spPr>
            <a:xfrm>
              <a:off x="753300" y="6296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9"/>
            <p:cNvSpPr/>
            <p:nvPr/>
          </p:nvSpPr>
          <p:spPr>
            <a:xfrm>
              <a:off x="793075" y="6296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5"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9"/>
            <p:cNvSpPr/>
            <p:nvPr/>
          </p:nvSpPr>
          <p:spPr>
            <a:xfrm>
              <a:off x="832825" y="6296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9"/>
            <p:cNvSpPr/>
            <p:nvPr/>
          </p:nvSpPr>
          <p:spPr>
            <a:xfrm>
              <a:off x="872575" y="629625"/>
              <a:ext cx="11350" cy="9725"/>
            </a:xfrm>
            <a:custGeom>
              <a:avLst/>
              <a:gdLst/>
              <a:ahLst/>
              <a:cxnLst/>
              <a:rect l="l" t="t" r="r" b="b"/>
              <a:pathLst>
                <a:path w="454" h="389" extrusionOk="0">
                  <a:moveTo>
                    <a:pt x="262" y="1"/>
                  </a:moveTo>
                  <a:cubicBezTo>
                    <a:pt x="261" y="1"/>
                    <a:pt x="260" y="1"/>
                    <a:pt x="260" y="1"/>
                  </a:cubicBezTo>
                  <a:cubicBezTo>
                    <a:pt x="85" y="1"/>
                    <a:pt x="0" y="210"/>
                    <a:pt x="123" y="331"/>
                  </a:cubicBezTo>
                  <a:cubicBezTo>
                    <a:pt x="162" y="371"/>
                    <a:pt x="211" y="389"/>
                    <a:pt x="259" y="389"/>
                  </a:cubicBezTo>
                  <a:cubicBezTo>
                    <a:pt x="358" y="389"/>
                    <a:pt x="454" y="312"/>
                    <a:pt x="454" y="195"/>
                  </a:cubicBezTo>
                  <a:cubicBezTo>
                    <a:pt x="454" y="88"/>
                    <a:pt x="367"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9"/>
            <p:cNvSpPr/>
            <p:nvPr/>
          </p:nvSpPr>
          <p:spPr>
            <a:xfrm>
              <a:off x="912325" y="6296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2"/>
                    <a:pt x="454" y="195"/>
                  </a:cubicBezTo>
                  <a:cubicBezTo>
                    <a:pt x="454" y="87"/>
                    <a:pt x="367" y="1"/>
                    <a:pt x="261" y="1"/>
                  </a:cubicBezTo>
                  <a:cubicBezTo>
                    <a:pt x="261" y="1"/>
                    <a:pt x="260"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9"/>
            <p:cNvSpPr/>
            <p:nvPr/>
          </p:nvSpPr>
          <p:spPr>
            <a:xfrm>
              <a:off x="952075"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9"/>
            <p:cNvSpPr/>
            <p:nvPr/>
          </p:nvSpPr>
          <p:spPr>
            <a:xfrm>
              <a:off x="991825" y="6296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2"/>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9"/>
            <p:cNvSpPr/>
            <p:nvPr/>
          </p:nvSpPr>
          <p:spPr>
            <a:xfrm>
              <a:off x="1031575" y="6296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60" y="389"/>
                    <a:pt x="456" y="312"/>
                    <a:pt x="456" y="195"/>
                  </a:cubicBezTo>
                  <a:cubicBezTo>
                    <a:pt x="456"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9"/>
            <p:cNvSpPr/>
            <p:nvPr/>
          </p:nvSpPr>
          <p:spPr>
            <a:xfrm>
              <a:off x="1071350" y="6296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9"/>
            <p:cNvSpPr/>
            <p:nvPr/>
          </p:nvSpPr>
          <p:spPr>
            <a:xfrm>
              <a:off x="1111100" y="629625"/>
              <a:ext cx="11350" cy="9725"/>
            </a:xfrm>
            <a:custGeom>
              <a:avLst/>
              <a:gdLst/>
              <a:ahLst/>
              <a:cxnLst/>
              <a:rect l="l" t="t" r="r" b="b"/>
              <a:pathLst>
                <a:path w="454" h="389" extrusionOk="0">
                  <a:moveTo>
                    <a:pt x="259" y="1"/>
                  </a:moveTo>
                  <a:cubicBezTo>
                    <a:pt x="87" y="1"/>
                    <a:pt x="0" y="208"/>
                    <a:pt x="123" y="331"/>
                  </a:cubicBezTo>
                  <a:cubicBezTo>
                    <a:pt x="162" y="371"/>
                    <a:pt x="211" y="389"/>
                    <a:pt x="259"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9"/>
            <p:cNvSpPr/>
            <p:nvPr/>
          </p:nvSpPr>
          <p:spPr>
            <a:xfrm>
              <a:off x="514750" y="595525"/>
              <a:ext cx="11350" cy="9700"/>
            </a:xfrm>
            <a:custGeom>
              <a:avLst/>
              <a:gdLst/>
              <a:ahLst/>
              <a:cxnLst/>
              <a:rect l="l" t="t" r="r" b="b"/>
              <a:pathLst>
                <a:path w="454" h="388" extrusionOk="0">
                  <a:moveTo>
                    <a:pt x="263" y="0"/>
                  </a:moveTo>
                  <a:cubicBezTo>
                    <a:pt x="262" y="0"/>
                    <a:pt x="261" y="0"/>
                    <a:pt x="260" y="1"/>
                  </a:cubicBezTo>
                  <a:cubicBezTo>
                    <a:pt x="87" y="1"/>
                    <a:pt x="1" y="208"/>
                    <a:pt x="123" y="331"/>
                  </a:cubicBezTo>
                  <a:cubicBezTo>
                    <a:pt x="163" y="370"/>
                    <a:pt x="211" y="388"/>
                    <a:pt x="258" y="388"/>
                  </a:cubicBezTo>
                  <a:cubicBezTo>
                    <a:pt x="358" y="388"/>
                    <a:pt x="454" y="311"/>
                    <a:pt x="454" y="195"/>
                  </a:cubicBezTo>
                  <a:cubicBezTo>
                    <a:pt x="454" y="88"/>
                    <a:pt x="369"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9"/>
            <p:cNvSpPr/>
            <p:nvPr/>
          </p:nvSpPr>
          <p:spPr>
            <a:xfrm>
              <a:off x="554525" y="595525"/>
              <a:ext cx="11350" cy="9725"/>
            </a:xfrm>
            <a:custGeom>
              <a:avLst/>
              <a:gdLst/>
              <a:ahLst/>
              <a:cxnLst/>
              <a:rect l="l" t="t" r="r" b="b"/>
              <a:pathLst>
                <a:path w="454" h="389" extrusionOk="0">
                  <a:moveTo>
                    <a:pt x="263" y="0"/>
                  </a:moveTo>
                  <a:cubicBezTo>
                    <a:pt x="262" y="0"/>
                    <a:pt x="261" y="0"/>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9"/>
            <p:cNvSpPr/>
            <p:nvPr/>
          </p:nvSpPr>
          <p:spPr>
            <a:xfrm>
              <a:off x="594250" y="5955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1"/>
                    <a:pt x="456" y="195"/>
                  </a:cubicBezTo>
                  <a:cubicBezTo>
                    <a:pt x="456"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9"/>
            <p:cNvSpPr/>
            <p:nvPr/>
          </p:nvSpPr>
          <p:spPr>
            <a:xfrm>
              <a:off x="634025" y="595525"/>
              <a:ext cx="11375" cy="9725"/>
            </a:xfrm>
            <a:custGeom>
              <a:avLst/>
              <a:gdLst/>
              <a:ahLst/>
              <a:cxnLst/>
              <a:rect l="l" t="t" r="r" b="b"/>
              <a:pathLst>
                <a:path w="455" h="389" extrusionOk="0">
                  <a:moveTo>
                    <a:pt x="264" y="0"/>
                  </a:moveTo>
                  <a:cubicBezTo>
                    <a:pt x="263" y="0"/>
                    <a:pt x="262" y="0"/>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9"/>
            <p:cNvSpPr/>
            <p:nvPr/>
          </p:nvSpPr>
          <p:spPr>
            <a:xfrm>
              <a:off x="673775" y="5955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9"/>
            <p:cNvSpPr/>
            <p:nvPr/>
          </p:nvSpPr>
          <p:spPr>
            <a:xfrm>
              <a:off x="713525" y="595525"/>
              <a:ext cx="11400" cy="9725"/>
            </a:xfrm>
            <a:custGeom>
              <a:avLst/>
              <a:gdLst/>
              <a:ahLst/>
              <a:cxnLst/>
              <a:rect l="l" t="t" r="r" b="b"/>
              <a:pathLst>
                <a:path w="456" h="389" extrusionOk="0">
                  <a:moveTo>
                    <a:pt x="264" y="0"/>
                  </a:moveTo>
                  <a:cubicBezTo>
                    <a:pt x="263" y="0"/>
                    <a:pt x="262" y="0"/>
                    <a:pt x="261" y="1"/>
                  </a:cubicBezTo>
                  <a:cubicBezTo>
                    <a:pt x="260" y="1"/>
                    <a:pt x="260" y="1"/>
                    <a:pt x="259" y="1"/>
                  </a:cubicBezTo>
                  <a:cubicBezTo>
                    <a:pt x="88" y="1"/>
                    <a:pt x="1" y="209"/>
                    <a:pt x="123" y="331"/>
                  </a:cubicBezTo>
                  <a:cubicBezTo>
                    <a:pt x="163" y="371"/>
                    <a:pt x="212" y="389"/>
                    <a:pt x="260" y="389"/>
                  </a:cubicBezTo>
                  <a:cubicBezTo>
                    <a:pt x="360" y="389"/>
                    <a:pt x="455" y="311"/>
                    <a:pt x="455" y="195"/>
                  </a:cubicBezTo>
                  <a:cubicBezTo>
                    <a:pt x="455" y="88"/>
                    <a:pt x="36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9"/>
            <p:cNvSpPr/>
            <p:nvPr/>
          </p:nvSpPr>
          <p:spPr>
            <a:xfrm>
              <a:off x="753300" y="595525"/>
              <a:ext cx="11375" cy="9725"/>
            </a:xfrm>
            <a:custGeom>
              <a:avLst/>
              <a:gdLst/>
              <a:ahLst/>
              <a:cxnLst/>
              <a:rect l="l" t="t" r="r" b="b"/>
              <a:pathLst>
                <a:path w="455" h="389" extrusionOk="0">
                  <a:moveTo>
                    <a:pt x="263" y="0"/>
                  </a:moveTo>
                  <a:cubicBezTo>
                    <a:pt x="262" y="0"/>
                    <a:pt x="261" y="0"/>
                    <a:pt x="260" y="1"/>
                  </a:cubicBezTo>
                  <a:cubicBezTo>
                    <a:pt x="87" y="1"/>
                    <a:pt x="1" y="208"/>
                    <a:pt x="122" y="331"/>
                  </a:cubicBezTo>
                  <a:cubicBezTo>
                    <a:pt x="162" y="371"/>
                    <a:pt x="211" y="389"/>
                    <a:pt x="259" y="389"/>
                  </a:cubicBezTo>
                  <a:cubicBezTo>
                    <a:pt x="359" y="389"/>
                    <a:pt x="454" y="311"/>
                    <a:pt x="454" y="195"/>
                  </a:cubicBezTo>
                  <a:cubicBezTo>
                    <a:pt x="454" y="88"/>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9"/>
            <p:cNvSpPr/>
            <p:nvPr/>
          </p:nvSpPr>
          <p:spPr>
            <a:xfrm>
              <a:off x="793075" y="595525"/>
              <a:ext cx="11350" cy="9725"/>
            </a:xfrm>
            <a:custGeom>
              <a:avLst/>
              <a:gdLst/>
              <a:ahLst/>
              <a:cxnLst/>
              <a:rect l="l" t="t" r="r" b="b"/>
              <a:pathLst>
                <a:path w="454" h="389" extrusionOk="0">
                  <a:moveTo>
                    <a:pt x="262" y="0"/>
                  </a:moveTo>
                  <a:cubicBezTo>
                    <a:pt x="261" y="0"/>
                    <a:pt x="260" y="0"/>
                    <a:pt x="259" y="1"/>
                  </a:cubicBezTo>
                  <a:cubicBezTo>
                    <a:pt x="259" y="1"/>
                    <a:pt x="258" y="1"/>
                    <a:pt x="257" y="1"/>
                  </a:cubicBezTo>
                  <a:cubicBezTo>
                    <a:pt x="86" y="1"/>
                    <a:pt x="1" y="209"/>
                    <a:pt x="121" y="331"/>
                  </a:cubicBezTo>
                  <a:cubicBezTo>
                    <a:pt x="161" y="371"/>
                    <a:pt x="210" y="389"/>
                    <a:pt x="258" y="389"/>
                  </a:cubicBezTo>
                  <a:cubicBezTo>
                    <a:pt x="358" y="389"/>
                    <a:pt x="453" y="311"/>
                    <a:pt x="453" y="195"/>
                  </a:cubicBezTo>
                  <a:cubicBezTo>
                    <a:pt x="453" y="88"/>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9"/>
            <p:cNvSpPr/>
            <p:nvPr/>
          </p:nvSpPr>
          <p:spPr>
            <a:xfrm>
              <a:off x="832825" y="595525"/>
              <a:ext cx="11350" cy="9725"/>
            </a:xfrm>
            <a:custGeom>
              <a:avLst/>
              <a:gdLst/>
              <a:ahLst/>
              <a:cxnLst/>
              <a:rect l="l" t="t" r="r" b="b"/>
              <a:pathLst>
                <a:path w="454" h="389" extrusionOk="0">
                  <a:moveTo>
                    <a:pt x="262" y="0"/>
                  </a:moveTo>
                  <a:cubicBezTo>
                    <a:pt x="261" y="0"/>
                    <a:pt x="260" y="0"/>
                    <a:pt x="259" y="1"/>
                  </a:cubicBezTo>
                  <a:cubicBezTo>
                    <a:pt x="87" y="1"/>
                    <a:pt x="0" y="208"/>
                    <a:pt x="122" y="331"/>
                  </a:cubicBezTo>
                  <a:cubicBezTo>
                    <a:pt x="161" y="371"/>
                    <a:pt x="210" y="389"/>
                    <a:pt x="258" y="389"/>
                  </a:cubicBezTo>
                  <a:cubicBezTo>
                    <a:pt x="358" y="389"/>
                    <a:pt x="453" y="311"/>
                    <a:pt x="453" y="195"/>
                  </a:cubicBezTo>
                  <a:cubicBezTo>
                    <a:pt x="453" y="88"/>
                    <a:pt x="369"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9"/>
            <p:cNvSpPr/>
            <p:nvPr/>
          </p:nvSpPr>
          <p:spPr>
            <a:xfrm>
              <a:off x="872575" y="595525"/>
              <a:ext cx="11350" cy="9725"/>
            </a:xfrm>
            <a:custGeom>
              <a:avLst/>
              <a:gdLst/>
              <a:ahLst/>
              <a:cxnLst/>
              <a:rect l="l" t="t" r="r" b="b"/>
              <a:pathLst>
                <a:path w="454" h="389" extrusionOk="0">
                  <a:moveTo>
                    <a:pt x="262" y="0"/>
                  </a:moveTo>
                  <a:cubicBezTo>
                    <a:pt x="261" y="0"/>
                    <a:pt x="260" y="0"/>
                    <a:pt x="260" y="1"/>
                  </a:cubicBezTo>
                  <a:cubicBezTo>
                    <a:pt x="85" y="1"/>
                    <a:pt x="0" y="210"/>
                    <a:pt x="123" y="331"/>
                  </a:cubicBezTo>
                  <a:cubicBezTo>
                    <a:pt x="162" y="371"/>
                    <a:pt x="211" y="389"/>
                    <a:pt x="259" y="389"/>
                  </a:cubicBezTo>
                  <a:cubicBezTo>
                    <a:pt x="358" y="389"/>
                    <a:pt x="454" y="311"/>
                    <a:pt x="454" y="195"/>
                  </a:cubicBezTo>
                  <a:cubicBezTo>
                    <a:pt x="454" y="88"/>
                    <a:pt x="367"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9"/>
            <p:cNvSpPr/>
            <p:nvPr/>
          </p:nvSpPr>
          <p:spPr>
            <a:xfrm>
              <a:off x="912325" y="5955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1"/>
                    <a:pt x="454" y="195"/>
                  </a:cubicBezTo>
                  <a:cubicBezTo>
                    <a:pt x="454" y="87"/>
                    <a:pt x="367" y="1"/>
                    <a:pt x="261" y="1"/>
                  </a:cubicBezTo>
                  <a:cubicBezTo>
                    <a:pt x="261" y="1"/>
                    <a:pt x="260"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9"/>
            <p:cNvSpPr/>
            <p:nvPr/>
          </p:nvSpPr>
          <p:spPr>
            <a:xfrm>
              <a:off x="952100" y="595525"/>
              <a:ext cx="11325" cy="9725"/>
            </a:xfrm>
            <a:custGeom>
              <a:avLst/>
              <a:gdLst/>
              <a:ahLst/>
              <a:cxnLst/>
              <a:rect l="l" t="t" r="r" b="b"/>
              <a:pathLst>
                <a:path w="453" h="389" extrusionOk="0">
                  <a:moveTo>
                    <a:pt x="262" y="0"/>
                  </a:moveTo>
                  <a:cubicBezTo>
                    <a:pt x="261" y="0"/>
                    <a:pt x="260" y="0"/>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9"/>
            <p:cNvSpPr/>
            <p:nvPr/>
          </p:nvSpPr>
          <p:spPr>
            <a:xfrm>
              <a:off x="991825" y="5955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1"/>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9"/>
            <p:cNvSpPr/>
            <p:nvPr/>
          </p:nvSpPr>
          <p:spPr>
            <a:xfrm>
              <a:off x="1031600" y="595525"/>
              <a:ext cx="11375" cy="9725"/>
            </a:xfrm>
            <a:custGeom>
              <a:avLst/>
              <a:gdLst/>
              <a:ahLst/>
              <a:cxnLst/>
              <a:rect l="l" t="t" r="r" b="b"/>
              <a:pathLst>
                <a:path w="455" h="389" extrusionOk="0">
                  <a:moveTo>
                    <a:pt x="263" y="0"/>
                  </a:moveTo>
                  <a:cubicBezTo>
                    <a:pt x="262" y="0"/>
                    <a:pt x="262" y="0"/>
                    <a:pt x="261" y="1"/>
                  </a:cubicBezTo>
                  <a:cubicBezTo>
                    <a:pt x="260" y="1"/>
                    <a:pt x="259" y="1"/>
                    <a:pt x="259" y="1"/>
                  </a:cubicBezTo>
                  <a:cubicBezTo>
                    <a:pt x="87" y="1"/>
                    <a:pt x="0" y="209"/>
                    <a:pt x="123" y="331"/>
                  </a:cubicBezTo>
                  <a:cubicBezTo>
                    <a:pt x="162" y="371"/>
                    <a:pt x="211" y="389"/>
                    <a:pt x="259" y="389"/>
                  </a:cubicBezTo>
                  <a:cubicBezTo>
                    <a:pt x="358" y="389"/>
                    <a:pt x="454" y="311"/>
                    <a:pt x="455" y="195"/>
                  </a:cubicBezTo>
                  <a:cubicBezTo>
                    <a:pt x="455" y="88"/>
                    <a:pt x="368"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9"/>
            <p:cNvSpPr/>
            <p:nvPr/>
          </p:nvSpPr>
          <p:spPr>
            <a:xfrm>
              <a:off x="1071350" y="595525"/>
              <a:ext cx="11350" cy="9725"/>
            </a:xfrm>
            <a:custGeom>
              <a:avLst/>
              <a:gdLst/>
              <a:ahLst/>
              <a:cxnLst/>
              <a:rect l="l" t="t" r="r" b="b"/>
              <a:pathLst>
                <a:path w="454" h="389" extrusionOk="0">
                  <a:moveTo>
                    <a:pt x="262" y="0"/>
                  </a:moveTo>
                  <a:cubicBezTo>
                    <a:pt x="261" y="0"/>
                    <a:pt x="260" y="0"/>
                    <a:pt x="259" y="1"/>
                  </a:cubicBezTo>
                  <a:cubicBezTo>
                    <a:pt x="86" y="1"/>
                    <a:pt x="0" y="208"/>
                    <a:pt x="123" y="331"/>
                  </a:cubicBezTo>
                  <a:cubicBezTo>
                    <a:pt x="162" y="371"/>
                    <a:pt x="211" y="389"/>
                    <a:pt x="258" y="389"/>
                  </a:cubicBezTo>
                  <a:cubicBezTo>
                    <a:pt x="358" y="389"/>
                    <a:pt x="453" y="311"/>
                    <a:pt x="453" y="195"/>
                  </a:cubicBezTo>
                  <a:cubicBezTo>
                    <a:pt x="453" y="88"/>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9"/>
            <p:cNvSpPr/>
            <p:nvPr/>
          </p:nvSpPr>
          <p:spPr>
            <a:xfrm>
              <a:off x="594250" y="5614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9"/>
            <p:cNvSpPr/>
            <p:nvPr/>
          </p:nvSpPr>
          <p:spPr>
            <a:xfrm>
              <a:off x="634025" y="56142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9"/>
            <p:cNvSpPr/>
            <p:nvPr/>
          </p:nvSpPr>
          <p:spPr>
            <a:xfrm>
              <a:off x="673775" y="5614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9"/>
            <p:cNvSpPr/>
            <p:nvPr/>
          </p:nvSpPr>
          <p:spPr>
            <a:xfrm>
              <a:off x="713525" y="561425"/>
              <a:ext cx="11400" cy="9725"/>
            </a:xfrm>
            <a:custGeom>
              <a:avLst/>
              <a:gdLst/>
              <a:ahLst/>
              <a:cxnLst/>
              <a:rect l="l" t="t" r="r" b="b"/>
              <a:pathLst>
                <a:path w="456" h="389" extrusionOk="0">
                  <a:moveTo>
                    <a:pt x="261" y="0"/>
                  </a:moveTo>
                  <a:cubicBezTo>
                    <a:pt x="88" y="0"/>
                    <a:pt x="0" y="208"/>
                    <a:pt x="123" y="331"/>
                  </a:cubicBezTo>
                  <a:cubicBezTo>
                    <a:pt x="163" y="371"/>
                    <a:pt x="212" y="388"/>
                    <a:pt x="260" y="388"/>
                  </a:cubicBezTo>
                  <a:cubicBezTo>
                    <a:pt x="360"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9"/>
            <p:cNvSpPr/>
            <p:nvPr/>
          </p:nvSpPr>
          <p:spPr>
            <a:xfrm>
              <a:off x="753300" y="5614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9"/>
            <p:cNvSpPr/>
            <p:nvPr/>
          </p:nvSpPr>
          <p:spPr>
            <a:xfrm>
              <a:off x="793075" y="561425"/>
              <a:ext cx="11350" cy="9725"/>
            </a:xfrm>
            <a:custGeom>
              <a:avLst/>
              <a:gdLst/>
              <a:ahLst/>
              <a:cxnLst/>
              <a:rect l="l" t="t" r="r" b="b"/>
              <a:pathLst>
                <a:path w="454" h="389" extrusionOk="0">
                  <a:moveTo>
                    <a:pt x="259" y="0"/>
                  </a:moveTo>
                  <a:cubicBezTo>
                    <a:pt x="87" y="0"/>
                    <a:pt x="0" y="208"/>
                    <a:pt x="121" y="331"/>
                  </a:cubicBezTo>
                  <a:cubicBezTo>
                    <a:pt x="161" y="371"/>
                    <a:pt x="210" y="388"/>
                    <a:pt x="258" y="388"/>
                  </a:cubicBezTo>
                  <a:cubicBezTo>
                    <a:pt x="358" y="388"/>
                    <a:pt x="453" y="311"/>
                    <a:pt x="453" y="194"/>
                  </a:cubicBezTo>
                  <a:cubicBezTo>
                    <a:pt x="453" y="87"/>
                    <a:pt x="365"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9"/>
            <p:cNvSpPr/>
            <p:nvPr/>
          </p:nvSpPr>
          <p:spPr>
            <a:xfrm>
              <a:off x="832825" y="5614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9"/>
            <p:cNvSpPr/>
            <p:nvPr/>
          </p:nvSpPr>
          <p:spPr>
            <a:xfrm>
              <a:off x="872575" y="561425"/>
              <a:ext cx="11350" cy="9725"/>
            </a:xfrm>
            <a:custGeom>
              <a:avLst/>
              <a:gdLst/>
              <a:ahLst/>
              <a:cxnLst/>
              <a:rect l="l" t="t" r="r" b="b"/>
              <a:pathLst>
                <a:path w="454" h="389" extrusionOk="0">
                  <a:moveTo>
                    <a:pt x="260" y="0"/>
                  </a:moveTo>
                  <a:cubicBezTo>
                    <a:pt x="85" y="0"/>
                    <a:pt x="0" y="209"/>
                    <a:pt x="123" y="332"/>
                  </a:cubicBezTo>
                  <a:cubicBezTo>
                    <a:pt x="163" y="371"/>
                    <a:pt x="211" y="389"/>
                    <a:pt x="259" y="389"/>
                  </a:cubicBezTo>
                  <a:cubicBezTo>
                    <a:pt x="358" y="389"/>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9"/>
            <p:cNvSpPr/>
            <p:nvPr/>
          </p:nvSpPr>
          <p:spPr>
            <a:xfrm>
              <a:off x="912325" y="561425"/>
              <a:ext cx="11350" cy="9725"/>
            </a:xfrm>
            <a:custGeom>
              <a:avLst/>
              <a:gdLst/>
              <a:ahLst/>
              <a:cxnLst/>
              <a:rect l="l" t="t" r="r" b="b"/>
              <a:pathLst>
                <a:path w="454" h="389" extrusionOk="0">
                  <a:moveTo>
                    <a:pt x="259" y="0"/>
                  </a:moveTo>
                  <a:cubicBezTo>
                    <a:pt x="86" y="0"/>
                    <a:pt x="1" y="210"/>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9"/>
            <p:cNvSpPr/>
            <p:nvPr/>
          </p:nvSpPr>
          <p:spPr>
            <a:xfrm>
              <a:off x="952075" y="561425"/>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9"/>
            <p:cNvSpPr/>
            <p:nvPr/>
          </p:nvSpPr>
          <p:spPr>
            <a:xfrm>
              <a:off x="991825" y="5614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9"/>
            <p:cNvSpPr/>
            <p:nvPr/>
          </p:nvSpPr>
          <p:spPr>
            <a:xfrm>
              <a:off x="673775" y="5273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3"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9"/>
            <p:cNvSpPr/>
            <p:nvPr/>
          </p:nvSpPr>
          <p:spPr>
            <a:xfrm>
              <a:off x="713525" y="527300"/>
              <a:ext cx="11400" cy="9750"/>
            </a:xfrm>
            <a:custGeom>
              <a:avLst/>
              <a:gdLst/>
              <a:ahLst/>
              <a:cxnLst/>
              <a:rect l="l" t="t" r="r" b="b"/>
              <a:pathLst>
                <a:path w="456" h="390" extrusionOk="0">
                  <a:moveTo>
                    <a:pt x="261" y="1"/>
                  </a:moveTo>
                  <a:cubicBezTo>
                    <a:pt x="88" y="1"/>
                    <a:pt x="0" y="209"/>
                    <a:pt x="123" y="331"/>
                  </a:cubicBezTo>
                  <a:cubicBezTo>
                    <a:pt x="163" y="371"/>
                    <a:pt x="212" y="389"/>
                    <a:pt x="260" y="389"/>
                  </a:cubicBezTo>
                  <a:cubicBezTo>
                    <a:pt x="360"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9"/>
            <p:cNvSpPr/>
            <p:nvPr/>
          </p:nvSpPr>
          <p:spPr>
            <a:xfrm>
              <a:off x="753300" y="5273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9"/>
            <p:cNvSpPr/>
            <p:nvPr/>
          </p:nvSpPr>
          <p:spPr>
            <a:xfrm>
              <a:off x="793075" y="527300"/>
              <a:ext cx="11350" cy="9750"/>
            </a:xfrm>
            <a:custGeom>
              <a:avLst/>
              <a:gdLst/>
              <a:ahLst/>
              <a:cxnLst/>
              <a:rect l="l" t="t" r="r" b="b"/>
              <a:pathLst>
                <a:path w="454" h="390" extrusionOk="0">
                  <a:moveTo>
                    <a:pt x="259" y="1"/>
                  </a:moveTo>
                  <a:cubicBezTo>
                    <a:pt x="87" y="1"/>
                    <a:pt x="0" y="209"/>
                    <a:pt x="121" y="331"/>
                  </a:cubicBezTo>
                  <a:cubicBezTo>
                    <a:pt x="161" y="371"/>
                    <a:pt x="210" y="389"/>
                    <a:pt x="258" y="389"/>
                  </a:cubicBezTo>
                  <a:cubicBezTo>
                    <a:pt x="358" y="389"/>
                    <a:pt x="453" y="312"/>
                    <a:pt x="453" y="195"/>
                  </a:cubicBezTo>
                  <a:cubicBezTo>
                    <a:pt x="453" y="87"/>
                    <a:pt x="365"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9"/>
            <p:cNvSpPr/>
            <p:nvPr/>
          </p:nvSpPr>
          <p:spPr>
            <a:xfrm>
              <a:off x="832825" y="5273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9"/>
            <p:cNvSpPr/>
            <p:nvPr/>
          </p:nvSpPr>
          <p:spPr>
            <a:xfrm>
              <a:off x="872575" y="527300"/>
              <a:ext cx="11350" cy="9750"/>
            </a:xfrm>
            <a:custGeom>
              <a:avLst/>
              <a:gdLst/>
              <a:ahLst/>
              <a:cxnLst/>
              <a:rect l="l" t="t" r="r" b="b"/>
              <a:pathLst>
                <a:path w="454" h="390" extrusionOk="0">
                  <a:moveTo>
                    <a:pt x="260" y="1"/>
                  </a:moveTo>
                  <a:cubicBezTo>
                    <a:pt x="85" y="1"/>
                    <a:pt x="0" y="210"/>
                    <a:pt x="123" y="333"/>
                  </a:cubicBezTo>
                  <a:cubicBezTo>
                    <a:pt x="163" y="372"/>
                    <a:pt x="211" y="390"/>
                    <a:pt x="259" y="390"/>
                  </a:cubicBezTo>
                  <a:cubicBezTo>
                    <a:pt x="358" y="390"/>
                    <a:pt x="454" y="312"/>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9"/>
            <p:cNvSpPr/>
            <p:nvPr/>
          </p:nvSpPr>
          <p:spPr>
            <a:xfrm>
              <a:off x="912325" y="527300"/>
              <a:ext cx="11350" cy="9750"/>
            </a:xfrm>
            <a:custGeom>
              <a:avLst/>
              <a:gdLst/>
              <a:ahLst/>
              <a:cxnLst/>
              <a:rect l="l" t="t" r="r" b="b"/>
              <a:pathLst>
                <a:path w="454" h="390" extrusionOk="0">
                  <a:moveTo>
                    <a:pt x="261" y="1"/>
                  </a:moveTo>
                  <a:cubicBezTo>
                    <a:pt x="87" y="1"/>
                    <a:pt x="1" y="210"/>
                    <a:pt x="122" y="333"/>
                  </a:cubicBezTo>
                  <a:cubicBezTo>
                    <a:pt x="161" y="372"/>
                    <a:pt x="210" y="390"/>
                    <a:pt x="258" y="390"/>
                  </a:cubicBezTo>
                  <a:cubicBezTo>
                    <a:pt x="358" y="390"/>
                    <a:pt x="454" y="312"/>
                    <a:pt x="454" y="195"/>
                  </a:cubicBezTo>
                  <a:cubicBezTo>
                    <a:pt x="454"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9"/>
            <p:cNvSpPr/>
            <p:nvPr/>
          </p:nvSpPr>
          <p:spPr>
            <a:xfrm>
              <a:off x="594250" y="1584550"/>
              <a:ext cx="11400" cy="9725"/>
            </a:xfrm>
            <a:custGeom>
              <a:avLst/>
              <a:gdLst/>
              <a:ahLst/>
              <a:cxnLst/>
              <a:rect l="l" t="t" r="r" b="b"/>
              <a:pathLst>
                <a:path w="456" h="389" extrusionOk="0">
                  <a:moveTo>
                    <a:pt x="262" y="0"/>
                  </a:moveTo>
                  <a:cubicBezTo>
                    <a:pt x="87" y="0"/>
                    <a:pt x="1" y="209"/>
                    <a:pt x="124" y="330"/>
                  </a:cubicBezTo>
                  <a:cubicBezTo>
                    <a:pt x="164" y="370"/>
                    <a:pt x="212" y="388"/>
                    <a:pt x="260" y="388"/>
                  </a:cubicBezTo>
                  <a:cubicBezTo>
                    <a:pt x="360" y="388"/>
                    <a:pt x="456" y="311"/>
                    <a:pt x="456" y="194"/>
                  </a:cubicBezTo>
                  <a:cubicBezTo>
                    <a:pt x="454" y="86"/>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9"/>
            <p:cNvSpPr/>
            <p:nvPr/>
          </p:nvSpPr>
          <p:spPr>
            <a:xfrm>
              <a:off x="634025" y="15845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3" y="86"/>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9"/>
            <p:cNvSpPr/>
            <p:nvPr/>
          </p:nvSpPr>
          <p:spPr>
            <a:xfrm>
              <a:off x="673775" y="1584550"/>
              <a:ext cx="11375" cy="9725"/>
            </a:xfrm>
            <a:custGeom>
              <a:avLst/>
              <a:gdLst/>
              <a:ahLst/>
              <a:cxnLst/>
              <a:rect l="l" t="t" r="r" b="b"/>
              <a:pathLst>
                <a:path w="455" h="389" extrusionOk="0">
                  <a:moveTo>
                    <a:pt x="261" y="0"/>
                  </a:moveTo>
                  <a:cubicBezTo>
                    <a:pt x="88" y="0"/>
                    <a:pt x="0" y="209"/>
                    <a:pt x="123" y="330"/>
                  </a:cubicBezTo>
                  <a:cubicBezTo>
                    <a:pt x="163" y="370"/>
                    <a:pt x="212" y="388"/>
                    <a:pt x="260" y="388"/>
                  </a:cubicBezTo>
                  <a:cubicBezTo>
                    <a:pt x="359" y="388"/>
                    <a:pt x="455" y="311"/>
                    <a:pt x="455" y="194"/>
                  </a:cubicBezTo>
                  <a:cubicBezTo>
                    <a:pt x="453" y="86"/>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9"/>
            <p:cNvSpPr/>
            <p:nvPr/>
          </p:nvSpPr>
          <p:spPr>
            <a:xfrm>
              <a:off x="713525" y="1584550"/>
              <a:ext cx="11400" cy="9725"/>
            </a:xfrm>
            <a:custGeom>
              <a:avLst/>
              <a:gdLst/>
              <a:ahLst/>
              <a:cxnLst/>
              <a:rect l="l" t="t" r="r" b="b"/>
              <a:pathLst>
                <a:path w="456" h="389" extrusionOk="0">
                  <a:moveTo>
                    <a:pt x="261" y="0"/>
                  </a:moveTo>
                  <a:cubicBezTo>
                    <a:pt x="88" y="0"/>
                    <a:pt x="0" y="208"/>
                    <a:pt x="123" y="330"/>
                  </a:cubicBezTo>
                  <a:cubicBezTo>
                    <a:pt x="163" y="370"/>
                    <a:pt x="212" y="388"/>
                    <a:pt x="260" y="388"/>
                  </a:cubicBezTo>
                  <a:cubicBezTo>
                    <a:pt x="360" y="388"/>
                    <a:pt x="455" y="311"/>
                    <a:pt x="455" y="194"/>
                  </a:cubicBezTo>
                  <a:cubicBezTo>
                    <a:pt x="455" y="86"/>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9"/>
            <p:cNvSpPr/>
            <p:nvPr/>
          </p:nvSpPr>
          <p:spPr>
            <a:xfrm>
              <a:off x="753300" y="1584550"/>
              <a:ext cx="11375" cy="9725"/>
            </a:xfrm>
            <a:custGeom>
              <a:avLst/>
              <a:gdLst/>
              <a:ahLst/>
              <a:cxnLst/>
              <a:rect l="l" t="t" r="r" b="b"/>
              <a:pathLst>
                <a:path w="455" h="389" extrusionOk="0">
                  <a:moveTo>
                    <a:pt x="260" y="0"/>
                  </a:moveTo>
                  <a:cubicBezTo>
                    <a:pt x="87" y="0"/>
                    <a:pt x="1" y="209"/>
                    <a:pt x="122" y="330"/>
                  </a:cubicBezTo>
                  <a:cubicBezTo>
                    <a:pt x="162" y="370"/>
                    <a:pt x="211" y="388"/>
                    <a:pt x="259" y="388"/>
                  </a:cubicBezTo>
                  <a:cubicBezTo>
                    <a:pt x="359" y="388"/>
                    <a:pt x="454" y="311"/>
                    <a:pt x="454" y="194"/>
                  </a:cubicBezTo>
                  <a:cubicBezTo>
                    <a:pt x="454" y="86"/>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9"/>
            <p:cNvSpPr/>
            <p:nvPr/>
          </p:nvSpPr>
          <p:spPr>
            <a:xfrm>
              <a:off x="793075" y="1584550"/>
              <a:ext cx="11350" cy="9725"/>
            </a:xfrm>
            <a:custGeom>
              <a:avLst/>
              <a:gdLst/>
              <a:ahLst/>
              <a:cxnLst/>
              <a:rect l="l" t="t" r="r" b="b"/>
              <a:pathLst>
                <a:path w="454" h="389" extrusionOk="0">
                  <a:moveTo>
                    <a:pt x="259" y="0"/>
                  </a:moveTo>
                  <a:cubicBezTo>
                    <a:pt x="87" y="0"/>
                    <a:pt x="0" y="208"/>
                    <a:pt x="121" y="330"/>
                  </a:cubicBezTo>
                  <a:cubicBezTo>
                    <a:pt x="161" y="370"/>
                    <a:pt x="210" y="388"/>
                    <a:pt x="258" y="388"/>
                  </a:cubicBezTo>
                  <a:cubicBezTo>
                    <a:pt x="358" y="388"/>
                    <a:pt x="453" y="311"/>
                    <a:pt x="453" y="194"/>
                  </a:cubicBezTo>
                  <a:cubicBezTo>
                    <a:pt x="453" y="86"/>
                    <a:pt x="365"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9"/>
            <p:cNvSpPr/>
            <p:nvPr/>
          </p:nvSpPr>
          <p:spPr>
            <a:xfrm>
              <a:off x="832825" y="1584550"/>
              <a:ext cx="11350" cy="9725"/>
            </a:xfrm>
            <a:custGeom>
              <a:avLst/>
              <a:gdLst/>
              <a:ahLst/>
              <a:cxnLst/>
              <a:rect l="l" t="t" r="r" b="b"/>
              <a:pathLst>
                <a:path w="454" h="389" extrusionOk="0">
                  <a:moveTo>
                    <a:pt x="259" y="0"/>
                  </a:moveTo>
                  <a:cubicBezTo>
                    <a:pt x="87" y="0"/>
                    <a:pt x="0" y="209"/>
                    <a:pt x="122" y="330"/>
                  </a:cubicBezTo>
                  <a:cubicBezTo>
                    <a:pt x="161" y="370"/>
                    <a:pt x="210" y="388"/>
                    <a:pt x="258" y="388"/>
                  </a:cubicBezTo>
                  <a:cubicBezTo>
                    <a:pt x="358" y="388"/>
                    <a:pt x="453" y="311"/>
                    <a:pt x="453" y="194"/>
                  </a:cubicBezTo>
                  <a:cubicBezTo>
                    <a:pt x="453" y="86"/>
                    <a:pt x="36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9"/>
            <p:cNvSpPr/>
            <p:nvPr/>
          </p:nvSpPr>
          <p:spPr>
            <a:xfrm>
              <a:off x="872575" y="1584550"/>
              <a:ext cx="11350" cy="9725"/>
            </a:xfrm>
            <a:custGeom>
              <a:avLst/>
              <a:gdLst/>
              <a:ahLst/>
              <a:cxnLst/>
              <a:rect l="l" t="t" r="r" b="b"/>
              <a:pathLst>
                <a:path w="454" h="389" extrusionOk="0">
                  <a:moveTo>
                    <a:pt x="260" y="0"/>
                  </a:moveTo>
                  <a:cubicBezTo>
                    <a:pt x="87" y="0"/>
                    <a:pt x="0" y="208"/>
                    <a:pt x="122" y="330"/>
                  </a:cubicBezTo>
                  <a:cubicBezTo>
                    <a:pt x="161" y="370"/>
                    <a:pt x="210" y="388"/>
                    <a:pt x="258" y="388"/>
                  </a:cubicBezTo>
                  <a:cubicBezTo>
                    <a:pt x="358" y="388"/>
                    <a:pt x="454" y="311"/>
                    <a:pt x="454" y="194"/>
                  </a:cubicBezTo>
                  <a:cubicBezTo>
                    <a:pt x="454" y="86"/>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9"/>
            <p:cNvSpPr/>
            <p:nvPr/>
          </p:nvSpPr>
          <p:spPr>
            <a:xfrm>
              <a:off x="912325" y="1584550"/>
              <a:ext cx="11350" cy="9725"/>
            </a:xfrm>
            <a:custGeom>
              <a:avLst/>
              <a:gdLst/>
              <a:ahLst/>
              <a:cxnLst/>
              <a:rect l="l" t="t" r="r" b="b"/>
              <a:pathLst>
                <a:path w="454" h="389" extrusionOk="0">
                  <a:moveTo>
                    <a:pt x="260" y="0"/>
                  </a:moveTo>
                  <a:cubicBezTo>
                    <a:pt x="87" y="0"/>
                    <a:pt x="1" y="209"/>
                    <a:pt x="123" y="330"/>
                  </a:cubicBezTo>
                  <a:cubicBezTo>
                    <a:pt x="163" y="370"/>
                    <a:pt x="211" y="388"/>
                    <a:pt x="259" y="388"/>
                  </a:cubicBezTo>
                  <a:cubicBezTo>
                    <a:pt x="358" y="388"/>
                    <a:pt x="454" y="311"/>
                    <a:pt x="454" y="194"/>
                  </a:cubicBezTo>
                  <a:cubicBezTo>
                    <a:pt x="454" y="86"/>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9"/>
            <p:cNvSpPr/>
            <p:nvPr/>
          </p:nvSpPr>
          <p:spPr>
            <a:xfrm>
              <a:off x="952075" y="1584550"/>
              <a:ext cx="11350" cy="9725"/>
            </a:xfrm>
            <a:custGeom>
              <a:avLst/>
              <a:gdLst/>
              <a:ahLst/>
              <a:cxnLst/>
              <a:rect l="l" t="t" r="r" b="b"/>
              <a:pathLst>
                <a:path w="454" h="389" extrusionOk="0">
                  <a:moveTo>
                    <a:pt x="260" y="0"/>
                  </a:moveTo>
                  <a:cubicBezTo>
                    <a:pt x="87" y="0"/>
                    <a:pt x="1" y="208"/>
                    <a:pt x="122" y="330"/>
                  </a:cubicBezTo>
                  <a:cubicBezTo>
                    <a:pt x="162" y="370"/>
                    <a:pt x="211" y="388"/>
                    <a:pt x="259" y="388"/>
                  </a:cubicBezTo>
                  <a:cubicBezTo>
                    <a:pt x="358" y="388"/>
                    <a:pt x="454" y="311"/>
                    <a:pt x="454" y="194"/>
                  </a:cubicBezTo>
                  <a:cubicBezTo>
                    <a:pt x="454" y="86"/>
                    <a:pt x="367"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9"/>
            <p:cNvSpPr/>
            <p:nvPr/>
          </p:nvSpPr>
          <p:spPr>
            <a:xfrm>
              <a:off x="991825" y="1584550"/>
              <a:ext cx="11350" cy="9725"/>
            </a:xfrm>
            <a:custGeom>
              <a:avLst/>
              <a:gdLst/>
              <a:ahLst/>
              <a:cxnLst/>
              <a:rect l="l" t="t" r="r" b="b"/>
              <a:pathLst>
                <a:path w="454" h="389" extrusionOk="0">
                  <a:moveTo>
                    <a:pt x="260" y="0"/>
                  </a:moveTo>
                  <a:cubicBezTo>
                    <a:pt x="87" y="0"/>
                    <a:pt x="1" y="209"/>
                    <a:pt x="124" y="330"/>
                  </a:cubicBezTo>
                  <a:cubicBezTo>
                    <a:pt x="163" y="370"/>
                    <a:pt x="211" y="388"/>
                    <a:pt x="259" y="388"/>
                  </a:cubicBezTo>
                  <a:cubicBezTo>
                    <a:pt x="359" y="388"/>
                    <a:pt x="454" y="311"/>
                    <a:pt x="454" y="194"/>
                  </a:cubicBezTo>
                  <a:cubicBezTo>
                    <a:pt x="454" y="86"/>
                    <a:pt x="368"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9"/>
            <p:cNvSpPr/>
            <p:nvPr/>
          </p:nvSpPr>
          <p:spPr>
            <a:xfrm>
              <a:off x="514750" y="1550425"/>
              <a:ext cx="11350" cy="9725"/>
            </a:xfrm>
            <a:custGeom>
              <a:avLst/>
              <a:gdLst/>
              <a:ahLst/>
              <a:cxnLst/>
              <a:rect l="l" t="t" r="r" b="b"/>
              <a:pathLst>
                <a:path w="454" h="389" extrusionOk="0">
                  <a:moveTo>
                    <a:pt x="260" y="1"/>
                  </a:moveTo>
                  <a:cubicBezTo>
                    <a:pt x="87" y="1"/>
                    <a:pt x="1" y="208"/>
                    <a:pt x="123" y="331"/>
                  </a:cubicBezTo>
                  <a:cubicBezTo>
                    <a:pt x="163" y="371"/>
                    <a:pt x="211" y="388"/>
                    <a:pt x="259" y="388"/>
                  </a:cubicBezTo>
                  <a:cubicBezTo>
                    <a:pt x="358" y="388"/>
                    <a:pt x="454" y="312"/>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9"/>
            <p:cNvSpPr/>
            <p:nvPr/>
          </p:nvSpPr>
          <p:spPr>
            <a:xfrm>
              <a:off x="554500" y="1550425"/>
              <a:ext cx="11375" cy="9725"/>
            </a:xfrm>
            <a:custGeom>
              <a:avLst/>
              <a:gdLst/>
              <a:ahLst/>
              <a:cxnLst/>
              <a:rect l="l" t="t" r="r" b="b"/>
              <a:pathLst>
                <a:path w="455" h="389" extrusionOk="0">
                  <a:moveTo>
                    <a:pt x="262" y="1"/>
                  </a:moveTo>
                  <a:cubicBezTo>
                    <a:pt x="87" y="1"/>
                    <a:pt x="1" y="208"/>
                    <a:pt x="124" y="331"/>
                  </a:cubicBezTo>
                  <a:cubicBezTo>
                    <a:pt x="163" y="371"/>
                    <a:pt x="212" y="389"/>
                    <a:pt x="259" y="389"/>
                  </a:cubicBezTo>
                  <a:cubicBezTo>
                    <a:pt x="359" y="389"/>
                    <a:pt x="454" y="312"/>
                    <a:pt x="454" y="195"/>
                  </a:cubicBezTo>
                  <a:cubicBezTo>
                    <a:pt x="454"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9"/>
            <p:cNvSpPr/>
            <p:nvPr/>
          </p:nvSpPr>
          <p:spPr>
            <a:xfrm>
              <a:off x="594250" y="15504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2"/>
                    <a:pt x="456" y="195"/>
                  </a:cubicBezTo>
                  <a:cubicBezTo>
                    <a:pt x="456"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9"/>
            <p:cNvSpPr/>
            <p:nvPr/>
          </p:nvSpPr>
          <p:spPr>
            <a:xfrm>
              <a:off x="634025" y="1550425"/>
              <a:ext cx="11375" cy="9725"/>
            </a:xfrm>
            <a:custGeom>
              <a:avLst/>
              <a:gdLst/>
              <a:ahLst/>
              <a:cxnLst/>
              <a:rect l="l" t="t" r="r" b="b"/>
              <a:pathLst>
                <a:path w="455" h="389" extrusionOk="0">
                  <a:moveTo>
                    <a:pt x="261" y="1"/>
                  </a:moveTo>
                  <a:cubicBezTo>
                    <a:pt x="88" y="1"/>
                    <a:pt x="0" y="208"/>
                    <a:pt x="123" y="331"/>
                  </a:cubicBezTo>
                  <a:cubicBezTo>
                    <a:pt x="163" y="371"/>
                    <a:pt x="211" y="389"/>
                    <a:pt x="259" y="389"/>
                  </a:cubicBezTo>
                  <a:cubicBezTo>
                    <a:pt x="359" y="389"/>
                    <a:pt x="454"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9"/>
            <p:cNvSpPr/>
            <p:nvPr/>
          </p:nvSpPr>
          <p:spPr>
            <a:xfrm>
              <a:off x="673775" y="15504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9"/>
            <p:cNvSpPr/>
            <p:nvPr/>
          </p:nvSpPr>
          <p:spPr>
            <a:xfrm>
              <a:off x="673775" y="16186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9"/>
            <p:cNvSpPr/>
            <p:nvPr/>
          </p:nvSpPr>
          <p:spPr>
            <a:xfrm>
              <a:off x="713525" y="16186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1"/>
                  </a:cubicBezTo>
                  <a:cubicBezTo>
                    <a:pt x="163" y="371"/>
                    <a:pt x="212" y="388"/>
                    <a:pt x="260" y="388"/>
                  </a:cubicBezTo>
                  <a:cubicBezTo>
                    <a:pt x="360" y="388"/>
                    <a:pt x="455" y="311"/>
                    <a:pt x="455" y="194"/>
                  </a:cubicBezTo>
                  <a:cubicBezTo>
                    <a:pt x="455" y="88"/>
                    <a:pt x="36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9"/>
            <p:cNvSpPr/>
            <p:nvPr/>
          </p:nvSpPr>
          <p:spPr>
            <a:xfrm>
              <a:off x="753300" y="1618650"/>
              <a:ext cx="11375" cy="9725"/>
            </a:xfrm>
            <a:custGeom>
              <a:avLst/>
              <a:gdLst/>
              <a:ahLst/>
              <a:cxnLst/>
              <a:rect l="l" t="t" r="r" b="b"/>
              <a:pathLst>
                <a:path w="455" h="389" extrusionOk="0">
                  <a:moveTo>
                    <a:pt x="260" y="0"/>
                  </a:moveTo>
                  <a:cubicBezTo>
                    <a:pt x="87" y="0"/>
                    <a:pt x="1" y="208"/>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9"/>
            <p:cNvSpPr/>
            <p:nvPr/>
          </p:nvSpPr>
          <p:spPr>
            <a:xfrm>
              <a:off x="793075" y="16186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1"/>
                  </a:cubicBezTo>
                  <a:cubicBezTo>
                    <a:pt x="161" y="371"/>
                    <a:pt x="210" y="388"/>
                    <a:pt x="258" y="388"/>
                  </a:cubicBezTo>
                  <a:cubicBezTo>
                    <a:pt x="358" y="388"/>
                    <a:pt x="453" y="311"/>
                    <a:pt x="453" y="194"/>
                  </a:cubicBezTo>
                  <a:cubicBezTo>
                    <a:pt x="453" y="88"/>
                    <a:pt x="368"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9"/>
            <p:cNvSpPr/>
            <p:nvPr/>
          </p:nvSpPr>
          <p:spPr>
            <a:xfrm>
              <a:off x="832825" y="1618650"/>
              <a:ext cx="11350" cy="9725"/>
            </a:xfrm>
            <a:custGeom>
              <a:avLst/>
              <a:gdLst/>
              <a:ahLst/>
              <a:cxnLst/>
              <a:rect l="l" t="t" r="r" b="b"/>
              <a:pathLst>
                <a:path w="454" h="389" extrusionOk="0">
                  <a:moveTo>
                    <a:pt x="259" y="0"/>
                  </a:moveTo>
                  <a:cubicBezTo>
                    <a:pt x="87" y="0"/>
                    <a:pt x="0" y="208"/>
                    <a:pt x="122" y="331"/>
                  </a:cubicBezTo>
                  <a:cubicBezTo>
                    <a:pt x="161" y="371"/>
                    <a:pt x="210" y="388"/>
                    <a:pt x="258" y="388"/>
                  </a:cubicBezTo>
                  <a:cubicBezTo>
                    <a:pt x="358" y="388"/>
                    <a:pt x="453" y="311"/>
                    <a:pt x="453" y="194"/>
                  </a:cubicBezTo>
                  <a:cubicBezTo>
                    <a:pt x="453" y="87"/>
                    <a:pt x="367"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9"/>
            <p:cNvSpPr/>
            <p:nvPr/>
          </p:nvSpPr>
          <p:spPr>
            <a:xfrm>
              <a:off x="872575" y="16186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9"/>
            <p:cNvSpPr/>
            <p:nvPr/>
          </p:nvSpPr>
          <p:spPr>
            <a:xfrm>
              <a:off x="912325" y="1618650"/>
              <a:ext cx="11350" cy="9725"/>
            </a:xfrm>
            <a:custGeom>
              <a:avLst/>
              <a:gdLst/>
              <a:ahLst/>
              <a:cxnLst/>
              <a:rect l="l" t="t" r="r" b="b"/>
              <a:pathLst>
                <a:path w="454" h="389" extrusionOk="0">
                  <a:moveTo>
                    <a:pt x="259" y="0"/>
                  </a:moveTo>
                  <a:cubicBezTo>
                    <a:pt x="86" y="0"/>
                    <a:pt x="1" y="208"/>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9"/>
            <p:cNvSpPr/>
            <p:nvPr/>
          </p:nvSpPr>
          <p:spPr>
            <a:xfrm>
              <a:off x="713525" y="15504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9"/>
            <p:cNvSpPr/>
            <p:nvPr/>
          </p:nvSpPr>
          <p:spPr>
            <a:xfrm>
              <a:off x="753300" y="1550425"/>
              <a:ext cx="11375" cy="9725"/>
            </a:xfrm>
            <a:custGeom>
              <a:avLst/>
              <a:gdLst/>
              <a:ahLst/>
              <a:cxnLst/>
              <a:rect l="l" t="t" r="r" b="b"/>
              <a:pathLst>
                <a:path w="455" h="389" extrusionOk="0">
                  <a:moveTo>
                    <a:pt x="260" y="1"/>
                  </a:moveTo>
                  <a:cubicBezTo>
                    <a:pt x="87" y="1"/>
                    <a:pt x="1" y="208"/>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9"/>
            <p:cNvSpPr/>
            <p:nvPr/>
          </p:nvSpPr>
          <p:spPr>
            <a:xfrm>
              <a:off x="793075" y="15504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9"/>
            <p:cNvSpPr/>
            <p:nvPr/>
          </p:nvSpPr>
          <p:spPr>
            <a:xfrm>
              <a:off x="832825" y="1550425"/>
              <a:ext cx="11350" cy="9725"/>
            </a:xfrm>
            <a:custGeom>
              <a:avLst/>
              <a:gdLst/>
              <a:ahLst/>
              <a:cxnLst/>
              <a:rect l="l" t="t" r="r" b="b"/>
              <a:pathLst>
                <a:path w="454" h="389" extrusionOk="0">
                  <a:moveTo>
                    <a:pt x="259" y="1"/>
                  </a:moveTo>
                  <a:cubicBezTo>
                    <a:pt x="87" y="1"/>
                    <a:pt x="0" y="208"/>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9"/>
            <p:cNvSpPr/>
            <p:nvPr/>
          </p:nvSpPr>
          <p:spPr>
            <a:xfrm>
              <a:off x="872575" y="155042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9"/>
            <p:cNvSpPr/>
            <p:nvPr/>
          </p:nvSpPr>
          <p:spPr>
            <a:xfrm>
              <a:off x="912325" y="1550425"/>
              <a:ext cx="11350" cy="9725"/>
            </a:xfrm>
            <a:custGeom>
              <a:avLst/>
              <a:gdLst/>
              <a:ahLst/>
              <a:cxnLst/>
              <a:rect l="l" t="t" r="r" b="b"/>
              <a:pathLst>
                <a:path w="454" h="389" extrusionOk="0">
                  <a:moveTo>
                    <a:pt x="260" y="1"/>
                  </a:moveTo>
                  <a:cubicBezTo>
                    <a:pt x="87" y="1"/>
                    <a:pt x="1" y="208"/>
                    <a:pt x="122" y="331"/>
                  </a:cubicBezTo>
                  <a:cubicBezTo>
                    <a:pt x="162" y="371"/>
                    <a:pt x="211" y="389"/>
                    <a:pt x="258"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9"/>
            <p:cNvSpPr/>
            <p:nvPr/>
          </p:nvSpPr>
          <p:spPr>
            <a:xfrm>
              <a:off x="952075" y="15504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9"/>
            <p:cNvSpPr/>
            <p:nvPr/>
          </p:nvSpPr>
          <p:spPr>
            <a:xfrm>
              <a:off x="991825" y="15504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2"/>
                    <a:pt x="454" y="195"/>
                  </a:cubicBezTo>
                  <a:cubicBezTo>
                    <a:pt x="454" y="87"/>
                    <a:pt x="368"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9"/>
            <p:cNvSpPr/>
            <p:nvPr/>
          </p:nvSpPr>
          <p:spPr>
            <a:xfrm>
              <a:off x="1031575" y="15504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59" y="389"/>
                    <a:pt x="455" y="312"/>
                    <a:pt x="456" y="195"/>
                  </a:cubicBezTo>
                  <a:cubicBezTo>
                    <a:pt x="456" y="87"/>
                    <a:pt x="368"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9"/>
            <p:cNvSpPr/>
            <p:nvPr/>
          </p:nvSpPr>
          <p:spPr>
            <a:xfrm>
              <a:off x="1071350" y="1550425"/>
              <a:ext cx="11350" cy="9725"/>
            </a:xfrm>
            <a:custGeom>
              <a:avLst/>
              <a:gdLst/>
              <a:ahLst/>
              <a:cxnLst/>
              <a:rect l="l" t="t" r="r" b="b"/>
              <a:pathLst>
                <a:path w="454" h="389" extrusionOk="0">
                  <a:moveTo>
                    <a:pt x="259" y="1"/>
                  </a:moveTo>
                  <a:cubicBezTo>
                    <a:pt x="86" y="1"/>
                    <a:pt x="0" y="208"/>
                    <a:pt x="123" y="331"/>
                  </a:cubicBezTo>
                  <a:cubicBezTo>
                    <a:pt x="162" y="371"/>
                    <a:pt x="211" y="389"/>
                    <a:pt x="258" y="389"/>
                  </a:cubicBezTo>
                  <a:cubicBezTo>
                    <a:pt x="358" y="389"/>
                    <a:pt x="453" y="312"/>
                    <a:pt x="453" y="195"/>
                  </a:cubicBezTo>
                  <a:cubicBezTo>
                    <a:pt x="453" y="87"/>
                    <a:pt x="36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9"/>
            <p:cNvSpPr/>
            <p:nvPr/>
          </p:nvSpPr>
          <p:spPr>
            <a:xfrm>
              <a:off x="127177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9"/>
            <p:cNvSpPr/>
            <p:nvPr/>
          </p:nvSpPr>
          <p:spPr>
            <a:xfrm>
              <a:off x="127177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9"/>
            <p:cNvSpPr/>
            <p:nvPr/>
          </p:nvSpPr>
          <p:spPr>
            <a:xfrm>
              <a:off x="127177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9"/>
            <p:cNvSpPr/>
            <p:nvPr/>
          </p:nvSpPr>
          <p:spPr>
            <a:xfrm>
              <a:off x="1311525" y="1277575"/>
              <a:ext cx="9700" cy="9725"/>
            </a:xfrm>
            <a:custGeom>
              <a:avLst/>
              <a:gdLst/>
              <a:ahLst/>
              <a:cxnLst/>
              <a:rect l="l" t="t" r="r" b="b"/>
              <a:pathLst>
                <a:path w="388" h="389" extrusionOk="0">
                  <a:moveTo>
                    <a:pt x="195" y="1"/>
                  </a:moveTo>
                  <a:cubicBezTo>
                    <a:pt x="87" y="1"/>
                    <a:pt x="0" y="89"/>
                    <a:pt x="0" y="195"/>
                  </a:cubicBezTo>
                  <a:cubicBezTo>
                    <a:pt x="0" y="302"/>
                    <a:pt x="87" y="389"/>
                    <a:pt x="195" y="389"/>
                  </a:cubicBezTo>
                  <a:cubicBezTo>
                    <a:pt x="301" y="389"/>
                    <a:pt x="387" y="302"/>
                    <a:pt x="387" y="195"/>
                  </a:cubicBezTo>
                  <a:cubicBezTo>
                    <a:pt x="387" y="89"/>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9"/>
            <p:cNvSpPr/>
            <p:nvPr/>
          </p:nvSpPr>
          <p:spPr>
            <a:xfrm>
              <a:off x="127177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9"/>
            <p:cNvSpPr/>
            <p:nvPr/>
          </p:nvSpPr>
          <p:spPr>
            <a:xfrm>
              <a:off x="1311525" y="1243475"/>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9"/>
            <p:cNvSpPr/>
            <p:nvPr/>
          </p:nvSpPr>
          <p:spPr>
            <a:xfrm>
              <a:off x="127177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9"/>
            <p:cNvSpPr/>
            <p:nvPr/>
          </p:nvSpPr>
          <p:spPr>
            <a:xfrm>
              <a:off x="1311525" y="1209400"/>
              <a:ext cx="9700" cy="9700"/>
            </a:xfrm>
            <a:custGeom>
              <a:avLst/>
              <a:gdLst/>
              <a:ahLst/>
              <a:cxnLst/>
              <a:rect l="l" t="t" r="r" b="b"/>
              <a:pathLst>
                <a:path w="388" h="388" extrusionOk="0">
                  <a:moveTo>
                    <a:pt x="195" y="1"/>
                  </a:moveTo>
                  <a:cubicBezTo>
                    <a:pt x="87" y="1"/>
                    <a:pt x="0" y="87"/>
                    <a:pt x="0" y="193"/>
                  </a:cubicBezTo>
                  <a:cubicBezTo>
                    <a:pt x="0" y="301"/>
                    <a:pt x="87" y="387"/>
                    <a:pt x="195" y="387"/>
                  </a:cubicBezTo>
                  <a:cubicBezTo>
                    <a:pt x="301" y="387"/>
                    <a:pt x="387" y="301"/>
                    <a:pt x="387" y="193"/>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9"/>
            <p:cNvSpPr/>
            <p:nvPr/>
          </p:nvSpPr>
          <p:spPr>
            <a:xfrm>
              <a:off x="127177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9"/>
            <p:cNvSpPr/>
            <p:nvPr/>
          </p:nvSpPr>
          <p:spPr>
            <a:xfrm>
              <a:off x="1311525" y="1175300"/>
              <a:ext cx="9700" cy="9675"/>
            </a:xfrm>
            <a:custGeom>
              <a:avLst/>
              <a:gdLst/>
              <a:ahLst/>
              <a:cxnLst/>
              <a:rect l="l" t="t" r="r" b="b"/>
              <a:pathLst>
                <a:path w="388" h="387" extrusionOk="0">
                  <a:moveTo>
                    <a:pt x="195" y="0"/>
                  </a:moveTo>
                  <a:cubicBezTo>
                    <a:pt x="87" y="0"/>
                    <a:pt x="0" y="87"/>
                    <a:pt x="0" y="194"/>
                  </a:cubicBezTo>
                  <a:cubicBezTo>
                    <a:pt x="0" y="301"/>
                    <a:pt x="87" y="387"/>
                    <a:pt x="195" y="387"/>
                  </a:cubicBezTo>
                  <a:cubicBezTo>
                    <a:pt x="301" y="387"/>
                    <a:pt x="387" y="301"/>
                    <a:pt x="387" y="194"/>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9"/>
            <p:cNvSpPr/>
            <p:nvPr/>
          </p:nvSpPr>
          <p:spPr>
            <a:xfrm>
              <a:off x="1351275"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1" y="387"/>
                    <a:pt x="389" y="301"/>
                    <a:pt x="389" y="194"/>
                  </a:cubicBezTo>
                  <a:cubicBezTo>
                    <a:pt x="389"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9"/>
            <p:cNvSpPr/>
            <p:nvPr/>
          </p:nvSpPr>
          <p:spPr>
            <a:xfrm>
              <a:off x="127177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9"/>
            <p:cNvSpPr/>
            <p:nvPr/>
          </p:nvSpPr>
          <p:spPr>
            <a:xfrm>
              <a:off x="1311525" y="1141200"/>
              <a:ext cx="9700" cy="9675"/>
            </a:xfrm>
            <a:custGeom>
              <a:avLst/>
              <a:gdLst/>
              <a:ahLst/>
              <a:cxnLst/>
              <a:rect l="l" t="t" r="r" b="b"/>
              <a:pathLst>
                <a:path w="388"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9"/>
            <p:cNvSpPr/>
            <p:nvPr/>
          </p:nvSpPr>
          <p:spPr>
            <a:xfrm>
              <a:off x="1351275"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1" y="387"/>
                    <a:pt x="389" y="300"/>
                    <a:pt x="389" y="194"/>
                  </a:cubicBezTo>
                  <a:cubicBezTo>
                    <a:pt x="389"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9"/>
            <p:cNvSpPr/>
            <p:nvPr/>
          </p:nvSpPr>
          <p:spPr>
            <a:xfrm>
              <a:off x="127177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9"/>
            <p:cNvSpPr/>
            <p:nvPr/>
          </p:nvSpPr>
          <p:spPr>
            <a:xfrm>
              <a:off x="1311525" y="11070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9"/>
            <p:cNvSpPr/>
            <p:nvPr/>
          </p:nvSpPr>
          <p:spPr>
            <a:xfrm>
              <a:off x="1351275"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9"/>
            <p:cNvSpPr/>
            <p:nvPr/>
          </p:nvSpPr>
          <p:spPr>
            <a:xfrm>
              <a:off x="127177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9"/>
            <p:cNvSpPr/>
            <p:nvPr/>
          </p:nvSpPr>
          <p:spPr>
            <a:xfrm>
              <a:off x="1311525" y="10729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9"/>
            <p:cNvSpPr/>
            <p:nvPr/>
          </p:nvSpPr>
          <p:spPr>
            <a:xfrm>
              <a:off x="1351275"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9"/>
            <p:cNvSpPr/>
            <p:nvPr/>
          </p:nvSpPr>
          <p:spPr>
            <a:xfrm>
              <a:off x="127177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9"/>
            <p:cNvSpPr/>
            <p:nvPr/>
          </p:nvSpPr>
          <p:spPr>
            <a:xfrm>
              <a:off x="1311525" y="1038875"/>
              <a:ext cx="9700" cy="9725"/>
            </a:xfrm>
            <a:custGeom>
              <a:avLst/>
              <a:gdLst/>
              <a:ahLst/>
              <a:cxnLst/>
              <a:rect l="l" t="t" r="r" b="b"/>
              <a:pathLst>
                <a:path w="388" h="389" extrusionOk="0">
                  <a:moveTo>
                    <a:pt x="195" y="0"/>
                  </a:moveTo>
                  <a:cubicBezTo>
                    <a:pt x="87" y="0"/>
                    <a:pt x="0" y="87"/>
                    <a:pt x="0" y="194"/>
                  </a:cubicBezTo>
                  <a:cubicBezTo>
                    <a:pt x="0" y="301"/>
                    <a:pt x="87" y="388"/>
                    <a:pt x="195" y="388"/>
                  </a:cubicBezTo>
                  <a:cubicBezTo>
                    <a:pt x="301" y="388"/>
                    <a:pt x="387" y="301"/>
                    <a:pt x="387" y="194"/>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9"/>
            <p:cNvSpPr/>
            <p:nvPr/>
          </p:nvSpPr>
          <p:spPr>
            <a:xfrm>
              <a:off x="1351275"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1" y="388"/>
                    <a:pt x="389" y="301"/>
                    <a:pt x="389" y="194"/>
                  </a:cubicBezTo>
                  <a:cubicBezTo>
                    <a:pt x="389"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9"/>
            <p:cNvSpPr/>
            <p:nvPr/>
          </p:nvSpPr>
          <p:spPr>
            <a:xfrm>
              <a:off x="127177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9"/>
            <p:cNvSpPr/>
            <p:nvPr/>
          </p:nvSpPr>
          <p:spPr>
            <a:xfrm>
              <a:off x="1311525" y="1004775"/>
              <a:ext cx="9700" cy="9725"/>
            </a:xfrm>
            <a:custGeom>
              <a:avLst/>
              <a:gdLst/>
              <a:ahLst/>
              <a:cxnLst/>
              <a:rect l="l" t="t" r="r" b="b"/>
              <a:pathLst>
                <a:path w="388" h="389" extrusionOk="0">
                  <a:moveTo>
                    <a:pt x="195" y="0"/>
                  </a:moveTo>
                  <a:cubicBezTo>
                    <a:pt x="87" y="0"/>
                    <a:pt x="0" y="87"/>
                    <a:pt x="0" y="194"/>
                  </a:cubicBezTo>
                  <a:cubicBezTo>
                    <a:pt x="0" y="300"/>
                    <a:pt x="87" y="388"/>
                    <a:pt x="195" y="388"/>
                  </a:cubicBezTo>
                  <a:cubicBezTo>
                    <a:pt x="301" y="388"/>
                    <a:pt x="387" y="300"/>
                    <a:pt x="387" y="194"/>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9"/>
            <p:cNvSpPr/>
            <p:nvPr/>
          </p:nvSpPr>
          <p:spPr>
            <a:xfrm>
              <a:off x="1351275"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1" y="388"/>
                    <a:pt x="389" y="300"/>
                    <a:pt x="389" y="194"/>
                  </a:cubicBezTo>
                  <a:cubicBezTo>
                    <a:pt x="389"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9"/>
            <p:cNvSpPr/>
            <p:nvPr/>
          </p:nvSpPr>
          <p:spPr>
            <a:xfrm>
              <a:off x="127177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9"/>
            <p:cNvSpPr/>
            <p:nvPr/>
          </p:nvSpPr>
          <p:spPr>
            <a:xfrm>
              <a:off x="1311525" y="970650"/>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9"/>
            <p:cNvSpPr/>
            <p:nvPr/>
          </p:nvSpPr>
          <p:spPr>
            <a:xfrm>
              <a:off x="127177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9"/>
            <p:cNvSpPr/>
            <p:nvPr/>
          </p:nvSpPr>
          <p:spPr>
            <a:xfrm>
              <a:off x="1311525" y="936550"/>
              <a:ext cx="9700" cy="9725"/>
            </a:xfrm>
            <a:custGeom>
              <a:avLst/>
              <a:gdLst/>
              <a:ahLst/>
              <a:cxnLst/>
              <a:rect l="l" t="t" r="r" b="b"/>
              <a:pathLst>
                <a:path w="388" h="389" extrusionOk="0">
                  <a:moveTo>
                    <a:pt x="195" y="1"/>
                  </a:moveTo>
                  <a:cubicBezTo>
                    <a:pt x="87" y="1"/>
                    <a:pt x="0" y="87"/>
                    <a:pt x="0" y="195"/>
                  </a:cubicBezTo>
                  <a:cubicBezTo>
                    <a:pt x="0" y="302"/>
                    <a:pt x="87" y="389"/>
                    <a:pt x="195" y="389"/>
                  </a:cubicBezTo>
                  <a:cubicBezTo>
                    <a:pt x="301" y="389"/>
                    <a:pt x="387" y="302"/>
                    <a:pt x="387" y="195"/>
                  </a:cubicBezTo>
                  <a:cubicBezTo>
                    <a:pt x="387" y="87"/>
                    <a:pt x="3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9"/>
            <p:cNvSpPr/>
            <p:nvPr/>
          </p:nvSpPr>
          <p:spPr>
            <a:xfrm>
              <a:off x="127177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9"/>
            <p:cNvSpPr/>
            <p:nvPr/>
          </p:nvSpPr>
          <p:spPr>
            <a:xfrm>
              <a:off x="1311525" y="902450"/>
              <a:ext cx="9700" cy="9725"/>
            </a:xfrm>
            <a:custGeom>
              <a:avLst/>
              <a:gdLst/>
              <a:ahLst/>
              <a:cxnLst/>
              <a:rect l="l" t="t" r="r" b="b"/>
              <a:pathLst>
                <a:path w="388" h="389" extrusionOk="0">
                  <a:moveTo>
                    <a:pt x="195" y="0"/>
                  </a:moveTo>
                  <a:cubicBezTo>
                    <a:pt x="87" y="0"/>
                    <a:pt x="0" y="87"/>
                    <a:pt x="0" y="194"/>
                  </a:cubicBezTo>
                  <a:cubicBezTo>
                    <a:pt x="0" y="302"/>
                    <a:pt x="87" y="388"/>
                    <a:pt x="195" y="388"/>
                  </a:cubicBezTo>
                  <a:cubicBezTo>
                    <a:pt x="301" y="388"/>
                    <a:pt x="387" y="302"/>
                    <a:pt x="387" y="194"/>
                  </a:cubicBezTo>
                  <a:cubicBezTo>
                    <a:pt x="387" y="87"/>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9"/>
            <p:cNvSpPr/>
            <p:nvPr/>
          </p:nvSpPr>
          <p:spPr>
            <a:xfrm>
              <a:off x="127177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9"/>
            <p:cNvSpPr/>
            <p:nvPr/>
          </p:nvSpPr>
          <p:spPr>
            <a:xfrm>
              <a:off x="1311525" y="868350"/>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9"/>
            <p:cNvSpPr/>
            <p:nvPr/>
          </p:nvSpPr>
          <p:spPr>
            <a:xfrm>
              <a:off x="127177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9"/>
            <p:cNvSpPr/>
            <p:nvPr/>
          </p:nvSpPr>
          <p:spPr>
            <a:xfrm>
              <a:off x="127177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6" name="Google Shape;5046;p9"/>
          <p:cNvSpPr/>
          <p:nvPr/>
        </p:nvSpPr>
        <p:spPr>
          <a:xfrm>
            <a:off x="8366832" y="4942645"/>
            <a:ext cx="107096" cy="103087"/>
          </a:xfrm>
          <a:custGeom>
            <a:avLst/>
            <a:gdLst/>
            <a:ahLst/>
            <a:cxnLst/>
            <a:rect l="l" t="t" r="r" b="b"/>
            <a:pathLst>
              <a:path w="2324" h="2237" extrusionOk="0">
                <a:moveTo>
                  <a:pt x="1207" y="1"/>
                </a:moveTo>
                <a:cubicBezTo>
                  <a:pt x="753" y="1"/>
                  <a:pt x="346" y="272"/>
                  <a:pt x="173" y="690"/>
                </a:cubicBezTo>
                <a:cubicBezTo>
                  <a:pt x="0" y="1109"/>
                  <a:pt x="96" y="1589"/>
                  <a:pt x="415" y="1909"/>
                </a:cubicBezTo>
                <a:cubicBezTo>
                  <a:pt x="629" y="2123"/>
                  <a:pt x="915" y="2237"/>
                  <a:pt x="1206" y="2237"/>
                </a:cubicBezTo>
                <a:cubicBezTo>
                  <a:pt x="1350" y="2237"/>
                  <a:pt x="1496" y="2209"/>
                  <a:pt x="1634" y="2152"/>
                </a:cubicBezTo>
                <a:cubicBezTo>
                  <a:pt x="2051" y="1977"/>
                  <a:pt x="2324" y="1571"/>
                  <a:pt x="2324" y="1118"/>
                </a:cubicBezTo>
                <a:cubicBezTo>
                  <a:pt x="2324" y="501"/>
                  <a:pt x="1824"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5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IG_NUMBER_1">
    <p:spTree>
      <p:nvGrpSpPr>
        <p:cNvPr id="1" name="Shape 5058"/>
        <p:cNvGrpSpPr/>
        <p:nvPr/>
      </p:nvGrpSpPr>
      <p:grpSpPr>
        <a:xfrm>
          <a:off x="0" y="0"/>
          <a:ext cx="0" cy="0"/>
          <a:chOff x="0" y="0"/>
          <a:chExt cx="0" cy="0"/>
        </a:xfrm>
      </p:grpSpPr>
      <p:sp>
        <p:nvSpPr>
          <p:cNvPr id="5059" name="Google Shape;5059;p14"/>
          <p:cNvSpPr txBox="1">
            <a:spLocks noGrp="1"/>
          </p:cNvSpPr>
          <p:nvPr>
            <p:ph type="title" hasCustomPrompt="1"/>
          </p:nvPr>
        </p:nvSpPr>
        <p:spPr>
          <a:xfrm>
            <a:off x="158725" y="810277"/>
            <a:ext cx="1320300" cy="54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5060" name="Google Shape;5060;p14"/>
          <p:cNvSpPr txBox="1">
            <a:spLocks noGrp="1"/>
          </p:cNvSpPr>
          <p:nvPr>
            <p:ph type="title" idx="2"/>
          </p:nvPr>
        </p:nvSpPr>
        <p:spPr>
          <a:xfrm>
            <a:off x="1642650" y="635805"/>
            <a:ext cx="2808000" cy="412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061" name="Google Shape;5061;p14"/>
          <p:cNvSpPr txBox="1">
            <a:spLocks noGrp="1"/>
          </p:cNvSpPr>
          <p:nvPr>
            <p:ph type="subTitle" idx="1"/>
          </p:nvPr>
        </p:nvSpPr>
        <p:spPr>
          <a:xfrm>
            <a:off x="1642650" y="969270"/>
            <a:ext cx="2464800" cy="54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62" name="Google Shape;5062;p14"/>
          <p:cNvSpPr txBox="1">
            <a:spLocks noGrp="1"/>
          </p:cNvSpPr>
          <p:nvPr>
            <p:ph type="title" idx="3" hasCustomPrompt="1"/>
          </p:nvPr>
        </p:nvSpPr>
        <p:spPr>
          <a:xfrm>
            <a:off x="158725" y="1913852"/>
            <a:ext cx="1320300" cy="54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5063" name="Google Shape;5063;p14"/>
          <p:cNvSpPr txBox="1">
            <a:spLocks noGrp="1"/>
          </p:cNvSpPr>
          <p:nvPr>
            <p:ph type="title" idx="4"/>
          </p:nvPr>
        </p:nvSpPr>
        <p:spPr>
          <a:xfrm>
            <a:off x="1642650" y="1739379"/>
            <a:ext cx="2808000" cy="412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064" name="Google Shape;5064;p14"/>
          <p:cNvSpPr txBox="1">
            <a:spLocks noGrp="1"/>
          </p:cNvSpPr>
          <p:nvPr>
            <p:ph type="subTitle" idx="5"/>
          </p:nvPr>
        </p:nvSpPr>
        <p:spPr>
          <a:xfrm>
            <a:off x="1642650" y="2072845"/>
            <a:ext cx="2464800" cy="54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65" name="Google Shape;5065;p14"/>
          <p:cNvSpPr txBox="1">
            <a:spLocks noGrp="1"/>
          </p:cNvSpPr>
          <p:nvPr>
            <p:ph type="title" idx="6" hasCustomPrompt="1"/>
          </p:nvPr>
        </p:nvSpPr>
        <p:spPr>
          <a:xfrm>
            <a:off x="158725" y="3017427"/>
            <a:ext cx="1320300" cy="54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5066" name="Google Shape;5066;p14"/>
          <p:cNvSpPr txBox="1">
            <a:spLocks noGrp="1"/>
          </p:cNvSpPr>
          <p:nvPr>
            <p:ph type="title" idx="7"/>
          </p:nvPr>
        </p:nvSpPr>
        <p:spPr>
          <a:xfrm>
            <a:off x="1642650" y="2842955"/>
            <a:ext cx="2808000" cy="412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067" name="Google Shape;5067;p14"/>
          <p:cNvSpPr txBox="1">
            <a:spLocks noGrp="1"/>
          </p:cNvSpPr>
          <p:nvPr>
            <p:ph type="subTitle" idx="8"/>
          </p:nvPr>
        </p:nvSpPr>
        <p:spPr>
          <a:xfrm>
            <a:off x="1642650" y="3176420"/>
            <a:ext cx="2464800" cy="54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68" name="Google Shape;5068;p14"/>
          <p:cNvSpPr txBox="1">
            <a:spLocks noGrp="1"/>
          </p:cNvSpPr>
          <p:nvPr>
            <p:ph type="title" idx="9" hasCustomPrompt="1"/>
          </p:nvPr>
        </p:nvSpPr>
        <p:spPr>
          <a:xfrm>
            <a:off x="4614421" y="1576143"/>
            <a:ext cx="1320300" cy="54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5069" name="Google Shape;5069;p14"/>
          <p:cNvSpPr txBox="1">
            <a:spLocks noGrp="1"/>
          </p:cNvSpPr>
          <p:nvPr>
            <p:ph type="title" idx="13"/>
          </p:nvPr>
        </p:nvSpPr>
        <p:spPr>
          <a:xfrm>
            <a:off x="6098346" y="1401670"/>
            <a:ext cx="2808000" cy="412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070" name="Google Shape;5070;p14"/>
          <p:cNvSpPr txBox="1">
            <a:spLocks noGrp="1"/>
          </p:cNvSpPr>
          <p:nvPr>
            <p:ph type="subTitle" idx="14"/>
          </p:nvPr>
        </p:nvSpPr>
        <p:spPr>
          <a:xfrm>
            <a:off x="6098346" y="1735136"/>
            <a:ext cx="2464800" cy="54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71" name="Google Shape;5071;p14"/>
          <p:cNvSpPr txBox="1">
            <a:spLocks noGrp="1"/>
          </p:cNvSpPr>
          <p:nvPr>
            <p:ph type="title" idx="15" hasCustomPrompt="1"/>
          </p:nvPr>
        </p:nvSpPr>
        <p:spPr>
          <a:xfrm>
            <a:off x="4614421" y="2679718"/>
            <a:ext cx="1320300" cy="54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5072" name="Google Shape;5072;p14"/>
          <p:cNvSpPr txBox="1">
            <a:spLocks noGrp="1"/>
          </p:cNvSpPr>
          <p:nvPr>
            <p:ph type="title" idx="16"/>
          </p:nvPr>
        </p:nvSpPr>
        <p:spPr>
          <a:xfrm>
            <a:off x="6098346" y="2505245"/>
            <a:ext cx="2808000" cy="412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073" name="Google Shape;5073;p14"/>
          <p:cNvSpPr txBox="1">
            <a:spLocks noGrp="1"/>
          </p:cNvSpPr>
          <p:nvPr>
            <p:ph type="subTitle" idx="17"/>
          </p:nvPr>
        </p:nvSpPr>
        <p:spPr>
          <a:xfrm>
            <a:off x="6098346" y="2838711"/>
            <a:ext cx="2464800" cy="54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74" name="Google Shape;5074;p14"/>
          <p:cNvSpPr txBox="1">
            <a:spLocks noGrp="1"/>
          </p:cNvSpPr>
          <p:nvPr>
            <p:ph type="title" idx="18" hasCustomPrompt="1"/>
          </p:nvPr>
        </p:nvSpPr>
        <p:spPr>
          <a:xfrm>
            <a:off x="4614421" y="3783293"/>
            <a:ext cx="1320300" cy="54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5075" name="Google Shape;5075;p14"/>
          <p:cNvSpPr txBox="1">
            <a:spLocks noGrp="1"/>
          </p:cNvSpPr>
          <p:nvPr>
            <p:ph type="title" idx="19"/>
          </p:nvPr>
        </p:nvSpPr>
        <p:spPr>
          <a:xfrm>
            <a:off x="6098346" y="3608820"/>
            <a:ext cx="2808000" cy="412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076" name="Google Shape;5076;p14"/>
          <p:cNvSpPr txBox="1">
            <a:spLocks noGrp="1"/>
          </p:cNvSpPr>
          <p:nvPr>
            <p:ph type="subTitle" idx="20"/>
          </p:nvPr>
        </p:nvSpPr>
        <p:spPr>
          <a:xfrm>
            <a:off x="6098346" y="3942286"/>
            <a:ext cx="2464800" cy="54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MAIN_POINT_1">
    <p:bg>
      <p:bgPr>
        <a:solidFill>
          <a:schemeClr val="accent1"/>
        </a:solidFill>
        <a:effectLst/>
      </p:bgPr>
    </p:bg>
    <p:spTree>
      <p:nvGrpSpPr>
        <p:cNvPr id="1" name="Shape 5085"/>
        <p:cNvGrpSpPr/>
        <p:nvPr/>
      </p:nvGrpSpPr>
      <p:grpSpPr>
        <a:xfrm>
          <a:off x="0" y="0"/>
          <a:ext cx="0" cy="0"/>
          <a:chOff x="0" y="0"/>
          <a:chExt cx="0" cy="0"/>
        </a:xfrm>
      </p:grpSpPr>
      <p:grpSp>
        <p:nvGrpSpPr>
          <p:cNvPr id="5086" name="Google Shape;5086;p16"/>
          <p:cNvGrpSpPr/>
          <p:nvPr/>
        </p:nvGrpSpPr>
        <p:grpSpPr>
          <a:xfrm>
            <a:off x="787213" y="130520"/>
            <a:ext cx="8163193" cy="5012975"/>
            <a:chOff x="787213" y="130520"/>
            <a:chExt cx="8163193" cy="5012975"/>
          </a:xfrm>
        </p:grpSpPr>
        <p:sp>
          <p:nvSpPr>
            <p:cNvPr id="5087" name="Google Shape;5087;p16"/>
            <p:cNvSpPr/>
            <p:nvPr/>
          </p:nvSpPr>
          <p:spPr>
            <a:xfrm rot="-5400000">
              <a:off x="7089981" y="4079075"/>
              <a:ext cx="445241" cy="385621"/>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6"/>
            <p:cNvSpPr/>
            <p:nvPr/>
          </p:nvSpPr>
          <p:spPr>
            <a:xfrm>
              <a:off x="7050408" y="3650816"/>
              <a:ext cx="1247936" cy="1094228"/>
            </a:xfrm>
            <a:custGeom>
              <a:avLst/>
              <a:gdLst/>
              <a:ahLst/>
              <a:cxnLst/>
              <a:rect l="l" t="t" r="r" b="b"/>
              <a:pathLst>
                <a:path w="28132" h="24667" extrusionOk="0">
                  <a:moveTo>
                    <a:pt x="14066" y="424"/>
                  </a:moveTo>
                  <a:lnTo>
                    <a:pt x="27770" y="24457"/>
                  </a:lnTo>
                  <a:lnTo>
                    <a:pt x="359" y="24457"/>
                  </a:lnTo>
                  <a:lnTo>
                    <a:pt x="14066" y="424"/>
                  </a:lnTo>
                  <a:close/>
                  <a:moveTo>
                    <a:pt x="14066" y="1"/>
                  </a:moveTo>
                  <a:lnTo>
                    <a:pt x="88" y="24511"/>
                  </a:lnTo>
                  <a:lnTo>
                    <a:pt x="0" y="24667"/>
                  </a:lnTo>
                  <a:lnTo>
                    <a:pt x="28131" y="24667"/>
                  </a:lnTo>
                  <a:lnTo>
                    <a:pt x="14066" y="1"/>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6"/>
            <p:cNvSpPr/>
            <p:nvPr/>
          </p:nvSpPr>
          <p:spPr>
            <a:xfrm>
              <a:off x="7702470" y="4049266"/>
              <a:ext cx="1247936" cy="1094228"/>
            </a:xfrm>
            <a:custGeom>
              <a:avLst/>
              <a:gdLst/>
              <a:ahLst/>
              <a:cxnLst/>
              <a:rect l="l" t="t" r="r" b="b"/>
              <a:pathLst>
                <a:path w="28132" h="24667" extrusionOk="0">
                  <a:moveTo>
                    <a:pt x="14067" y="423"/>
                  </a:moveTo>
                  <a:lnTo>
                    <a:pt x="27772" y="24458"/>
                  </a:lnTo>
                  <a:lnTo>
                    <a:pt x="361" y="24458"/>
                  </a:lnTo>
                  <a:lnTo>
                    <a:pt x="14067" y="423"/>
                  </a:lnTo>
                  <a:close/>
                  <a:moveTo>
                    <a:pt x="14067" y="0"/>
                  </a:moveTo>
                  <a:lnTo>
                    <a:pt x="90" y="24510"/>
                  </a:lnTo>
                  <a:lnTo>
                    <a:pt x="0" y="24666"/>
                  </a:lnTo>
                  <a:lnTo>
                    <a:pt x="28131" y="24666"/>
                  </a:lnTo>
                  <a:lnTo>
                    <a:pt x="14067" y="0"/>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6"/>
            <p:cNvSpPr/>
            <p:nvPr/>
          </p:nvSpPr>
          <p:spPr>
            <a:xfrm rot="-5400000">
              <a:off x="844168" y="4109299"/>
              <a:ext cx="895831" cy="775779"/>
            </a:xfrm>
            <a:custGeom>
              <a:avLst/>
              <a:gdLst/>
              <a:ahLst/>
              <a:cxnLst/>
              <a:rect l="l" t="t" r="r" b="b"/>
              <a:pathLst>
                <a:path w="21416" h="18546" extrusionOk="0">
                  <a:moveTo>
                    <a:pt x="15940" y="210"/>
                  </a:moveTo>
                  <a:lnTo>
                    <a:pt x="21173" y="9273"/>
                  </a:lnTo>
                  <a:lnTo>
                    <a:pt x="15940" y="18336"/>
                  </a:lnTo>
                  <a:lnTo>
                    <a:pt x="5475" y="18336"/>
                  </a:lnTo>
                  <a:lnTo>
                    <a:pt x="242" y="9273"/>
                  </a:lnTo>
                  <a:lnTo>
                    <a:pt x="5475" y="210"/>
                  </a:lnTo>
                  <a:close/>
                  <a:moveTo>
                    <a:pt x="5355" y="0"/>
                  </a:moveTo>
                  <a:lnTo>
                    <a:pt x="1" y="9273"/>
                  </a:lnTo>
                  <a:lnTo>
                    <a:pt x="5325" y="18494"/>
                  </a:lnTo>
                  <a:lnTo>
                    <a:pt x="5355" y="18545"/>
                  </a:lnTo>
                  <a:lnTo>
                    <a:pt x="16061" y="18545"/>
                  </a:lnTo>
                  <a:lnTo>
                    <a:pt x="21415" y="9273"/>
                  </a:lnTo>
                  <a:lnTo>
                    <a:pt x="16092" y="53"/>
                  </a:lnTo>
                  <a:lnTo>
                    <a:pt x="16061" y="0"/>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6"/>
            <p:cNvSpPr/>
            <p:nvPr/>
          </p:nvSpPr>
          <p:spPr>
            <a:xfrm rot="-5400000">
              <a:off x="5857144" y="802969"/>
              <a:ext cx="277040" cy="252486"/>
            </a:xfrm>
            <a:custGeom>
              <a:avLst/>
              <a:gdLst/>
              <a:ahLst/>
              <a:cxnLst/>
              <a:rect l="l" t="t" r="r" b="b"/>
              <a:pathLst>
                <a:path w="6623" h="6036" extrusionOk="0">
                  <a:moveTo>
                    <a:pt x="3311" y="1"/>
                  </a:moveTo>
                  <a:cubicBezTo>
                    <a:pt x="2539" y="1"/>
                    <a:pt x="1767" y="295"/>
                    <a:pt x="1178" y="884"/>
                  </a:cubicBezTo>
                  <a:cubicBezTo>
                    <a:pt x="0" y="2064"/>
                    <a:pt x="0" y="3974"/>
                    <a:pt x="1178" y="5151"/>
                  </a:cubicBezTo>
                  <a:cubicBezTo>
                    <a:pt x="1767" y="5741"/>
                    <a:pt x="2539" y="6036"/>
                    <a:pt x="3311" y="6036"/>
                  </a:cubicBezTo>
                  <a:cubicBezTo>
                    <a:pt x="4084" y="6036"/>
                    <a:pt x="4856" y="5741"/>
                    <a:pt x="5445" y="5151"/>
                  </a:cubicBezTo>
                  <a:cubicBezTo>
                    <a:pt x="6623" y="3974"/>
                    <a:pt x="6623" y="2064"/>
                    <a:pt x="5445" y="884"/>
                  </a:cubicBezTo>
                  <a:cubicBezTo>
                    <a:pt x="4856" y="295"/>
                    <a:pt x="4084" y="1"/>
                    <a:pt x="3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92" name="Google Shape;5092;p16"/>
            <p:cNvGrpSpPr/>
            <p:nvPr/>
          </p:nvGrpSpPr>
          <p:grpSpPr>
            <a:xfrm rot="-5400000">
              <a:off x="3654410" y="3725785"/>
              <a:ext cx="1019815" cy="944312"/>
              <a:chOff x="2113525" y="2880575"/>
              <a:chExt cx="609500" cy="564375"/>
            </a:xfrm>
          </p:grpSpPr>
          <p:sp>
            <p:nvSpPr>
              <p:cNvPr id="5093" name="Google Shape;5093;p16"/>
              <p:cNvSpPr/>
              <p:nvPr/>
            </p:nvSpPr>
            <p:spPr>
              <a:xfrm>
                <a:off x="2159100" y="3015125"/>
                <a:ext cx="58125" cy="55900"/>
              </a:xfrm>
              <a:custGeom>
                <a:avLst/>
                <a:gdLst/>
                <a:ahLst/>
                <a:cxnLst/>
                <a:rect l="l" t="t" r="r" b="b"/>
                <a:pathLst>
                  <a:path w="2325" h="2236" extrusionOk="0">
                    <a:moveTo>
                      <a:pt x="1206" y="0"/>
                    </a:moveTo>
                    <a:cubicBezTo>
                      <a:pt x="754" y="0"/>
                      <a:pt x="347" y="271"/>
                      <a:pt x="174" y="690"/>
                    </a:cubicBezTo>
                    <a:cubicBezTo>
                      <a:pt x="1" y="1107"/>
                      <a:pt x="96" y="1589"/>
                      <a:pt x="416" y="1907"/>
                    </a:cubicBezTo>
                    <a:cubicBezTo>
                      <a:pt x="630" y="2121"/>
                      <a:pt x="916" y="2235"/>
                      <a:pt x="1207" y="2235"/>
                    </a:cubicBezTo>
                    <a:cubicBezTo>
                      <a:pt x="1351" y="2235"/>
                      <a:pt x="1496" y="2207"/>
                      <a:pt x="1634" y="2150"/>
                    </a:cubicBezTo>
                    <a:cubicBezTo>
                      <a:pt x="2052" y="1977"/>
                      <a:pt x="2325" y="1569"/>
                      <a:pt x="2325" y="1117"/>
                    </a:cubicBezTo>
                    <a:cubicBezTo>
                      <a:pt x="2325" y="500"/>
                      <a:pt x="1823" y="0"/>
                      <a:pt x="1206"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6"/>
              <p:cNvSpPr/>
              <p:nvPr/>
            </p:nvSpPr>
            <p:spPr>
              <a:xfrm>
                <a:off x="2113525" y="2967325"/>
                <a:ext cx="151450" cy="151450"/>
              </a:xfrm>
              <a:custGeom>
                <a:avLst/>
                <a:gdLst/>
                <a:ahLst/>
                <a:cxnLst/>
                <a:rect l="l" t="t" r="r" b="b"/>
                <a:pathLst>
                  <a:path w="6058" h="6058" extrusionOk="0">
                    <a:moveTo>
                      <a:pt x="3029" y="210"/>
                    </a:moveTo>
                    <a:cubicBezTo>
                      <a:pt x="4583" y="210"/>
                      <a:pt x="5849" y="1476"/>
                      <a:pt x="5849" y="3029"/>
                    </a:cubicBezTo>
                    <a:cubicBezTo>
                      <a:pt x="5849" y="4583"/>
                      <a:pt x="4583" y="5849"/>
                      <a:pt x="3029" y="5849"/>
                    </a:cubicBezTo>
                    <a:cubicBezTo>
                      <a:pt x="1474" y="5849"/>
                      <a:pt x="210" y="4583"/>
                      <a:pt x="210" y="3029"/>
                    </a:cubicBezTo>
                    <a:cubicBezTo>
                      <a:pt x="210" y="1476"/>
                      <a:pt x="1475" y="210"/>
                      <a:pt x="3029" y="210"/>
                    </a:cubicBezTo>
                    <a:close/>
                    <a:moveTo>
                      <a:pt x="3029" y="1"/>
                    </a:moveTo>
                    <a:cubicBezTo>
                      <a:pt x="1359" y="1"/>
                      <a:pt x="0" y="1359"/>
                      <a:pt x="0" y="3029"/>
                    </a:cubicBezTo>
                    <a:cubicBezTo>
                      <a:pt x="0" y="4700"/>
                      <a:pt x="1359" y="6058"/>
                      <a:pt x="3029" y="6058"/>
                    </a:cubicBezTo>
                    <a:cubicBezTo>
                      <a:pt x="4700" y="6058"/>
                      <a:pt x="6058" y="4700"/>
                      <a:pt x="6058" y="3029"/>
                    </a:cubicBezTo>
                    <a:cubicBezTo>
                      <a:pt x="6058" y="1360"/>
                      <a:pt x="4700" y="1"/>
                      <a:pt x="302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6"/>
              <p:cNvSpPr/>
              <p:nvPr/>
            </p:nvSpPr>
            <p:spPr>
              <a:xfrm>
                <a:off x="2158650" y="2880575"/>
                <a:ext cx="564375" cy="564375"/>
              </a:xfrm>
              <a:custGeom>
                <a:avLst/>
                <a:gdLst/>
                <a:ahLst/>
                <a:cxnLst/>
                <a:rect l="l" t="t" r="r" b="b"/>
                <a:pathLst>
                  <a:path w="22575" h="22575" extrusionOk="0">
                    <a:moveTo>
                      <a:pt x="11288" y="210"/>
                    </a:moveTo>
                    <a:cubicBezTo>
                      <a:pt x="17395" y="210"/>
                      <a:pt x="22366" y="5181"/>
                      <a:pt x="22366" y="11289"/>
                    </a:cubicBezTo>
                    <a:cubicBezTo>
                      <a:pt x="22366" y="17397"/>
                      <a:pt x="17397" y="22367"/>
                      <a:pt x="11288" y="22367"/>
                    </a:cubicBezTo>
                    <a:cubicBezTo>
                      <a:pt x="5179" y="22367"/>
                      <a:pt x="210" y="17397"/>
                      <a:pt x="210" y="11288"/>
                    </a:cubicBezTo>
                    <a:cubicBezTo>
                      <a:pt x="210" y="5181"/>
                      <a:pt x="5179" y="210"/>
                      <a:pt x="11288" y="210"/>
                    </a:cubicBezTo>
                    <a:close/>
                    <a:moveTo>
                      <a:pt x="11288" y="1"/>
                    </a:moveTo>
                    <a:cubicBezTo>
                      <a:pt x="5064" y="1"/>
                      <a:pt x="1" y="5064"/>
                      <a:pt x="1" y="11288"/>
                    </a:cubicBezTo>
                    <a:cubicBezTo>
                      <a:pt x="1" y="17512"/>
                      <a:pt x="5064" y="22575"/>
                      <a:pt x="11288" y="22575"/>
                    </a:cubicBezTo>
                    <a:cubicBezTo>
                      <a:pt x="17512" y="22575"/>
                      <a:pt x="22575" y="17512"/>
                      <a:pt x="22575" y="11288"/>
                    </a:cubicBezTo>
                    <a:cubicBezTo>
                      <a:pt x="22575" y="5064"/>
                      <a:pt x="17512" y="1"/>
                      <a:pt x="11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6"/>
              <p:cNvSpPr/>
              <p:nvPr/>
            </p:nvSpPr>
            <p:spPr>
              <a:xfrm>
                <a:off x="2542800" y="2882550"/>
                <a:ext cx="55925" cy="55925"/>
              </a:xfrm>
              <a:custGeom>
                <a:avLst/>
                <a:gdLst/>
                <a:ahLst/>
                <a:cxnLst/>
                <a:rect l="l" t="t" r="r" b="b"/>
                <a:pathLst>
                  <a:path w="2237" h="2237" extrusionOk="0">
                    <a:moveTo>
                      <a:pt x="1118" y="1"/>
                    </a:moveTo>
                    <a:cubicBezTo>
                      <a:pt x="501" y="1"/>
                      <a:pt x="1" y="501"/>
                      <a:pt x="1" y="1118"/>
                    </a:cubicBezTo>
                    <a:cubicBezTo>
                      <a:pt x="1" y="1736"/>
                      <a:pt x="501" y="2237"/>
                      <a:pt x="1118" y="2237"/>
                    </a:cubicBezTo>
                    <a:cubicBezTo>
                      <a:pt x="1737" y="2237"/>
                      <a:pt x="2237" y="1736"/>
                      <a:pt x="2237" y="1118"/>
                    </a:cubicBezTo>
                    <a:cubicBezTo>
                      <a:pt x="2237" y="501"/>
                      <a:pt x="1737" y="1"/>
                      <a:pt x="1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7" name="Google Shape;5097;p16"/>
            <p:cNvGrpSpPr/>
            <p:nvPr/>
          </p:nvGrpSpPr>
          <p:grpSpPr>
            <a:xfrm rot="-5400000">
              <a:off x="7372398" y="-410563"/>
              <a:ext cx="349968" cy="2052568"/>
              <a:chOff x="1037125" y="2236325"/>
              <a:chExt cx="149100" cy="874475"/>
            </a:xfrm>
          </p:grpSpPr>
          <p:sp>
            <p:nvSpPr>
              <p:cNvPr id="5098" name="Google Shape;5098;p16"/>
              <p:cNvSpPr/>
              <p:nvPr/>
            </p:nvSpPr>
            <p:spPr>
              <a:xfrm>
                <a:off x="1171575" y="2471400"/>
                <a:ext cx="14650" cy="12600"/>
              </a:xfrm>
              <a:custGeom>
                <a:avLst/>
                <a:gdLst/>
                <a:ahLst/>
                <a:cxnLst/>
                <a:rect l="l" t="t" r="r" b="b"/>
                <a:pathLst>
                  <a:path w="586" h="504" extrusionOk="0">
                    <a:moveTo>
                      <a:pt x="333" y="0"/>
                    </a:moveTo>
                    <a:cubicBezTo>
                      <a:pt x="272" y="0"/>
                      <a:pt x="209" y="23"/>
                      <a:pt x="158" y="74"/>
                    </a:cubicBezTo>
                    <a:cubicBezTo>
                      <a:pt x="0" y="232"/>
                      <a:pt x="111" y="503"/>
                      <a:pt x="335" y="503"/>
                    </a:cubicBezTo>
                    <a:cubicBezTo>
                      <a:pt x="473" y="502"/>
                      <a:pt x="586" y="389"/>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6"/>
              <p:cNvSpPr/>
              <p:nvPr/>
            </p:nvSpPr>
            <p:spPr>
              <a:xfrm>
                <a:off x="1171575" y="2549750"/>
                <a:ext cx="14650" cy="12575"/>
              </a:xfrm>
              <a:custGeom>
                <a:avLst/>
                <a:gdLst/>
                <a:ahLst/>
                <a:cxnLst/>
                <a:rect l="l" t="t" r="r" b="b"/>
                <a:pathLst>
                  <a:path w="586" h="503" extrusionOk="0">
                    <a:moveTo>
                      <a:pt x="334" y="0"/>
                    </a:moveTo>
                    <a:cubicBezTo>
                      <a:pt x="272" y="0"/>
                      <a:pt x="209" y="23"/>
                      <a:pt x="158" y="75"/>
                    </a:cubicBezTo>
                    <a:cubicBezTo>
                      <a:pt x="0" y="233"/>
                      <a:pt x="113" y="502"/>
                      <a:pt x="335" y="502"/>
                    </a:cubicBezTo>
                    <a:cubicBezTo>
                      <a:pt x="473" y="502"/>
                      <a:pt x="586" y="390"/>
                      <a:pt x="586" y="252"/>
                    </a:cubicBezTo>
                    <a:cubicBezTo>
                      <a:pt x="586" y="101"/>
                      <a:pt x="462"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6"/>
              <p:cNvSpPr/>
              <p:nvPr/>
            </p:nvSpPr>
            <p:spPr>
              <a:xfrm>
                <a:off x="1171575" y="2628100"/>
                <a:ext cx="14650" cy="12600"/>
              </a:xfrm>
              <a:custGeom>
                <a:avLst/>
                <a:gdLst/>
                <a:ahLst/>
                <a:cxnLst/>
                <a:rect l="l" t="t" r="r" b="b"/>
                <a:pathLst>
                  <a:path w="586" h="504" extrusionOk="0">
                    <a:moveTo>
                      <a:pt x="333" y="0"/>
                    </a:moveTo>
                    <a:cubicBezTo>
                      <a:pt x="272" y="0"/>
                      <a:pt x="209" y="23"/>
                      <a:pt x="158" y="74"/>
                    </a:cubicBezTo>
                    <a:cubicBezTo>
                      <a:pt x="0" y="232"/>
                      <a:pt x="113" y="503"/>
                      <a:pt x="335" y="503"/>
                    </a:cubicBezTo>
                    <a:cubicBezTo>
                      <a:pt x="473" y="503"/>
                      <a:pt x="586" y="391"/>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6"/>
              <p:cNvSpPr/>
              <p:nvPr/>
            </p:nvSpPr>
            <p:spPr>
              <a:xfrm>
                <a:off x="1171575" y="2706475"/>
                <a:ext cx="14650" cy="12550"/>
              </a:xfrm>
              <a:custGeom>
                <a:avLst/>
                <a:gdLst/>
                <a:ahLst/>
                <a:cxnLst/>
                <a:rect l="l" t="t" r="r" b="b"/>
                <a:pathLst>
                  <a:path w="586" h="502" extrusionOk="0">
                    <a:moveTo>
                      <a:pt x="333" y="0"/>
                    </a:moveTo>
                    <a:cubicBezTo>
                      <a:pt x="272" y="0"/>
                      <a:pt x="209" y="23"/>
                      <a:pt x="158" y="74"/>
                    </a:cubicBezTo>
                    <a:cubicBezTo>
                      <a:pt x="0" y="232"/>
                      <a:pt x="113" y="501"/>
                      <a:pt x="335" y="501"/>
                    </a:cubicBezTo>
                    <a:cubicBezTo>
                      <a:pt x="473"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6"/>
              <p:cNvSpPr/>
              <p:nvPr/>
            </p:nvSpPr>
            <p:spPr>
              <a:xfrm>
                <a:off x="1171575" y="2784825"/>
                <a:ext cx="14650" cy="12600"/>
              </a:xfrm>
              <a:custGeom>
                <a:avLst/>
                <a:gdLst/>
                <a:ahLst/>
                <a:cxnLst/>
                <a:rect l="l" t="t" r="r" b="b"/>
                <a:pathLst>
                  <a:path w="586" h="504" extrusionOk="0">
                    <a:moveTo>
                      <a:pt x="333" y="1"/>
                    </a:moveTo>
                    <a:cubicBezTo>
                      <a:pt x="272" y="1"/>
                      <a:pt x="209" y="24"/>
                      <a:pt x="158" y="75"/>
                    </a:cubicBezTo>
                    <a:cubicBezTo>
                      <a:pt x="0" y="232"/>
                      <a:pt x="111" y="504"/>
                      <a:pt x="335" y="504"/>
                    </a:cubicBezTo>
                    <a:cubicBezTo>
                      <a:pt x="473" y="504"/>
                      <a:pt x="586" y="390"/>
                      <a:pt x="586" y="252"/>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6"/>
              <p:cNvSpPr/>
              <p:nvPr/>
            </p:nvSpPr>
            <p:spPr>
              <a:xfrm>
                <a:off x="1104350" y="24714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89"/>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6"/>
              <p:cNvSpPr/>
              <p:nvPr/>
            </p:nvSpPr>
            <p:spPr>
              <a:xfrm>
                <a:off x="1104350" y="2549750"/>
                <a:ext cx="14675" cy="12575"/>
              </a:xfrm>
              <a:custGeom>
                <a:avLst/>
                <a:gdLst/>
                <a:ahLst/>
                <a:cxnLst/>
                <a:rect l="l" t="t" r="r" b="b"/>
                <a:pathLst>
                  <a:path w="587" h="503" extrusionOk="0">
                    <a:moveTo>
                      <a:pt x="334" y="0"/>
                    </a:moveTo>
                    <a:cubicBezTo>
                      <a:pt x="272" y="0"/>
                      <a:pt x="209" y="23"/>
                      <a:pt x="158" y="75"/>
                    </a:cubicBezTo>
                    <a:cubicBezTo>
                      <a:pt x="0" y="233"/>
                      <a:pt x="112" y="502"/>
                      <a:pt x="335" y="502"/>
                    </a:cubicBezTo>
                    <a:cubicBezTo>
                      <a:pt x="475" y="502"/>
                      <a:pt x="587" y="390"/>
                      <a:pt x="587" y="252"/>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6"/>
              <p:cNvSpPr/>
              <p:nvPr/>
            </p:nvSpPr>
            <p:spPr>
              <a:xfrm>
                <a:off x="1104350" y="26281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91"/>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6"/>
              <p:cNvSpPr/>
              <p:nvPr/>
            </p:nvSpPr>
            <p:spPr>
              <a:xfrm>
                <a:off x="1104350" y="2706475"/>
                <a:ext cx="14675" cy="12550"/>
              </a:xfrm>
              <a:custGeom>
                <a:avLst/>
                <a:gdLst/>
                <a:ahLst/>
                <a:cxnLst/>
                <a:rect l="l" t="t" r="r" b="b"/>
                <a:pathLst>
                  <a:path w="587" h="502" extrusionOk="0">
                    <a:moveTo>
                      <a:pt x="334" y="0"/>
                    </a:moveTo>
                    <a:cubicBezTo>
                      <a:pt x="272" y="0"/>
                      <a:pt x="209" y="23"/>
                      <a:pt x="158" y="74"/>
                    </a:cubicBezTo>
                    <a:cubicBezTo>
                      <a:pt x="0" y="232"/>
                      <a:pt x="112" y="501"/>
                      <a:pt x="335" y="501"/>
                    </a:cubicBezTo>
                    <a:cubicBezTo>
                      <a:pt x="475" y="501"/>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6"/>
              <p:cNvSpPr/>
              <p:nvPr/>
            </p:nvSpPr>
            <p:spPr>
              <a:xfrm>
                <a:off x="1104350" y="2784825"/>
                <a:ext cx="14675" cy="12600"/>
              </a:xfrm>
              <a:custGeom>
                <a:avLst/>
                <a:gdLst/>
                <a:ahLst/>
                <a:cxnLst/>
                <a:rect l="l" t="t" r="r" b="b"/>
                <a:pathLst>
                  <a:path w="587" h="504" extrusionOk="0">
                    <a:moveTo>
                      <a:pt x="334" y="1"/>
                    </a:moveTo>
                    <a:cubicBezTo>
                      <a:pt x="272" y="1"/>
                      <a:pt x="209" y="24"/>
                      <a:pt x="158" y="75"/>
                    </a:cubicBezTo>
                    <a:cubicBezTo>
                      <a:pt x="0" y="232"/>
                      <a:pt x="112" y="504"/>
                      <a:pt x="335" y="504"/>
                    </a:cubicBezTo>
                    <a:cubicBezTo>
                      <a:pt x="475" y="504"/>
                      <a:pt x="587" y="390"/>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6"/>
              <p:cNvSpPr/>
              <p:nvPr/>
            </p:nvSpPr>
            <p:spPr>
              <a:xfrm>
                <a:off x="1037125" y="2471400"/>
                <a:ext cx="14675" cy="12600"/>
              </a:xfrm>
              <a:custGeom>
                <a:avLst/>
                <a:gdLst/>
                <a:ahLst/>
                <a:cxnLst/>
                <a:rect l="l" t="t" r="r" b="b"/>
                <a:pathLst>
                  <a:path w="587" h="504" extrusionOk="0">
                    <a:moveTo>
                      <a:pt x="334" y="0"/>
                    </a:moveTo>
                    <a:cubicBezTo>
                      <a:pt x="273" y="0"/>
                      <a:pt x="210" y="23"/>
                      <a:pt x="159" y="74"/>
                    </a:cubicBezTo>
                    <a:cubicBezTo>
                      <a:pt x="0" y="232"/>
                      <a:pt x="112" y="503"/>
                      <a:pt x="337" y="503"/>
                    </a:cubicBezTo>
                    <a:cubicBezTo>
                      <a:pt x="475" y="503"/>
                      <a:pt x="587" y="389"/>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6"/>
              <p:cNvSpPr/>
              <p:nvPr/>
            </p:nvSpPr>
            <p:spPr>
              <a:xfrm>
                <a:off x="1037125" y="2549750"/>
                <a:ext cx="14675" cy="12575"/>
              </a:xfrm>
              <a:custGeom>
                <a:avLst/>
                <a:gdLst/>
                <a:ahLst/>
                <a:cxnLst/>
                <a:rect l="l" t="t" r="r" b="b"/>
                <a:pathLst>
                  <a:path w="587" h="503" extrusionOk="0">
                    <a:moveTo>
                      <a:pt x="335" y="0"/>
                    </a:moveTo>
                    <a:cubicBezTo>
                      <a:pt x="273" y="0"/>
                      <a:pt x="210" y="23"/>
                      <a:pt x="159" y="75"/>
                    </a:cubicBezTo>
                    <a:cubicBezTo>
                      <a:pt x="0" y="233"/>
                      <a:pt x="112" y="502"/>
                      <a:pt x="337" y="502"/>
                    </a:cubicBezTo>
                    <a:cubicBezTo>
                      <a:pt x="475" y="502"/>
                      <a:pt x="587" y="390"/>
                      <a:pt x="587" y="252"/>
                    </a:cubicBezTo>
                    <a:cubicBezTo>
                      <a:pt x="587" y="101"/>
                      <a:pt x="464"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6"/>
              <p:cNvSpPr/>
              <p:nvPr/>
            </p:nvSpPr>
            <p:spPr>
              <a:xfrm>
                <a:off x="1037150" y="2628100"/>
                <a:ext cx="14650" cy="12600"/>
              </a:xfrm>
              <a:custGeom>
                <a:avLst/>
                <a:gdLst/>
                <a:ahLst/>
                <a:cxnLst/>
                <a:rect l="l" t="t" r="r" b="b"/>
                <a:pathLst>
                  <a:path w="586" h="504" extrusionOk="0">
                    <a:moveTo>
                      <a:pt x="333" y="0"/>
                    </a:moveTo>
                    <a:cubicBezTo>
                      <a:pt x="272" y="0"/>
                      <a:pt x="209" y="23"/>
                      <a:pt x="158" y="74"/>
                    </a:cubicBezTo>
                    <a:cubicBezTo>
                      <a:pt x="1" y="232"/>
                      <a:pt x="113" y="503"/>
                      <a:pt x="336" y="503"/>
                    </a:cubicBezTo>
                    <a:cubicBezTo>
                      <a:pt x="474" y="503"/>
                      <a:pt x="586" y="391"/>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6"/>
              <p:cNvSpPr/>
              <p:nvPr/>
            </p:nvSpPr>
            <p:spPr>
              <a:xfrm>
                <a:off x="1037150" y="2706475"/>
                <a:ext cx="14650" cy="12550"/>
              </a:xfrm>
              <a:custGeom>
                <a:avLst/>
                <a:gdLst/>
                <a:ahLst/>
                <a:cxnLst/>
                <a:rect l="l" t="t" r="r" b="b"/>
                <a:pathLst>
                  <a:path w="586" h="502" extrusionOk="0">
                    <a:moveTo>
                      <a:pt x="333" y="0"/>
                    </a:moveTo>
                    <a:cubicBezTo>
                      <a:pt x="272" y="0"/>
                      <a:pt x="209" y="23"/>
                      <a:pt x="158" y="74"/>
                    </a:cubicBezTo>
                    <a:cubicBezTo>
                      <a:pt x="1" y="232"/>
                      <a:pt x="113" y="501"/>
                      <a:pt x="336" y="501"/>
                    </a:cubicBezTo>
                    <a:cubicBezTo>
                      <a:pt x="474"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6"/>
              <p:cNvSpPr/>
              <p:nvPr/>
            </p:nvSpPr>
            <p:spPr>
              <a:xfrm>
                <a:off x="1171575" y="2236325"/>
                <a:ext cx="14650" cy="12600"/>
              </a:xfrm>
              <a:custGeom>
                <a:avLst/>
                <a:gdLst/>
                <a:ahLst/>
                <a:cxnLst/>
                <a:rect l="l" t="t" r="r" b="b"/>
                <a:pathLst>
                  <a:path w="586" h="504" extrusionOk="0">
                    <a:moveTo>
                      <a:pt x="333" y="1"/>
                    </a:moveTo>
                    <a:cubicBezTo>
                      <a:pt x="272" y="1"/>
                      <a:pt x="209" y="23"/>
                      <a:pt x="158" y="74"/>
                    </a:cubicBezTo>
                    <a:cubicBezTo>
                      <a:pt x="0" y="232"/>
                      <a:pt x="113" y="503"/>
                      <a:pt x="335" y="503"/>
                    </a:cubicBezTo>
                    <a:cubicBezTo>
                      <a:pt x="473" y="503"/>
                      <a:pt x="586" y="391"/>
                      <a:pt x="586" y="252"/>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6"/>
              <p:cNvSpPr/>
              <p:nvPr/>
            </p:nvSpPr>
            <p:spPr>
              <a:xfrm>
                <a:off x="1171575" y="2314700"/>
                <a:ext cx="14650" cy="12550"/>
              </a:xfrm>
              <a:custGeom>
                <a:avLst/>
                <a:gdLst/>
                <a:ahLst/>
                <a:cxnLst/>
                <a:rect l="l" t="t" r="r" b="b"/>
                <a:pathLst>
                  <a:path w="586" h="502" extrusionOk="0">
                    <a:moveTo>
                      <a:pt x="333" y="0"/>
                    </a:moveTo>
                    <a:cubicBezTo>
                      <a:pt x="272" y="0"/>
                      <a:pt x="209" y="23"/>
                      <a:pt x="158" y="74"/>
                    </a:cubicBezTo>
                    <a:cubicBezTo>
                      <a:pt x="0" y="232"/>
                      <a:pt x="113" y="502"/>
                      <a:pt x="335" y="502"/>
                    </a:cubicBezTo>
                    <a:cubicBezTo>
                      <a:pt x="473" y="502"/>
                      <a:pt x="586" y="389"/>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6"/>
              <p:cNvSpPr/>
              <p:nvPr/>
            </p:nvSpPr>
            <p:spPr>
              <a:xfrm>
                <a:off x="1171575" y="2393025"/>
                <a:ext cx="14650" cy="12600"/>
              </a:xfrm>
              <a:custGeom>
                <a:avLst/>
                <a:gdLst/>
                <a:ahLst/>
                <a:cxnLst/>
                <a:rect l="l" t="t" r="r" b="b"/>
                <a:pathLst>
                  <a:path w="586" h="504" extrusionOk="0">
                    <a:moveTo>
                      <a:pt x="333" y="1"/>
                    </a:moveTo>
                    <a:cubicBezTo>
                      <a:pt x="271" y="1"/>
                      <a:pt x="209" y="23"/>
                      <a:pt x="158" y="74"/>
                    </a:cubicBezTo>
                    <a:cubicBezTo>
                      <a:pt x="0" y="233"/>
                      <a:pt x="111" y="503"/>
                      <a:pt x="335" y="503"/>
                    </a:cubicBezTo>
                    <a:cubicBezTo>
                      <a:pt x="473" y="503"/>
                      <a:pt x="586" y="391"/>
                      <a:pt x="586" y="253"/>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6"/>
              <p:cNvSpPr/>
              <p:nvPr/>
            </p:nvSpPr>
            <p:spPr>
              <a:xfrm>
                <a:off x="1104350" y="2236325"/>
                <a:ext cx="14675" cy="12600"/>
              </a:xfrm>
              <a:custGeom>
                <a:avLst/>
                <a:gdLst/>
                <a:ahLst/>
                <a:cxnLst/>
                <a:rect l="l" t="t" r="r" b="b"/>
                <a:pathLst>
                  <a:path w="587" h="504" extrusionOk="0">
                    <a:moveTo>
                      <a:pt x="334" y="1"/>
                    </a:moveTo>
                    <a:cubicBezTo>
                      <a:pt x="272" y="1"/>
                      <a:pt x="209" y="23"/>
                      <a:pt x="158" y="74"/>
                    </a:cubicBezTo>
                    <a:cubicBezTo>
                      <a:pt x="0" y="232"/>
                      <a:pt x="112" y="503"/>
                      <a:pt x="335" y="503"/>
                    </a:cubicBezTo>
                    <a:cubicBezTo>
                      <a:pt x="475" y="503"/>
                      <a:pt x="587" y="391"/>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6"/>
              <p:cNvSpPr/>
              <p:nvPr/>
            </p:nvSpPr>
            <p:spPr>
              <a:xfrm>
                <a:off x="1104350" y="2314700"/>
                <a:ext cx="14675" cy="12550"/>
              </a:xfrm>
              <a:custGeom>
                <a:avLst/>
                <a:gdLst/>
                <a:ahLst/>
                <a:cxnLst/>
                <a:rect l="l" t="t" r="r" b="b"/>
                <a:pathLst>
                  <a:path w="587" h="502" extrusionOk="0">
                    <a:moveTo>
                      <a:pt x="334" y="0"/>
                    </a:moveTo>
                    <a:cubicBezTo>
                      <a:pt x="272" y="0"/>
                      <a:pt x="209" y="23"/>
                      <a:pt x="158" y="74"/>
                    </a:cubicBezTo>
                    <a:cubicBezTo>
                      <a:pt x="0" y="232"/>
                      <a:pt x="112" y="502"/>
                      <a:pt x="335" y="502"/>
                    </a:cubicBezTo>
                    <a:cubicBezTo>
                      <a:pt x="475" y="502"/>
                      <a:pt x="587" y="389"/>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6"/>
              <p:cNvSpPr/>
              <p:nvPr/>
            </p:nvSpPr>
            <p:spPr>
              <a:xfrm>
                <a:off x="1104350" y="2393025"/>
                <a:ext cx="14675" cy="12600"/>
              </a:xfrm>
              <a:custGeom>
                <a:avLst/>
                <a:gdLst/>
                <a:ahLst/>
                <a:cxnLst/>
                <a:rect l="l" t="t" r="r" b="b"/>
                <a:pathLst>
                  <a:path w="587" h="504" extrusionOk="0">
                    <a:moveTo>
                      <a:pt x="334" y="1"/>
                    </a:moveTo>
                    <a:cubicBezTo>
                      <a:pt x="272" y="1"/>
                      <a:pt x="209" y="23"/>
                      <a:pt x="158" y="74"/>
                    </a:cubicBezTo>
                    <a:cubicBezTo>
                      <a:pt x="0" y="233"/>
                      <a:pt x="112" y="503"/>
                      <a:pt x="335"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6"/>
              <p:cNvSpPr/>
              <p:nvPr/>
            </p:nvSpPr>
            <p:spPr>
              <a:xfrm>
                <a:off x="1037150" y="2236325"/>
                <a:ext cx="14650" cy="12600"/>
              </a:xfrm>
              <a:custGeom>
                <a:avLst/>
                <a:gdLst/>
                <a:ahLst/>
                <a:cxnLst/>
                <a:rect l="l" t="t" r="r" b="b"/>
                <a:pathLst>
                  <a:path w="586" h="504" extrusionOk="0">
                    <a:moveTo>
                      <a:pt x="333" y="1"/>
                    </a:moveTo>
                    <a:cubicBezTo>
                      <a:pt x="272" y="1"/>
                      <a:pt x="209" y="23"/>
                      <a:pt x="158" y="74"/>
                    </a:cubicBezTo>
                    <a:cubicBezTo>
                      <a:pt x="1" y="232"/>
                      <a:pt x="113" y="503"/>
                      <a:pt x="336" y="503"/>
                    </a:cubicBezTo>
                    <a:cubicBezTo>
                      <a:pt x="474" y="503"/>
                      <a:pt x="586" y="391"/>
                      <a:pt x="586" y="252"/>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6"/>
              <p:cNvSpPr/>
              <p:nvPr/>
            </p:nvSpPr>
            <p:spPr>
              <a:xfrm>
                <a:off x="1037150" y="2314700"/>
                <a:ext cx="14650" cy="12550"/>
              </a:xfrm>
              <a:custGeom>
                <a:avLst/>
                <a:gdLst/>
                <a:ahLst/>
                <a:cxnLst/>
                <a:rect l="l" t="t" r="r" b="b"/>
                <a:pathLst>
                  <a:path w="586" h="502" extrusionOk="0">
                    <a:moveTo>
                      <a:pt x="333" y="0"/>
                    </a:moveTo>
                    <a:cubicBezTo>
                      <a:pt x="272" y="0"/>
                      <a:pt x="209" y="23"/>
                      <a:pt x="158" y="74"/>
                    </a:cubicBezTo>
                    <a:cubicBezTo>
                      <a:pt x="1" y="232"/>
                      <a:pt x="113" y="502"/>
                      <a:pt x="336" y="502"/>
                    </a:cubicBezTo>
                    <a:cubicBezTo>
                      <a:pt x="474" y="502"/>
                      <a:pt x="586" y="389"/>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6"/>
              <p:cNvSpPr/>
              <p:nvPr/>
            </p:nvSpPr>
            <p:spPr>
              <a:xfrm>
                <a:off x="1037125" y="239302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6"/>
              <p:cNvSpPr/>
              <p:nvPr/>
            </p:nvSpPr>
            <p:spPr>
              <a:xfrm>
                <a:off x="1037125" y="2784825"/>
                <a:ext cx="14675" cy="12600"/>
              </a:xfrm>
              <a:custGeom>
                <a:avLst/>
                <a:gdLst/>
                <a:ahLst/>
                <a:cxnLst/>
                <a:rect l="l" t="t" r="r" b="b"/>
                <a:pathLst>
                  <a:path w="587" h="504" extrusionOk="0">
                    <a:moveTo>
                      <a:pt x="334" y="1"/>
                    </a:moveTo>
                    <a:cubicBezTo>
                      <a:pt x="273" y="1"/>
                      <a:pt x="210" y="24"/>
                      <a:pt x="159" y="75"/>
                    </a:cubicBezTo>
                    <a:cubicBezTo>
                      <a:pt x="0" y="232"/>
                      <a:pt x="112" y="504"/>
                      <a:pt x="337" y="504"/>
                    </a:cubicBezTo>
                    <a:cubicBezTo>
                      <a:pt x="475" y="504"/>
                      <a:pt x="587" y="390"/>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6"/>
              <p:cNvSpPr/>
              <p:nvPr/>
            </p:nvSpPr>
            <p:spPr>
              <a:xfrm>
                <a:off x="1171575" y="2863175"/>
                <a:ext cx="14650" cy="12575"/>
              </a:xfrm>
              <a:custGeom>
                <a:avLst/>
                <a:gdLst/>
                <a:ahLst/>
                <a:cxnLst/>
                <a:rect l="l" t="t" r="r" b="b"/>
                <a:pathLst>
                  <a:path w="586" h="503" extrusionOk="0">
                    <a:moveTo>
                      <a:pt x="333" y="0"/>
                    </a:moveTo>
                    <a:cubicBezTo>
                      <a:pt x="272" y="0"/>
                      <a:pt x="209" y="23"/>
                      <a:pt x="158" y="74"/>
                    </a:cubicBezTo>
                    <a:cubicBezTo>
                      <a:pt x="0" y="232"/>
                      <a:pt x="111" y="503"/>
                      <a:pt x="335" y="503"/>
                    </a:cubicBezTo>
                    <a:cubicBezTo>
                      <a:pt x="473"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6"/>
              <p:cNvSpPr/>
              <p:nvPr/>
            </p:nvSpPr>
            <p:spPr>
              <a:xfrm>
                <a:off x="1171575" y="2941500"/>
                <a:ext cx="14650" cy="12600"/>
              </a:xfrm>
              <a:custGeom>
                <a:avLst/>
                <a:gdLst/>
                <a:ahLst/>
                <a:cxnLst/>
                <a:rect l="l" t="t" r="r" b="b"/>
                <a:pathLst>
                  <a:path w="586" h="504" extrusionOk="0">
                    <a:moveTo>
                      <a:pt x="334" y="1"/>
                    </a:moveTo>
                    <a:cubicBezTo>
                      <a:pt x="272" y="1"/>
                      <a:pt x="209" y="24"/>
                      <a:pt x="158" y="76"/>
                    </a:cubicBezTo>
                    <a:cubicBezTo>
                      <a:pt x="0" y="233"/>
                      <a:pt x="113" y="503"/>
                      <a:pt x="335" y="503"/>
                    </a:cubicBezTo>
                    <a:cubicBezTo>
                      <a:pt x="473" y="503"/>
                      <a:pt x="586" y="391"/>
                      <a:pt x="586" y="253"/>
                    </a:cubicBezTo>
                    <a:cubicBezTo>
                      <a:pt x="586" y="101"/>
                      <a:pt x="462"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6"/>
              <p:cNvSpPr/>
              <p:nvPr/>
            </p:nvSpPr>
            <p:spPr>
              <a:xfrm>
                <a:off x="1171575" y="3019875"/>
                <a:ext cx="14650" cy="12575"/>
              </a:xfrm>
              <a:custGeom>
                <a:avLst/>
                <a:gdLst/>
                <a:ahLst/>
                <a:cxnLst/>
                <a:rect l="l" t="t" r="r" b="b"/>
                <a:pathLst>
                  <a:path w="586" h="503" extrusionOk="0">
                    <a:moveTo>
                      <a:pt x="333" y="0"/>
                    </a:moveTo>
                    <a:cubicBezTo>
                      <a:pt x="272" y="0"/>
                      <a:pt x="209" y="23"/>
                      <a:pt x="158" y="74"/>
                    </a:cubicBezTo>
                    <a:cubicBezTo>
                      <a:pt x="0" y="232"/>
                      <a:pt x="113" y="503"/>
                      <a:pt x="335" y="503"/>
                    </a:cubicBezTo>
                    <a:cubicBezTo>
                      <a:pt x="473" y="503"/>
                      <a:pt x="586" y="391"/>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6"/>
              <p:cNvSpPr/>
              <p:nvPr/>
            </p:nvSpPr>
            <p:spPr>
              <a:xfrm>
                <a:off x="1171575" y="3098250"/>
                <a:ext cx="14650" cy="12550"/>
              </a:xfrm>
              <a:custGeom>
                <a:avLst/>
                <a:gdLst/>
                <a:ahLst/>
                <a:cxnLst/>
                <a:rect l="l" t="t" r="r" b="b"/>
                <a:pathLst>
                  <a:path w="586" h="502" extrusionOk="0">
                    <a:moveTo>
                      <a:pt x="333" y="0"/>
                    </a:moveTo>
                    <a:cubicBezTo>
                      <a:pt x="272" y="0"/>
                      <a:pt x="209" y="23"/>
                      <a:pt x="158" y="74"/>
                    </a:cubicBezTo>
                    <a:cubicBezTo>
                      <a:pt x="0" y="231"/>
                      <a:pt x="113" y="501"/>
                      <a:pt x="335" y="501"/>
                    </a:cubicBezTo>
                    <a:cubicBezTo>
                      <a:pt x="473"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6"/>
              <p:cNvSpPr/>
              <p:nvPr/>
            </p:nvSpPr>
            <p:spPr>
              <a:xfrm>
                <a:off x="1104350" y="28631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6"/>
              <p:cNvSpPr/>
              <p:nvPr/>
            </p:nvSpPr>
            <p:spPr>
              <a:xfrm>
                <a:off x="1104350" y="2941500"/>
                <a:ext cx="14675" cy="12600"/>
              </a:xfrm>
              <a:custGeom>
                <a:avLst/>
                <a:gdLst/>
                <a:ahLst/>
                <a:cxnLst/>
                <a:rect l="l" t="t" r="r" b="b"/>
                <a:pathLst>
                  <a:path w="587" h="504" extrusionOk="0">
                    <a:moveTo>
                      <a:pt x="334" y="1"/>
                    </a:moveTo>
                    <a:cubicBezTo>
                      <a:pt x="272" y="1"/>
                      <a:pt x="209" y="24"/>
                      <a:pt x="158" y="76"/>
                    </a:cubicBezTo>
                    <a:cubicBezTo>
                      <a:pt x="0" y="233"/>
                      <a:pt x="112" y="503"/>
                      <a:pt x="335"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6"/>
              <p:cNvSpPr/>
              <p:nvPr/>
            </p:nvSpPr>
            <p:spPr>
              <a:xfrm>
                <a:off x="1104350" y="30198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91"/>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6"/>
              <p:cNvSpPr/>
              <p:nvPr/>
            </p:nvSpPr>
            <p:spPr>
              <a:xfrm>
                <a:off x="1104350" y="3098250"/>
                <a:ext cx="14675" cy="12550"/>
              </a:xfrm>
              <a:custGeom>
                <a:avLst/>
                <a:gdLst/>
                <a:ahLst/>
                <a:cxnLst/>
                <a:rect l="l" t="t" r="r" b="b"/>
                <a:pathLst>
                  <a:path w="587" h="502" extrusionOk="0">
                    <a:moveTo>
                      <a:pt x="334" y="0"/>
                    </a:moveTo>
                    <a:cubicBezTo>
                      <a:pt x="272" y="0"/>
                      <a:pt x="209" y="23"/>
                      <a:pt x="158" y="74"/>
                    </a:cubicBezTo>
                    <a:cubicBezTo>
                      <a:pt x="0" y="231"/>
                      <a:pt x="112" y="501"/>
                      <a:pt x="335" y="501"/>
                    </a:cubicBezTo>
                    <a:cubicBezTo>
                      <a:pt x="475" y="501"/>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6"/>
              <p:cNvSpPr/>
              <p:nvPr/>
            </p:nvSpPr>
            <p:spPr>
              <a:xfrm>
                <a:off x="1037125" y="2863175"/>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6"/>
              <p:cNvSpPr/>
              <p:nvPr/>
            </p:nvSpPr>
            <p:spPr>
              <a:xfrm>
                <a:off x="1037125" y="2941500"/>
                <a:ext cx="14675" cy="12600"/>
              </a:xfrm>
              <a:custGeom>
                <a:avLst/>
                <a:gdLst/>
                <a:ahLst/>
                <a:cxnLst/>
                <a:rect l="l" t="t" r="r" b="b"/>
                <a:pathLst>
                  <a:path w="587" h="504" extrusionOk="0">
                    <a:moveTo>
                      <a:pt x="335" y="1"/>
                    </a:moveTo>
                    <a:cubicBezTo>
                      <a:pt x="273" y="1"/>
                      <a:pt x="210" y="24"/>
                      <a:pt x="159" y="76"/>
                    </a:cubicBezTo>
                    <a:cubicBezTo>
                      <a:pt x="0" y="233"/>
                      <a:pt x="112" y="503"/>
                      <a:pt x="337" y="503"/>
                    </a:cubicBezTo>
                    <a:cubicBezTo>
                      <a:pt x="475" y="503"/>
                      <a:pt x="587" y="391"/>
                      <a:pt x="587" y="253"/>
                    </a:cubicBezTo>
                    <a:cubicBezTo>
                      <a:pt x="587" y="101"/>
                      <a:pt x="464" y="1"/>
                      <a:pt x="33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6"/>
              <p:cNvSpPr/>
              <p:nvPr/>
            </p:nvSpPr>
            <p:spPr>
              <a:xfrm>
                <a:off x="1037150" y="3019875"/>
                <a:ext cx="14650" cy="12575"/>
              </a:xfrm>
              <a:custGeom>
                <a:avLst/>
                <a:gdLst/>
                <a:ahLst/>
                <a:cxnLst/>
                <a:rect l="l" t="t" r="r" b="b"/>
                <a:pathLst>
                  <a:path w="586" h="503" extrusionOk="0">
                    <a:moveTo>
                      <a:pt x="333" y="0"/>
                    </a:moveTo>
                    <a:cubicBezTo>
                      <a:pt x="272" y="0"/>
                      <a:pt x="209" y="23"/>
                      <a:pt x="158" y="74"/>
                    </a:cubicBezTo>
                    <a:cubicBezTo>
                      <a:pt x="1" y="232"/>
                      <a:pt x="113" y="503"/>
                      <a:pt x="336" y="503"/>
                    </a:cubicBezTo>
                    <a:cubicBezTo>
                      <a:pt x="474" y="503"/>
                      <a:pt x="586" y="391"/>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6"/>
              <p:cNvSpPr/>
              <p:nvPr/>
            </p:nvSpPr>
            <p:spPr>
              <a:xfrm>
                <a:off x="1037150" y="3098250"/>
                <a:ext cx="14650" cy="12550"/>
              </a:xfrm>
              <a:custGeom>
                <a:avLst/>
                <a:gdLst/>
                <a:ahLst/>
                <a:cxnLst/>
                <a:rect l="l" t="t" r="r" b="b"/>
                <a:pathLst>
                  <a:path w="586" h="502" extrusionOk="0">
                    <a:moveTo>
                      <a:pt x="333" y="0"/>
                    </a:moveTo>
                    <a:cubicBezTo>
                      <a:pt x="272" y="0"/>
                      <a:pt x="209" y="23"/>
                      <a:pt x="158" y="74"/>
                    </a:cubicBezTo>
                    <a:cubicBezTo>
                      <a:pt x="1" y="231"/>
                      <a:pt x="113" y="501"/>
                      <a:pt x="336" y="501"/>
                    </a:cubicBezTo>
                    <a:cubicBezTo>
                      <a:pt x="474"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4" name="Google Shape;5134;p16"/>
            <p:cNvGrpSpPr/>
            <p:nvPr/>
          </p:nvGrpSpPr>
          <p:grpSpPr>
            <a:xfrm>
              <a:off x="787213" y="130520"/>
              <a:ext cx="1908398" cy="2002309"/>
              <a:chOff x="1978188" y="2669545"/>
              <a:chExt cx="1908398" cy="2002309"/>
            </a:xfrm>
          </p:grpSpPr>
          <p:sp>
            <p:nvSpPr>
              <p:cNvPr id="5135" name="Google Shape;5135;p16"/>
              <p:cNvSpPr/>
              <p:nvPr/>
            </p:nvSpPr>
            <p:spPr>
              <a:xfrm rot="-5400000">
                <a:off x="1995503" y="2780771"/>
                <a:ext cx="1891083" cy="1891083"/>
              </a:xfrm>
              <a:custGeom>
                <a:avLst/>
                <a:gdLst/>
                <a:ahLst/>
                <a:cxnLst/>
                <a:rect l="l" t="t" r="r" b="b"/>
                <a:pathLst>
                  <a:path w="55702" h="55702" extrusionOk="0">
                    <a:moveTo>
                      <a:pt x="27851" y="210"/>
                    </a:moveTo>
                    <a:cubicBezTo>
                      <a:pt x="43093" y="210"/>
                      <a:pt x="55493" y="12609"/>
                      <a:pt x="55493" y="27851"/>
                    </a:cubicBezTo>
                    <a:cubicBezTo>
                      <a:pt x="55493" y="43093"/>
                      <a:pt x="43093" y="55493"/>
                      <a:pt x="27851" y="55493"/>
                    </a:cubicBezTo>
                    <a:cubicBezTo>
                      <a:pt x="12609" y="55493"/>
                      <a:pt x="210" y="43093"/>
                      <a:pt x="210" y="27851"/>
                    </a:cubicBezTo>
                    <a:cubicBezTo>
                      <a:pt x="210" y="12609"/>
                      <a:pt x="12609" y="210"/>
                      <a:pt x="27851" y="210"/>
                    </a:cubicBezTo>
                    <a:close/>
                    <a:moveTo>
                      <a:pt x="27851" y="1"/>
                    </a:moveTo>
                    <a:cubicBezTo>
                      <a:pt x="12494" y="1"/>
                      <a:pt x="0" y="12494"/>
                      <a:pt x="0" y="27851"/>
                    </a:cubicBezTo>
                    <a:cubicBezTo>
                      <a:pt x="0" y="43208"/>
                      <a:pt x="12494" y="55702"/>
                      <a:pt x="27851" y="55702"/>
                    </a:cubicBezTo>
                    <a:cubicBezTo>
                      <a:pt x="43208" y="55702"/>
                      <a:pt x="55702" y="43208"/>
                      <a:pt x="55702" y="27851"/>
                    </a:cubicBezTo>
                    <a:cubicBezTo>
                      <a:pt x="55702" y="12494"/>
                      <a:pt x="43208" y="1"/>
                      <a:pt x="27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6"/>
              <p:cNvSpPr/>
              <p:nvPr/>
            </p:nvSpPr>
            <p:spPr>
              <a:xfrm rot="-5400000">
                <a:off x="1931235" y="2716498"/>
                <a:ext cx="1737934" cy="1644029"/>
              </a:xfrm>
              <a:custGeom>
                <a:avLst/>
                <a:gdLst/>
                <a:ahLst/>
                <a:cxnLst/>
                <a:rect l="l" t="t" r="r" b="b"/>
                <a:pathLst>
                  <a:path w="51191" h="48425" extrusionOk="0">
                    <a:moveTo>
                      <a:pt x="20064" y="1"/>
                    </a:moveTo>
                    <a:cubicBezTo>
                      <a:pt x="12798" y="1"/>
                      <a:pt x="5532" y="2766"/>
                      <a:pt x="0" y="8298"/>
                    </a:cubicBezTo>
                    <a:lnTo>
                      <a:pt x="889" y="9186"/>
                    </a:lnTo>
                    <a:cubicBezTo>
                      <a:pt x="6175" y="3899"/>
                      <a:pt x="13120" y="1256"/>
                      <a:pt x="20064" y="1256"/>
                    </a:cubicBezTo>
                    <a:cubicBezTo>
                      <a:pt x="27009" y="1256"/>
                      <a:pt x="33953" y="3899"/>
                      <a:pt x="39240" y="9186"/>
                    </a:cubicBezTo>
                    <a:cubicBezTo>
                      <a:pt x="49813" y="19759"/>
                      <a:pt x="49813" y="36964"/>
                      <a:pt x="39240" y="47537"/>
                    </a:cubicBezTo>
                    <a:lnTo>
                      <a:pt x="40128" y="48425"/>
                    </a:lnTo>
                    <a:cubicBezTo>
                      <a:pt x="51191" y="37361"/>
                      <a:pt x="51191" y="19360"/>
                      <a:pt x="40128" y="8298"/>
                    </a:cubicBezTo>
                    <a:cubicBezTo>
                      <a:pt x="34597" y="2766"/>
                      <a:pt x="27330" y="1"/>
                      <a:pt x="20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7" name="Google Shape;5137;p16"/>
              <p:cNvGrpSpPr/>
              <p:nvPr/>
            </p:nvGrpSpPr>
            <p:grpSpPr>
              <a:xfrm rot="-5400000">
                <a:off x="2322724" y="3120894"/>
                <a:ext cx="1236640" cy="1210852"/>
                <a:chOff x="236475" y="527300"/>
                <a:chExt cx="1124525" cy="1101075"/>
              </a:xfrm>
            </p:grpSpPr>
            <p:sp>
              <p:nvSpPr>
                <p:cNvPr id="5138" name="Google Shape;5138;p16"/>
                <p:cNvSpPr/>
                <p:nvPr/>
              </p:nvSpPr>
              <p:spPr>
                <a:xfrm>
                  <a:off x="435250" y="1482225"/>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6"/>
                <p:cNvSpPr/>
                <p:nvPr/>
              </p:nvSpPr>
              <p:spPr>
                <a:xfrm>
                  <a:off x="475000"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6"/>
                <p:cNvSpPr/>
                <p:nvPr/>
              </p:nvSpPr>
              <p:spPr>
                <a:xfrm>
                  <a:off x="514750" y="1482225"/>
                  <a:ext cx="11350" cy="9725"/>
                </a:xfrm>
                <a:custGeom>
                  <a:avLst/>
                  <a:gdLst/>
                  <a:ahLst/>
                  <a:cxnLst/>
                  <a:rect l="l" t="t" r="r" b="b"/>
                  <a:pathLst>
                    <a:path w="454" h="389" extrusionOk="0">
                      <a:moveTo>
                        <a:pt x="260" y="0"/>
                      </a:moveTo>
                      <a:cubicBezTo>
                        <a:pt x="87" y="0"/>
                        <a:pt x="1" y="209"/>
                        <a:pt x="123" y="331"/>
                      </a:cubicBezTo>
                      <a:cubicBezTo>
                        <a:pt x="163" y="371"/>
                        <a:pt x="212" y="388"/>
                        <a:pt x="260"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6"/>
                <p:cNvSpPr/>
                <p:nvPr/>
              </p:nvSpPr>
              <p:spPr>
                <a:xfrm>
                  <a:off x="554500" y="1482225"/>
                  <a:ext cx="11375" cy="9725"/>
                </a:xfrm>
                <a:custGeom>
                  <a:avLst/>
                  <a:gdLst/>
                  <a:ahLst/>
                  <a:cxnLst/>
                  <a:rect l="l" t="t" r="r" b="b"/>
                  <a:pathLst>
                    <a:path w="455" h="389" extrusionOk="0">
                      <a:moveTo>
                        <a:pt x="262" y="0"/>
                      </a:moveTo>
                      <a:cubicBezTo>
                        <a:pt x="87" y="0"/>
                        <a:pt x="1" y="209"/>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6"/>
                <p:cNvSpPr/>
                <p:nvPr/>
              </p:nvSpPr>
              <p:spPr>
                <a:xfrm>
                  <a:off x="594250" y="14822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6"/>
                <p:cNvSpPr/>
                <p:nvPr/>
              </p:nvSpPr>
              <p:spPr>
                <a:xfrm>
                  <a:off x="63402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6"/>
                <p:cNvSpPr/>
                <p:nvPr/>
              </p:nvSpPr>
              <p:spPr>
                <a:xfrm>
                  <a:off x="67377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6"/>
                <p:cNvSpPr/>
                <p:nvPr/>
              </p:nvSpPr>
              <p:spPr>
                <a:xfrm>
                  <a:off x="713525" y="1482225"/>
                  <a:ext cx="11400" cy="9725"/>
                </a:xfrm>
                <a:custGeom>
                  <a:avLst/>
                  <a:gdLst/>
                  <a:ahLst/>
                  <a:cxnLst/>
                  <a:rect l="l" t="t" r="r" b="b"/>
                  <a:pathLst>
                    <a:path w="456" h="389" extrusionOk="0">
                      <a:moveTo>
                        <a:pt x="261" y="0"/>
                      </a:moveTo>
                      <a:cubicBezTo>
                        <a:pt x="88" y="0"/>
                        <a:pt x="0" y="209"/>
                        <a:pt x="123" y="331"/>
                      </a:cubicBezTo>
                      <a:cubicBezTo>
                        <a:pt x="163" y="371"/>
                        <a:pt x="212" y="388"/>
                        <a:pt x="260" y="388"/>
                      </a:cubicBezTo>
                      <a:cubicBezTo>
                        <a:pt x="360"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6"/>
                <p:cNvSpPr/>
                <p:nvPr/>
              </p:nvSpPr>
              <p:spPr>
                <a:xfrm>
                  <a:off x="753300" y="14822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6"/>
                <p:cNvSpPr/>
                <p:nvPr/>
              </p:nvSpPr>
              <p:spPr>
                <a:xfrm>
                  <a:off x="793075" y="1482225"/>
                  <a:ext cx="11350" cy="9725"/>
                </a:xfrm>
                <a:custGeom>
                  <a:avLst/>
                  <a:gdLst/>
                  <a:ahLst/>
                  <a:cxnLst/>
                  <a:rect l="l" t="t" r="r" b="b"/>
                  <a:pathLst>
                    <a:path w="454" h="389" extrusionOk="0">
                      <a:moveTo>
                        <a:pt x="259" y="0"/>
                      </a:moveTo>
                      <a:cubicBezTo>
                        <a:pt x="87" y="0"/>
                        <a:pt x="0" y="209"/>
                        <a:pt x="121" y="331"/>
                      </a:cubicBezTo>
                      <a:cubicBezTo>
                        <a:pt x="161" y="371"/>
                        <a:pt x="210" y="388"/>
                        <a:pt x="258" y="388"/>
                      </a:cubicBezTo>
                      <a:cubicBezTo>
                        <a:pt x="358" y="388"/>
                        <a:pt x="453" y="311"/>
                        <a:pt x="453" y="194"/>
                      </a:cubicBezTo>
                      <a:cubicBezTo>
                        <a:pt x="453" y="87"/>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6"/>
                <p:cNvSpPr/>
                <p:nvPr/>
              </p:nvSpPr>
              <p:spPr>
                <a:xfrm>
                  <a:off x="832825" y="14822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6"/>
                <p:cNvSpPr/>
                <p:nvPr/>
              </p:nvSpPr>
              <p:spPr>
                <a:xfrm>
                  <a:off x="872575" y="1482225"/>
                  <a:ext cx="11350" cy="9725"/>
                </a:xfrm>
                <a:custGeom>
                  <a:avLst/>
                  <a:gdLst/>
                  <a:ahLst/>
                  <a:cxnLst/>
                  <a:rect l="l" t="t" r="r" b="b"/>
                  <a:pathLst>
                    <a:path w="454" h="389" extrusionOk="0">
                      <a:moveTo>
                        <a:pt x="260" y="0"/>
                      </a:moveTo>
                      <a:cubicBezTo>
                        <a:pt x="87" y="0"/>
                        <a:pt x="0" y="209"/>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6"/>
                <p:cNvSpPr/>
                <p:nvPr/>
              </p:nvSpPr>
              <p:spPr>
                <a:xfrm>
                  <a:off x="912325" y="1482225"/>
                  <a:ext cx="11350" cy="9725"/>
                </a:xfrm>
                <a:custGeom>
                  <a:avLst/>
                  <a:gdLst/>
                  <a:ahLst/>
                  <a:cxnLst/>
                  <a:rect l="l" t="t" r="r" b="b"/>
                  <a:pathLst>
                    <a:path w="454" h="389" extrusionOk="0">
                      <a:moveTo>
                        <a:pt x="260" y="0"/>
                      </a:moveTo>
                      <a:cubicBezTo>
                        <a:pt x="87" y="0"/>
                        <a:pt x="1"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6"/>
                <p:cNvSpPr/>
                <p:nvPr/>
              </p:nvSpPr>
              <p:spPr>
                <a:xfrm>
                  <a:off x="952075"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6"/>
                <p:cNvSpPr/>
                <p:nvPr/>
              </p:nvSpPr>
              <p:spPr>
                <a:xfrm>
                  <a:off x="991825" y="14822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6"/>
                <p:cNvSpPr/>
                <p:nvPr/>
              </p:nvSpPr>
              <p:spPr>
                <a:xfrm>
                  <a:off x="1031575" y="1482225"/>
                  <a:ext cx="11400" cy="9725"/>
                </a:xfrm>
                <a:custGeom>
                  <a:avLst/>
                  <a:gdLst/>
                  <a:ahLst/>
                  <a:cxnLst/>
                  <a:rect l="l" t="t" r="r" b="b"/>
                  <a:pathLst>
                    <a:path w="456" h="389" extrusionOk="0">
                      <a:moveTo>
                        <a:pt x="262" y="0"/>
                      </a:moveTo>
                      <a:cubicBezTo>
                        <a:pt x="89" y="0"/>
                        <a:pt x="1" y="209"/>
                        <a:pt x="124" y="331"/>
                      </a:cubicBezTo>
                      <a:cubicBezTo>
                        <a:pt x="163"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6"/>
                <p:cNvSpPr/>
                <p:nvPr/>
              </p:nvSpPr>
              <p:spPr>
                <a:xfrm>
                  <a:off x="1071350" y="1482225"/>
                  <a:ext cx="11350" cy="9725"/>
                </a:xfrm>
                <a:custGeom>
                  <a:avLst/>
                  <a:gdLst/>
                  <a:ahLst/>
                  <a:cxnLst/>
                  <a:rect l="l" t="t" r="r" b="b"/>
                  <a:pathLst>
                    <a:path w="454" h="389" extrusionOk="0">
                      <a:moveTo>
                        <a:pt x="259" y="0"/>
                      </a:moveTo>
                      <a:cubicBezTo>
                        <a:pt x="86" y="0"/>
                        <a:pt x="0" y="209"/>
                        <a:pt x="123" y="331"/>
                      </a:cubicBezTo>
                      <a:cubicBezTo>
                        <a:pt x="162" y="371"/>
                        <a:pt x="211"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6"/>
                <p:cNvSpPr/>
                <p:nvPr/>
              </p:nvSpPr>
              <p:spPr>
                <a:xfrm>
                  <a:off x="1111100" y="1482225"/>
                  <a:ext cx="11350" cy="9725"/>
                </a:xfrm>
                <a:custGeom>
                  <a:avLst/>
                  <a:gdLst/>
                  <a:ahLst/>
                  <a:cxnLst/>
                  <a:rect l="l" t="t" r="r" b="b"/>
                  <a:pathLst>
                    <a:path w="454" h="389" extrusionOk="0">
                      <a:moveTo>
                        <a:pt x="259" y="0"/>
                      </a:moveTo>
                      <a:cubicBezTo>
                        <a:pt x="87" y="0"/>
                        <a:pt x="0" y="209"/>
                        <a:pt x="123" y="331"/>
                      </a:cubicBezTo>
                      <a:cubicBezTo>
                        <a:pt x="162" y="371"/>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6"/>
                <p:cNvSpPr/>
                <p:nvPr/>
              </p:nvSpPr>
              <p:spPr>
                <a:xfrm>
                  <a:off x="1150850" y="1482225"/>
                  <a:ext cx="11350" cy="9725"/>
                </a:xfrm>
                <a:custGeom>
                  <a:avLst/>
                  <a:gdLst/>
                  <a:ahLst/>
                  <a:cxnLst/>
                  <a:rect l="l" t="t" r="r" b="b"/>
                  <a:pathLst>
                    <a:path w="454" h="389" extrusionOk="0">
                      <a:moveTo>
                        <a:pt x="259" y="0"/>
                      </a:moveTo>
                      <a:cubicBezTo>
                        <a:pt x="87" y="0"/>
                        <a:pt x="0" y="209"/>
                        <a:pt x="123" y="331"/>
                      </a:cubicBezTo>
                      <a:cubicBezTo>
                        <a:pt x="163" y="371"/>
                        <a:pt x="212" y="388"/>
                        <a:pt x="259" y="388"/>
                      </a:cubicBezTo>
                      <a:cubicBezTo>
                        <a:pt x="359" y="388"/>
                        <a:pt x="454" y="311"/>
                        <a:pt x="454" y="194"/>
                      </a:cubicBezTo>
                      <a:cubicBezTo>
                        <a:pt x="454"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6"/>
                <p:cNvSpPr/>
                <p:nvPr/>
              </p:nvSpPr>
              <p:spPr>
                <a:xfrm>
                  <a:off x="397125" y="1448100"/>
                  <a:ext cx="9725" cy="9750"/>
                </a:xfrm>
                <a:custGeom>
                  <a:avLst/>
                  <a:gdLst/>
                  <a:ahLst/>
                  <a:cxnLst/>
                  <a:rect l="l" t="t" r="r" b="b"/>
                  <a:pathLst>
                    <a:path w="389" h="390"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6"/>
                <p:cNvSpPr/>
                <p:nvPr/>
              </p:nvSpPr>
              <p:spPr>
                <a:xfrm>
                  <a:off x="435250" y="1448100"/>
                  <a:ext cx="11350" cy="9750"/>
                </a:xfrm>
                <a:custGeom>
                  <a:avLst/>
                  <a:gdLst/>
                  <a:ahLst/>
                  <a:cxnLst/>
                  <a:rect l="l" t="t" r="r" b="b"/>
                  <a:pathLst>
                    <a:path w="454" h="390"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6"/>
                <p:cNvSpPr/>
                <p:nvPr/>
              </p:nvSpPr>
              <p:spPr>
                <a:xfrm>
                  <a:off x="475000" y="1448100"/>
                  <a:ext cx="11350" cy="9750"/>
                </a:xfrm>
                <a:custGeom>
                  <a:avLst/>
                  <a:gdLst/>
                  <a:ahLst/>
                  <a:cxnLst/>
                  <a:rect l="l" t="t" r="r" b="b"/>
                  <a:pathLst>
                    <a:path w="454" h="390" extrusionOk="0">
                      <a:moveTo>
                        <a:pt x="260" y="1"/>
                      </a:moveTo>
                      <a:cubicBezTo>
                        <a:pt x="87" y="1"/>
                        <a:pt x="1" y="210"/>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6"/>
                <p:cNvSpPr/>
                <p:nvPr/>
              </p:nvSpPr>
              <p:spPr>
                <a:xfrm>
                  <a:off x="516425" y="1448100"/>
                  <a:ext cx="9675" cy="9750"/>
                </a:xfrm>
                <a:custGeom>
                  <a:avLst/>
                  <a:gdLst/>
                  <a:ahLst/>
                  <a:cxnLst/>
                  <a:rect l="l" t="t" r="r" b="b"/>
                  <a:pathLst>
                    <a:path w="387" h="390"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6"/>
                <p:cNvSpPr/>
                <p:nvPr/>
              </p:nvSpPr>
              <p:spPr>
                <a:xfrm>
                  <a:off x="554500" y="1448100"/>
                  <a:ext cx="11375" cy="9750"/>
                </a:xfrm>
                <a:custGeom>
                  <a:avLst/>
                  <a:gdLst/>
                  <a:ahLst/>
                  <a:cxnLst/>
                  <a:rect l="l" t="t" r="r" b="b"/>
                  <a:pathLst>
                    <a:path w="455" h="390" extrusionOk="0">
                      <a:moveTo>
                        <a:pt x="262" y="1"/>
                      </a:moveTo>
                      <a:cubicBezTo>
                        <a:pt x="87" y="1"/>
                        <a:pt x="1" y="210"/>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6"/>
                <p:cNvSpPr/>
                <p:nvPr/>
              </p:nvSpPr>
              <p:spPr>
                <a:xfrm>
                  <a:off x="595925"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6"/>
                <p:cNvSpPr/>
                <p:nvPr/>
              </p:nvSpPr>
              <p:spPr>
                <a:xfrm>
                  <a:off x="634025" y="1448100"/>
                  <a:ext cx="11375" cy="9750"/>
                </a:xfrm>
                <a:custGeom>
                  <a:avLst/>
                  <a:gdLst/>
                  <a:ahLst/>
                  <a:cxnLst/>
                  <a:rect l="l" t="t" r="r" b="b"/>
                  <a:pathLst>
                    <a:path w="455" h="390" extrusionOk="0">
                      <a:moveTo>
                        <a:pt x="261" y="1"/>
                      </a:moveTo>
                      <a:cubicBezTo>
                        <a:pt x="88" y="1"/>
                        <a:pt x="0" y="210"/>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6"/>
                <p:cNvSpPr/>
                <p:nvPr/>
              </p:nvSpPr>
              <p:spPr>
                <a:xfrm>
                  <a:off x="673775" y="14481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6"/>
                <p:cNvSpPr/>
                <p:nvPr/>
              </p:nvSpPr>
              <p:spPr>
                <a:xfrm>
                  <a:off x="475000"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6"/>
                <p:cNvSpPr/>
                <p:nvPr/>
              </p:nvSpPr>
              <p:spPr>
                <a:xfrm>
                  <a:off x="514750" y="1516325"/>
                  <a:ext cx="11350" cy="9725"/>
                </a:xfrm>
                <a:custGeom>
                  <a:avLst/>
                  <a:gdLst/>
                  <a:ahLst/>
                  <a:cxnLst/>
                  <a:rect l="l" t="t" r="r" b="b"/>
                  <a:pathLst>
                    <a:path w="454" h="389" extrusionOk="0">
                      <a:moveTo>
                        <a:pt x="260" y="1"/>
                      </a:moveTo>
                      <a:cubicBezTo>
                        <a:pt x="87" y="1"/>
                        <a:pt x="1" y="208"/>
                        <a:pt x="123" y="331"/>
                      </a:cubicBezTo>
                      <a:cubicBezTo>
                        <a:pt x="163" y="371"/>
                        <a:pt x="212" y="389"/>
                        <a:pt x="260"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6"/>
                <p:cNvSpPr/>
                <p:nvPr/>
              </p:nvSpPr>
              <p:spPr>
                <a:xfrm>
                  <a:off x="554500" y="151632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6"/>
                <p:cNvSpPr/>
                <p:nvPr/>
              </p:nvSpPr>
              <p:spPr>
                <a:xfrm>
                  <a:off x="594250" y="15163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1"/>
                        <a:pt x="456"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6"/>
                <p:cNvSpPr/>
                <p:nvPr/>
              </p:nvSpPr>
              <p:spPr>
                <a:xfrm>
                  <a:off x="63402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6"/>
                <p:cNvSpPr/>
                <p:nvPr/>
              </p:nvSpPr>
              <p:spPr>
                <a:xfrm>
                  <a:off x="67377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6"/>
                <p:cNvSpPr/>
                <p:nvPr/>
              </p:nvSpPr>
              <p:spPr>
                <a:xfrm>
                  <a:off x="713525" y="1516325"/>
                  <a:ext cx="11400" cy="9725"/>
                </a:xfrm>
                <a:custGeom>
                  <a:avLst/>
                  <a:gdLst/>
                  <a:ahLst/>
                  <a:cxnLst/>
                  <a:rect l="l" t="t" r="r" b="b"/>
                  <a:pathLst>
                    <a:path w="456" h="389" extrusionOk="0">
                      <a:moveTo>
                        <a:pt x="261" y="1"/>
                      </a:moveTo>
                      <a:cubicBezTo>
                        <a:pt x="88" y="1"/>
                        <a:pt x="0" y="210"/>
                        <a:pt x="123" y="331"/>
                      </a:cubicBezTo>
                      <a:cubicBezTo>
                        <a:pt x="163" y="371"/>
                        <a:pt x="212" y="389"/>
                        <a:pt x="260" y="389"/>
                      </a:cubicBezTo>
                      <a:cubicBezTo>
                        <a:pt x="360"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6"/>
                <p:cNvSpPr/>
                <p:nvPr/>
              </p:nvSpPr>
              <p:spPr>
                <a:xfrm>
                  <a:off x="753300" y="15163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6"/>
                <p:cNvSpPr/>
                <p:nvPr/>
              </p:nvSpPr>
              <p:spPr>
                <a:xfrm>
                  <a:off x="793075" y="1516325"/>
                  <a:ext cx="11350" cy="9725"/>
                </a:xfrm>
                <a:custGeom>
                  <a:avLst/>
                  <a:gdLst/>
                  <a:ahLst/>
                  <a:cxnLst/>
                  <a:rect l="l" t="t" r="r" b="b"/>
                  <a:pathLst>
                    <a:path w="454" h="389" extrusionOk="0">
                      <a:moveTo>
                        <a:pt x="259" y="1"/>
                      </a:moveTo>
                      <a:cubicBezTo>
                        <a:pt x="87" y="1"/>
                        <a:pt x="0" y="210"/>
                        <a:pt x="121" y="331"/>
                      </a:cubicBezTo>
                      <a:cubicBezTo>
                        <a:pt x="161" y="371"/>
                        <a:pt x="210" y="389"/>
                        <a:pt x="258" y="389"/>
                      </a:cubicBezTo>
                      <a:cubicBezTo>
                        <a:pt x="358" y="389"/>
                        <a:pt x="453" y="311"/>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6"/>
                <p:cNvSpPr/>
                <p:nvPr/>
              </p:nvSpPr>
              <p:spPr>
                <a:xfrm>
                  <a:off x="832825" y="15163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6"/>
                <p:cNvSpPr/>
                <p:nvPr/>
              </p:nvSpPr>
              <p:spPr>
                <a:xfrm>
                  <a:off x="872575" y="1516325"/>
                  <a:ext cx="11350" cy="9725"/>
                </a:xfrm>
                <a:custGeom>
                  <a:avLst/>
                  <a:gdLst/>
                  <a:ahLst/>
                  <a:cxnLst/>
                  <a:rect l="l" t="t" r="r" b="b"/>
                  <a:pathLst>
                    <a:path w="454" h="389" extrusionOk="0">
                      <a:moveTo>
                        <a:pt x="260" y="1"/>
                      </a:moveTo>
                      <a:cubicBezTo>
                        <a:pt x="87" y="1"/>
                        <a:pt x="0" y="210"/>
                        <a:pt x="122" y="331"/>
                      </a:cubicBezTo>
                      <a:cubicBezTo>
                        <a:pt x="161" y="371"/>
                        <a:pt x="210" y="389"/>
                        <a:pt x="258"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16"/>
                <p:cNvSpPr/>
                <p:nvPr/>
              </p:nvSpPr>
              <p:spPr>
                <a:xfrm>
                  <a:off x="912325" y="1516325"/>
                  <a:ext cx="11350" cy="9725"/>
                </a:xfrm>
                <a:custGeom>
                  <a:avLst/>
                  <a:gdLst/>
                  <a:ahLst/>
                  <a:cxnLst/>
                  <a:rect l="l" t="t" r="r" b="b"/>
                  <a:pathLst>
                    <a:path w="454" h="389" extrusionOk="0">
                      <a:moveTo>
                        <a:pt x="260" y="1"/>
                      </a:moveTo>
                      <a:cubicBezTo>
                        <a:pt x="87" y="1"/>
                        <a:pt x="1"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16"/>
                <p:cNvSpPr/>
                <p:nvPr/>
              </p:nvSpPr>
              <p:spPr>
                <a:xfrm>
                  <a:off x="952075"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6"/>
                <p:cNvSpPr/>
                <p:nvPr/>
              </p:nvSpPr>
              <p:spPr>
                <a:xfrm>
                  <a:off x="991825" y="15163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6"/>
                <p:cNvSpPr/>
                <p:nvPr/>
              </p:nvSpPr>
              <p:spPr>
                <a:xfrm>
                  <a:off x="1031575" y="1516325"/>
                  <a:ext cx="11400" cy="9725"/>
                </a:xfrm>
                <a:custGeom>
                  <a:avLst/>
                  <a:gdLst/>
                  <a:ahLst/>
                  <a:cxnLst/>
                  <a:rect l="l" t="t" r="r" b="b"/>
                  <a:pathLst>
                    <a:path w="456" h="389" extrusionOk="0">
                      <a:moveTo>
                        <a:pt x="262" y="1"/>
                      </a:moveTo>
                      <a:cubicBezTo>
                        <a:pt x="89" y="1"/>
                        <a:pt x="1" y="210"/>
                        <a:pt x="124" y="331"/>
                      </a:cubicBezTo>
                      <a:cubicBezTo>
                        <a:pt x="163" y="371"/>
                        <a:pt x="212" y="389"/>
                        <a:pt x="260" y="389"/>
                      </a:cubicBezTo>
                      <a:cubicBezTo>
                        <a:pt x="360" y="389"/>
                        <a:pt x="456" y="311"/>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16"/>
                <p:cNvSpPr/>
                <p:nvPr/>
              </p:nvSpPr>
              <p:spPr>
                <a:xfrm>
                  <a:off x="1071350" y="15163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16"/>
                <p:cNvSpPr/>
                <p:nvPr/>
              </p:nvSpPr>
              <p:spPr>
                <a:xfrm>
                  <a:off x="1111100" y="15163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6"/>
                <p:cNvSpPr/>
                <p:nvPr/>
              </p:nvSpPr>
              <p:spPr>
                <a:xfrm>
                  <a:off x="715200" y="1448100"/>
                  <a:ext cx="9725" cy="9750"/>
                </a:xfrm>
                <a:custGeom>
                  <a:avLst/>
                  <a:gdLst/>
                  <a:ahLst/>
                  <a:cxnLst/>
                  <a:rect l="l" t="t" r="r" b="b"/>
                  <a:pathLst>
                    <a:path w="389" h="390"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6"/>
                <p:cNvSpPr/>
                <p:nvPr/>
              </p:nvSpPr>
              <p:spPr>
                <a:xfrm>
                  <a:off x="753300" y="14481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16"/>
                <p:cNvSpPr/>
                <p:nvPr/>
              </p:nvSpPr>
              <p:spPr>
                <a:xfrm>
                  <a:off x="794700" y="1448100"/>
                  <a:ext cx="9725" cy="9750"/>
                </a:xfrm>
                <a:custGeom>
                  <a:avLst/>
                  <a:gdLst/>
                  <a:ahLst/>
                  <a:cxnLst/>
                  <a:rect l="l" t="t" r="r" b="b"/>
                  <a:pathLst>
                    <a:path w="389" h="390"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16"/>
                <p:cNvSpPr/>
                <p:nvPr/>
              </p:nvSpPr>
              <p:spPr>
                <a:xfrm>
                  <a:off x="832825" y="14481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6"/>
                <p:cNvSpPr/>
                <p:nvPr/>
              </p:nvSpPr>
              <p:spPr>
                <a:xfrm>
                  <a:off x="872575" y="1448100"/>
                  <a:ext cx="11350" cy="9750"/>
                </a:xfrm>
                <a:custGeom>
                  <a:avLst/>
                  <a:gdLst/>
                  <a:ahLst/>
                  <a:cxnLst/>
                  <a:rect l="l" t="t" r="r" b="b"/>
                  <a:pathLst>
                    <a:path w="454" h="390" extrusionOk="0">
                      <a:moveTo>
                        <a:pt x="260" y="1"/>
                      </a:moveTo>
                      <a:cubicBezTo>
                        <a:pt x="87" y="1"/>
                        <a:pt x="0" y="210"/>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6"/>
                <p:cNvSpPr/>
                <p:nvPr/>
              </p:nvSpPr>
              <p:spPr>
                <a:xfrm>
                  <a:off x="913950" y="1448100"/>
                  <a:ext cx="9725" cy="9750"/>
                </a:xfrm>
                <a:custGeom>
                  <a:avLst/>
                  <a:gdLst/>
                  <a:ahLst/>
                  <a:cxnLst/>
                  <a:rect l="l" t="t" r="r" b="b"/>
                  <a:pathLst>
                    <a:path w="389" h="390"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16"/>
                <p:cNvSpPr/>
                <p:nvPr/>
              </p:nvSpPr>
              <p:spPr>
                <a:xfrm>
                  <a:off x="95370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6"/>
                <p:cNvSpPr/>
                <p:nvPr/>
              </p:nvSpPr>
              <p:spPr>
                <a:xfrm>
                  <a:off x="99345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16"/>
                <p:cNvSpPr/>
                <p:nvPr/>
              </p:nvSpPr>
              <p:spPr>
                <a:xfrm>
                  <a:off x="10332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16"/>
                <p:cNvSpPr/>
                <p:nvPr/>
              </p:nvSpPr>
              <p:spPr>
                <a:xfrm>
                  <a:off x="107297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16"/>
                <p:cNvSpPr/>
                <p:nvPr/>
              </p:nvSpPr>
              <p:spPr>
                <a:xfrm>
                  <a:off x="11127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6"/>
                <p:cNvSpPr/>
                <p:nvPr/>
              </p:nvSpPr>
              <p:spPr>
                <a:xfrm>
                  <a:off x="1152500"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6"/>
                <p:cNvSpPr/>
                <p:nvPr/>
              </p:nvSpPr>
              <p:spPr>
                <a:xfrm>
                  <a:off x="1192275" y="1448100"/>
                  <a:ext cx="9675" cy="9750"/>
                </a:xfrm>
                <a:custGeom>
                  <a:avLst/>
                  <a:gdLst/>
                  <a:ahLst/>
                  <a:cxnLst/>
                  <a:rect l="l" t="t" r="r" b="b"/>
                  <a:pathLst>
                    <a:path w="387" h="390"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16"/>
                <p:cNvSpPr/>
                <p:nvPr/>
              </p:nvSpPr>
              <p:spPr>
                <a:xfrm>
                  <a:off x="355750" y="1414000"/>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6"/>
                <p:cNvSpPr/>
                <p:nvPr/>
              </p:nvSpPr>
              <p:spPr>
                <a:xfrm>
                  <a:off x="397125" y="141400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6"/>
                <p:cNvSpPr/>
                <p:nvPr/>
              </p:nvSpPr>
              <p:spPr>
                <a:xfrm>
                  <a:off x="435250" y="1414000"/>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6"/>
                <p:cNvSpPr/>
                <p:nvPr/>
              </p:nvSpPr>
              <p:spPr>
                <a:xfrm>
                  <a:off x="475000" y="1414000"/>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6"/>
                <p:cNvSpPr/>
                <p:nvPr/>
              </p:nvSpPr>
              <p:spPr>
                <a:xfrm>
                  <a:off x="516425" y="141400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6"/>
                <p:cNvSpPr/>
                <p:nvPr/>
              </p:nvSpPr>
              <p:spPr>
                <a:xfrm>
                  <a:off x="554500" y="1414000"/>
                  <a:ext cx="11375" cy="9750"/>
                </a:xfrm>
                <a:custGeom>
                  <a:avLst/>
                  <a:gdLst/>
                  <a:ahLst/>
                  <a:cxnLst/>
                  <a:rect l="l" t="t" r="r" b="b"/>
                  <a:pathLst>
                    <a:path w="455" h="390" extrusionOk="0">
                      <a:moveTo>
                        <a:pt x="262" y="1"/>
                      </a:moveTo>
                      <a:cubicBezTo>
                        <a:pt x="87" y="1"/>
                        <a:pt x="1" y="210"/>
                        <a:pt x="124" y="333"/>
                      </a:cubicBezTo>
                      <a:cubicBezTo>
                        <a:pt x="163" y="372"/>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6"/>
                <p:cNvSpPr/>
                <p:nvPr/>
              </p:nvSpPr>
              <p:spPr>
                <a:xfrm>
                  <a:off x="595925"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6"/>
                <p:cNvSpPr/>
                <p:nvPr/>
              </p:nvSpPr>
              <p:spPr>
                <a:xfrm>
                  <a:off x="634025" y="1414000"/>
                  <a:ext cx="11375" cy="9750"/>
                </a:xfrm>
                <a:custGeom>
                  <a:avLst/>
                  <a:gdLst/>
                  <a:ahLst/>
                  <a:cxnLst/>
                  <a:rect l="l" t="t" r="r" b="b"/>
                  <a:pathLst>
                    <a:path w="455" h="390" extrusionOk="0">
                      <a:moveTo>
                        <a:pt x="261" y="1"/>
                      </a:moveTo>
                      <a:cubicBezTo>
                        <a:pt x="88" y="1"/>
                        <a:pt x="0" y="210"/>
                        <a:pt x="123" y="333"/>
                      </a:cubicBezTo>
                      <a:cubicBezTo>
                        <a:pt x="162" y="372"/>
                        <a:pt x="211" y="389"/>
                        <a:pt x="259"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6"/>
                <p:cNvSpPr/>
                <p:nvPr/>
              </p:nvSpPr>
              <p:spPr>
                <a:xfrm>
                  <a:off x="673775" y="1414000"/>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6"/>
                <p:cNvSpPr/>
                <p:nvPr/>
              </p:nvSpPr>
              <p:spPr>
                <a:xfrm>
                  <a:off x="715200" y="141400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6"/>
                <p:cNvSpPr/>
                <p:nvPr/>
              </p:nvSpPr>
              <p:spPr>
                <a:xfrm>
                  <a:off x="753300" y="1414000"/>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6"/>
                <p:cNvSpPr/>
                <p:nvPr/>
              </p:nvSpPr>
              <p:spPr>
                <a:xfrm>
                  <a:off x="794700" y="141400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6"/>
                <p:cNvSpPr/>
                <p:nvPr/>
              </p:nvSpPr>
              <p:spPr>
                <a:xfrm>
                  <a:off x="832825" y="1414000"/>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6"/>
                <p:cNvSpPr/>
                <p:nvPr/>
              </p:nvSpPr>
              <p:spPr>
                <a:xfrm>
                  <a:off x="872575" y="1414000"/>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6"/>
                <p:cNvSpPr/>
                <p:nvPr/>
              </p:nvSpPr>
              <p:spPr>
                <a:xfrm>
                  <a:off x="913950" y="141400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16"/>
                <p:cNvSpPr/>
                <p:nvPr/>
              </p:nvSpPr>
              <p:spPr>
                <a:xfrm>
                  <a:off x="95370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6"/>
                <p:cNvSpPr/>
                <p:nvPr/>
              </p:nvSpPr>
              <p:spPr>
                <a:xfrm>
                  <a:off x="99345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6"/>
                <p:cNvSpPr/>
                <p:nvPr/>
              </p:nvSpPr>
              <p:spPr>
                <a:xfrm>
                  <a:off x="10332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6"/>
                <p:cNvSpPr/>
                <p:nvPr/>
              </p:nvSpPr>
              <p:spPr>
                <a:xfrm>
                  <a:off x="107297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6"/>
                <p:cNvSpPr/>
                <p:nvPr/>
              </p:nvSpPr>
              <p:spPr>
                <a:xfrm>
                  <a:off x="11127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6"/>
                <p:cNvSpPr/>
                <p:nvPr/>
              </p:nvSpPr>
              <p:spPr>
                <a:xfrm>
                  <a:off x="1152500"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6"/>
                <p:cNvSpPr/>
                <p:nvPr/>
              </p:nvSpPr>
              <p:spPr>
                <a:xfrm>
                  <a:off x="1192275" y="141400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6"/>
                <p:cNvSpPr/>
                <p:nvPr/>
              </p:nvSpPr>
              <p:spPr>
                <a:xfrm>
                  <a:off x="1232025" y="141400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6"/>
                <p:cNvSpPr/>
                <p:nvPr/>
              </p:nvSpPr>
              <p:spPr>
                <a:xfrm>
                  <a:off x="355750" y="1379900"/>
                  <a:ext cx="11350" cy="9725"/>
                </a:xfrm>
                <a:custGeom>
                  <a:avLst/>
                  <a:gdLst/>
                  <a:ahLst/>
                  <a:cxnLst/>
                  <a:rect l="l" t="t" r="r" b="b"/>
                  <a:pathLst>
                    <a:path w="454" h="389" extrusionOk="0">
                      <a:moveTo>
                        <a:pt x="259" y="0"/>
                      </a:moveTo>
                      <a:cubicBezTo>
                        <a:pt x="87" y="0"/>
                        <a:pt x="0" y="210"/>
                        <a:pt x="123" y="331"/>
                      </a:cubicBezTo>
                      <a:cubicBezTo>
                        <a:pt x="162" y="371"/>
                        <a:pt x="211" y="389"/>
                        <a:pt x="259" y="389"/>
                      </a:cubicBezTo>
                      <a:cubicBezTo>
                        <a:pt x="358" y="389"/>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16"/>
                <p:cNvSpPr/>
                <p:nvPr/>
              </p:nvSpPr>
              <p:spPr>
                <a:xfrm>
                  <a:off x="397125" y="1379900"/>
                  <a:ext cx="9725" cy="9725"/>
                </a:xfrm>
                <a:custGeom>
                  <a:avLst/>
                  <a:gdLst/>
                  <a:ahLst/>
                  <a:cxnLst/>
                  <a:rect l="l" t="t" r="r" b="b"/>
                  <a:pathLst>
                    <a:path w="389" h="389" extrusionOk="0">
                      <a:moveTo>
                        <a:pt x="195" y="0"/>
                      </a:moveTo>
                      <a:cubicBezTo>
                        <a:pt x="88" y="0"/>
                        <a:pt x="1" y="87"/>
                        <a:pt x="1" y="194"/>
                      </a:cubicBezTo>
                      <a:cubicBezTo>
                        <a:pt x="1" y="302"/>
                        <a:pt x="88"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16"/>
                <p:cNvSpPr/>
                <p:nvPr/>
              </p:nvSpPr>
              <p:spPr>
                <a:xfrm>
                  <a:off x="435250" y="1379900"/>
                  <a:ext cx="11350" cy="9750"/>
                </a:xfrm>
                <a:custGeom>
                  <a:avLst/>
                  <a:gdLst/>
                  <a:ahLst/>
                  <a:cxnLst/>
                  <a:rect l="l" t="t" r="r" b="b"/>
                  <a:pathLst>
                    <a:path w="454" h="390" extrusionOk="0">
                      <a:moveTo>
                        <a:pt x="260" y="0"/>
                      </a:moveTo>
                      <a:cubicBezTo>
                        <a:pt x="87" y="0"/>
                        <a:pt x="0" y="210"/>
                        <a:pt x="123" y="332"/>
                      </a:cubicBezTo>
                      <a:cubicBezTo>
                        <a:pt x="162" y="372"/>
                        <a:pt x="211" y="389"/>
                        <a:pt x="258" y="389"/>
                      </a:cubicBezTo>
                      <a:cubicBezTo>
                        <a:pt x="358" y="389"/>
                        <a:pt x="454" y="312"/>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6"/>
                <p:cNvSpPr/>
                <p:nvPr/>
              </p:nvSpPr>
              <p:spPr>
                <a:xfrm>
                  <a:off x="475000" y="1379900"/>
                  <a:ext cx="11350" cy="9725"/>
                </a:xfrm>
                <a:custGeom>
                  <a:avLst/>
                  <a:gdLst/>
                  <a:ahLst/>
                  <a:cxnLst/>
                  <a:rect l="l" t="t" r="r" b="b"/>
                  <a:pathLst>
                    <a:path w="454" h="389" extrusionOk="0">
                      <a:moveTo>
                        <a:pt x="260" y="0"/>
                      </a:moveTo>
                      <a:cubicBezTo>
                        <a:pt x="87" y="0"/>
                        <a:pt x="1" y="210"/>
                        <a:pt x="122" y="331"/>
                      </a:cubicBezTo>
                      <a:cubicBezTo>
                        <a:pt x="162" y="371"/>
                        <a:pt x="211" y="389"/>
                        <a:pt x="259"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6"/>
                <p:cNvSpPr/>
                <p:nvPr/>
              </p:nvSpPr>
              <p:spPr>
                <a:xfrm>
                  <a:off x="516425" y="1379900"/>
                  <a:ext cx="9675" cy="9725"/>
                </a:xfrm>
                <a:custGeom>
                  <a:avLst/>
                  <a:gdLst/>
                  <a:ahLst/>
                  <a:cxnLst/>
                  <a:rect l="l" t="t" r="r" b="b"/>
                  <a:pathLst>
                    <a:path w="387" h="389" extrusionOk="0">
                      <a:moveTo>
                        <a:pt x="193" y="0"/>
                      </a:moveTo>
                      <a:cubicBezTo>
                        <a:pt x="87" y="0"/>
                        <a:pt x="0" y="87"/>
                        <a:pt x="0" y="194"/>
                      </a:cubicBezTo>
                      <a:cubicBezTo>
                        <a:pt x="0" y="302"/>
                        <a:pt x="87" y="389"/>
                        <a:pt x="193" y="389"/>
                      </a:cubicBezTo>
                      <a:cubicBezTo>
                        <a:pt x="301" y="389"/>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6"/>
                <p:cNvSpPr/>
                <p:nvPr/>
              </p:nvSpPr>
              <p:spPr>
                <a:xfrm>
                  <a:off x="554500" y="1379900"/>
                  <a:ext cx="11375" cy="9725"/>
                </a:xfrm>
                <a:custGeom>
                  <a:avLst/>
                  <a:gdLst/>
                  <a:ahLst/>
                  <a:cxnLst/>
                  <a:rect l="l" t="t" r="r" b="b"/>
                  <a:pathLst>
                    <a:path w="455" h="389" extrusionOk="0">
                      <a:moveTo>
                        <a:pt x="262" y="0"/>
                      </a:moveTo>
                      <a:cubicBezTo>
                        <a:pt x="87" y="0"/>
                        <a:pt x="1" y="210"/>
                        <a:pt x="124" y="331"/>
                      </a:cubicBezTo>
                      <a:cubicBezTo>
                        <a:pt x="163" y="371"/>
                        <a:pt x="212" y="389"/>
                        <a:pt x="259" y="389"/>
                      </a:cubicBezTo>
                      <a:cubicBezTo>
                        <a:pt x="359" y="389"/>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6"/>
                <p:cNvSpPr/>
                <p:nvPr/>
              </p:nvSpPr>
              <p:spPr>
                <a:xfrm>
                  <a:off x="595925"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6"/>
                <p:cNvSpPr/>
                <p:nvPr/>
              </p:nvSpPr>
              <p:spPr>
                <a:xfrm>
                  <a:off x="634025" y="1379900"/>
                  <a:ext cx="11375" cy="9725"/>
                </a:xfrm>
                <a:custGeom>
                  <a:avLst/>
                  <a:gdLst/>
                  <a:ahLst/>
                  <a:cxnLst/>
                  <a:rect l="l" t="t" r="r" b="b"/>
                  <a:pathLst>
                    <a:path w="455" h="389" extrusionOk="0">
                      <a:moveTo>
                        <a:pt x="261" y="0"/>
                      </a:moveTo>
                      <a:cubicBezTo>
                        <a:pt x="88" y="0"/>
                        <a:pt x="0" y="210"/>
                        <a:pt x="123" y="331"/>
                      </a:cubicBezTo>
                      <a:cubicBezTo>
                        <a:pt x="163" y="371"/>
                        <a:pt x="211" y="389"/>
                        <a:pt x="259" y="389"/>
                      </a:cubicBezTo>
                      <a:cubicBezTo>
                        <a:pt x="359" y="389"/>
                        <a:pt x="454"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6"/>
                <p:cNvSpPr/>
                <p:nvPr/>
              </p:nvSpPr>
              <p:spPr>
                <a:xfrm>
                  <a:off x="673775" y="1379900"/>
                  <a:ext cx="11375" cy="9750"/>
                </a:xfrm>
                <a:custGeom>
                  <a:avLst/>
                  <a:gdLst/>
                  <a:ahLst/>
                  <a:cxnLst/>
                  <a:rect l="l" t="t" r="r" b="b"/>
                  <a:pathLst>
                    <a:path w="455" h="390" extrusionOk="0">
                      <a:moveTo>
                        <a:pt x="261" y="0"/>
                      </a:moveTo>
                      <a:cubicBezTo>
                        <a:pt x="88" y="0"/>
                        <a:pt x="0" y="210"/>
                        <a:pt x="123" y="332"/>
                      </a:cubicBezTo>
                      <a:cubicBezTo>
                        <a:pt x="163" y="372"/>
                        <a:pt x="211" y="389"/>
                        <a:pt x="259" y="389"/>
                      </a:cubicBezTo>
                      <a:cubicBezTo>
                        <a:pt x="359" y="389"/>
                        <a:pt x="455" y="312"/>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6"/>
                <p:cNvSpPr/>
                <p:nvPr/>
              </p:nvSpPr>
              <p:spPr>
                <a:xfrm>
                  <a:off x="715200" y="1379900"/>
                  <a:ext cx="9725" cy="9725"/>
                </a:xfrm>
                <a:custGeom>
                  <a:avLst/>
                  <a:gdLst/>
                  <a:ahLst/>
                  <a:cxnLst/>
                  <a:rect l="l" t="t" r="r" b="b"/>
                  <a:pathLst>
                    <a:path w="389" h="389" extrusionOk="0">
                      <a:moveTo>
                        <a:pt x="194" y="0"/>
                      </a:moveTo>
                      <a:cubicBezTo>
                        <a:pt x="86" y="0"/>
                        <a:pt x="0" y="87"/>
                        <a:pt x="0" y="194"/>
                      </a:cubicBezTo>
                      <a:cubicBezTo>
                        <a:pt x="0" y="302"/>
                        <a:pt x="86" y="389"/>
                        <a:pt x="194" y="389"/>
                      </a:cubicBezTo>
                      <a:cubicBezTo>
                        <a:pt x="300" y="389"/>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6"/>
                <p:cNvSpPr/>
                <p:nvPr/>
              </p:nvSpPr>
              <p:spPr>
                <a:xfrm>
                  <a:off x="753300" y="1379900"/>
                  <a:ext cx="11375" cy="9750"/>
                </a:xfrm>
                <a:custGeom>
                  <a:avLst/>
                  <a:gdLst/>
                  <a:ahLst/>
                  <a:cxnLst/>
                  <a:rect l="l" t="t" r="r" b="b"/>
                  <a:pathLst>
                    <a:path w="455" h="390" extrusionOk="0">
                      <a:moveTo>
                        <a:pt x="260" y="0"/>
                      </a:moveTo>
                      <a:cubicBezTo>
                        <a:pt x="87" y="0"/>
                        <a:pt x="1" y="210"/>
                        <a:pt x="122" y="332"/>
                      </a:cubicBezTo>
                      <a:cubicBezTo>
                        <a:pt x="162" y="372"/>
                        <a:pt x="210" y="389"/>
                        <a:pt x="258" y="389"/>
                      </a:cubicBezTo>
                      <a:cubicBezTo>
                        <a:pt x="358" y="389"/>
                        <a:pt x="454" y="312"/>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6"/>
                <p:cNvSpPr/>
                <p:nvPr/>
              </p:nvSpPr>
              <p:spPr>
                <a:xfrm>
                  <a:off x="794700" y="1379900"/>
                  <a:ext cx="9725" cy="9725"/>
                </a:xfrm>
                <a:custGeom>
                  <a:avLst/>
                  <a:gdLst/>
                  <a:ahLst/>
                  <a:cxnLst/>
                  <a:rect l="l" t="t" r="r" b="b"/>
                  <a:pathLst>
                    <a:path w="389" h="389" extrusionOk="0">
                      <a:moveTo>
                        <a:pt x="194" y="0"/>
                      </a:moveTo>
                      <a:cubicBezTo>
                        <a:pt x="87" y="0"/>
                        <a:pt x="0" y="87"/>
                        <a:pt x="0" y="194"/>
                      </a:cubicBezTo>
                      <a:cubicBezTo>
                        <a:pt x="0" y="302"/>
                        <a:pt x="87" y="389"/>
                        <a:pt x="194" y="389"/>
                      </a:cubicBezTo>
                      <a:cubicBezTo>
                        <a:pt x="300" y="389"/>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6"/>
                <p:cNvSpPr/>
                <p:nvPr/>
              </p:nvSpPr>
              <p:spPr>
                <a:xfrm>
                  <a:off x="832825" y="1379900"/>
                  <a:ext cx="11350" cy="9750"/>
                </a:xfrm>
                <a:custGeom>
                  <a:avLst/>
                  <a:gdLst/>
                  <a:ahLst/>
                  <a:cxnLst/>
                  <a:rect l="l" t="t" r="r" b="b"/>
                  <a:pathLst>
                    <a:path w="454" h="390" extrusionOk="0">
                      <a:moveTo>
                        <a:pt x="259" y="0"/>
                      </a:moveTo>
                      <a:cubicBezTo>
                        <a:pt x="87" y="0"/>
                        <a:pt x="0" y="210"/>
                        <a:pt x="122" y="332"/>
                      </a:cubicBezTo>
                      <a:cubicBezTo>
                        <a:pt x="161" y="372"/>
                        <a:pt x="210" y="389"/>
                        <a:pt x="257" y="389"/>
                      </a:cubicBezTo>
                      <a:cubicBezTo>
                        <a:pt x="357" y="389"/>
                        <a:pt x="453" y="312"/>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6"/>
                <p:cNvSpPr/>
                <p:nvPr/>
              </p:nvSpPr>
              <p:spPr>
                <a:xfrm>
                  <a:off x="872575" y="1379900"/>
                  <a:ext cx="11350" cy="9725"/>
                </a:xfrm>
                <a:custGeom>
                  <a:avLst/>
                  <a:gdLst/>
                  <a:ahLst/>
                  <a:cxnLst/>
                  <a:rect l="l" t="t" r="r" b="b"/>
                  <a:pathLst>
                    <a:path w="454" h="389" extrusionOk="0">
                      <a:moveTo>
                        <a:pt x="260" y="0"/>
                      </a:moveTo>
                      <a:cubicBezTo>
                        <a:pt x="87" y="0"/>
                        <a:pt x="0" y="210"/>
                        <a:pt x="122" y="331"/>
                      </a:cubicBezTo>
                      <a:cubicBezTo>
                        <a:pt x="161" y="371"/>
                        <a:pt x="210"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6"/>
                <p:cNvSpPr/>
                <p:nvPr/>
              </p:nvSpPr>
              <p:spPr>
                <a:xfrm>
                  <a:off x="913950" y="1379900"/>
                  <a:ext cx="9725" cy="9725"/>
                </a:xfrm>
                <a:custGeom>
                  <a:avLst/>
                  <a:gdLst/>
                  <a:ahLst/>
                  <a:cxnLst/>
                  <a:rect l="l" t="t" r="r" b="b"/>
                  <a:pathLst>
                    <a:path w="389" h="389" extrusionOk="0">
                      <a:moveTo>
                        <a:pt x="195" y="0"/>
                      </a:moveTo>
                      <a:cubicBezTo>
                        <a:pt x="87" y="0"/>
                        <a:pt x="1" y="87"/>
                        <a:pt x="1" y="194"/>
                      </a:cubicBezTo>
                      <a:cubicBezTo>
                        <a:pt x="1" y="302"/>
                        <a:pt x="87"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6"/>
                <p:cNvSpPr/>
                <p:nvPr/>
              </p:nvSpPr>
              <p:spPr>
                <a:xfrm>
                  <a:off x="95370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6"/>
                <p:cNvSpPr/>
                <p:nvPr/>
              </p:nvSpPr>
              <p:spPr>
                <a:xfrm>
                  <a:off x="99345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3" y="389"/>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6"/>
                <p:cNvSpPr/>
                <p:nvPr/>
              </p:nvSpPr>
              <p:spPr>
                <a:xfrm>
                  <a:off x="10332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6"/>
                <p:cNvSpPr/>
                <p:nvPr/>
              </p:nvSpPr>
              <p:spPr>
                <a:xfrm>
                  <a:off x="107297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6"/>
                <p:cNvSpPr/>
                <p:nvPr/>
              </p:nvSpPr>
              <p:spPr>
                <a:xfrm>
                  <a:off x="11127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6"/>
                <p:cNvSpPr/>
                <p:nvPr/>
              </p:nvSpPr>
              <p:spPr>
                <a:xfrm>
                  <a:off x="1152500"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16"/>
                <p:cNvSpPr/>
                <p:nvPr/>
              </p:nvSpPr>
              <p:spPr>
                <a:xfrm>
                  <a:off x="1192275" y="1379900"/>
                  <a:ext cx="9675" cy="9725"/>
                </a:xfrm>
                <a:custGeom>
                  <a:avLst/>
                  <a:gdLst/>
                  <a:ahLst/>
                  <a:cxnLst/>
                  <a:rect l="l" t="t" r="r" b="b"/>
                  <a:pathLst>
                    <a:path w="387" h="389" extrusionOk="0">
                      <a:moveTo>
                        <a:pt x="193" y="0"/>
                      </a:moveTo>
                      <a:cubicBezTo>
                        <a:pt x="86" y="0"/>
                        <a:pt x="0" y="87"/>
                        <a:pt x="0" y="194"/>
                      </a:cubicBezTo>
                      <a:cubicBezTo>
                        <a:pt x="0" y="302"/>
                        <a:pt x="86" y="389"/>
                        <a:pt x="193" y="389"/>
                      </a:cubicBezTo>
                      <a:cubicBezTo>
                        <a:pt x="300" y="389"/>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16"/>
                <p:cNvSpPr/>
                <p:nvPr/>
              </p:nvSpPr>
              <p:spPr>
                <a:xfrm>
                  <a:off x="1232025" y="1379900"/>
                  <a:ext cx="9675" cy="9725"/>
                </a:xfrm>
                <a:custGeom>
                  <a:avLst/>
                  <a:gdLst/>
                  <a:ahLst/>
                  <a:cxnLst/>
                  <a:rect l="l" t="t" r="r" b="b"/>
                  <a:pathLst>
                    <a:path w="387" h="389" extrusionOk="0">
                      <a:moveTo>
                        <a:pt x="194" y="0"/>
                      </a:moveTo>
                      <a:cubicBezTo>
                        <a:pt x="87" y="0"/>
                        <a:pt x="0" y="87"/>
                        <a:pt x="0" y="194"/>
                      </a:cubicBezTo>
                      <a:cubicBezTo>
                        <a:pt x="0" y="302"/>
                        <a:pt x="87" y="389"/>
                        <a:pt x="194" y="389"/>
                      </a:cubicBezTo>
                      <a:cubicBezTo>
                        <a:pt x="300" y="389"/>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6"/>
                <p:cNvSpPr/>
                <p:nvPr/>
              </p:nvSpPr>
              <p:spPr>
                <a:xfrm>
                  <a:off x="31762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6"/>
                <p:cNvSpPr/>
                <p:nvPr/>
              </p:nvSpPr>
              <p:spPr>
                <a:xfrm>
                  <a:off x="355750" y="134580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6"/>
                <p:cNvSpPr/>
                <p:nvPr/>
              </p:nvSpPr>
              <p:spPr>
                <a:xfrm>
                  <a:off x="397125" y="134580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6"/>
                <p:cNvSpPr/>
                <p:nvPr/>
              </p:nvSpPr>
              <p:spPr>
                <a:xfrm>
                  <a:off x="435250" y="1345800"/>
                  <a:ext cx="11350" cy="9725"/>
                </a:xfrm>
                <a:custGeom>
                  <a:avLst/>
                  <a:gdLst/>
                  <a:ahLst/>
                  <a:cxnLst/>
                  <a:rect l="l" t="t" r="r" b="b"/>
                  <a:pathLst>
                    <a:path w="454" h="389" extrusionOk="0">
                      <a:moveTo>
                        <a:pt x="260" y="0"/>
                      </a:moveTo>
                      <a:cubicBezTo>
                        <a:pt x="87" y="0"/>
                        <a:pt x="0" y="209"/>
                        <a:pt x="123" y="332"/>
                      </a:cubicBezTo>
                      <a:cubicBezTo>
                        <a:pt x="162" y="371"/>
                        <a:pt x="211"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6"/>
                <p:cNvSpPr/>
                <p:nvPr/>
              </p:nvSpPr>
              <p:spPr>
                <a:xfrm>
                  <a:off x="475000" y="1345800"/>
                  <a:ext cx="11350" cy="9725"/>
                </a:xfrm>
                <a:custGeom>
                  <a:avLst/>
                  <a:gdLst/>
                  <a:ahLst/>
                  <a:cxnLst/>
                  <a:rect l="l" t="t" r="r" b="b"/>
                  <a:pathLst>
                    <a:path w="454" h="389" extrusionOk="0">
                      <a:moveTo>
                        <a:pt x="260" y="0"/>
                      </a:moveTo>
                      <a:cubicBezTo>
                        <a:pt x="87" y="0"/>
                        <a:pt x="1" y="209"/>
                        <a:pt x="122" y="332"/>
                      </a:cubicBezTo>
                      <a:cubicBezTo>
                        <a:pt x="161" y="371"/>
                        <a:pt x="210"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6"/>
                <p:cNvSpPr/>
                <p:nvPr/>
              </p:nvSpPr>
              <p:spPr>
                <a:xfrm>
                  <a:off x="516425" y="134580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6"/>
                <p:cNvSpPr/>
                <p:nvPr/>
              </p:nvSpPr>
              <p:spPr>
                <a:xfrm>
                  <a:off x="554500" y="1345800"/>
                  <a:ext cx="11375" cy="9725"/>
                </a:xfrm>
                <a:custGeom>
                  <a:avLst/>
                  <a:gdLst/>
                  <a:ahLst/>
                  <a:cxnLst/>
                  <a:rect l="l" t="t" r="r" b="b"/>
                  <a:pathLst>
                    <a:path w="455" h="389" extrusionOk="0">
                      <a:moveTo>
                        <a:pt x="262" y="0"/>
                      </a:moveTo>
                      <a:cubicBezTo>
                        <a:pt x="87" y="0"/>
                        <a:pt x="1" y="209"/>
                        <a:pt x="124" y="332"/>
                      </a:cubicBezTo>
                      <a:cubicBezTo>
                        <a:pt x="163" y="371"/>
                        <a:pt x="212" y="389"/>
                        <a:pt x="259" y="389"/>
                      </a:cubicBezTo>
                      <a:cubicBezTo>
                        <a:pt x="359" y="389"/>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6"/>
                <p:cNvSpPr/>
                <p:nvPr/>
              </p:nvSpPr>
              <p:spPr>
                <a:xfrm>
                  <a:off x="595925"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6"/>
                <p:cNvSpPr/>
                <p:nvPr/>
              </p:nvSpPr>
              <p:spPr>
                <a:xfrm>
                  <a:off x="634025" y="1345800"/>
                  <a:ext cx="11375" cy="9725"/>
                </a:xfrm>
                <a:custGeom>
                  <a:avLst/>
                  <a:gdLst/>
                  <a:ahLst/>
                  <a:cxnLst/>
                  <a:rect l="l" t="t" r="r" b="b"/>
                  <a:pathLst>
                    <a:path w="455" h="389" extrusionOk="0">
                      <a:moveTo>
                        <a:pt x="261" y="0"/>
                      </a:moveTo>
                      <a:cubicBezTo>
                        <a:pt x="88" y="0"/>
                        <a:pt x="0" y="209"/>
                        <a:pt x="123" y="332"/>
                      </a:cubicBezTo>
                      <a:cubicBezTo>
                        <a:pt x="162" y="371"/>
                        <a:pt x="211" y="389"/>
                        <a:pt x="259"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6"/>
                <p:cNvSpPr/>
                <p:nvPr/>
              </p:nvSpPr>
              <p:spPr>
                <a:xfrm>
                  <a:off x="673775" y="1345800"/>
                  <a:ext cx="11375" cy="9725"/>
                </a:xfrm>
                <a:custGeom>
                  <a:avLst/>
                  <a:gdLst/>
                  <a:ahLst/>
                  <a:cxnLst/>
                  <a:rect l="l" t="t" r="r" b="b"/>
                  <a:pathLst>
                    <a:path w="455" h="389" extrusionOk="0">
                      <a:moveTo>
                        <a:pt x="261" y="0"/>
                      </a:moveTo>
                      <a:cubicBezTo>
                        <a:pt x="88" y="0"/>
                        <a:pt x="0" y="209"/>
                        <a:pt x="123" y="332"/>
                      </a:cubicBezTo>
                      <a:cubicBezTo>
                        <a:pt x="163" y="371"/>
                        <a:pt x="211" y="389"/>
                        <a:pt x="259"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6"/>
                <p:cNvSpPr/>
                <p:nvPr/>
              </p:nvSpPr>
              <p:spPr>
                <a:xfrm>
                  <a:off x="715200" y="134580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6"/>
                <p:cNvSpPr/>
                <p:nvPr/>
              </p:nvSpPr>
              <p:spPr>
                <a:xfrm>
                  <a:off x="753300" y="1345800"/>
                  <a:ext cx="11375" cy="9725"/>
                </a:xfrm>
                <a:custGeom>
                  <a:avLst/>
                  <a:gdLst/>
                  <a:ahLst/>
                  <a:cxnLst/>
                  <a:rect l="l" t="t" r="r" b="b"/>
                  <a:pathLst>
                    <a:path w="455" h="389" extrusionOk="0">
                      <a:moveTo>
                        <a:pt x="260" y="0"/>
                      </a:moveTo>
                      <a:cubicBezTo>
                        <a:pt x="87" y="0"/>
                        <a:pt x="1" y="209"/>
                        <a:pt x="122" y="332"/>
                      </a:cubicBezTo>
                      <a:cubicBezTo>
                        <a:pt x="162" y="371"/>
                        <a:pt x="210" y="389"/>
                        <a:pt x="258" y="389"/>
                      </a:cubicBezTo>
                      <a:cubicBezTo>
                        <a:pt x="358" y="389"/>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6"/>
                <p:cNvSpPr/>
                <p:nvPr/>
              </p:nvSpPr>
              <p:spPr>
                <a:xfrm>
                  <a:off x="794700"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6"/>
                <p:cNvSpPr/>
                <p:nvPr/>
              </p:nvSpPr>
              <p:spPr>
                <a:xfrm>
                  <a:off x="832825" y="1345800"/>
                  <a:ext cx="11350" cy="9725"/>
                </a:xfrm>
                <a:custGeom>
                  <a:avLst/>
                  <a:gdLst/>
                  <a:ahLst/>
                  <a:cxnLst/>
                  <a:rect l="l" t="t" r="r" b="b"/>
                  <a:pathLst>
                    <a:path w="454" h="389" extrusionOk="0">
                      <a:moveTo>
                        <a:pt x="259" y="0"/>
                      </a:moveTo>
                      <a:cubicBezTo>
                        <a:pt x="87" y="0"/>
                        <a:pt x="0" y="209"/>
                        <a:pt x="122" y="332"/>
                      </a:cubicBezTo>
                      <a:cubicBezTo>
                        <a:pt x="161" y="371"/>
                        <a:pt x="210" y="389"/>
                        <a:pt x="257" y="389"/>
                      </a:cubicBezTo>
                      <a:cubicBezTo>
                        <a:pt x="357" y="389"/>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6"/>
                <p:cNvSpPr/>
                <p:nvPr/>
              </p:nvSpPr>
              <p:spPr>
                <a:xfrm>
                  <a:off x="872575" y="1345800"/>
                  <a:ext cx="11350" cy="9725"/>
                </a:xfrm>
                <a:custGeom>
                  <a:avLst/>
                  <a:gdLst/>
                  <a:ahLst/>
                  <a:cxnLst/>
                  <a:rect l="l" t="t" r="r" b="b"/>
                  <a:pathLst>
                    <a:path w="454" h="389" extrusionOk="0">
                      <a:moveTo>
                        <a:pt x="260" y="0"/>
                      </a:moveTo>
                      <a:cubicBezTo>
                        <a:pt x="87" y="0"/>
                        <a:pt x="0" y="209"/>
                        <a:pt x="122" y="332"/>
                      </a:cubicBezTo>
                      <a:cubicBezTo>
                        <a:pt x="161" y="371"/>
                        <a:pt x="210" y="389"/>
                        <a:pt x="257"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6"/>
                <p:cNvSpPr/>
                <p:nvPr/>
              </p:nvSpPr>
              <p:spPr>
                <a:xfrm>
                  <a:off x="913950" y="134580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6"/>
                <p:cNvSpPr/>
                <p:nvPr/>
              </p:nvSpPr>
              <p:spPr>
                <a:xfrm>
                  <a:off x="95370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6"/>
                <p:cNvSpPr/>
                <p:nvPr/>
              </p:nvSpPr>
              <p:spPr>
                <a:xfrm>
                  <a:off x="99345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6"/>
                <p:cNvSpPr/>
                <p:nvPr/>
              </p:nvSpPr>
              <p:spPr>
                <a:xfrm>
                  <a:off x="10332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6"/>
                <p:cNvSpPr/>
                <p:nvPr/>
              </p:nvSpPr>
              <p:spPr>
                <a:xfrm>
                  <a:off x="107297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6"/>
                <p:cNvSpPr/>
                <p:nvPr/>
              </p:nvSpPr>
              <p:spPr>
                <a:xfrm>
                  <a:off x="11127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6"/>
                <p:cNvSpPr/>
                <p:nvPr/>
              </p:nvSpPr>
              <p:spPr>
                <a:xfrm>
                  <a:off x="1152500"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6"/>
                <p:cNvSpPr/>
                <p:nvPr/>
              </p:nvSpPr>
              <p:spPr>
                <a:xfrm>
                  <a:off x="1192275" y="134580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6"/>
                <p:cNvSpPr/>
                <p:nvPr/>
              </p:nvSpPr>
              <p:spPr>
                <a:xfrm>
                  <a:off x="1232025" y="134580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6"/>
                <p:cNvSpPr/>
                <p:nvPr/>
              </p:nvSpPr>
              <p:spPr>
                <a:xfrm>
                  <a:off x="31762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6"/>
                <p:cNvSpPr/>
                <p:nvPr/>
              </p:nvSpPr>
              <p:spPr>
                <a:xfrm>
                  <a:off x="355750" y="1311675"/>
                  <a:ext cx="11350" cy="9750"/>
                </a:xfrm>
                <a:custGeom>
                  <a:avLst/>
                  <a:gdLst/>
                  <a:ahLst/>
                  <a:cxnLst/>
                  <a:rect l="l" t="t" r="r" b="b"/>
                  <a:pathLst>
                    <a:path w="454" h="390" extrusionOk="0">
                      <a:moveTo>
                        <a:pt x="259" y="1"/>
                      </a:moveTo>
                      <a:cubicBezTo>
                        <a:pt x="87" y="1"/>
                        <a:pt x="0" y="210"/>
                        <a:pt x="123" y="333"/>
                      </a:cubicBezTo>
                      <a:cubicBezTo>
                        <a:pt x="162" y="372"/>
                        <a:pt x="210" y="390"/>
                        <a:pt x="258" y="390"/>
                      </a:cubicBezTo>
                      <a:cubicBezTo>
                        <a:pt x="357" y="390"/>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16"/>
                <p:cNvSpPr/>
                <p:nvPr/>
              </p:nvSpPr>
              <p:spPr>
                <a:xfrm>
                  <a:off x="397125" y="1311675"/>
                  <a:ext cx="9725" cy="9725"/>
                </a:xfrm>
                <a:custGeom>
                  <a:avLst/>
                  <a:gdLst/>
                  <a:ahLst/>
                  <a:cxnLst/>
                  <a:rect l="l" t="t" r="r" b="b"/>
                  <a:pathLst>
                    <a:path w="389" h="389" extrusionOk="0">
                      <a:moveTo>
                        <a:pt x="195" y="1"/>
                      </a:moveTo>
                      <a:cubicBezTo>
                        <a:pt x="88" y="1"/>
                        <a:pt x="1" y="89"/>
                        <a:pt x="1" y="195"/>
                      </a:cubicBezTo>
                      <a:cubicBezTo>
                        <a:pt x="1" y="303"/>
                        <a:pt x="88"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16"/>
                <p:cNvSpPr/>
                <p:nvPr/>
              </p:nvSpPr>
              <p:spPr>
                <a:xfrm>
                  <a:off x="435250" y="1311675"/>
                  <a:ext cx="11350" cy="9750"/>
                </a:xfrm>
                <a:custGeom>
                  <a:avLst/>
                  <a:gdLst/>
                  <a:ahLst/>
                  <a:cxnLst/>
                  <a:rect l="l" t="t" r="r" b="b"/>
                  <a:pathLst>
                    <a:path w="454" h="390" extrusionOk="0">
                      <a:moveTo>
                        <a:pt x="260" y="1"/>
                      </a:moveTo>
                      <a:cubicBezTo>
                        <a:pt x="87" y="1"/>
                        <a:pt x="0" y="210"/>
                        <a:pt x="123" y="333"/>
                      </a:cubicBezTo>
                      <a:cubicBezTo>
                        <a:pt x="162" y="372"/>
                        <a:pt x="211" y="390"/>
                        <a:pt x="258"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6"/>
                <p:cNvSpPr/>
                <p:nvPr/>
              </p:nvSpPr>
              <p:spPr>
                <a:xfrm>
                  <a:off x="475000" y="1311675"/>
                  <a:ext cx="11350" cy="9750"/>
                </a:xfrm>
                <a:custGeom>
                  <a:avLst/>
                  <a:gdLst/>
                  <a:ahLst/>
                  <a:cxnLst/>
                  <a:rect l="l" t="t" r="r" b="b"/>
                  <a:pathLst>
                    <a:path w="454" h="390" extrusionOk="0">
                      <a:moveTo>
                        <a:pt x="260" y="1"/>
                      </a:moveTo>
                      <a:cubicBezTo>
                        <a:pt x="87" y="1"/>
                        <a:pt x="1" y="210"/>
                        <a:pt x="122" y="333"/>
                      </a:cubicBezTo>
                      <a:cubicBezTo>
                        <a:pt x="161" y="372"/>
                        <a:pt x="210" y="390"/>
                        <a:pt x="258"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6"/>
                <p:cNvSpPr/>
                <p:nvPr/>
              </p:nvSpPr>
              <p:spPr>
                <a:xfrm>
                  <a:off x="516425" y="1311675"/>
                  <a:ext cx="9675" cy="9725"/>
                </a:xfrm>
                <a:custGeom>
                  <a:avLst/>
                  <a:gdLst/>
                  <a:ahLst/>
                  <a:cxnLst/>
                  <a:rect l="l" t="t" r="r" b="b"/>
                  <a:pathLst>
                    <a:path w="387" h="389" extrusionOk="0">
                      <a:moveTo>
                        <a:pt x="193" y="1"/>
                      </a:moveTo>
                      <a:cubicBezTo>
                        <a:pt x="87" y="1"/>
                        <a:pt x="0" y="89"/>
                        <a:pt x="0" y="195"/>
                      </a:cubicBezTo>
                      <a:cubicBezTo>
                        <a:pt x="0" y="303"/>
                        <a:pt x="87" y="389"/>
                        <a:pt x="193" y="389"/>
                      </a:cubicBezTo>
                      <a:cubicBezTo>
                        <a:pt x="301" y="389"/>
                        <a:pt x="387" y="303"/>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6"/>
                <p:cNvSpPr/>
                <p:nvPr/>
              </p:nvSpPr>
              <p:spPr>
                <a:xfrm>
                  <a:off x="554500" y="1311675"/>
                  <a:ext cx="11375" cy="9750"/>
                </a:xfrm>
                <a:custGeom>
                  <a:avLst/>
                  <a:gdLst/>
                  <a:ahLst/>
                  <a:cxnLst/>
                  <a:rect l="l" t="t" r="r" b="b"/>
                  <a:pathLst>
                    <a:path w="455" h="390" extrusionOk="0">
                      <a:moveTo>
                        <a:pt x="262" y="1"/>
                      </a:moveTo>
                      <a:cubicBezTo>
                        <a:pt x="87" y="1"/>
                        <a:pt x="1" y="210"/>
                        <a:pt x="124" y="333"/>
                      </a:cubicBezTo>
                      <a:cubicBezTo>
                        <a:pt x="163" y="372"/>
                        <a:pt x="212" y="390"/>
                        <a:pt x="259" y="390"/>
                      </a:cubicBezTo>
                      <a:cubicBezTo>
                        <a:pt x="359" y="390"/>
                        <a:pt x="454" y="312"/>
                        <a:pt x="454" y="195"/>
                      </a:cubicBezTo>
                      <a:cubicBezTo>
                        <a:pt x="454" y="89"/>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6"/>
                <p:cNvSpPr/>
                <p:nvPr/>
              </p:nvSpPr>
              <p:spPr>
                <a:xfrm>
                  <a:off x="595925"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7" y="303"/>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6"/>
                <p:cNvSpPr/>
                <p:nvPr/>
              </p:nvSpPr>
              <p:spPr>
                <a:xfrm>
                  <a:off x="634025" y="1311675"/>
                  <a:ext cx="11375" cy="9750"/>
                </a:xfrm>
                <a:custGeom>
                  <a:avLst/>
                  <a:gdLst/>
                  <a:ahLst/>
                  <a:cxnLst/>
                  <a:rect l="l" t="t" r="r" b="b"/>
                  <a:pathLst>
                    <a:path w="455" h="390" extrusionOk="0">
                      <a:moveTo>
                        <a:pt x="261" y="1"/>
                      </a:moveTo>
                      <a:cubicBezTo>
                        <a:pt x="88" y="1"/>
                        <a:pt x="0" y="210"/>
                        <a:pt x="123" y="333"/>
                      </a:cubicBezTo>
                      <a:cubicBezTo>
                        <a:pt x="162" y="372"/>
                        <a:pt x="211" y="390"/>
                        <a:pt x="259" y="390"/>
                      </a:cubicBezTo>
                      <a:cubicBezTo>
                        <a:pt x="359" y="390"/>
                        <a:pt x="455" y="312"/>
                        <a:pt x="455" y="195"/>
                      </a:cubicBezTo>
                      <a:cubicBezTo>
                        <a:pt x="453"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6"/>
                <p:cNvSpPr/>
                <p:nvPr/>
              </p:nvSpPr>
              <p:spPr>
                <a:xfrm>
                  <a:off x="673775" y="1311675"/>
                  <a:ext cx="11375" cy="9750"/>
                </a:xfrm>
                <a:custGeom>
                  <a:avLst/>
                  <a:gdLst/>
                  <a:ahLst/>
                  <a:cxnLst/>
                  <a:rect l="l" t="t" r="r" b="b"/>
                  <a:pathLst>
                    <a:path w="455" h="390" extrusionOk="0">
                      <a:moveTo>
                        <a:pt x="261" y="1"/>
                      </a:moveTo>
                      <a:cubicBezTo>
                        <a:pt x="88" y="1"/>
                        <a:pt x="0" y="210"/>
                        <a:pt x="123" y="333"/>
                      </a:cubicBezTo>
                      <a:cubicBezTo>
                        <a:pt x="163" y="372"/>
                        <a:pt x="211" y="390"/>
                        <a:pt x="259" y="390"/>
                      </a:cubicBezTo>
                      <a:cubicBezTo>
                        <a:pt x="359" y="390"/>
                        <a:pt x="455" y="312"/>
                        <a:pt x="455" y="195"/>
                      </a:cubicBezTo>
                      <a:cubicBezTo>
                        <a:pt x="453"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6"/>
                <p:cNvSpPr/>
                <p:nvPr/>
              </p:nvSpPr>
              <p:spPr>
                <a:xfrm>
                  <a:off x="715200" y="1311675"/>
                  <a:ext cx="9725" cy="9725"/>
                </a:xfrm>
                <a:custGeom>
                  <a:avLst/>
                  <a:gdLst/>
                  <a:ahLst/>
                  <a:cxnLst/>
                  <a:rect l="l" t="t" r="r" b="b"/>
                  <a:pathLst>
                    <a:path w="389" h="389" extrusionOk="0">
                      <a:moveTo>
                        <a:pt x="194" y="1"/>
                      </a:moveTo>
                      <a:cubicBezTo>
                        <a:pt x="86" y="1"/>
                        <a:pt x="0" y="89"/>
                        <a:pt x="0" y="195"/>
                      </a:cubicBezTo>
                      <a:cubicBezTo>
                        <a:pt x="0" y="303"/>
                        <a:pt x="86"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6"/>
                <p:cNvSpPr/>
                <p:nvPr/>
              </p:nvSpPr>
              <p:spPr>
                <a:xfrm>
                  <a:off x="753300" y="1311675"/>
                  <a:ext cx="11375" cy="9750"/>
                </a:xfrm>
                <a:custGeom>
                  <a:avLst/>
                  <a:gdLst/>
                  <a:ahLst/>
                  <a:cxnLst/>
                  <a:rect l="l" t="t" r="r" b="b"/>
                  <a:pathLst>
                    <a:path w="455" h="390" extrusionOk="0">
                      <a:moveTo>
                        <a:pt x="260" y="1"/>
                      </a:moveTo>
                      <a:cubicBezTo>
                        <a:pt x="87" y="1"/>
                        <a:pt x="1" y="210"/>
                        <a:pt x="122" y="333"/>
                      </a:cubicBezTo>
                      <a:cubicBezTo>
                        <a:pt x="162" y="372"/>
                        <a:pt x="210" y="390"/>
                        <a:pt x="258" y="390"/>
                      </a:cubicBezTo>
                      <a:cubicBezTo>
                        <a:pt x="358" y="390"/>
                        <a:pt x="454" y="312"/>
                        <a:pt x="454" y="195"/>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6"/>
                <p:cNvSpPr/>
                <p:nvPr/>
              </p:nvSpPr>
              <p:spPr>
                <a:xfrm>
                  <a:off x="794700"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6"/>
                <p:cNvSpPr/>
                <p:nvPr/>
              </p:nvSpPr>
              <p:spPr>
                <a:xfrm>
                  <a:off x="832825" y="1311675"/>
                  <a:ext cx="11350" cy="9750"/>
                </a:xfrm>
                <a:custGeom>
                  <a:avLst/>
                  <a:gdLst/>
                  <a:ahLst/>
                  <a:cxnLst/>
                  <a:rect l="l" t="t" r="r" b="b"/>
                  <a:pathLst>
                    <a:path w="454" h="390" extrusionOk="0">
                      <a:moveTo>
                        <a:pt x="259" y="1"/>
                      </a:moveTo>
                      <a:cubicBezTo>
                        <a:pt x="87" y="1"/>
                        <a:pt x="0" y="210"/>
                        <a:pt x="122" y="333"/>
                      </a:cubicBezTo>
                      <a:cubicBezTo>
                        <a:pt x="161" y="372"/>
                        <a:pt x="210" y="390"/>
                        <a:pt x="257" y="390"/>
                      </a:cubicBezTo>
                      <a:cubicBezTo>
                        <a:pt x="357" y="390"/>
                        <a:pt x="453" y="312"/>
                        <a:pt x="453" y="195"/>
                      </a:cubicBezTo>
                      <a:cubicBezTo>
                        <a:pt x="453" y="89"/>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6"/>
                <p:cNvSpPr/>
                <p:nvPr/>
              </p:nvSpPr>
              <p:spPr>
                <a:xfrm>
                  <a:off x="872575" y="1311675"/>
                  <a:ext cx="11350" cy="9750"/>
                </a:xfrm>
                <a:custGeom>
                  <a:avLst/>
                  <a:gdLst/>
                  <a:ahLst/>
                  <a:cxnLst/>
                  <a:rect l="l" t="t" r="r" b="b"/>
                  <a:pathLst>
                    <a:path w="454" h="390" extrusionOk="0">
                      <a:moveTo>
                        <a:pt x="260" y="1"/>
                      </a:moveTo>
                      <a:cubicBezTo>
                        <a:pt x="87" y="1"/>
                        <a:pt x="0" y="210"/>
                        <a:pt x="122" y="333"/>
                      </a:cubicBezTo>
                      <a:cubicBezTo>
                        <a:pt x="161" y="372"/>
                        <a:pt x="210" y="390"/>
                        <a:pt x="257"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6"/>
                <p:cNvSpPr/>
                <p:nvPr/>
              </p:nvSpPr>
              <p:spPr>
                <a:xfrm>
                  <a:off x="913950" y="1311675"/>
                  <a:ext cx="9725" cy="9725"/>
                </a:xfrm>
                <a:custGeom>
                  <a:avLst/>
                  <a:gdLst/>
                  <a:ahLst/>
                  <a:cxnLst/>
                  <a:rect l="l" t="t" r="r" b="b"/>
                  <a:pathLst>
                    <a:path w="389" h="389" extrusionOk="0">
                      <a:moveTo>
                        <a:pt x="195" y="1"/>
                      </a:moveTo>
                      <a:cubicBezTo>
                        <a:pt x="87" y="1"/>
                        <a:pt x="1" y="89"/>
                        <a:pt x="1" y="195"/>
                      </a:cubicBezTo>
                      <a:cubicBezTo>
                        <a:pt x="1" y="303"/>
                        <a:pt x="87"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6"/>
                <p:cNvSpPr/>
                <p:nvPr/>
              </p:nvSpPr>
              <p:spPr>
                <a:xfrm>
                  <a:off x="95370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6"/>
                <p:cNvSpPr/>
                <p:nvPr/>
              </p:nvSpPr>
              <p:spPr>
                <a:xfrm>
                  <a:off x="99345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3" y="389"/>
                        <a:pt x="389" y="303"/>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6"/>
                <p:cNvSpPr/>
                <p:nvPr/>
              </p:nvSpPr>
              <p:spPr>
                <a:xfrm>
                  <a:off x="10332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6"/>
                <p:cNvSpPr/>
                <p:nvPr/>
              </p:nvSpPr>
              <p:spPr>
                <a:xfrm>
                  <a:off x="107297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6"/>
                <p:cNvSpPr/>
                <p:nvPr/>
              </p:nvSpPr>
              <p:spPr>
                <a:xfrm>
                  <a:off x="11127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6"/>
                <p:cNvSpPr/>
                <p:nvPr/>
              </p:nvSpPr>
              <p:spPr>
                <a:xfrm>
                  <a:off x="1152500"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8" y="303"/>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6"/>
                <p:cNvSpPr/>
                <p:nvPr/>
              </p:nvSpPr>
              <p:spPr>
                <a:xfrm>
                  <a:off x="1192275" y="1311675"/>
                  <a:ext cx="9675" cy="9725"/>
                </a:xfrm>
                <a:custGeom>
                  <a:avLst/>
                  <a:gdLst/>
                  <a:ahLst/>
                  <a:cxnLst/>
                  <a:rect l="l" t="t" r="r" b="b"/>
                  <a:pathLst>
                    <a:path w="387" h="389" extrusionOk="0">
                      <a:moveTo>
                        <a:pt x="193" y="1"/>
                      </a:moveTo>
                      <a:cubicBezTo>
                        <a:pt x="86" y="1"/>
                        <a:pt x="0" y="89"/>
                        <a:pt x="0" y="195"/>
                      </a:cubicBezTo>
                      <a:cubicBezTo>
                        <a:pt x="0" y="303"/>
                        <a:pt x="86" y="389"/>
                        <a:pt x="193" y="389"/>
                      </a:cubicBezTo>
                      <a:cubicBezTo>
                        <a:pt x="300" y="389"/>
                        <a:pt x="387" y="303"/>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16"/>
                <p:cNvSpPr/>
                <p:nvPr/>
              </p:nvSpPr>
              <p:spPr>
                <a:xfrm>
                  <a:off x="1232025" y="1311675"/>
                  <a:ext cx="9675" cy="9725"/>
                </a:xfrm>
                <a:custGeom>
                  <a:avLst/>
                  <a:gdLst/>
                  <a:ahLst/>
                  <a:cxnLst/>
                  <a:rect l="l" t="t" r="r" b="b"/>
                  <a:pathLst>
                    <a:path w="387" h="389" extrusionOk="0">
                      <a:moveTo>
                        <a:pt x="194" y="1"/>
                      </a:moveTo>
                      <a:cubicBezTo>
                        <a:pt x="87" y="1"/>
                        <a:pt x="0" y="89"/>
                        <a:pt x="0" y="195"/>
                      </a:cubicBezTo>
                      <a:cubicBezTo>
                        <a:pt x="0" y="303"/>
                        <a:pt x="87" y="389"/>
                        <a:pt x="194" y="389"/>
                      </a:cubicBezTo>
                      <a:cubicBezTo>
                        <a:pt x="300" y="389"/>
                        <a:pt x="387" y="303"/>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16"/>
                <p:cNvSpPr/>
                <p:nvPr/>
              </p:nvSpPr>
              <p:spPr>
                <a:xfrm>
                  <a:off x="276225" y="1277575"/>
                  <a:ext cx="11375" cy="9725"/>
                </a:xfrm>
                <a:custGeom>
                  <a:avLst/>
                  <a:gdLst/>
                  <a:ahLst/>
                  <a:cxnLst/>
                  <a:rect l="l" t="t" r="r" b="b"/>
                  <a:pathLst>
                    <a:path w="455" h="389" extrusionOk="0">
                      <a:moveTo>
                        <a:pt x="260" y="1"/>
                      </a:moveTo>
                      <a:cubicBezTo>
                        <a:pt x="87" y="1"/>
                        <a:pt x="1" y="210"/>
                        <a:pt x="124" y="331"/>
                      </a:cubicBezTo>
                      <a:cubicBezTo>
                        <a:pt x="163" y="371"/>
                        <a:pt x="212" y="389"/>
                        <a:pt x="259" y="389"/>
                      </a:cubicBezTo>
                      <a:cubicBezTo>
                        <a:pt x="359" y="389"/>
                        <a:pt x="454" y="311"/>
                        <a:pt x="454" y="195"/>
                      </a:cubicBezTo>
                      <a:cubicBezTo>
                        <a:pt x="454" y="89"/>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6"/>
                <p:cNvSpPr/>
                <p:nvPr/>
              </p:nvSpPr>
              <p:spPr>
                <a:xfrm>
                  <a:off x="31762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6"/>
                <p:cNvSpPr/>
                <p:nvPr/>
              </p:nvSpPr>
              <p:spPr>
                <a:xfrm>
                  <a:off x="355750" y="127757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5"/>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6"/>
                <p:cNvSpPr/>
                <p:nvPr/>
              </p:nvSpPr>
              <p:spPr>
                <a:xfrm>
                  <a:off x="397125" y="127757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6"/>
                <p:cNvSpPr/>
                <p:nvPr/>
              </p:nvSpPr>
              <p:spPr>
                <a:xfrm>
                  <a:off x="435250" y="1277575"/>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6"/>
                <p:cNvSpPr/>
                <p:nvPr/>
              </p:nvSpPr>
              <p:spPr>
                <a:xfrm>
                  <a:off x="475000" y="1277575"/>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6"/>
                <p:cNvSpPr/>
                <p:nvPr/>
              </p:nvSpPr>
              <p:spPr>
                <a:xfrm>
                  <a:off x="516425" y="127757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6"/>
                <p:cNvSpPr/>
                <p:nvPr/>
              </p:nvSpPr>
              <p:spPr>
                <a:xfrm>
                  <a:off x="554500" y="1277575"/>
                  <a:ext cx="11375" cy="9750"/>
                </a:xfrm>
                <a:custGeom>
                  <a:avLst/>
                  <a:gdLst/>
                  <a:ahLst/>
                  <a:cxnLst/>
                  <a:rect l="l" t="t" r="r" b="b"/>
                  <a:pathLst>
                    <a:path w="455" h="390" extrusionOk="0">
                      <a:moveTo>
                        <a:pt x="262" y="1"/>
                      </a:moveTo>
                      <a:cubicBezTo>
                        <a:pt x="87" y="1"/>
                        <a:pt x="1" y="210"/>
                        <a:pt x="124" y="333"/>
                      </a:cubicBezTo>
                      <a:cubicBezTo>
                        <a:pt x="163" y="372"/>
                        <a:pt x="211" y="389"/>
                        <a:pt x="258" y="389"/>
                      </a:cubicBezTo>
                      <a:cubicBezTo>
                        <a:pt x="358" y="389"/>
                        <a:pt x="454" y="312"/>
                        <a:pt x="454" y="195"/>
                      </a:cubicBezTo>
                      <a:cubicBezTo>
                        <a:pt x="454" y="89"/>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6"/>
                <p:cNvSpPr/>
                <p:nvPr/>
              </p:nvSpPr>
              <p:spPr>
                <a:xfrm>
                  <a:off x="595925"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6"/>
                <p:cNvSpPr/>
                <p:nvPr/>
              </p:nvSpPr>
              <p:spPr>
                <a:xfrm>
                  <a:off x="634025" y="1277575"/>
                  <a:ext cx="11375" cy="9750"/>
                </a:xfrm>
                <a:custGeom>
                  <a:avLst/>
                  <a:gdLst/>
                  <a:ahLst/>
                  <a:cxnLst/>
                  <a:rect l="l" t="t" r="r" b="b"/>
                  <a:pathLst>
                    <a:path w="455" h="390" extrusionOk="0">
                      <a:moveTo>
                        <a:pt x="261" y="1"/>
                      </a:moveTo>
                      <a:cubicBezTo>
                        <a:pt x="88" y="1"/>
                        <a:pt x="0" y="210"/>
                        <a:pt x="123" y="333"/>
                      </a:cubicBezTo>
                      <a:cubicBezTo>
                        <a:pt x="162" y="372"/>
                        <a:pt x="211" y="389"/>
                        <a:pt x="258" y="389"/>
                      </a:cubicBezTo>
                      <a:cubicBezTo>
                        <a:pt x="358" y="389"/>
                        <a:pt x="454" y="312"/>
                        <a:pt x="455" y="195"/>
                      </a:cubicBezTo>
                      <a:cubicBezTo>
                        <a:pt x="455"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6"/>
                <p:cNvSpPr/>
                <p:nvPr/>
              </p:nvSpPr>
              <p:spPr>
                <a:xfrm>
                  <a:off x="673775" y="1277575"/>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6"/>
                <p:cNvSpPr/>
                <p:nvPr/>
              </p:nvSpPr>
              <p:spPr>
                <a:xfrm>
                  <a:off x="715200" y="127757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6"/>
                <p:cNvSpPr/>
                <p:nvPr/>
              </p:nvSpPr>
              <p:spPr>
                <a:xfrm>
                  <a:off x="753300" y="1277575"/>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6"/>
                <p:cNvSpPr/>
                <p:nvPr/>
              </p:nvSpPr>
              <p:spPr>
                <a:xfrm>
                  <a:off x="794700"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6"/>
                <p:cNvSpPr/>
                <p:nvPr/>
              </p:nvSpPr>
              <p:spPr>
                <a:xfrm>
                  <a:off x="832825" y="1277575"/>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6"/>
                <p:cNvSpPr/>
                <p:nvPr/>
              </p:nvSpPr>
              <p:spPr>
                <a:xfrm>
                  <a:off x="872575" y="1277575"/>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6"/>
                <p:cNvSpPr/>
                <p:nvPr/>
              </p:nvSpPr>
              <p:spPr>
                <a:xfrm>
                  <a:off x="913950" y="127757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6"/>
                <p:cNvSpPr/>
                <p:nvPr/>
              </p:nvSpPr>
              <p:spPr>
                <a:xfrm>
                  <a:off x="95370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6"/>
                <p:cNvSpPr/>
                <p:nvPr/>
              </p:nvSpPr>
              <p:spPr>
                <a:xfrm>
                  <a:off x="99345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6"/>
                <p:cNvSpPr/>
                <p:nvPr/>
              </p:nvSpPr>
              <p:spPr>
                <a:xfrm>
                  <a:off x="10332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6"/>
                <p:cNvSpPr/>
                <p:nvPr/>
              </p:nvSpPr>
              <p:spPr>
                <a:xfrm>
                  <a:off x="107297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6"/>
                <p:cNvSpPr/>
                <p:nvPr/>
              </p:nvSpPr>
              <p:spPr>
                <a:xfrm>
                  <a:off x="11127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16"/>
                <p:cNvSpPr/>
                <p:nvPr/>
              </p:nvSpPr>
              <p:spPr>
                <a:xfrm>
                  <a:off x="1152500"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16"/>
                <p:cNvSpPr/>
                <p:nvPr/>
              </p:nvSpPr>
              <p:spPr>
                <a:xfrm>
                  <a:off x="1192275" y="127757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6"/>
                <p:cNvSpPr/>
                <p:nvPr/>
              </p:nvSpPr>
              <p:spPr>
                <a:xfrm>
                  <a:off x="1232025" y="127757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6"/>
                <p:cNvSpPr/>
                <p:nvPr/>
              </p:nvSpPr>
              <p:spPr>
                <a:xfrm>
                  <a:off x="276225" y="1243475"/>
                  <a:ext cx="11375" cy="9725"/>
                </a:xfrm>
                <a:custGeom>
                  <a:avLst/>
                  <a:gdLst/>
                  <a:ahLst/>
                  <a:cxnLst/>
                  <a:rect l="l" t="t" r="r" b="b"/>
                  <a:pathLst>
                    <a:path w="455" h="389" extrusionOk="0">
                      <a:moveTo>
                        <a:pt x="260" y="0"/>
                      </a:moveTo>
                      <a:cubicBezTo>
                        <a:pt x="87" y="0"/>
                        <a:pt x="1" y="210"/>
                        <a:pt x="124" y="332"/>
                      </a:cubicBezTo>
                      <a:cubicBezTo>
                        <a:pt x="163" y="371"/>
                        <a:pt x="211" y="389"/>
                        <a:pt x="258" y="389"/>
                      </a:cubicBezTo>
                      <a:cubicBezTo>
                        <a:pt x="358" y="389"/>
                        <a:pt x="454" y="312"/>
                        <a:pt x="454" y="194"/>
                      </a:cubicBezTo>
                      <a:cubicBezTo>
                        <a:pt x="454" y="88"/>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6"/>
                <p:cNvSpPr/>
                <p:nvPr/>
              </p:nvSpPr>
              <p:spPr>
                <a:xfrm>
                  <a:off x="31762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6"/>
                <p:cNvSpPr/>
                <p:nvPr/>
              </p:nvSpPr>
              <p:spPr>
                <a:xfrm>
                  <a:off x="355750" y="1243475"/>
                  <a:ext cx="11350" cy="9725"/>
                </a:xfrm>
                <a:custGeom>
                  <a:avLst/>
                  <a:gdLst/>
                  <a:ahLst/>
                  <a:cxnLst/>
                  <a:rect l="l" t="t" r="r" b="b"/>
                  <a:pathLst>
                    <a:path w="454" h="389" extrusionOk="0">
                      <a:moveTo>
                        <a:pt x="259" y="0"/>
                      </a:moveTo>
                      <a:cubicBezTo>
                        <a:pt x="87" y="0"/>
                        <a:pt x="0" y="210"/>
                        <a:pt x="123" y="332"/>
                      </a:cubicBezTo>
                      <a:cubicBezTo>
                        <a:pt x="162" y="371"/>
                        <a:pt x="210" y="389"/>
                        <a:pt x="258" y="389"/>
                      </a:cubicBezTo>
                      <a:cubicBezTo>
                        <a:pt x="357" y="389"/>
                        <a:pt x="453" y="312"/>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6"/>
                <p:cNvSpPr/>
                <p:nvPr/>
              </p:nvSpPr>
              <p:spPr>
                <a:xfrm>
                  <a:off x="397125" y="124347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6"/>
                <p:cNvSpPr/>
                <p:nvPr/>
              </p:nvSpPr>
              <p:spPr>
                <a:xfrm>
                  <a:off x="435250" y="1243475"/>
                  <a:ext cx="11350" cy="9750"/>
                </a:xfrm>
                <a:custGeom>
                  <a:avLst/>
                  <a:gdLst/>
                  <a:ahLst/>
                  <a:cxnLst/>
                  <a:rect l="l" t="t" r="r" b="b"/>
                  <a:pathLst>
                    <a:path w="454" h="390" extrusionOk="0">
                      <a:moveTo>
                        <a:pt x="260" y="0"/>
                      </a:moveTo>
                      <a:cubicBezTo>
                        <a:pt x="87" y="0"/>
                        <a:pt x="0" y="210"/>
                        <a:pt x="123" y="332"/>
                      </a:cubicBezTo>
                      <a:cubicBezTo>
                        <a:pt x="162" y="372"/>
                        <a:pt x="211" y="390"/>
                        <a:pt x="258"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6"/>
                <p:cNvSpPr/>
                <p:nvPr/>
              </p:nvSpPr>
              <p:spPr>
                <a:xfrm>
                  <a:off x="475000" y="1243475"/>
                  <a:ext cx="11350" cy="9750"/>
                </a:xfrm>
                <a:custGeom>
                  <a:avLst/>
                  <a:gdLst/>
                  <a:ahLst/>
                  <a:cxnLst/>
                  <a:rect l="l" t="t" r="r" b="b"/>
                  <a:pathLst>
                    <a:path w="454" h="390" extrusionOk="0">
                      <a:moveTo>
                        <a:pt x="260" y="0"/>
                      </a:moveTo>
                      <a:cubicBezTo>
                        <a:pt x="87" y="0"/>
                        <a:pt x="1" y="210"/>
                        <a:pt x="122" y="332"/>
                      </a:cubicBezTo>
                      <a:cubicBezTo>
                        <a:pt x="161" y="372"/>
                        <a:pt x="210" y="390"/>
                        <a:pt x="258"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6"/>
                <p:cNvSpPr/>
                <p:nvPr/>
              </p:nvSpPr>
              <p:spPr>
                <a:xfrm>
                  <a:off x="516425" y="124347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6"/>
                <p:cNvSpPr/>
                <p:nvPr/>
              </p:nvSpPr>
              <p:spPr>
                <a:xfrm>
                  <a:off x="554500" y="1243475"/>
                  <a:ext cx="11375" cy="9750"/>
                </a:xfrm>
                <a:custGeom>
                  <a:avLst/>
                  <a:gdLst/>
                  <a:ahLst/>
                  <a:cxnLst/>
                  <a:rect l="l" t="t" r="r" b="b"/>
                  <a:pathLst>
                    <a:path w="455" h="390" extrusionOk="0">
                      <a:moveTo>
                        <a:pt x="262" y="0"/>
                      </a:moveTo>
                      <a:cubicBezTo>
                        <a:pt x="87" y="0"/>
                        <a:pt x="1" y="210"/>
                        <a:pt x="124" y="332"/>
                      </a:cubicBezTo>
                      <a:cubicBezTo>
                        <a:pt x="163" y="372"/>
                        <a:pt x="212" y="390"/>
                        <a:pt x="259" y="390"/>
                      </a:cubicBezTo>
                      <a:cubicBezTo>
                        <a:pt x="359" y="390"/>
                        <a:pt x="454" y="312"/>
                        <a:pt x="454" y="194"/>
                      </a:cubicBezTo>
                      <a:cubicBezTo>
                        <a:pt x="454"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6"/>
                <p:cNvSpPr/>
                <p:nvPr/>
              </p:nvSpPr>
              <p:spPr>
                <a:xfrm>
                  <a:off x="595925"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6"/>
                <p:cNvSpPr/>
                <p:nvPr/>
              </p:nvSpPr>
              <p:spPr>
                <a:xfrm>
                  <a:off x="634025" y="1243475"/>
                  <a:ext cx="11375" cy="9750"/>
                </a:xfrm>
                <a:custGeom>
                  <a:avLst/>
                  <a:gdLst/>
                  <a:ahLst/>
                  <a:cxnLst/>
                  <a:rect l="l" t="t" r="r" b="b"/>
                  <a:pathLst>
                    <a:path w="455" h="390" extrusionOk="0">
                      <a:moveTo>
                        <a:pt x="261" y="0"/>
                      </a:moveTo>
                      <a:cubicBezTo>
                        <a:pt x="88" y="0"/>
                        <a:pt x="0" y="210"/>
                        <a:pt x="123" y="332"/>
                      </a:cubicBezTo>
                      <a:cubicBezTo>
                        <a:pt x="162" y="372"/>
                        <a:pt x="211" y="390"/>
                        <a:pt x="259" y="390"/>
                      </a:cubicBezTo>
                      <a:cubicBezTo>
                        <a:pt x="359" y="390"/>
                        <a:pt x="455" y="312"/>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6"/>
                <p:cNvSpPr/>
                <p:nvPr/>
              </p:nvSpPr>
              <p:spPr>
                <a:xfrm>
                  <a:off x="673775" y="1243475"/>
                  <a:ext cx="11375" cy="9750"/>
                </a:xfrm>
                <a:custGeom>
                  <a:avLst/>
                  <a:gdLst/>
                  <a:ahLst/>
                  <a:cxnLst/>
                  <a:rect l="l" t="t" r="r" b="b"/>
                  <a:pathLst>
                    <a:path w="455" h="390" extrusionOk="0">
                      <a:moveTo>
                        <a:pt x="261" y="0"/>
                      </a:moveTo>
                      <a:cubicBezTo>
                        <a:pt x="88" y="0"/>
                        <a:pt x="0" y="210"/>
                        <a:pt x="123" y="332"/>
                      </a:cubicBezTo>
                      <a:cubicBezTo>
                        <a:pt x="163" y="372"/>
                        <a:pt x="211" y="390"/>
                        <a:pt x="259" y="390"/>
                      </a:cubicBezTo>
                      <a:cubicBezTo>
                        <a:pt x="359" y="390"/>
                        <a:pt x="455" y="312"/>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6"/>
                <p:cNvSpPr/>
                <p:nvPr/>
              </p:nvSpPr>
              <p:spPr>
                <a:xfrm>
                  <a:off x="715200" y="124347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6"/>
                <p:cNvSpPr/>
                <p:nvPr/>
              </p:nvSpPr>
              <p:spPr>
                <a:xfrm>
                  <a:off x="753300" y="1243475"/>
                  <a:ext cx="11375" cy="9750"/>
                </a:xfrm>
                <a:custGeom>
                  <a:avLst/>
                  <a:gdLst/>
                  <a:ahLst/>
                  <a:cxnLst/>
                  <a:rect l="l" t="t" r="r" b="b"/>
                  <a:pathLst>
                    <a:path w="455" h="390" extrusionOk="0">
                      <a:moveTo>
                        <a:pt x="260" y="0"/>
                      </a:moveTo>
                      <a:cubicBezTo>
                        <a:pt x="87" y="0"/>
                        <a:pt x="1" y="210"/>
                        <a:pt x="122" y="332"/>
                      </a:cubicBezTo>
                      <a:cubicBezTo>
                        <a:pt x="162" y="372"/>
                        <a:pt x="210" y="390"/>
                        <a:pt x="258" y="390"/>
                      </a:cubicBezTo>
                      <a:cubicBezTo>
                        <a:pt x="358" y="390"/>
                        <a:pt x="454" y="312"/>
                        <a:pt x="454" y="194"/>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6"/>
                <p:cNvSpPr/>
                <p:nvPr/>
              </p:nvSpPr>
              <p:spPr>
                <a:xfrm>
                  <a:off x="794700"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6"/>
                <p:cNvSpPr/>
                <p:nvPr/>
              </p:nvSpPr>
              <p:spPr>
                <a:xfrm>
                  <a:off x="832825" y="1243475"/>
                  <a:ext cx="11350" cy="9750"/>
                </a:xfrm>
                <a:custGeom>
                  <a:avLst/>
                  <a:gdLst/>
                  <a:ahLst/>
                  <a:cxnLst/>
                  <a:rect l="l" t="t" r="r" b="b"/>
                  <a:pathLst>
                    <a:path w="454" h="390" extrusionOk="0">
                      <a:moveTo>
                        <a:pt x="259" y="0"/>
                      </a:moveTo>
                      <a:cubicBezTo>
                        <a:pt x="87" y="0"/>
                        <a:pt x="0" y="210"/>
                        <a:pt x="122" y="332"/>
                      </a:cubicBezTo>
                      <a:cubicBezTo>
                        <a:pt x="161" y="372"/>
                        <a:pt x="210" y="390"/>
                        <a:pt x="257" y="390"/>
                      </a:cubicBezTo>
                      <a:cubicBezTo>
                        <a:pt x="357" y="390"/>
                        <a:pt x="453" y="312"/>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6"/>
                <p:cNvSpPr/>
                <p:nvPr/>
              </p:nvSpPr>
              <p:spPr>
                <a:xfrm>
                  <a:off x="872575" y="1243475"/>
                  <a:ext cx="11350" cy="9750"/>
                </a:xfrm>
                <a:custGeom>
                  <a:avLst/>
                  <a:gdLst/>
                  <a:ahLst/>
                  <a:cxnLst/>
                  <a:rect l="l" t="t" r="r" b="b"/>
                  <a:pathLst>
                    <a:path w="454" h="390" extrusionOk="0">
                      <a:moveTo>
                        <a:pt x="260" y="0"/>
                      </a:moveTo>
                      <a:cubicBezTo>
                        <a:pt x="87" y="0"/>
                        <a:pt x="0" y="210"/>
                        <a:pt x="122" y="332"/>
                      </a:cubicBezTo>
                      <a:cubicBezTo>
                        <a:pt x="161" y="372"/>
                        <a:pt x="210" y="390"/>
                        <a:pt x="257"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6"/>
                <p:cNvSpPr/>
                <p:nvPr/>
              </p:nvSpPr>
              <p:spPr>
                <a:xfrm>
                  <a:off x="913950" y="124347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6"/>
                <p:cNvSpPr/>
                <p:nvPr/>
              </p:nvSpPr>
              <p:spPr>
                <a:xfrm>
                  <a:off x="95370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6"/>
                <p:cNvSpPr/>
                <p:nvPr/>
              </p:nvSpPr>
              <p:spPr>
                <a:xfrm>
                  <a:off x="99345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6"/>
                <p:cNvSpPr/>
                <p:nvPr/>
              </p:nvSpPr>
              <p:spPr>
                <a:xfrm>
                  <a:off x="10332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16"/>
                <p:cNvSpPr/>
                <p:nvPr/>
              </p:nvSpPr>
              <p:spPr>
                <a:xfrm>
                  <a:off x="107297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16"/>
                <p:cNvSpPr/>
                <p:nvPr/>
              </p:nvSpPr>
              <p:spPr>
                <a:xfrm>
                  <a:off x="11127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6"/>
                <p:cNvSpPr/>
                <p:nvPr/>
              </p:nvSpPr>
              <p:spPr>
                <a:xfrm>
                  <a:off x="1152500"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6"/>
                <p:cNvSpPr/>
                <p:nvPr/>
              </p:nvSpPr>
              <p:spPr>
                <a:xfrm>
                  <a:off x="1192275" y="124347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6"/>
                <p:cNvSpPr/>
                <p:nvPr/>
              </p:nvSpPr>
              <p:spPr>
                <a:xfrm>
                  <a:off x="1232025" y="124347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6"/>
                <p:cNvSpPr/>
                <p:nvPr/>
              </p:nvSpPr>
              <p:spPr>
                <a:xfrm>
                  <a:off x="276225" y="1209375"/>
                  <a:ext cx="11375" cy="9725"/>
                </a:xfrm>
                <a:custGeom>
                  <a:avLst/>
                  <a:gdLst/>
                  <a:ahLst/>
                  <a:cxnLst/>
                  <a:rect l="l" t="t" r="r" b="b"/>
                  <a:pathLst>
                    <a:path w="455" h="389" extrusionOk="0">
                      <a:moveTo>
                        <a:pt x="260" y="0"/>
                      </a:moveTo>
                      <a:cubicBezTo>
                        <a:pt x="87" y="0"/>
                        <a:pt x="1" y="209"/>
                        <a:pt x="124" y="332"/>
                      </a:cubicBezTo>
                      <a:cubicBezTo>
                        <a:pt x="163" y="371"/>
                        <a:pt x="211" y="389"/>
                        <a:pt x="258" y="389"/>
                      </a:cubicBezTo>
                      <a:cubicBezTo>
                        <a:pt x="358" y="389"/>
                        <a:pt x="454" y="311"/>
                        <a:pt x="454" y="194"/>
                      </a:cubicBezTo>
                      <a:cubicBezTo>
                        <a:pt x="454" y="88"/>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6"/>
                <p:cNvSpPr/>
                <p:nvPr/>
              </p:nvSpPr>
              <p:spPr>
                <a:xfrm>
                  <a:off x="31762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6"/>
                <p:cNvSpPr/>
                <p:nvPr/>
              </p:nvSpPr>
              <p:spPr>
                <a:xfrm>
                  <a:off x="355750" y="120937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1"/>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6"/>
                <p:cNvSpPr/>
                <p:nvPr/>
              </p:nvSpPr>
              <p:spPr>
                <a:xfrm>
                  <a:off x="397125" y="1209400"/>
                  <a:ext cx="9725" cy="9700"/>
                </a:xfrm>
                <a:custGeom>
                  <a:avLst/>
                  <a:gdLst/>
                  <a:ahLst/>
                  <a:cxnLst/>
                  <a:rect l="l" t="t" r="r" b="b"/>
                  <a:pathLst>
                    <a:path w="389" h="388" extrusionOk="0">
                      <a:moveTo>
                        <a:pt x="195" y="1"/>
                      </a:moveTo>
                      <a:cubicBezTo>
                        <a:pt x="88" y="1"/>
                        <a:pt x="1" y="87"/>
                        <a:pt x="1" y="193"/>
                      </a:cubicBezTo>
                      <a:cubicBezTo>
                        <a:pt x="1" y="301"/>
                        <a:pt x="88"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16"/>
                <p:cNvSpPr/>
                <p:nvPr/>
              </p:nvSpPr>
              <p:spPr>
                <a:xfrm>
                  <a:off x="435250" y="1209375"/>
                  <a:ext cx="11350" cy="9750"/>
                </a:xfrm>
                <a:custGeom>
                  <a:avLst/>
                  <a:gdLst/>
                  <a:ahLst/>
                  <a:cxnLst/>
                  <a:rect l="l" t="t" r="r" b="b"/>
                  <a:pathLst>
                    <a:path w="454" h="390" extrusionOk="0">
                      <a:moveTo>
                        <a:pt x="260" y="0"/>
                      </a:moveTo>
                      <a:cubicBezTo>
                        <a:pt x="87" y="0"/>
                        <a:pt x="0" y="209"/>
                        <a:pt x="123" y="332"/>
                      </a:cubicBezTo>
                      <a:cubicBezTo>
                        <a:pt x="162" y="372"/>
                        <a:pt x="211" y="389"/>
                        <a:pt x="258"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16"/>
                <p:cNvSpPr/>
                <p:nvPr/>
              </p:nvSpPr>
              <p:spPr>
                <a:xfrm>
                  <a:off x="475000" y="1209375"/>
                  <a:ext cx="11350" cy="9750"/>
                </a:xfrm>
                <a:custGeom>
                  <a:avLst/>
                  <a:gdLst/>
                  <a:ahLst/>
                  <a:cxnLst/>
                  <a:rect l="l" t="t" r="r" b="b"/>
                  <a:pathLst>
                    <a:path w="454" h="390" extrusionOk="0">
                      <a:moveTo>
                        <a:pt x="260" y="0"/>
                      </a:moveTo>
                      <a:cubicBezTo>
                        <a:pt x="87" y="0"/>
                        <a:pt x="1" y="209"/>
                        <a:pt x="122" y="332"/>
                      </a:cubicBezTo>
                      <a:cubicBezTo>
                        <a:pt x="161" y="372"/>
                        <a:pt x="210" y="389"/>
                        <a:pt x="258"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6"/>
                <p:cNvSpPr/>
                <p:nvPr/>
              </p:nvSpPr>
              <p:spPr>
                <a:xfrm>
                  <a:off x="516425" y="120940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6"/>
                <p:cNvSpPr/>
                <p:nvPr/>
              </p:nvSpPr>
              <p:spPr>
                <a:xfrm>
                  <a:off x="554500" y="1209375"/>
                  <a:ext cx="11375" cy="9750"/>
                </a:xfrm>
                <a:custGeom>
                  <a:avLst/>
                  <a:gdLst/>
                  <a:ahLst/>
                  <a:cxnLst/>
                  <a:rect l="l" t="t" r="r" b="b"/>
                  <a:pathLst>
                    <a:path w="455" h="390" extrusionOk="0">
                      <a:moveTo>
                        <a:pt x="262" y="0"/>
                      </a:moveTo>
                      <a:cubicBezTo>
                        <a:pt x="87" y="0"/>
                        <a:pt x="1" y="209"/>
                        <a:pt x="124" y="332"/>
                      </a:cubicBezTo>
                      <a:cubicBezTo>
                        <a:pt x="163" y="372"/>
                        <a:pt x="211" y="389"/>
                        <a:pt x="258" y="389"/>
                      </a:cubicBezTo>
                      <a:cubicBezTo>
                        <a:pt x="358" y="389"/>
                        <a:pt x="454" y="311"/>
                        <a:pt x="454" y="194"/>
                      </a:cubicBezTo>
                      <a:cubicBezTo>
                        <a:pt x="454"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6"/>
                <p:cNvSpPr/>
                <p:nvPr/>
              </p:nvSpPr>
              <p:spPr>
                <a:xfrm>
                  <a:off x="595925"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6"/>
                <p:cNvSpPr/>
                <p:nvPr/>
              </p:nvSpPr>
              <p:spPr>
                <a:xfrm>
                  <a:off x="634025" y="1209375"/>
                  <a:ext cx="11375" cy="9750"/>
                </a:xfrm>
                <a:custGeom>
                  <a:avLst/>
                  <a:gdLst/>
                  <a:ahLst/>
                  <a:cxnLst/>
                  <a:rect l="l" t="t" r="r" b="b"/>
                  <a:pathLst>
                    <a:path w="455" h="390" extrusionOk="0">
                      <a:moveTo>
                        <a:pt x="261" y="0"/>
                      </a:moveTo>
                      <a:cubicBezTo>
                        <a:pt x="88" y="0"/>
                        <a:pt x="0" y="209"/>
                        <a:pt x="123" y="332"/>
                      </a:cubicBezTo>
                      <a:cubicBezTo>
                        <a:pt x="162" y="372"/>
                        <a:pt x="211" y="389"/>
                        <a:pt x="258" y="389"/>
                      </a:cubicBezTo>
                      <a:cubicBezTo>
                        <a:pt x="358" y="389"/>
                        <a:pt x="454" y="311"/>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6"/>
                <p:cNvSpPr/>
                <p:nvPr/>
              </p:nvSpPr>
              <p:spPr>
                <a:xfrm>
                  <a:off x="673775" y="1209375"/>
                  <a:ext cx="11375" cy="9750"/>
                </a:xfrm>
                <a:custGeom>
                  <a:avLst/>
                  <a:gdLst/>
                  <a:ahLst/>
                  <a:cxnLst/>
                  <a:rect l="l" t="t" r="r" b="b"/>
                  <a:pathLst>
                    <a:path w="455" h="390" extrusionOk="0">
                      <a:moveTo>
                        <a:pt x="261" y="0"/>
                      </a:moveTo>
                      <a:cubicBezTo>
                        <a:pt x="88" y="0"/>
                        <a:pt x="0" y="209"/>
                        <a:pt x="123" y="332"/>
                      </a:cubicBezTo>
                      <a:cubicBezTo>
                        <a:pt x="163" y="372"/>
                        <a:pt x="211" y="389"/>
                        <a:pt x="259" y="389"/>
                      </a:cubicBezTo>
                      <a:cubicBezTo>
                        <a:pt x="359" y="389"/>
                        <a:pt x="455" y="311"/>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6"/>
                <p:cNvSpPr/>
                <p:nvPr/>
              </p:nvSpPr>
              <p:spPr>
                <a:xfrm>
                  <a:off x="715200" y="1209400"/>
                  <a:ext cx="9725" cy="9700"/>
                </a:xfrm>
                <a:custGeom>
                  <a:avLst/>
                  <a:gdLst/>
                  <a:ahLst/>
                  <a:cxnLst/>
                  <a:rect l="l" t="t" r="r" b="b"/>
                  <a:pathLst>
                    <a:path w="389" h="388" extrusionOk="0">
                      <a:moveTo>
                        <a:pt x="194" y="1"/>
                      </a:moveTo>
                      <a:cubicBezTo>
                        <a:pt x="86" y="1"/>
                        <a:pt x="0" y="87"/>
                        <a:pt x="0" y="193"/>
                      </a:cubicBezTo>
                      <a:cubicBezTo>
                        <a:pt x="0" y="301"/>
                        <a:pt x="86"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6"/>
                <p:cNvSpPr/>
                <p:nvPr/>
              </p:nvSpPr>
              <p:spPr>
                <a:xfrm>
                  <a:off x="753300" y="1209375"/>
                  <a:ext cx="11375" cy="9750"/>
                </a:xfrm>
                <a:custGeom>
                  <a:avLst/>
                  <a:gdLst/>
                  <a:ahLst/>
                  <a:cxnLst/>
                  <a:rect l="l" t="t" r="r" b="b"/>
                  <a:pathLst>
                    <a:path w="455" h="390" extrusionOk="0">
                      <a:moveTo>
                        <a:pt x="260" y="0"/>
                      </a:moveTo>
                      <a:cubicBezTo>
                        <a:pt x="87" y="0"/>
                        <a:pt x="1" y="209"/>
                        <a:pt x="122" y="332"/>
                      </a:cubicBezTo>
                      <a:cubicBezTo>
                        <a:pt x="162" y="372"/>
                        <a:pt x="210" y="389"/>
                        <a:pt x="258" y="389"/>
                      </a:cubicBezTo>
                      <a:cubicBezTo>
                        <a:pt x="358" y="389"/>
                        <a:pt x="454" y="311"/>
                        <a:pt x="454" y="194"/>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6"/>
                <p:cNvSpPr/>
                <p:nvPr/>
              </p:nvSpPr>
              <p:spPr>
                <a:xfrm>
                  <a:off x="794700"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6"/>
                <p:cNvSpPr/>
                <p:nvPr/>
              </p:nvSpPr>
              <p:spPr>
                <a:xfrm>
                  <a:off x="832825" y="1209375"/>
                  <a:ext cx="11350" cy="9750"/>
                </a:xfrm>
                <a:custGeom>
                  <a:avLst/>
                  <a:gdLst/>
                  <a:ahLst/>
                  <a:cxnLst/>
                  <a:rect l="l" t="t" r="r" b="b"/>
                  <a:pathLst>
                    <a:path w="454" h="390" extrusionOk="0">
                      <a:moveTo>
                        <a:pt x="259" y="0"/>
                      </a:moveTo>
                      <a:cubicBezTo>
                        <a:pt x="87" y="0"/>
                        <a:pt x="0" y="209"/>
                        <a:pt x="122" y="332"/>
                      </a:cubicBezTo>
                      <a:cubicBezTo>
                        <a:pt x="161" y="372"/>
                        <a:pt x="210" y="389"/>
                        <a:pt x="257" y="389"/>
                      </a:cubicBezTo>
                      <a:cubicBezTo>
                        <a:pt x="357" y="389"/>
                        <a:pt x="453" y="311"/>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6"/>
                <p:cNvSpPr/>
                <p:nvPr/>
              </p:nvSpPr>
              <p:spPr>
                <a:xfrm>
                  <a:off x="872575" y="1209375"/>
                  <a:ext cx="11350" cy="9750"/>
                </a:xfrm>
                <a:custGeom>
                  <a:avLst/>
                  <a:gdLst/>
                  <a:ahLst/>
                  <a:cxnLst/>
                  <a:rect l="l" t="t" r="r" b="b"/>
                  <a:pathLst>
                    <a:path w="454" h="390" extrusionOk="0">
                      <a:moveTo>
                        <a:pt x="260" y="0"/>
                      </a:moveTo>
                      <a:cubicBezTo>
                        <a:pt x="87" y="0"/>
                        <a:pt x="0" y="209"/>
                        <a:pt x="122" y="332"/>
                      </a:cubicBezTo>
                      <a:cubicBezTo>
                        <a:pt x="161" y="372"/>
                        <a:pt x="210" y="389"/>
                        <a:pt x="257"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6"/>
                <p:cNvSpPr/>
                <p:nvPr/>
              </p:nvSpPr>
              <p:spPr>
                <a:xfrm>
                  <a:off x="913950" y="1209400"/>
                  <a:ext cx="9725" cy="9700"/>
                </a:xfrm>
                <a:custGeom>
                  <a:avLst/>
                  <a:gdLst/>
                  <a:ahLst/>
                  <a:cxnLst/>
                  <a:rect l="l" t="t" r="r" b="b"/>
                  <a:pathLst>
                    <a:path w="389" h="388" extrusionOk="0">
                      <a:moveTo>
                        <a:pt x="195" y="1"/>
                      </a:moveTo>
                      <a:cubicBezTo>
                        <a:pt x="87" y="1"/>
                        <a:pt x="1" y="87"/>
                        <a:pt x="1" y="193"/>
                      </a:cubicBezTo>
                      <a:cubicBezTo>
                        <a:pt x="1" y="301"/>
                        <a:pt x="87"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6"/>
                <p:cNvSpPr/>
                <p:nvPr/>
              </p:nvSpPr>
              <p:spPr>
                <a:xfrm>
                  <a:off x="95370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6"/>
                <p:cNvSpPr/>
                <p:nvPr/>
              </p:nvSpPr>
              <p:spPr>
                <a:xfrm>
                  <a:off x="99345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3" y="387"/>
                        <a:pt x="389" y="301"/>
                        <a:pt x="389" y="193"/>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6"/>
                <p:cNvSpPr/>
                <p:nvPr/>
              </p:nvSpPr>
              <p:spPr>
                <a:xfrm>
                  <a:off x="10332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6"/>
                <p:cNvSpPr/>
                <p:nvPr/>
              </p:nvSpPr>
              <p:spPr>
                <a:xfrm>
                  <a:off x="107297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6"/>
                <p:cNvSpPr/>
                <p:nvPr/>
              </p:nvSpPr>
              <p:spPr>
                <a:xfrm>
                  <a:off x="11127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6"/>
                <p:cNvSpPr/>
                <p:nvPr/>
              </p:nvSpPr>
              <p:spPr>
                <a:xfrm>
                  <a:off x="1152500"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8" y="301"/>
                        <a:pt x="388" y="193"/>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6"/>
                <p:cNvSpPr/>
                <p:nvPr/>
              </p:nvSpPr>
              <p:spPr>
                <a:xfrm>
                  <a:off x="1192275" y="1209400"/>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300" y="387"/>
                        <a:pt x="387" y="301"/>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6"/>
                <p:cNvSpPr/>
                <p:nvPr/>
              </p:nvSpPr>
              <p:spPr>
                <a:xfrm>
                  <a:off x="1232025" y="120940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6"/>
                <p:cNvSpPr/>
                <p:nvPr/>
              </p:nvSpPr>
              <p:spPr>
                <a:xfrm>
                  <a:off x="276225" y="11753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8"/>
                        <a:pt x="259" y="388"/>
                      </a:cubicBezTo>
                      <a:cubicBezTo>
                        <a:pt x="358" y="388"/>
                        <a:pt x="454" y="310"/>
                        <a:pt x="454" y="194"/>
                      </a:cubicBezTo>
                      <a:cubicBezTo>
                        <a:pt x="454" y="88"/>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6"/>
                <p:cNvSpPr/>
                <p:nvPr/>
              </p:nvSpPr>
              <p:spPr>
                <a:xfrm>
                  <a:off x="31762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6"/>
                <p:cNvSpPr/>
                <p:nvPr/>
              </p:nvSpPr>
              <p:spPr>
                <a:xfrm>
                  <a:off x="355750" y="1175300"/>
                  <a:ext cx="11350" cy="9700"/>
                </a:xfrm>
                <a:custGeom>
                  <a:avLst/>
                  <a:gdLst/>
                  <a:ahLst/>
                  <a:cxnLst/>
                  <a:rect l="l" t="t" r="r" b="b"/>
                  <a:pathLst>
                    <a:path w="454" h="388" extrusionOk="0">
                      <a:moveTo>
                        <a:pt x="262" y="0"/>
                      </a:moveTo>
                      <a:cubicBezTo>
                        <a:pt x="261" y="0"/>
                        <a:pt x="260" y="0"/>
                        <a:pt x="259" y="0"/>
                      </a:cubicBezTo>
                      <a:cubicBezTo>
                        <a:pt x="87" y="0"/>
                        <a:pt x="0" y="208"/>
                        <a:pt x="123" y="331"/>
                      </a:cubicBezTo>
                      <a:cubicBezTo>
                        <a:pt x="162" y="370"/>
                        <a:pt x="210" y="388"/>
                        <a:pt x="258" y="388"/>
                      </a:cubicBezTo>
                      <a:cubicBezTo>
                        <a:pt x="357" y="388"/>
                        <a:pt x="453" y="310"/>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6"/>
                <p:cNvSpPr/>
                <p:nvPr/>
              </p:nvSpPr>
              <p:spPr>
                <a:xfrm>
                  <a:off x="397125" y="1175300"/>
                  <a:ext cx="9725" cy="9675"/>
                </a:xfrm>
                <a:custGeom>
                  <a:avLst/>
                  <a:gdLst/>
                  <a:ahLst/>
                  <a:cxnLst/>
                  <a:rect l="l" t="t" r="r" b="b"/>
                  <a:pathLst>
                    <a:path w="389" h="387" extrusionOk="0">
                      <a:moveTo>
                        <a:pt x="195" y="0"/>
                      </a:moveTo>
                      <a:cubicBezTo>
                        <a:pt x="88" y="0"/>
                        <a:pt x="1" y="87"/>
                        <a:pt x="1" y="194"/>
                      </a:cubicBezTo>
                      <a:cubicBezTo>
                        <a:pt x="1" y="301"/>
                        <a:pt x="88"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6"/>
                <p:cNvSpPr/>
                <p:nvPr/>
              </p:nvSpPr>
              <p:spPr>
                <a:xfrm>
                  <a:off x="435250" y="1175300"/>
                  <a:ext cx="11350" cy="9725"/>
                </a:xfrm>
                <a:custGeom>
                  <a:avLst/>
                  <a:gdLst/>
                  <a:ahLst/>
                  <a:cxnLst/>
                  <a:rect l="l" t="t" r="r" b="b"/>
                  <a:pathLst>
                    <a:path w="454" h="389" extrusionOk="0">
                      <a:moveTo>
                        <a:pt x="260" y="0"/>
                      </a:moveTo>
                      <a:cubicBezTo>
                        <a:pt x="87" y="0"/>
                        <a:pt x="0" y="208"/>
                        <a:pt x="123" y="331"/>
                      </a:cubicBezTo>
                      <a:cubicBezTo>
                        <a:pt x="163" y="371"/>
                        <a:pt x="211" y="389"/>
                        <a:pt x="259"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6"/>
                <p:cNvSpPr/>
                <p:nvPr/>
              </p:nvSpPr>
              <p:spPr>
                <a:xfrm>
                  <a:off x="475025" y="11753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9"/>
                        <a:pt x="121" y="331"/>
                      </a:cubicBezTo>
                      <a:cubicBezTo>
                        <a:pt x="161" y="371"/>
                        <a:pt x="210" y="389"/>
                        <a:pt x="258" y="389"/>
                      </a:cubicBezTo>
                      <a:cubicBezTo>
                        <a:pt x="357" y="389"/>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6"/>
                <p:cNvSpPr/>
                <p:nvPr/>
              </p:nvSpPr>
              <p:spPr>
                <a:xfrm>
                  <a:off x="516425" y="1175300"/>
                  <a:ext cx="9675" cy="9675"/>
                </a:xfrm>
                <a:custGeom>
                  <a:avLst/>
                  <a:gdLst/>
                  <a:ahLst/>
                  <a:cxnLst/>
                  <a:rect l="l" t="t" r="r" b="b"/>
                  <a:pathLst>
                    <a:path w="387" h="387" extrusionOk="0">
                      <a:moveTo>
                        <a:pt x="193" y="0"/>
                      </a:moveTo>
                      <a:cubicBezTo>
                        <a:pt x="87" y="0"/>
                        <a:pt x="0" y="87"/>
                        <a:pt x="0" y="194"/>
                      </a:cubicBezTo>
                      <a:cubicBezTo>
                        <a:pt x="0" y="301"/>
                        <a:pt x="87" y="387"/>
                        <a:pt x="193" y="387"/>
                      </a:cubicBezTo>
                      <a:cubicBezTo>
                        <a:pt x="301" y="387"/>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16"/>
                <p:cNvSpPr/>
                <p:nvPr/>
              </p:nvSpPr>
              <p:spPr>
                <a:xfrm>
                  <a:off x="554525" y="11753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9"/>
                        <a:pt x="123" y="331"/>
                      </a:cubicBezTo>
                      <a:cubicBezTo>
                        <a:pt x="162" y="371"/>
                        <a:pt x="211" y="389"/>
                        <a:pt x="258" y="389"/>
                      </a:cubicBezTo>
                      <a:cubicBezTo>
                        <a:pt x="358" y="389"/>
                        <a:pt x="453" y="311"/>
                        <a:pt x="453" y="194"/>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16"/>
                <p:cNvSpPr/>
                <p:nvPr/>
              </p:nvSpPr>
              <p:spPr>
                <a:xfrm>
                  <a:off x="595925"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6"/>
                <p:cNvSpPr/>
                <p:nvPr/>
              </p:nvSpPr>
              <p:spPr>
                <a:xfrm>
                  <a:off x="634025" y="11753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9"/>
                        <a:pt x="123" y="331"/>
                      </a:cubicBezTo>
                      <a:cubicBezTo>
                        <a:pt x="163" y="371"/>
                        <a:pt x="211" y="389"/>
                        <a:pt x="259" y="389"/>
                      </a:cubicBezTo>
                      <a:cubicBezTo>
                        <a:pt x="359" y="389"/>
                        <a:pt x="454" y="311"/>
                        <a:pt x="455" y="194"/>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6"/>
                <p:cNvSpPr/>
                <p:nvPr/>
              </p:nvSpPr>
              <p:spPr>
                <a:xfrm>
                  <a:off x="673775" y="1175300"/>
                  <a:ext cx="11375" cy="9725"/>
                </a:xfrm>
                <a:custGeom>
                  <a:avLst/>
                  <a:gdLst/>
                  <a:ahLst/>
                  <a:cxnLst/>
                  <a:rect l="l" t="t" r="r" b="b"/>
                  <a:pathLst>
                    <a:path w="455" h="389" extrusionOk="0">
                      <a:moveTo>
                        <a:pt x="261" y="0"/>
                      </a:moveTo>
                      <a:cubicBezTo>
                        <a:pt x="88" y="0"/>
                        <a:pt x="0" y="208"/>
                        <a:pt x="123" y="331"/>
                      </a:cubicBezTo>
                      <a:cubicBezTo>
                        <a:pt x="163" y="371"/>
                        <a:pt x="212" y="389"/>
                        <a:pt x="260"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6"/>
                <p:cNvSpPr/>
                <p:nvPr/>
              </p:nvSpPr>
              <p:spPr>
                <a:xfrm>
                  <a:off x="715200" y="1175300"/>
                  <a:ext cx="9725" cy="9675"/>
                </a:xfrm>
                <a:custGeom>
                  <a:avLst/>
                  <a:gdLst/>
                  <a:ahLst/>
                  <a:cxnLst/>
                  <a:rect l="l" t="t" r="r" b="b"/>
                  <a:pathLst>
                    <a:path w="389" h="387" extrusionOk="0">
                      <a:moveTo>
                        <a:pt x="194" y="0"/>
                      </a:moveTo>
                      <a:cubicBezTo>
                        <a:pt x="86" y="0"/>
                        <a:pt x="0" y="87"/>
                        <a:pt x="0" y="194"/>
                      </a:cubicBezTo>
                      <a:cubicBezTo>
                        <a:pt x="0" y="301"/>
                        <a:pt x="86"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6"/>
                <p:cNvSpPr/>
                <p:nvPr/>
              </p:nvSpPr>
              <p:spPr>
                <a:xfrm>
                  <a:off x="753300" y="11753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9"/>
                        <a:pt x="259" y="389"/>
                      </a:cubicBezTo>
                      <a:cubicBezTo>
                        <a:pt x="359" y="389"/>
                        <a:pt x="454" y="311"/>
                        <a:pt x="454" y="194"/>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6"/>
                <p:cNvSpPr/>
                <p:nvPr/>
              </p:nvSpPr>
              <p:spPr>
                <a:xfrm>
                  <a:off x="794700"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6"/>
                <p:cNvSpPr/>
                <p:nvPr/>
              </p:nvSpPr>
              <p:spPr>
                <a:xfrm>
                  <a:off x="832825" y="11753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9"/>
                        <a:pt x="258" y="389"/>
                      </a:cubicBezTo>
                      <a:cubicBezTo>
                        <a:pt x="358" y="389"/>
                        <a:pt x="453" y="311"/>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6"/>
                <p:cNvSpPr/>
                <p:nvPr/>
              </p:nvSpPr>
              <p:spPr>
                <a:xfrm>
                  <a:off x="872575" y="11753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9"/>
                        <a:pt x="122" y="331"/>
                      </a:cubicBezTo>
                      <a:cubicBezTo>
                        <a:pt x="161" y="371"/>
                        <a:pt x="210" y="389"/>
                        <a:pt x="258" y="389"/>
                      </a:cubicBezTo>
                      <a:cubicBezTo>
                        <a:pt x="358" y="389"/>
                        <a:pt x="454" y="311"/>
                        <a:pt x="454" y="194"/>
                      </a:cubicBezTo>
                      <a:cubicBezTo>
                        <a:pt x="454"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6"/>
                <p:cNvSpPr/>
                <p:nvPr/>
              </p:nvSpPr>
              <p:spPr>
                <a:xfrm>
                  <a:off x="913950"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6"/>
                <p:cNvSpPr/>
                <p:nvPr/>
              </p:nvSpPr>
              <p:spPr>
                <a:xfrm>
                  <a:off x="95370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6"/>
                <p:cNvSpPr/>
                <p:nvPr/>
              </p:nvSpPr>
              <p:spPr>
                <a:xfrm>
                  <a:off x="99345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3" y="387"/>
                        <a:pt x="389" y="301"/>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6"/>
                <p:cNvSpPr/>
                <p:nvPr/>
              </p:nvSpPr>
              <p:spPr>
                <a:xfrm>
                  <a:off x="10332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6"/>
                <p:cNvSpPr/>
                <p:nvPr/>
              </p:nvSpPr>
              <p:spPr>
                <a:xfrm>
                  <a:off x="107297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6"/>
                <p:cNvSpPr/>
                <p:nvPr/>
              </p:nvSpPr>
              <p:spPr>
                <a:xfrm>
                  <a:off x="11127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6"/>
                <p:cNvSpPr/>
                <p:nvPr/>
              </p:nvSpPr>
              <p:spPr>
                <a:xfrm>
                  <a:off x="1152500"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8" y="301"/>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6"/>
                <p:cNvSpPr/>
                <p:nvPr/>
              </p:nvSpPr>
              <p:spPr>
                <a:xfrm>
                  <a:off x="1192275" y="1175300"/>
                  <a:ext cx="9675" cy="9675"/>
                </a:xfrm>
                <a:custGeom>
                  <a:avLst/>
                  <a:gdLst/>
                  <a:ahLst/>
                  <a:cxnLst/>
                  <a:rect l="l" t="t" r="r" b="b"/>
                  <a:pathLst>
                    <a:path w="387" h="387" extrusionOk="0">
                      <a:moveTo>
                        <a:pt x="193" y="0"/>
                      </a:moveTo>
                      <a:cubicBezTo>
                        <a:pt x="86" y="0"/>
                        <a:pt x="0" y="87"/>
                        <a:pt x="0" y="194"/>
                      </a:cubicBezTo>
                      <a:cubicBezTo>
                        <a:pt x="0" y="301"/>
                        <a:pt x="86" y="387"/>
                        <a:pt x="193" y="387"/>
                      </a:cubicBezTo>
                      <a:cubicBezTo>
                        <a:pt x="300" y="387"/>
                        <a:pt x="387" y="301"/>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6"/>
                <p:cNvSpPr/>
                <p:nvPr/>
              </p:nvSpPr>
              <p:spPr>
                <a:xfrm>
                  <a:off x="1232025" y="1175300"/>
                  <a:ext cx="9675" cy="9675"/>
                </a:xfrm>
                <a:custGeom>
                  <a:avLst/>
                  <a:gdLst/>
                  <a:ahLst/>
                  <a:cxnLst/>
                  <a:rect l="l" t="t" r="r" b="b"/>
                  <a:pathLst>
                    <a:path w="387" h="387" extrusionOk="0">
                      <a:moveTo>
                        <a:pt x="194" y="0"/>
                      </a:moveTo>
                      <a:cubicBezTo>
                        <a:pt x="87" y="0"/>
                        <a:pt x="0" y="87"/>
                        <a:pt x="0" y="194"/>
                      </a:cubicBezTo>
                      <a:cubicBezTo>
                        <a:pt x="0" y="301"/>
                        <a:pt x="87" y="387"/>
                        <a:pt x="194" y="387"/>
                      </a:cubicBezTo>
                      <a:cubicBezTo>
                        <a:pt x="300" y="387"/>
                        <a:pt x="387" y="301"/>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6"/>
                <p:cNvSpPr/>
                <p:nvPr/>
              </p:nvSpPr>
              <p:spPr>
                <a:xfrm>
                  <a:off x="236475"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6"/>
                <p:cNvSpPr/>
                <p:nvPr/>
              </p:nvSpPr>
              <p:spPr>
                <a:xfrm>
                  <a:off x="276225" y="11412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6"/>
                <p:cNvSpPr/>
                <p:nvPr/>
              </p:nvSpPr>
              <p:spPr>
                <a:xfrm>
                  <a:off x="31762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6"/>
                <p:cNvSpPr/>
                <p:nvPr/>
              </p:nvSpPr>
              <p:spPr>
                <a:xfrm>
                  <a:off x="355750" y="1141200"/>
                  <a:ext cx="11350" cy="9700"/>
                </a:xfrm>
                <a:custGeom>
                  <a:avLst/>
                  <a:gdLst/>
                  <a:ahLst/>
                  <a:cxnLst/>
                  <a:rect l="l" t="t" r="r" b="b"/>
                  <a:pathLst>
                    <a:path w="454" h="388" extrusionOk="0">
                      <a:moveTo>
                        <a:pt x="259" y="0"/>
                      </a:moveTo>
                      <a:cubicBezTo>
                        <a:pt x="87" y="0"/>
                        <a:pt x="0" y="208"/>
                        <a:pt x="123" y="331"/>
                      </a:cubicBezTo>
                      <a:cubicBezTo>
                        <a:pt x="162" y="370"/>
                        <a:pt x="210" y="387"/>
                        <a:pt x="258" y="387"/>
                      </a:cubicBezTo>
                      <a:cubicBezTo>
                        <a:pt x="357" y="387"/>
                        <a:pt x="453" y="310"/>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6"/>
                <p:cNvSpPr/>
                <p:nvPr/>
              </p:nvSpPr>
              <p:spPr>
                <a:xfrm>
                  <a:off x="397125" y="114120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6"/>
                <p:cNvSpPr/>
                <p:nvPr/>
              </p:nvSpPr>
              <p:spPr>
                <a:xfrm>
                  <a:off x="435250" y="1141200"/>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6"/>
                <p:cNvSpPr/>
                <p:nvPr/>
              </p:nvSpPr>
              <p:spPr>
                <a:xfrm>
                  <a:off x="475000" y="1141200"/>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16"/>
                <p:cNvSpPr/>
                <p:nvPr/>
              </p:nvSpPr>
              <p:spPr>
                <a:xfrm>
                  <a:off x="516425" y="11412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6"/>
                <p:cNvSpPr/>
                <p:nvPr/>
              </p:nvSpPr>
              <p:spPr>
                <a:xfrm>
                  <a:off x="554500" y="1141200"/>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6"/>
                <p:cNvSpPr/>
                <p:nvPr/>
              </p:nvSpPr>
              <p:spPr>
                <a:xfrm>
                  <a:off x="595925"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6"/>
                <p:cNvSpPr/>
                <p:nvPr/>
              </p:nvSpPr>
              <p:spPr>
                <a:xfrm>
                  <a:off x="634025" y="11412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6"/>
                <p:cNvSpPr/>
                <p:nvPr/>
              </p:nvSpPr>
              <p:spPr>
                <a:xfrm>
                  <a:off x="673775" y="1141200"/>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6"/>
                <p:cNvSpPr/>
                <p:nvPr/>
              </p:nvSpPr>
              <p:spPr>
                <a:xfrm>
                  <a:off x="715200" y="114120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6"/>
                <p:cNvSpPr/>
                <p:nvPr/>
              </p:nvSpPr>
              <p:spPr>
                <a:xfrm>
                  <a:off x="753300"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6"/>
                <p:cNvSpPr/>
                <p:nvPr/>
              </p:nvSpPr>
              <p:spPr>
                <a:xfrm>
                  <a:off x="794700"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6"/>
                <p:cNvSpPr/>
                <p:nvPr/>
              </p:nvSpPr>
              <p:spPr>
                <a:xfrm>
                  <a:off x="832825" y="1141200"/>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16"/>
                <p:cNvSpPr/>
                <p:nvPr/>
              </p:nvSpPr>
              <p:spPr>
                <a:xfrm>
                  <a:off x="872575" y="1141200"/>
                  <a:ext cx="11350" cy="9725"/>
                </a:xfrm>
                <a:custGeom>
                  <a:avLst/>
                  <a:gdLst/>
                  <a:ahLst/>
                  <a:cxnLst/>
                  <a:rect l="l" t="t" r="r" b="b"/>
                  <a:pathLst>
                    <a:path w="454" h="389" extrusionOk="0">
                      <a:moveTo>
                        <a:pt x="260" y="0"/>
                      </a:moveTo>
                      <a:cubicBezTo>
                        <a:pt x="87" y="0"/>
                        <a:pt x="0" y="208"/>
                        <a:pt x="122" y="331"/>
                      </a:cubicBezTo>
                      <a:cubicBezTo>
                        <a:pt x="161" y="370"/>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6"/>
                <p:cNvSpPr/>
                <p:nvPr/>
              </p:nvSpPr>
              <p:spPr>
                <a:xfrm>
                  <a:off x="913950"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6"/>
                <p:cNvSpPr/>
                <p:nvPr/>
              </p:nvSpPr>
              <p:spPr>
                <a:xfrm>
                  <a:off x="95370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6"/>
                <p:cNvSpPr/>
                <p:nvPr/>
              </p:nvSpPr>
              <p:spPr>
                <a:xfrm>
                  <a:off x="99345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6"/>
                <p:cNvSpPr/>
                <p:nvPr/>
              </p:nvSpPr>
              <p:spPr>
                <a:xfrm>
                  <a:off x="10332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6"/>
                <p:cNvSpPr/>
                <p:nvPr/>
              </p:nvSpPr>
              <p:spPr>
                <a:xfrm>
                  <a:off x="107297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6"/>
                <p:cNvSpPr/>
                <p:nvPr/>
              </p:nvSpPr>
              <p:spPr>
                <a:xfrm>
                  <a:off x="11127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6"/>
                <p:cNvSpPr/>
                <p:nvPr/>
              </p:nvSpPr>
              <p:spPr>
                <a:xfrm>
                  <a:off x="1152500"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6"/>
                <p:cNvSpPr/>
                <p:nvPr/>
              </p:nvSpPr>
              <p:spPr>
                <a:xfrm>
                  <a:off x="1192275" y="11412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6"/>
                <p:cNvSpPr/>
                <p:nvPr/>
              </p:nvSpPr>
              <p:spPr>
                <a:xfrm>
                  <a:off x="1232025" y="1141200"/>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6"/>
                <p:cNvSpPr/>
                <p:nvPr/>
              </p:nvSpPr>
              <p:spPr>
                <a:xfrm>
                  <a:off x="236475"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6"/>
                <p:cNvSpPr/>
                <p:nvPr/>
              </p:nvSpPr>
              <p:spPr>
                <a:xfrm>
                  <a:off x="276225" y="1107075"/>
                  <a:ext cx="11375" cy="9725"/>
                </a:xfrm>
                <a:custGeom>
                  <a:avLst/>
                  <a:gdLst/>
                  <a:ahLst/>
                  <a:cxnLst/>
                  <a:rect l="l" t="t" r="r" b="b"/>
                  <a:pathLst>
                    <a:path w="455" h="389" extrusionOk="0">
                      <a:moveTo>
                        <a:pt x="260" y="1"/>
                      </a:moveTo>
                      <a:cubicBezTo>
                        <a:pt x="87" y="1"/>
                        <a:pt x="1" y="209"/>
                        <a:pt x="124" y="331"/>
                      </a:cubicBezTo>
                      <a:cubicBezTo>
                        <a:pt x="163" y="371"/>
                        <a:pt x="212" y="388"/>
                        <a:pt x="259" y="388"/>
                      </a:cubicBezTo>
                      <a:cubicBezTo>
                        <a:pt x="359" y="388"/>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6"/>
                <p:cNvSpPr/>
                <p:nvPr/>
              </p:nvSpPr>
              <p:spPr>
                <a:xfrm>
                  <a:off x="31762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6"/>
                <p:cNvSpPr/>
                <p:nvPr/>
              </p:nvSpPr>
              <p:spPr>
                <a:xfrm>
                  <a:off x="355750" y="1107075"/>
                  <a:ext cx="11350" cy="9700"/>
                </a:xfrm>
                <a:custGeom>
                  <a:avLst/>
                  <a:gdLst/>
                  <a:ahLst/>
                  <a:cxnLst/>
                  <a:rect l="l" t="t" r="r" b="b"/>
                  <a:pathLst>
                    <a:path w="454" h="388" extrusionOk="0">
                      <a:moveTo>
                        <a:pt x="259" y="1"/>
                      </a:moveTo>
                      <a:cubicBezTo>
                        <a:pt x="87" y="1"/>
                        <a:pt x="0" y="209"/>
                        <a:pt x="123" y="331"/>
                      </a:cubicBezTo>
                      <a:cubicBezTo>
                        <a:pt x="162" y="370"/>
                        <a:pt x="210" y="388"/>
                        <a:pt x="258" y="388"/>
                      </a:cubicBezTo>
                      <a:cubicBezTo>
                        <a:pt x="357" y="388"/>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6"/>
                <p:cNvSpPr/>
                <p:nvPr/>
              </p:nvSpPr>
              <p:spPr>
                <a:xfrm>
                  <a:off x="397125" y="11070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6"/>
                <p:cNvSpPr/>
                <p:nvPr/>
              </p:nvSpPr>
              <p:spPr>
                <a:xfrm>
                  <a:off x="435250" y="1107075"/>
                  <a:ext cx="11350" cy="9725"/>
                </a:xfrm>
                <a:custGeom>
                  <a:avLst/>
                  <a:gdLst/>
                  <a:ahLst/>
                  <a:cxnLst/>
                  <a:rect l="l" t="t" r="r" b="b"/>
                  <a:pathLst>
                    <a:path w="454" h="389" extrusionOk="0">
                      <a:moveTo>
                        <a:pt x="260" y="1"/>
                      </a:moveTo>
                      <a:cubicBezTo>
                        <a:pt x="87" y="1"/>
                        <a:pt x="0" y="209"/>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6"/>
                <p:cNvSpPr/>
                <p:nvPr/>
              </p:nvSpPr>
              <p:spPr>
                <a:xfrm>
                  <a:off x="475000" y="11070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6"/>
                <p:cNvSpPr/>
                <p:nvPr/>
              </p:nvSpPr>
              <p:spPr>
                <a:xfrm>
                  <a:off x="516425" y="11070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6"/>
                <p:cNvSpPr/>
                <p:nvPr/>
              </p:nvSpPr>
              <p:spPr>
                <a:xfrm>
                  <a:off x="554500" y="1107075"/>
                  <a:ext cx="11375" cy="9725"/>
                </a:xfrm>
                <a:custGeom>
                  <a:avLst/>
                  <a:gdLst/>
                  <a:ahLst/>
                  <a:cxnLst/>
                  <a:rect l="l" t="t" r="r" b="b"/>
                  <a:pathLst>
                    <a:path w="455" h="389" extrusionOk="0">
                      <a:moveTo>
                        <a:pt x="262" y="1"/>
                      </a:moveTo>
                      <a:cubicBezTo>
                        <a:pt x="87" y="1"/>
                        <a:pt x="1" y="209"/>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6"/>
                <p:cNvSpPr/>
                <p:nvPr/>
              </p:nvSpPr>
              <p:spPr>
                <a:xfrm>
                  <a:off x="595925"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6"/>
                <p:cNvSpPr/>
                <p:nvPr/>
              </p:nvSpPr>
              <p:spPr>
                <a:xfrm>
                  <a:off x="634025" y="1107075"/>
                  <a:ext cx="11375" cy="9725"/>
                </a:xfrm>
                <a:custGeom>
                  <a:avLst/>
                  <a:gdLst/>
                  <a:ahLst/>
                  <a:cxnLst/>
                  <a:rect l="l" t="t" r="r" b="b"/>
                  <a:pathLst>
                    <a:path w="455" h="389" extrusionOk="0">
                      <a:moveTo>
                        <a:pt x="261" y="1"/>
                      </a:moveTo>
                      <a:cubicBezTo>
                        <a:pt x="88" y="1"/>
                        <a:pt x="0" y="209"/>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6"/>
                <p:cNvSpPr/>
                <p:nvPr/>
              </p:nvSpPr>
              <p:spPr>
                <a:xfrm>
                  <a:off x="673775" y="11070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6"/>
                <p:cNvSpPr/>
                <p:nvPr/>
              </p:nvSpPr>
              <p:spPr>
                <a:xfrm>
                  <a:off x="715200" y="11070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6"/>
                <p:cNvSpPr/>
                <p:nvPr/>
              </p:nvSpPr>
              <p:spPr>
                <a:xfrm>
                  <a:off x="753300"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6"/>
                <p:cNvSpPr/>
                <p:nvPr/>
              </p:nvSpPr>
              <p:spPr>
                <a:xfrm>
                  <a:off x="794700"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6"/>
                <p:cNvSpPr/>
                <p:nvPr/>
              </p:nvSpPr>
              <p:spPr>
                <a:xfrm>
                  <a:off x="832825" y="1107075"/>
                  <a:ext cx="11350" cy="9725"/>
                </a:xfrm>
                <a:custGeom>
                  <a:avLst/>
                  <a:gdLst/>
                  <a:ahLst/>
                  <a:cxnLst/>
                  <a:rect l="l" t="t" r="r" b="b"/>
                  <a:pathLst>
                    <a:path w="454" h="389" extrusionOk="0">
                      <a:moveTo>
                        <a:pt x="259" y="1"/>
                      </a:moveTo>
                      <a:cubicBezTo>
                        <a:pt x="87" y="1"/>
                        <a:pt x="0" y="209"/>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6"/>
                <p:cNvSpPr/>
                <p:nvPr/>
              </p:nvSpPr>
              <p:spPr>
                <a:xfrm>
                  <a:off x="872575" y="11070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6"/>
                <p:cNvSpPr/>
                <p:nvPr/>
              </p:nvSpPr>
              <p:spPr>
                <a:xfrm>
                  <a:off x="913950"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6"/>
                <p:cNvSpPr/>
                <p:nvPr/>
              </p:nvSpPr>
              <p:spPr>
                <a:xfrm>
                  <a:off x="95370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6"/>
                <p:cNvSpPr/>
                <p:nvPr/>
              </p:nvSpPr>
              <p:spPr>
                <a:xfrm>
                  <a:off x="99345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6"/>
                <p:cNvSpPr/>
                <p:nvPr/>
              </p:nvSpPr>
              <p:spPr>
                <a:xfrm>
                  <a:off x="10332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6"/>
                <p:cNvSpPr/>
                <p:nvPr/>
              </p:nvSpPr>
              <p:spPr>
                <a:xfrm>
                  <a:off x="107297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6"/>
                <p:cNvSpPr/>
                <p:nvPr/>
              </p:nvSpPr>
              <p:spPr>
                <a:xfrm>
                  <a:off x="11127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6"/>
                <p:cNvSpPr/>
                <p:nvPr/>
              </p:nvSpPr>
              <p:spPr>
                <a:xfrm>
                  <a:off x="1152500"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6"/>
                <p:cNvSpPr/>
                <p:nvPr/>
              </p:nvSpPr>
              <p:spPr>
                <a:xfrm>
                  <a:off x="1192275" y="11070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6"/>
                <p:cNvSpPr/>
                <p:nvPr/>
              </p:nvSpPr>
              <p:spPr>
                <a:xfrm>
                  <a:off x="1232025" y="11070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6"/>
                <p:cNvSpPr/>
                <p:nvPr/>
              </p:nvSpPr>
              <p:spPr>
                <a:xfrm>
                  <a:off x="236475"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6"/>
                <p:cNvSpPr/>
                <p:nvPr/>
              </p:nvSpPr>
              <p:spPr>
                <a:xfrm>
                  <a:off x="276225" y="1072975"/>
                  <a:ext cx="11375" cy="9725"/>
                </a:xfrm>
                <a:custGeom>
                  <a:avLst/>
                  <a:gdLst/>
                  <a:ahLst/>
                  <a:cxnLst/>
                  <a:rect l="l" t="t" r="r" b="b"/>
                  <a:pathLst>
                    <a:path w="455" h="389" extrusionOk="0">
                      <a:moveTo>
                        <a:pt x="260" y="1"/>
                      </a:moveTo>
                      <a:cubicBezTo>
                        <a:pt x="87" y="1"/>
                        <a:pt x="1" y="208"/>
                        <a:pt x="124" y="331"/>
                      </a:cubicBezTo>
                      <a:cubicBezTo>
                        <a:pt x="163" y="371"/>
                        <a:pt x="212"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6"/>
                <p:cNvSpPr/>
                <p:nvPr/>
              </p:nvSpPr>
              <p:spPr>
                <a:xfrm>
                  <a:off x="31762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16"/>
                <p:cNvSpPr/>
                <p:nvPr/>
              </p:nvSpPr>
              <p:spPr>
                <a:xfrm>
                  <a:off x="355750" y="107297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16"/>
                <p:cNvSpPr/>
                <p:nvPr/>
              </p:nvSpPr>
              <p:spPr>
                <a:xfrm>
                  <a:off x="397125" y="10729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6"/>
                <p:cNvSpPr/>
                <p:nvPr/>
              </p:nvSpPr>
              <p:spPr>
                <a:xfrm>
                  <a:off x="435250" y="10729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6"/>
                <p:cNvSpPr/>
                <p:nvPr/>
              </p:nvSpPr>
              <p:spPr>
                <a:xfrm>
                  <a:off x="475000" y="107297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6"/>
                <p:cNvSpPr/>
                <p:nvPr/>
              </p:nvSpPr>
              <p:spPr>
                <a:xfrm>
                  <a:off x="516425" y="10729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6"/>
                <p:cNvSpPr/>
                <p:nvPr/>
              </p:nvSpPr>
              <p:spPr>
                <a:xfrm>
                  <a:off x="554500" y="107297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6"/>
                <p:cNvSpPr/>
                <p:nvPr/>
              </p:nvSpPr>
              <p:spPr>
                <a:xfrm>
                  <a:off x="595925"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16"/>
                <p:cNvSpPr/>
                <p:nvPr/>
              </p:nvSpPr>
              <p:spPr>
                <a:xfrm>
                  <a:off x="63402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6"/>
                <p:cNvSpPr/>
                <p:nvPr/>
              </p:nvSpPr>
              <p:spPr>
                <a:xfrm>
                  <a:off x="67377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6"/>
                <p:cNvSpPr/>
                <p:nvPr/>
              </p:nvSpPr>
              <p:spPr>
                <a:xfrm>
                  <a:off x="715200" y="10729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6"/>
                <p:cNvSpPr/>
                <p:nvPr/>
              </p:nvSpPr>
              <p:spPr>
                <a:xfrm>
                  <a:off x="753300"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6"/>
                <p:cNvSpPr/>
                <p:nvPr/>
              </p:nvSpPr>
              <p:spPr>
                <a:xfrm>
                  <a:off x="794700"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6"/>
                <p:cNvSpPr/>
                <p:nvPr/>
              </p:nvSpPr>
              <p:spPr>
                <a:xfrm>
                  <a:off x="832825" y="10729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16"/>
                <p:cNvSpPr/>
                <p:nvPr/>
              </p:nvSpPr>
              <p:spPr>
                <a:xfrm>
                  <a:off x="872575" y="1072975"/>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9"/>
                        <a:pt x="259" y="389"/>
                      </a:cubicBezTo>
                      <a:cubicBezTo>
                        <a:pt x="358" y="389"/>
                        <a:pt x="454" y="311"/>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6"/>
                <p:cNvSpPr/>
                <p:nvPr/>
              </p:nvSpPr>
              <p:spPr>
                <a:xfrm>
                  <a:off x="913950"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6"/>
                <p:cNvSpPr/>
                <p:nvPr/>
              </p:nvSpPr>
              <p:spPr>
                <a:xfrm>
                  <a:off x="95370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16"/>
                <p:cNvSpPr/>
                <p:nvPr/>
              </p:nvSpPr>
              <p:spPr>
                <a:xfrm>
                  <a:off x="99345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16"/>
                <p:cNvSpPr/>
                <p:nvPr/>
              </p:nvSpPr>
              <p:spPr>
                <a:xfrm>
                  <a:off x="10332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6"/>
                <p:cNvSpPr/>
                <p:nvPr/>
              </p:nvSpPr>
              <p:spPr>
                <a:xfrm>
                  <a:off x="107297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6"/>
                <p:cNvSpPr/>
                <p:nvPr/>
              </p:nvSpPr>
              <p:spPr>
                <a:xfrm>
                  <a:off x="11127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6"/>
                <p:cNvSpPr/>
                <p:nvPr/>
              </p:nvSpPr>
              <p:spPr>
                <a:xfrm>
                  <a:off x="1152500"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6"/>
                <p:cNvSpPr/>
                <p:nvPr/>
              </p:nvSpPr>
              <p:spPr>
                <a:xfrm>
                  <a:off x="1192275" y="10729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6"/>
                <p:cNvSpPr/>
                <p:nvPr/>
              </p:nvSpPr>
              <p:spPr>
                <a:xfrm>
                  <a:off x="1232025" y="10729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16"/>
                <p:cNvSpPr/>
                <p:nvPr/>
              </p:nvSpPr>
              <p:spPr>
                <a:xfrm>
                  <a:off x="236475"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16"/>
                <p:cNvSpPr/>
                <p:nvPr/>
              </p:nvSpPr>
              <p:spPr>
                <a:xfrm>
                  <a:off x="276225" y="1038875"/>
                  <a:ext cx="11375" cy="9725"/>
                </a:xfrm>
                <a:custGeom>
                  <a:avLst/>
                  <a:gdLst/>
                  <a:ahLst/>
                  <a:cxnLst/>
                  <a:rect l="l" t="t" r="r" b="b"/>
                  <a:pathLst>
                    <a:path w="455" h="389" extrusionOk="0">
                      <a:moveTo>
                        <a:pt x="260" y="0"/>
                      </a:moveTo>
                      <a:cubicBezTo>
                        <a:pt x="87" y="0"/>
                        <a:pt x="1" y="210"/>
                        <a:pt x="124" y="331"/>
                      </a:cubicBezTo>
                      <a:cubicBezTo>
                        <a:pt x="163" y="371"/>
                        <a:pt x="212"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6"/>
                <p:cNvSpPr/>
                <p:nvPr/>
              </p:nvSpPr>
              <p:spPr>
                <a:xfrm>
                  <a:off x="31762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6"/>
                <p:cNvSpPr/>
                <p:nvPr/>
              </p:nvSpPr>
              <p:spPr>
                <a:xfrm>
                  <a:off x="355750" y="1038875"/>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6"/>
                <p:cNvSpPr/>
                <p:nvPr/>
              </p:nvSpPr>
              <p:spPr>
                <a:xfrm>
                  <a:off x="397125" y="1038875"/>
                  <a:ext cx="9725" cy="9725"/>
                </a:xfrm>
                <a:custGeom>
                  <a:avLst/>
                  <a:gdLst/>
                  <a:ahLst/>
                  <a:cxnLst/>
                  <a:rect l="l" t="t" r="r" b="b"/>
                  <a:pathLst>
                    <a:path w="389" h="389" extrusionOk="0">
                      <a:moveTo>
                        <a:pt x="195" y="0"/>
                      </a:moveTo>
                      <a:cubicBezTo>
                        <a:pt x="88" y="0"/>
                        <a:pt x="1" y="87"/>
                        <a:pt x="1" y="194"/>
                      </a:cubicBezTo>
                      <a:cubicBezTo>
                        <a:pt x="1" y="301"/>
                        <a:pt x="88"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6"/>
                <p:cNvSpPr/>
                <p:nvPr/>
              </p:nvSpPr>
              <p:spPr>
                <a:xfrm>
                  <a:off x="435250" y="1038875"/>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6"/>
                <p:cNvSpPr/>
                <p:nvPr/>
              </p:nvSpPr>
              <p:spPr>
                <a:xfrm>
                  <a:off x="475000" y="1038875"/>
                  <a:ext cx="11350" cy="9725"/>
                </a:xfrm>
                <a:custGeom>
                  <a:avLst/>
                  <a:gdLst/>
                  <a:ahLst/>
                  <a:cxnLst/>
                  <a:rect l="l" t="t" r="r" b="b"/>
                  <a:pathLst>
                    <a:path w="454" h="389" extrusionOk="0">
                      <a:moveTo>
                        <a:pt x="260" y="0"/>
                      </a:moveTo>
                      <a:cubicBezTo>
                        <a:pt x="87" y="0"/>
                        <a:pt x="1" y="210"/>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6"/>
                <p:cNvSpPr/>
                <p:nvPr/>
              </p:nvSpPr>
              <p:spPr>
                <a:xfrm>
                  <a:off x="516425" y="1038875"/>
                  <a:ext cx="9675" cy="9725"/>
                </a:xfrm>
                <a:custGeom>
                  <a:avLst/>
                  <a:gdLst/>
                  <a:ahLst/>
                  <a:cxnLst/>
                  <a:rect l="l" t="t" r="r" b="b"/>
                  <a:pathLst>
                    <a:path w="387" h="389" extrusionOk="0">
                      <a:moveTo>
                        <a:pt x="193" y="0"/>
                      </a:moveTo>
                      <a:cubicBezTo>
                        <a:pt x="87" y="0"/>
                        <a:pt x="0" y="87"/>
                        <a:pt x="0" y="194"/>
                      </a:cubicBezTo>
                      <a:cubicBezTo>
                        <a:pt x="0" y="301"/>
                        <a:pt x="87" y="388"/>
                        <a:pt x="193" y="388"/>
                      </a:cubicBezTo>
                      <a:cubicBezTo>
                        <a:pt x="301" y="388"/>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6"/>
                <p:cNvSpPr/>
                <p:nvPr/>
              </p:nvSpPr>
              <p:spPr>
                <a:xfrm>
                  <a:off x="554500" y="1038875"/>
                  <a:ext cx="11375" cy="9725"/>
                </a:xfrm>
                <a:custGeom>
                  <a:avLst/>
                  <a:gdLst/>
                  <a:ahLst/>
                  <a:cxnLst/>
                  <a:rect l="l" t="t" r="r" b="b"/>
                  <a:pathLst>
                    <a:path w="455" h="389" extrusionOk="0">
                      <a:moveTo>
                        <a:pt x="262" y="0"/>
                      </a:moveTo>
                      <a:cubicBezTo>
                        <a:pt x="87" y="0"/>
                        <a:pt x="1" y="210"/>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6"/>
                <p:cNvSpPr/>
                <p:nvPr/>
              </p:nvSpPr>
              <p:spPr>
                <a:xfrm>
                  <a:off x="595925"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6"/>
                <p:cNvSpPr/>
                <p:nvPr/>
              </p:nvSpPr>
              <p:spPr>
                <a:xfrm>
                  <a:off x="63402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6"/>
                <p:cNvSpPr/>
                <p:nvPr/>
              </p:nvSpPr>
              <p:spPr>
                <a:xfrm>
                  <a:off x="67377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6"/>
                <p:cNvSpPr/>
                <p:nvPr/>
              </p:nvSpPr>
              <p:spPr>
                <a:xfrm>
                  <a:off x="715200" y="1038875"/>
                  <a:ext cx="9725" cy="9725"/>
                </a:xfrm>
                <a:custGeom>
                  <a:avLst/>
                  <a:gdLst/>
                  <a:ahLst/>
                  <a:cxnLst/>
                  <a:rect l="l" t="t" r="r" b="b"/>
                  <a:pathLst>
                    <a:path w="389" h="389" extrusionOk="0">
                      <a:moveTo>
                        <a:pt x="194" y="0"/>
                      </a:moveTo>
                      <a:cubicBezTo>
                        <a:pt x="86" y="0"/>
                        <a:pt x="0" y="87"/>
                        <a:pt x="0" y="194"/>
                      </a:cubicBezTo>
                      <a:cubicBezTo>
                        <a:pt x="0" y="301"/>
                        <a:pt x="86"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6"/>
                <p:cNvSpPr/>
                <p:nvPr/>
              </p:nvSpPr>
              <p:spPr>
                <a:xfrm>
                  <a:off x="753300"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6"/>
                <p:cNvSpPr/>
                <p:nvPr/>
              </p:nvSpPr>
              <p:spPr>
                <a:xfrm>
                  <a:off x="794700"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16"/>
                <p:cNvSpPr/>
                <p:nvPr/>
              </p:nvSpPr>
              <p:spPr>
                <a:xfrm>
                  <a:off x="832825" y="1038875"/>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16"/>
                <p:cNvSpPr/>
                <p:nvPr/>
              </p:nvSpPr>
              <p:spPr>
                <a:xfrm>
                  <a:off x="872575" y="1038875"/>
                  <a:ext cx="11350" cy="9725"/>
                </a:xfrm>
                <a:custGeom>
                  <a:avLst/>
                  <a:gdLst/>
                  <a:ahLst/>
                  <a:cxnLst/>
                  <a:rect l="l" t="t" r="r" b="b"/>
                  <a:pathLst>
                    <a:path w="454" h="389" extrusionOk="0">
                      <a:moveTo>
                        <a:pt x="260" y="0"/>
                      </a:moveTo>
                      <a:cubicBezTo>
                        <a:pt x="87" y="0"/>
                        <a:pt x="0" y="210"/>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6"/>
                <p:cNvSpPr/>
                <p:nvPr/>
              </p:nvSpPr>
              <p:spPr>
                <a:xfrm>
                  <a:off x="913950"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6"/>
                <p:cNvSpPr/>
                <p:nvPr/>
              </p:nvSpPr>
              <p:spPr>
                <a:xfrm>
                  <a:off x="95370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6"/>
                <p:cNvSpPr/>
                <p:nvPr/>
              </p:nvSpPr>
              <p:spPr>
                <a:xfrm>
                  <a:off x="99345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3" y="388"/>
                        <a:pt x="389" y="301"/>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6"/>
                <p:cNvSpPr/>
                <p:nvPr/>
              </p:nvSpPr>
              <p:spPr>
                <a:xfrm>
                  <a:off x="10332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6"/>
                <p:cNvSpPr/>
                <p:nvPr/>
              </p:nvSpPr>
              <p:spPr>
                <a:xfrm>
                  <a:off x="107297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6"/>
                <p:cNvSpPr/>
                <p:nvPr/>
              </p:nvSpPr>
              <p:spPr>
                <a:xfrm>
                  <a:off x="11127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6"/>
                <p:cNvSpPr/>
                <p:nvPr/>
              </p:nvSpPr>
              <p:spPr>
                <a:xfrm>
                  <a:off x="1152500"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8" y="301"/>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6"/>
                <p:cNvSpPr/>
                <p:nvPr/>
              </p:nvSpPr>
              <p:spPr>
                <a:xfrm>
                  <a:off x="1192275" y="1038875"/>
                  <a:ext cx="9675" cy="9725"/>
                </a:xfrm>
                <a:custGeom>
                  <a:avLst/>
                  <a:gdLst/>
                  <a:ahLst/>
                  <a:cxnLst/>
                  <a:rect l="l" t="t" r="r" b="b"/>
                  <a:pathLst>
                    <a:path w="387" h="389" extrusionOk="0">
                      <a:moveTo>
                        <a:pt x="193" y="0"/>
                      </a:moveTo>
                      <a:cubicBezTo>
                        <a:pt x="86" y="0"/>
                        <a:pt x="0" y="87"/>
                        <a:pt x="0" y="194"/>
                      </a:cubicBezTo>
                      <a:cubicBezTo>
                        <a:pt x="0" y="301"/>
                        <a:pt x="86" y="388"/>
                        <a:pt x="193" y="388"/>
                      </a:cubicBezTo>
                      <a:cubicBezTo>
                        <a:pt x="300" y="388"/>
                        <a:pt x="387" y="301"/>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6"/>
                <p:cNvSpPr/>
                <p:nvPr/>
              </p:nvSpPr>
              <p:spPr>
                <a:xfrm>
                  <a:off x="1232025" y="1038875"/>
                  <a:ext cx="9675" cy="9725"/>
                </a:xfrm>
                <a:custGeom>
                  <a:avLst/>
                  <a:gdLst/>
                  <a:ahLst/>
                  <a:cxnLst/>
                  <a:rect l="l" t="t" r="r" b="b"/>
                  <a:pathLst>
                    <a:path w="387" h="389" extrusionOk="0">
                      <a:moveTo>
                        <a:pt x="194" y="0"/>
                      </a:moveTo>
                      <a:cubicBezTo>
                        <a:pt x="87" y="0"/>
                        <a:pt x="0" y="87"/>
                        <a:pt x="0" y="194"/>
                      </a:cubicBezTo>
                      <a:cubicBezTo>
                        <a:pt x="0" y="301"/>
                        <a:pt x="87" y="388"/>
                        <a:pt x="194" y="388"/>
                      </a:cubicBezTo>
                      <a:cubicBezTo>
                        <a:pt x="300" y="388"/>
                        <a:pt x="387" y="301"/>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6"/>
                <p:cNvSpPr/>
                <p:nvPr/>
              </p:nvSpPr>
              <p:spPr>
                <a:xfrm>
                  <a:off x="236475"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9"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6"/>
                <p:cNvSpPr/>
                <p:nvPr/>
              </p:nvSpPr>
              <p:spPr>
                <a:xfrm>
                  <a:off x="276225" y="1004800"/>
                  <a:ext cx="11375" cy="9700"/>
                </a:xfrm>
                <a:custGeom>
                  <a:avLst/>
                  <a:gdLst/>
                  <a:ahLst/>
                  <a:cxnLst/>
                  <a:rect l="l" t="t" r="r" b="b"/>
                  <a:pathLst>
                    <a:path w="455" h="388" extrusionOk="0">
                      <a:moveTo>
                        <a:pt x="263" y="1"/>
                      </a:moveTo>
                      <a:cubicBezTo>
                        <a:pt x="262" y="1"/>
                        <a:pt x="261" y="1"/>
                        <a:pt x="260" y="1"/>
                      </a:cubicBezTo>
                      <a:cubicBezTo>
                        <a:pt x="87" y="1"/>
                        <a:pt x="1" y="208"/>
                        <a:pt x="124" y="331"/>
                      </a:cubicBezTo>
                      <a:cubicBezTo>
                        <a:pt x="163" y="370"/>
                        <a:pt x="211" y="388"/>
                        <a:pt x="259" y="388"/>
                      </a:cubicBezTo>
                      <a:cubicBezTo>
                        <a:pt x="358" y="388"/>
                        <a:pt x="454" y="311"/>
                        <a:pt x="454" y="195"/>
                      </a:cubicBezTo>
                      <a:cubicBezTo>
                        <a:pt x="454" y="88"/>
                        <a:pt x="369"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6"/>
                <p:cNvSpPr/>
                <p:nvPr/>
              </p:nvSpPr>
              <p:spPr>
                <a:xfrm>
                  <a:off x="31762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6"/>
                <p:cNvSpPr/>
                <p:nvPr/>
              </p:nvSpPr>
              <p:spPr>
                <a:xfrm>
                  <a:off x="355750" y="1004775"/>
                  <a:ext cx="11350" cy="9725"/>
                </a:xfrm>
                <a:custGeom>
                  <a:avLst/>
                  <a:gdLst/>
                  <a:ahLst/>
                  <a:cxnLst/>
                  <a:rect l="l" t="t" r="r" b="b"/>
                  <a:pathLst>
                    <a:path w="454" h="389" extrusionOk="0">
                      <a:moveTo>
                        <a:pt x="259" y="0"/>
                      </a:moveTo>
                      <a:cubicBezTo>
                        <a:pt x="87" y="0"/>
                        <a:pt x="0" y="208"/>
                        <a:pt x="121" y="331"/>
                      </a:cubicBezTo>
                      <a:cubicBezTo>
                        <a:pt x="161" y="370"/>
                        <a:pt x="210" y="388"/>
                        <a:pt x="258" y="388"/>
                      </a:cubicBezTo>
                      <a:cubicBezTo>
                        <a:pt x="357" y="388"/>
                        <a:pt x="452" y="311"/>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6"/>
                <p:cNvSpPr/>
                <p:nvPr/>
              </p:nvSpPr>
              <p:spPr>
                <a:xfrm>
                  <a:off x="397125" y="1004775"/>
                  <a:ext cx="9725" cy="9725"/>
                </a:xfrm>
                <a:custGeom>
                  <a:avLst/>
                  <a:gdLst/>
                  <a:ahLst/>
                  <a:cxnLst/>
                  <a:rect l="l" t="t" r="r" b="b"/>
                  <a:pathLst>
                    <a:path w="389" h="389" extrusionOk="0">
                      <a:moveTo>
                        <a:pt x="195" y="0"/>
                      </a:moveTo>
                      <a:cubicBezTo>
                        <a:pt x="88" y="0"/>
                        <a:pt x="1" y="87"/>
                        <a:pt x="1" y="194"/>
                      </a:cubicBezTo>
                      <a:cubicBezTo>
                        <a:pt x="1" y="300"/>
                        <a:pt x="88"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6"/>
                <p:cNvSpPr/>
                <p:nvPr/>
              </p:nvSpPr>
              <p:spPr>
                <a:xfrm>
                  <a:off x="435250" y="100480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6"/>
                <p:cNvSpPr/>
                <p:nvPr/>
              </p:nvSpPr>
              <p:spPr>
                <a:xfrm>
                  <a:off x="475025" y="100480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6"/>
                <p:cNvSpPr/>
                <p:nvPr/>
              </p:nvSpPr>
              <p:spPr>
                <a:xfrm>
                  <a:off x="516425" y="1004775"/>
                  <a:ext cx="9675" cy="9725"/>
                </a:xfrm>
                <a:custGeom>
                  <a:avLst/>
                  <a:gdLst/>
                  <a:ahLst/>
                  <a:cxnLst/>
                  <a:rect l="l" t="t" r="r" b="b"/>
                  <a:pathLst>
                    <a:path w="387" h="389" extrusionOk="0">
                      <a:moveTo>
                        <a:pt x="193" y="0"/>
                      </a:moveTo>
                      <a:cubicBezTo>
                        <a:pt x="87" y="0"/>
                        <a:pt x="0" y="87"/>
                        <a:pt x="0" y="194"/>
                      </a:cubicBezTo>
                      <a:cubicBezTo>
                        <a:pt x="0" y="300"/>
                        <a:pt x="87" y="388"/>
                        <a:pt x="193" y="388"/>
                      </a:cubicBezTo>
                      <a:cubicBezTo>
                        <a:pt x="301" y="388"/>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6"/>
                <p:cNvSpPr/>
                <p:nvPr/>
              </p:nvSpPr>
              <p:spPr>
                <a:xfrm>
                  <a:off x="554525" y="100480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6"/>
                <p:cNvSpPr/>
                <p:nvPr/>
              </p:nvSpPr>
              <p:spPr>
                <a:xfrm>
                  <a:off x="595925"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6"/>
                <p:cNvSpPr/>
                <p:nvPr/>
              </p:nvSpPr>
              <p:spPr>
                <a:xfrm>
                  <a:off x="634025" y="100480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6"/>
                <p:cNvSpPr/>
                <p:nvPr/>
              </p:nvSpPr>
              <p:spPr>
                <a:xfrm>
                  <a:off x="673775" y="100480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6"/>
                <p:cNvSpPr/>
                <p:nvPr/>
              </p:nvSpPr>
              <p:spPr>
                <a:xfrm>
                  <a:off x="715200" y="1004775"/>
                  <a:ext cx="9725" cy="9725"/>
                </a:xfrm>
                <a:custGeom>
                  <a:avLst/>
                  <a:gdLst/>
                  <a:ahLst/>
                  <a:cxnLst/>
                  <a:rect l="l" t="t" r="r" b="b"/>
                  <a:pathLst>
                    <a:path w="389" h="389" extrusionOk="0">
                      <a:moveTo>
                        <a:pt x="194" y="0"/>
                      </a:moveTo>
                      <a:cubicBezTo>
                        <a:pt x="86" y="0"/>
                        <a:pt x="0" y="87"/>
                        <a:pt x="0" y="194"/>
                      </a:cubicBezTo>
                      <a:cubicBezTo>
                        <a:pt x="0" y="300"/>
                        <a:pt x="86"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16"/>
                <p:cNvSpPr/>
                <p:nvPr/>
              </p:nvSpPr>
              <p:spPr>
                <a:xfrm>
                  <a:off x="753300"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16"/>
                <p:cNvSpPr/>
                <p:nvPr/>
              </p:nvSpPr>
              <p:spPr>
                <a:xfrm>
                  <a:off x="794700"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16"/>
                <p:cNvSpPr/>
                <p:nvPr/>
              </p:nvSpPr>
              <p:spPr>
                <a:xfrm>
                  <a:off x="832825" y="100480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6"/>
                <p:cNvSpPr/>
                <p:nvPr/>
              </p:nvSpPr>
              <p:spPr>
                <a:xfrm>
                  <a:off x="872575" y="1004800"/>
                  <a:ext cx="11350" cy="9725"/>
                </a:xfrm>
                <a:custGeom>
                  <a:avLst/>
                  <a:gdLst/>
                  <a:ahLst/>
                  <a:cxnLst/>
                  <a:rect l="l" t="t" r="r" b="b"/>
                  <a:pathLst>
                    <a:path w="454" h="389" extrusionOk="0">
                      <a:moveTo>
                        <a:pt x="262" y="1"/>
                      </a:moveTo>
                      <a:cubicBezTo>
                        <a:pt x="261" y="1"/>
                        <a:pt x="261" y="1"/>
                        <a:pt x="260" y="1"/>
                      </a:cubicBezTo>
                      <a:cubicBezTo>
                        <a:pt x="259" y="1"/>
                        <a:pt x="258" y="1"/>
                        <a:pt x="258" y="1"/>
                      </a:cubicBezTo>
                      <a:cubicBezTo>
                        <a:pt x="86" y="1"/>
                        <a:pt x="1" y="209"/>
                        <a:pt x="122" y="331"/>
                      </a:cubicBezTo>
                      <a:cubicBezTo>
                        <a:pt x="161" y="371"/>
                        <a:pt x="210" y="389"/>
                        <a:pt x="258" y="389"/>
                      </a:cubicBezTo>
                      <a:cubicBezTo>
                        <a:pt x="358" y="389"/>
                        <a:pt x="454" y="311"/>
                        <a:pt x="454" y="195"/>
                      </a:cubicBezTo>
                      <a:cubicBezTo>
                        <a:pt x="454"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6"/>
                <p:cNvSpPr/>
                <p:nvPr/>
              </p:nvSpPr>
              <p:spPr>
                <a:xfrm>
                  <a:off x="913950"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6"/>
                <p:cNvSpPr/>
                <p:nvPr/>
              </p:nvSpPr>
              <p:spPr>
                <a:xfrm>
                  <a:off x="95370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6"/>
                <p:cNvSpPr/>
                <p:nvPr/>
              </p:nvSpPr>
              <p:spPr>
                <a:xfrm>
                  <a:off x="99345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3" y="388"/>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16"/>
                <p:cNvSpPr/>
                <p:nvPr/>
              </p:nvSpPr>
              <p:spPr>
                <a:xfrm>
                  <a:off x="10332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6"/>
                <p:cNvSpPr/>
                <p:nvPr/>
              </p:nvSpPr>
              <p:spPr>
                <a:xfrm>
                  <a:off x="107297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6"/>
                <p:cNvSpPr/>
                <p:nvPr/>
              </p:nvSpPr>
              <p:spPr>
                <a:xfrm>
                  <a:off x="11127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6"/>
                <p:cNvSpPr/>
                <p:nvPr/>
              </p:nvSpPr>
              <p:spPr>
                <a:xfrm>
                  <a:off x="1152500"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6"/>
                <p:cNvSpPr/>
                <p:nvPr/>
              </p:nvSpPr>
              <p:spPr>
                <a:xfrm>
                  <a:off x="1192275" y="1004775"/>
                  <a:ext cx="9675" cy="9725"/>
                </a:xfrm>
                <a:custGeom>
                  <a:avLst/>
                  <a:gdLst/>
                  <a:ahLst/>
                  <a:cxnLst/>
                  <a:rect l="l" t="t" r="r" b="b"/>
                  <a:pathLst>
                    <a:path w="387" h="389" extrusionOk="0">
                      <a:moveTo>
                        <a:pt x="193" y="0"/>
                      </a:moveTo>
                      <a:cubicBezTo>
                        <a:pt x="86" y="0"/>
                        <a:pt x="0" y="87"/>
                        <a:pt x="0" y="194"/>
                      </a:cubicBezTo>
                      <a:cubicBezTo>
                        <a:pt x="0" y="300"/>
                        <a:pt x="86" y="388"/>
                        <a:pt x="193" y="388"/>
                      </a:cubicBezTo>
                      <a:cubicBezTo>
                        <a:pt x="300" y="388"/>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6"/>
                <p:cNvSpPr/>
                <p:nvPr/>
              </p:nvSpPr>
              <p:spPr>
                <a:xfrm>
                  <a:off x="1232025" y="1004775"/>
                  <a:ext cx="9675" cy="9725"/>
                </a:xfrm>
                <a:custGeom>
                  <a:avLst/>
                  <a:gdLst/>
                  <a:ahLst/>
                  <a:cxnLst/>
                  <a:rect l="l" t="t" r="r" b="b"/>
                  <a:pathLst>
                    <a:path w="387" h="389" extrusionOk="0">
                      <a:moveTo>
                        <a:pt x="194" y="0"/>
                      </a:moveTo>
                      <a:cubicBezTo>
                        <a:pt x="87" y="0"/>
                        <a:pt x="0" y="87"/>
                        <a:pt x="0" y="194"/>
                      </a:cubicBezTo>
                      <a:cubicBezTo>
                        <a:pt x="0" y="300"/>
                        <a:pt x="87" y="388"/>
                        <a:pt x="194" y="388"/>
                      </a:cubicBezTo>
                      <a:cubicBezTo>
                        <a:pt x="300" y="388"/>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6"/>
                <p:cNvSpPr/>
                <p:nvPr/>
              </p:nvSpPr>
              <p:spPr>
                <a:xfrm>
                  <a:off x="276225" y="9707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6"/>
                <p:cNvSpPr/>
                <p:nvPr/>
              </p:nvSpPr>
              <p:spPr>
                <a:xfrm>
                  <a:off x="31762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6"/>
                <p:cNvSpPr/>
                <p:nvPr/>
              </p:nvSpPr>
              <p:spPr>
                <a:xfrm>
                  <a:off x="355750" y="970650"/>
                  <a:ext cx="11350" cy="9750"/>
                </a:xfrm>
                <a:custGeom>
                  <a:avLst/>
                  <a:gdLst/>
                  <a:ahLst/>
                  <a:cxnLst/>
                  <a:rect l="l" t="t" r="r" b="b"/>
                  <a:pathLst>
                    <a:path w="454" h="390"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6"/>
                <p:cNvSpPr/>
                <p:nvPr/>
              </p:nvSpPr>
              <p:spPr>
                <a:xfrm>
                  <a:off x="397125" y="97065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6"/>
                <p:cNvSpPr/>
                <p:nvPr/>
              </p:nvSpPr>
              <p:spPr>
                <a:xfrm>
                  <a:off x="435250" y="970700"/>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6"/>
                <p:cNvSpPr/>
                <p:nvPr/>
              </p:nvSpPr>
              <p:spPr>
                <a:xfrm>
                  <a:off x="475000" y="97070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6"/>
                <p:cNvSpPr/>
                <p:nvPr/>
              </p:nvSpPr>
              <p:spPr>
                <a:xfrm>
                  <a:off x="516425" y="97065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6"/>
                <p:cNvSpPr/>
                <p:nvPr/>
              </p:nvSpPr>
              <p:spPr>
                <a:xfrm>
                  <a:off x="554500" y="97070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6"/>
                <p:cNvSpPr/>
                <p:nvPr/>
              </p:nvSpPr>
              <p:spPr>
                <a:xfrm>
                  <a:off x="595925"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6"/>
                <p:cNvSpPr/>
                <p:nvPr/>
              </p:nvSpPr>
              <p:spPr>
                <a:xfrm>
                  <a:off x="634025" y="97070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6"/>
                <p:cNvSpPr/>
                <p:nvPr/>
              </p:nvSpPr>
              <p:spPr>
                <a:xfrm>
                  <a:off x="673775" y="970700"/>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16"/>
                <p:cNvSpPr/>
                <p:nvPr/>
              </p:nvSpPr>
              <p:spPr>
                <a:xfrm>
                  <a:off x="715200" y="97065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16"/>
                <p:cNvSpPr/>
                <p:nvPr/>
              </p:nvSpPr>
              <p:spPr>
                <a:xfrm>
                  <a:off x="753300" y="970700"/>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6"/>
                <p:cNvSpPr/>
                <p:nvPr/>
              </p:nvSpPr>
              <p:spPr>
                <a:xfrm>
                  <a:off x="794700"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6"/>
                <p:cNvSpPr/>
                <p:nvPr/>
              </p:nvSpPr>
              <p:spPr>
                <a:xfrm>
                  <a:off x="832825" y="970700"/>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6"/>
                <p:cNvSpPr/>
                <p:nvPr/>
              </p:nvSpPr>
              <p:spPr>
                <a:xfrm>
                  <a:off x="872575" y="970700"/>
                  <a:ext cx="11350" cy="9725"/>
                </a:xfrm>
                <a:custGeom>
                  <a:avLst/>
                  <a:gdLst/>
                  <a:ahLst/>
                  <a:cxnLst/>
                  <a:rect l="l" t="t" r="r" b="b"/>
                  <a:pathLst>
                    <a:path w="454" h="389" extrusionOk="0">
                      <a:moveTo>
                        <a:pt x="260" y="0"/>
                      </a:moveTo>
                      <a:cubicBezTo>
                        <a:pt x="87" y="0"/>
                        <a:pt x="0" y="208"/>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6"/>
                <p:cNvSpPr/>
                <p:nvPr/>
              </p:nvSpPr>
              <p:spPr>
                <a:xfrm>
                  <a:off x="913950" y="97065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6"/>
                <p:cNvSpPr/>
                <p:nvPr/>
              </p:nvSpPr>
              <p:spPr>
                <a:xfrm>
                  <a:off x="95370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6"/>
                <p:cNvSpPr/>
                <p:nvPr/>
              </p:nvSpPr>
              <p:spPr>
                <a:xfrm>
                  <a:off x="99345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6"/>
                <p:cNvSpPr/>
                <p:nvPr/>
              </p:nvSpPr>
              <p:spPr>
                <a:xfrm>
                  <a:off x="10332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6"/>
                <p:cNvSpPr/>
                <p:nvPr/>
              </p:nvSpPr>
              <p:spPr>
                <a:xfrm>
                  <a:off x="107297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6"/>
                <p:cNvSpPr/>
                <p:nvPr/>
              </p:nvSpPr>
              <p:spPr>
                <a:xfrm>
                  <a:off x="11127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6"/>
                <p:cNvSpPr/>
                <p:nvPr/>
              </p:nvSpPr>
              <p:spPr>
                <a:xfrm>
                  <a:off x="1152500"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6"/>
                <p:cNvSpPr/>
                <p:nvPr/>
              </p:nvSpPr>
              <p:spPr>
                <a:xfrm>
                  <a:off x="1192275" y="97065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6"/>
                <p:cNvSpPr/>
                <p:nvPr/>
              </p:nvSpPr>
              <p:spPr>
                <a:xfrm>
                  <a:off x="1232025" y="97065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6"/>
                <p:cNvSpPr/>
                <p:nvPr/>
              </p:nvSpPr>
              <p:spPr>
                <a:xfrm>
                  <a:off x="276225" y="9366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7"/>
                        <a:pt x="259" y="387"/>
                      </a:cubicBezTo>
                      <a:cubicBezTo>
                        <a:pt x="358" y="387"/>
                        <a:pt x="454" y="310"/>
                        <a:pt x="454" y="194"/>
                      </a:cubicBezTo>
                      <a:cubicBezTo>
                        <a:pt x="454" y="87"/>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6"/>
                <p:cNvSpPr/>
                <p:nvPr/>
              </p:nvSpPr>
              <p:spPr>
                <a:xfrm>
                  <a:off x="31762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6"/>
                <p:cNvSpPr/>
                <p:nvPr/>
              </p:nvSpPr>
              <p:spPr>
                <a:xfrm>
                  <a:off x="355750" y="936550"/>
                  <a:ext cx="11350" cy="9725"/>
                </a:xfrm>
                <a:custGeom>
                  <a:avLst/>
                  <a:gdLst/>
                  <a:ahLst/>
                  <a:cxnLst/>
                  <a:rect l="l" t="t" r="r" b="b"/>
                  <a:pathLst>
                    <a:path w="454" h="389"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6"/>
                <p:cNvSpPr/>
                <p:nvPr/>
              </p:nvSpPr>
              <p:spPr>
                <a:xfrm>
                  <a:off x="397125" y="936550"/>
                  <a:ext cx="9725" cy="9725"/>
                </a:xfrm>
                <a:custGeom>
                  <a:avLst/>
                  <a:gdLst/>
                  <a:ahLst/>
                  <a:cxnLst/>
                  <a:rect l="l" t="t" r="r" b="b"/>
                  <a:pathLst>
                    <a:path w="389" h="389" extrusionOk="0">
                      <a:moveTo>
                        <a:pt x="195" y="1"/>
                      </a:moveTo>
                      <a:cubicBezTo>
                        <a:pt x="88" y="1"/>
                        <a:pt x="1" y="87"/>
                        <a:pt x="1" y="195"/>
                      </a:cubicBezTo>
                      <a:cubicBezTo>
                        <a:pt x="1" y="302"/>
                        <a:pt x="88"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6"/>
                <p:cNvSpPr/>
                <p:nvPr/>
              </p:nvSpPr>
              <p:spPr>
                <a:xfrm>
                  <a:off x="435250" y="936600"/>
                  <a:ext cx="11350" cy="9725"/>
                </a:xfrm>
                <a:custGeom>
                  <a:avLst/>
                  <a:gdLst/>
                  <a:ahLst/>
                  <a:cxnLst/>
                  <a:rect l="l" t="t" r="r" b="b"/>
                  <a:pathLst>
                    <a:path w="454" h="389" extrusionOk="0">
                      <a:moveTo>
                        <a:pt x="260" y="0"/>
                      </a:moveTo>
                      <a:cubicBezTo>
                        <a:pt x="87" y="0"/>
                        <a:pt x="0" y="208"/>
                        <a:pt x="123" y="331"/>
                      </a:cubicBezTo>
                      <a:cubicBezTo>
                        <a:pt x="163"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6"/>
                <p:cNvSpPr/>
                <p:nvPr/>
              </p:nvSpPr>
              <p:spPr>
                <a:xfrm>
                  <a:off x="475025" y="9366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6"/>
                <p:cNvSpPr/>
                <p:nvPr/>
              </p:nvSpPr>
              <p:spPr>
                <a:xfrm>
                  <a:off x="516425" y="936550"/>
                  <a:ext cx="9675" cy="9725"/>
                </a:xfrm>
                <a:custGeom>
                  <a:avLst/>
                  <a:gdLst/>
                  <a:ahLst/>
                  <a:cxnLst/>
                  <a:rect l="l" t="t" r="r" b="b"/>
                  <a:pathLst>
                    <a:path w="387" h="389" extrusionOk="0">
                      <a:moveTo>
                        <a:pt x="193" y="1"/>
                      </a:moveTo>
                      <a:cubicBezTo>
                        <a:pt x="87" y="1"/>
                        <a:pt x="0" y="87"/>
                        <a:pt x="0" y="195"/>
                      </a:cubicBezTo>
                      <a:cubicBezTo>
                        <a:pt x="0" y="302"/>
                        <a:pt x="87" y="389"/>
                        <a:pt x="193" y="389"/>
                      </a:cubicBezTo>
                      <a:cubicBezTo>
                        <a:pt x="301" y="389"/>
                        <a:pt x="387" y="302"/>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6"/>
                <p:cNvSpPr/>
                <p:nvPr/>
              </p:nvSpPr>
              <p:spPr>
                <a:xfrm>
                  <a:off x="554525" y="9366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0"/>
                        <a:pt x="211" y="388"/>
                        <a:pt x="258" y="388"/>
                      </a:cubicBezTo>
                      <a:cubicBezTo>
                        <a:pt x="358" y="388"/>
                        <a:pt x="453" y="311"/>
                        <a:pt x="453" y="194"/>
                      </a:cubicBezTo>
                      <a:cubicBezTo>
                        <a:pt x="453"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6"/>
                <p:cNvSpPr/>
                <p:nvPr/>
              </p:nvSpPr>
              <p:spPr>
                <a:xfrm>
                  <a:off x="595925"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7" y="302"/>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6"/>
                <p:cNvSpPr/>
                <p:nvPr/>
              </p:nvSpPr>
              <p:spPr>
                <a:xfrm>
                  <a:off x="634025" y="9366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0"/>
                        <a:pt x="211" y="388"/>
                        <a:pt x="259" y="388"/>
                      </a:cubicBezTo>
                      <a:cubicBezTo>
                        <a:pt x="359" y="388"/>
                        <a:pt x="454" y="311"/>
                        <a:pt x="455" y="194"/>
                      </a:cubicBezTo>
                      <a:cubicBezTo>
                        <a:pt x="455" y="87"/>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6"/>
                <p:cNvSpPr/>
                <p:nvPr/>
              </p:nvSpPr>
              <p:spPr>
                <a:xfrm>
                  <a:off x="673775" y="9366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6"/>
                <p:cNvSpPr/>
                <p:nvPr/>
              </p:nvSpPr>
              <p:spPr>
                <a:xfrm>
                  <a:off x="715200" y="936550"/>
                  <a:ext cx="9725" cy="9725"/>
                </a:xfrm>
                <a:custGeom>
                  <a:avLst/>
                  <a:gdLst/>
                  <a:ahLst/>
                  <a:cxnLst/>
                  <a:rect l="l" t="t" r="r" b="b"/>
                  <a:pathLst>
                    <a:path w="389" h="389" extrusionOk="0">
                      <a:moveTo>
                        <a:pt x="194" y="1"/>
                      </a:moveTo>
                      <a:cubicBezTo>
                        <a:pt x="86" y="1"/>
                        <a:pt x="0" y="87"/>
                        <a:pt x="0" y="195"/>
                      </a:cubicBezTo>
                      <a:cubicBezTo>
                        <a:pt x="0" y="302"/>
                        <a:pt x="86"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6"/>
                <p:cNvSpPr/>
                <p:nvPr/>
              </p:nvSpPr>
              <p:spPr>
                <a:xfrm>
                  <a:off x="753300" y="9366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0"/>
                        <a:pt x="211" y="388"/>
                        <a:pt x="259" y="388"/>
                      </a:cubicBezTo>
                      <a:cubicBezTo>
                        <a:pt x="359" y="388"/>
                        <a:pt x="454" y="311"/>
                        <a:pt x="454" y="194"/>
                      </a:cubicBezTo>
                      <a:cubicBezTo>
                        <a:pt x="454"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6"/>
                <p:cNvSpPr/>
                <p:nvPr/>
              </p:nvSpPr>
              <p:spPr>
                <a:xfrm>
                  <a:off x="794700"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6"/>
                <p:cNvSpPr/>
                <p:nvPr/>
              </p:nvSpPr>
              <p:spPr>
                <a:xfrm>
                  <a:off x="832825" y="9366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0"/>
                        <a:pt x="210" y="388"/>
                        <a:pt x="258" y="388"/>
                      </a:cubicBezTo>
                      <a:cubicBezTo>
                        <a:pt x="358" y="388"/>
                        <a:pt x="453" y="311"/>
                        <a:pt x="453" y="194"/>
                      </a:cubicBezTo>
                      <a:cubicBezTo>
                        <a:pt x="453"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6"/>
                <p:cNvSpPr/>
                <p:nvPr/>
              </p:nvSpPr>
              <p:spPr>
                <a:xfrm>
                  <a:off x="872575" y="9366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8"/>
                        <a:pt x="122" y="331"/>
                      </a:cubicBezTo>
                      <a:cubicBezTo>
                        <a:pt x="161" y="370"/>
                        <a:pt x="210" y="388"/>
                        <a:pt x="258" y="388"/>
                      </a:cubicBezTo>
                      <a:cubicBezTo>
                        <a:pt x="358" y="388"/>
                        <a:pt x="454" y="311"/>
                        <a:pt x="454" y="194"/>
                      </a:cubicBezTo>
                      <a:cubicBezTo>
                        <a:pt x="454"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6"/>
                <p:cNvSpPr/>
                <p:nvPr/>
              </p:nvSpPr>
              <p:spPr>
                <a:xfrm>
                  <a:off x="913950" y="936550"/>
                  <a:ext cx="9725" cy="9725"/>
                </a:xfrm>
                <a:custGeom>
                  <a:avLst/>
                  <a:gdLst/>
                  <a:ahLst/>
                  <a:cxnLst/>
                  <a:rect l="l" t="t" r="r" b="b"/>
                  <a:pathLst>
                    <a:path w="389" h="389" extrusionOk="0">
                      <a:moveTo>
                        <a:pt x="195" y="1"/>
                      </a:moveTo>
                      <a:cubicBezTo>
                        <a:pt x="87" y="1"/>
                        <a:pt x="1" y="87"/>
                        <a:pt x="1" y="195"/>
                      </a:cubicBezTo>
                      <a:cubicBezTo>
                        <a:pt x="1" y="302"/>
                        <a:pt x="87"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6"/>
                <p:cNvSpPr/>
                <p:nvPr/>
              </p:nvSpPr>
              <p:spPr>
                <a:xfrm>
                  <a:off x="95370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6"/>
                <p:cNvSpPr/>
                <p:nvPr/>
              </p:nvSpPr>
              <p:spPr>
                <a:xfrm>
                  <a:off x="99345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3" y="389"/>
                        <a:pt x="389" y="302"/>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6"/>
                <p:cNvSpPr/>
                <p:nvPr/>
              </p:nvSpPr>
              <p:spPr>
                <a:xfrm>
                  <a:off x="10332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6"/>
                <p:cNvSpPr/>
                <p:nvPr/>
              </p:nvSpPr>
              <p:spPr>
                <a:xfrm>
                  <a:off x="107297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6"/>
                <p:cNvSpPr/>
                <p:nvPr/>
              </p:nvSpPr>
              <p:spPr>
                <a:xfrm>
                  <a:off x="11127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6"/>
                <p:cNvSpPr/>
                <p:nvPr/>
              </p:nvSpPr>
              <p:spPr>
                <a:xfrm>
                  <a:off x="1152500"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8" y="302"/>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6"/>
                <p:cNvSpPr/>
                <p:nvPr/>
              </p:nvSpPr>
              <p:spPr>
                <a:xfrm>
                  <a:off x="1192275" y="936550"/>
                  <a:ext cx="9675" cy="9725"/>
                </a:xfrm>
                <a:custGeom>
                  <a:avLst/>
                  <a:gdLst/>
                  <a:ahLst/>
                  <a:cxnLst/>
                  <a:rect l="l" t="t" r="r" b="b"/>
                  <a:pathLst>
                    <a:path w="387" h="389" extrusionOk="0">
                      <a:moveTo>
                        <a:pt x="193" y="1"/>
                      </a:moveTo>
                      <a:cubicBezTo>
                        <a:pt x="86" y="1"/>
                        <a:pt x="0" y="87"/>
                        <a:pt x="0" y="195"/>
                      </a:cubicBezTo>
                      <a:cubicBezTo>
                        <a:pt x="0" y="302"/>
                        <a:pt x="86" y="389"/>
                        <a:pt x="193" y="389"/>
                      </a:cubicBezTo>
                      <a:cubicBezTo>
                        <a:pt x="300" y="389"/>
                        <a:pt x="387" y="302"/>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6"/>
                <p:cNvSpPr/>
                <p:nvPr/>
              </p:nvSpPr>
              <p:spPr>
                <a:xfrm>
                  <a:off x="1232025" y="936550"/>
                  <a:ext cx="9675" cy="9725"/>
                </a:xfrm>
                <a:custGeom>
                  <a:avLst/>
                  <a:gdLst/>
                  <a:ahLst/>
                  <a:cxnLst/>
                  <a:rect l="l" t="t" r="r" b="b"/>
                  <a:pathLst>
                    <a:path w="387" h="389" extrusionOk="0">
                      <a:moveTo>
                        <a:pt x="194" y="1"/>
                      </a:moveTo>
                      <a:cubicBezTo>
                        <a:pt x="87" y="1"/>
                        <a:pt x="0" y="87"/>
                        <a:pt x="0" y="195"/>
                      </a:cubicBezTo>
                      <a:cubicBezTo>
                        <a:pt x="0" y="302"/>
                        <a:pt x="87" y="389"/>
                        <a:pt x="194" y="389"/>
                      </a:cubicBezTo>
                      <a:cubicBezTo>
                        <a:pt x="300" y="389"/>
                        <a:pt x="387" y="302"/>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6"/>
                <p:cNvSpPr/>
                <p:nvPr/>
              </p:nvSpPr>
              <p:spPr>
                <a:xfrm>
                  <a:off x="276225" y="902475"/>
                  <a:ext cx="11375" cy="9700"/>
                </a:xfrm>
                <a:custGeom>
                  <a:avLst/>
                  <a:gdLst/>
                  <a:ahLst/>
                  <a:cxnLst/>
                  <a:rect l="l" t="t" r="r" b="b"/>
                  <a:pathLst>
                    <a:path w="455" h="388" extrusionOk="0">
                      <a:moveTo>
                        <a:pt x="260" y="1"/>
                      </a:moveTo>
                      <a:cubicBezTo>
                        <a:pt x="87" y="1"/>
                        <a:pt x="1" y="209"/>
                        <a:pt x="124" y="331"/>
                      </a:cubicBezTo>
                      <a:cubicBezTo>
                        <a:pt x="163" y="370"/>
                        <a:pt x="211" y="388"/>
                        <a:pt x="259" y="388"/>
                      </a:cubicBezTo>
                      <a:cubicBezTo>
                        <a:pt x="358"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6"/>
                <p:cNvSpPr/>
                <p:nvPr/>
              </p:nvSpPr>
              <p:spPr>
                <a:xfrm>
                  <a:off x="31762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6"/>
                <p:cNvSpPr/>
                <p:nvPr/>
              </p:nvSpPr>
              <p:spPr>
                <a:xfrm>
                  <a:off x="355750" y="902450"/>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2"/>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6"/>
                <p:cNvSpPr/>
                <p:nvPr/>
              </p:nvSpPr>
              <p:spPr>
                <a:xfrm>
                  <a:off x="397125" y="90245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6"/>
                <p:cNvSpPr/>
                <p:nvPr/>
              </p:nvSpPr>
              <p:spPr>
                <a:xfrm>
                  <a:off x="435250" y="9024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6"/>
                <p:cNvSpPr/>
                <p:nvPr/>
              </p:nvSpPr>
              <p:spPr>
                <a:xfrm>
                  <a:off x="475000" y="9024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6"/>
                <p:cNvSpPr/>
                <p:nvPr/>
              </p:nvSpPr>
              <p:spPr>
                <a:xfrm>
                  <a:off x="516425" y="90245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6"/>
                <p:cNvSpPr/>
                <p:nvPr/>
              </p:nvSpPr>
              <p:spPr>
                <a:xfrm>
                  <a:off x="554500" y="902475"/>
                  <a:ext cx="11375" cy="9725"/>
                </a:xfrm>
                <a:custGeom>
                  <a:avLst/>
                  <a:gdLst/>
                  <a:ahLst/>
                  <a:cxnLst/>
                  <a:rect l="l" t="t" r="r" b="b"/>
                  <a:pathLst>
                    <a:path w="455" h="389" extrusionOk="0">
                      <a:moveTo>
                        <a:pt x="262" y="1"/>
                      </a:moveTo>
                      <a:cubicBezTo>
                        <a:pt x="87" y="1"/>
                        <a:pt x="1" y="209"/>
                        <a:pt x="124" y="331"/>
                      </a:cubicBezTo>
                      <a:cubicBezTo>
                        <a:pt x="163" y="371"/>
                        <a:pt x="212" y="389"/>
                        <a:pt x="260"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6"/>
                <p:cNvSpPr/>
                <p:nvPr/>
              </p:nvSpPr>
              <p:spPr>
                <a:xfrm>
                  <a:off x="595925"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6"/>
                <p:cNvSpPr/>
                <p:nvPr/>
              </p:nvSpPr>
              <p:spPr>
                <a:xfrm>
                  <a:off x="634025" y="9024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6"/>
                <p:cNvSpPr/>
                <p:nvPr/>
              </p:nvSpPr>
              <p:spPr>
                <a:xfrm>
                  <a:off x="673775" y="9024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6"/>
                <p:cNvSpPr/>
                <p:nvPr/>
              </p:nvSpPr>
              <p:spPr>
                <a:xfrm>
                  <a:off x="715200" y="90245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6"/>
                <p:cNvSpPr/>
                <p:nvPr/>
              </p:nvSpPr>
              <p:spPr>
                <a:xfrm>
                  <a:off x="753300" y="9024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6"/>
                <p:cNvSpPr/>
                <p:nvPr/>
              </p:nvSpPr>
              <p:spPr>
                <a:xfrm>
                  <a:off x="794700"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6"/>
                <p:cNvSpPr/>
                <p:nvPr/>
              </p:nvSpPr>
              <p:spPr>
                <a:xfrm>
                  <a:off x="832825" y="9024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6"/>
                <p:cNvSpPr/>
                <p:nvPr/>
              </p:nvSpPr>
              <p:spPr>
                <a:xfrm>
                  <a:off x="872575" y="9024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6"/>
                <p:cNvSpPr/>
                <p:nvPr/>
              </p:nvSpPr>
              <p:spPr>
                <a:xfrm>
                  <a:off x="913950" y="90245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6"/>
                <p:cNvSpPr/>
                <p:nvPr/>
              </p:nvSpPr>
              <p:spPr>
                <a:xfrm>
                  <a:off x="95370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6"/>
                <p:cNvSpPr/>
                <p:nvPr/>
              </p:nvSpPr>
              <p:spPr>
                <a:xfrm>
                  <a:off x="99345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6"/>
                <p:cNvSpPr/>
                <p:nvPr/>
              </p:nvSpPr>
              <p:spPr>
                <a:xfrm>
                  <a:off x="10332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6"/>
                <p:cNvSpPr/>
                <p:nvPr/>
              </p:nvSpPr>
              <p:spPr>
                <a:xfrm>
                  <a:off x="107297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6"/>
                <p:cNvSpPr/>
                <p:nvPr/>
              </p:nvSpPr>
              <p:spPr>
                <a:xfrm>
                  <a:off x="11127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6"/>
                <p:cNvSpPr/>
                <p:nvPr/>
              </p:nvSpPr>
              <p:spPr>
                <a:xfrm>
                  <a:off x="1152500"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16"/>
                <p:cNvSpPr/>
                <p:nvPr/>
              </p:nvSpPr>
              <p:spPr>
                <a:xfrm>
                  <a:off x="1192275" y="90245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16"/>
                <p:cNvSpPr/>
                <p:nvPr/>
              </p:nvSpPr>
              <p:spPr>
                <a:xfrm>
                  <a:off x="1232025" y="90245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6"/>
                <p:cNvSpPr/>
                <p:nvPr/>
              </p:nvSpPr>
              <p:spPr>
                <a:xfrm>
                  <a:off x="276225" y="868375"/>
                  <a:ext cx="11375" cy="9700"/>
                </a:xfrm>
                <a:custGeom>
                  <a:avLst/>
                  <a:gdLst/>
                  <a:ahLst/>
                  <a:cxnLst/>
                  <a:rect l="l" t="t" r="r" b="b"/>
                  <a:pathLst>
                    <a:path w="455" h="388" extrusionOk="0">
                      <a:moveTo>
                        <a:pt x="260" y="1"/>
                      </a:moveTo>
                      <a:cubicBezTo>
                        <a:pt x="87" y="1"/>
                        <a:pt x="1" y="208"/>
                        <a:pt x="124" y="331"/>
                      </a:cubicBezTo>
                      <a:cubicBezTo>
                        <a:pt x="163" y="370"/>
                        <a:pt x="211" y="388"/>
                        <a:pt x="259" y="388"/>
                      </a:cubicBezTo>
                      <a:cubicBezTo>
                        <a:pt x="358"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6"/>
                <p:cNvSpPr/>
                <p:nvPr/>
              </p:nvSpPr>
              <p:spPr>
                <a:xfrm>
                  <a:off x="31762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6"/>
                <p:cNvSpPr/>
                <p:nvPr/>
              </p:nvSpPr>
              <p:spPr>
                <a:xfrm>
                  <a:off x="355750" y="86835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6"/>
                <p:cNvSpPr/>
                <p:nvPr/>
              </p:nvSpPr>
              <p:spPr>
                <a:xfrm>
                  <a:off x="397125" y="868350"/>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6"/>
                <p:cNvSpPr/>
                <p:nvPr/>
              </p:nvSpPr>
              <p:spPr>
                <a:xfrm>
                  <a:off x="435250" y="8683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6"/>
                <p:cNvSpPr/>
                <p:nvPr/>
              </p:nvSpPr>
              <p:spPr>
                <a:xfrm>
                  <a:off x="475000" y="86837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6"/>
                <p:cNvSpPr/>
                <p:nvPr/>
              </p:nvSpPr>
              <p:spPr>
                <a:xfrm>
                  <a:off x="516425" y="868350"/>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6"/>
                <p:cNvSpPr/>
                <p:nvPr/>
              </p:nvSpPr>
              <p:spPr>
                <a:xfrm>
                  <a:off x="554500" y="86837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6"/>
                <p:cNvSpPr/>
                <p:nvPr/>
              </p:nvSpPr>
              <p:spPr>
                <a:xfrm>
                  <a:off x="595925"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6"/>
                <p:cNvSpPr/>
                <p:nvPr/>
              </p:nvSpPr>
              <p:spPr>
                <a:xfrm>
                  <a:off x="634025" y="86837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6"/>
                <p:cNvSpPr/>
                <p:nvPr/>
              </p:nvSpPr>
              <p:spPr>
                <a:xfrm>
                  <a:off x="673775" y="8683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6"/>
                <p:cNvSpPr/>
                <p:nvPr/>
              </p:nvSpPr>
              <p:spPr>
                <a:xfrm>
                  <a:off x="715200" y="868350"/>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6"/>
                <p:cNvSpPr/>
                <p:nvPr/>
              </p:nvSpPr>
              <p:spPr>
                <a:xfrm>
                  <a:off x="753300" y="8683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6"/>
                <p:cNvSpPr/>
                <p:nvPr/>
              </p:nvSpPr>
              <p:spPr>
                <a:xfrm>
                  <a:off x="794700"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6"/>
                <p:cNvSpPr/>
                <p:nvPr/>
              </p:nvSpPr>
              <p:spPr>
                <a:xfrm>
                  <a:off x="832825" y="8683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6"/>
                <p:cNvSpPr/>
                <p:nvPr/>
              </p:nvSpPr>
              <p:spPr>
                <a:xfrm>
                  <a:off x="872575" y="86837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6"/>
                <p:cNvSpPr/>
                <p:nvPr/>
              </p:nvSpPr>
              <p:spPr>
                <a:xfrm>
                  <a:off x="913950" y="868350"/>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6"/>
                <p:cNvSpPr/>
                <p:nvPr/>
              </p:nvSpPr>
              <p:spPr>
                <a:xfrm>
                  <a:off x="95370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6"/>
                <p:cNvSpPr/>
                <p:nvPr/>
              </p:nvSpPr>
              <p:spPr>
                <a:xfrm>
                  <a:off x="99345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6"/>
                <p:cNvSpPr/>
                <p:nvPr/>
              </p:nvSpPr>
              <p:spPr>
                <a:xfrm>
                  <a:off x="10332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6"/>
                <p:cNvSpPr/>
                <p:nvPr/>
              </p:nvSpPr>
              <p:spPr>
                <a:xfrm>
                  <a:off x="107297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6"/>
                <p:cNvSpPr/>
                <p:nvPr/>
              </p:nvSpPr>
              <p:spPr>
                <a:xfrm>
                  <a:off x="11127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6"/>
                <p:cNvSpPr/>
                <p:nvPr/>
              </p:nvSpPr>
              <p:spPr>
                <a:xfrm>
                  <a:off x="1152500"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6"/>
                <p:cNvSpPr/>
                <p:nvPr/>
              </p:nvSpPr>
              <p:spPr>
                <a:xfrm>
                  <a:off x="1192275" y="868350"/>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6"/>
                <p:cNvSpPr/>
                <p:nvPr/>
              </p:nvSpPr>
              <p:spPr>
                <a:xfrm>
                  <a:off x="1232025" y="868350"/>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6"/>
                <p:cNvSpPr/>
                <p:nvPr/>
              </p:nvSpPr>
              <p:spPr>
                <a:xfrm>
                  <a:off x="31762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6"/>
                <p:cNvSpPr/>
                <p:nvPr/>
              </p:nvSpPr>
              <p:spPr>
                <a:xfrm>
                  <a:off x="355750" y="8342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6"/>
                <p:cNvSpPr/>
                <p:nvPr/>
              </p:nvSpPr>
              <p:spPr>
                <a:xfrm>
                  <a:off x="397125" y="83422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6"/>
                <p:cNvSpPr/>
                <p:nvPr/>
              </p:nvSpPr>
              <p:spPr>
                <a:xfrm>
                  <a:off x="435250" y="834275"/>
                  <a:ext cx="11350" cy="9725"/>
                </a:xfrm>
                <a:custGeom>
                  <a:avLst/>
                  <a:gdLst/>
                  <a:ahLst/>
                  <a:cxnLst/>
                  <a:rect l="l" t="t" r="r" b="b"/>
                  <a:pathLst>
                    <a:path w="454" h="389" extrusionOk="0">
                      <a:moveTo>
                        <a:pt x="260" y="0"/>
                      </a:moveTo>
                      <a:cubicBezTo>
                        <a:pt x="87" y="0"/>
                        <a:pt x="0" y="208"/>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6"/>
                <p:cNvSpPr/>
                <p:nvPr/>
              </p:nvSpPr>
              <p:spPr>
                <a:xfrm>
                  <a:off x="475025" y="834275"/>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1"/>
                        <a:pt x="210" y="388"/>
                        <a:pt x="258" y="388"/>
                      </a:cubicBezTo>
                      <a:cubicBezTo>
                        <a:pt x="357" y="388"/>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16"/>
                <p:cNvSpPr/>
                <p:nvPr/>
              </p:nvSpPr>
              <p:spPr>
                <a:xfrm>
                  <a:off x="516425" y="83422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16"/>
                <p:cNvSpPr/>
                <p:nvPr/>
              </p:nvSpPr>
              <p:spPr>
                <a:xfrm>
                  <a:off x="554525" y="834275"/>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1"/>
                        <a:pt x="211" y="388"/>
                        <a:pt x="258" y="388"/>
                      </a:cubicBezTo>
                      <a:cubicBezTo>
                        <a:pt x="358" y="388"/>
                        <a:pt x="453" y="311"/>
                        <a:pt x="453" y="194"/>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16"/>
                <p:cNvSpPr/>
                <p:nvPr/>
              </p:nvSpPr>
              <p:spPr>
                <a:xfrm>
                  <a:off x="595925"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16"/>
                <p:cNvSpPr/>
                <p:nvPr/>
              </p:nvSpPr>
              <p:spPr>
                <a:xfrm>
                  <a:off x="634025" y="834275"/>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1"/>
                        <a:pt x="211" y="388"/>
                        <a:pt x="259" y="388"/>
                      </a:cubicBezTo>
                      <a:cubicBezTo>
                        <a:pt x="359" y="388"/>
                        <a:pt x="454" y="311"/>
                        <a:pt x="455" y="194"/>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16"/>
                <p:cNvSpPr/>
                <p:nvPr/>
              </p:nvSpPr>
              <p:spPr>
                <a:xfrm>
                  <a:off x="673775" y="83427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16"/>
                <p:cNvSpPr/>
                <p:nvPr/>
              </p:nvSpPr>
              <p:spPr>
                <a:xfrm>
                  <a:off x="715200" y="83422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16"/>
                <p:cNvSpPr/>
                <p:nvPr/>
              </p:nvSpPr>
              <p:spPr>
                <a:xfrm>
                  <a:off x="753300" y="834275"/>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8"/>
                        <a:pt x="259" y="388"/>
                      </a:cubicBezTo>
                      <a:cubicBezTo>
                        <a:pt x="359" y="388"/>
                        <a:pt x="454" y="311"/>
                        <a:pt x="454" y="194"/>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16"/>
                <p:cNvSpPr/>
                <p:nvPr/>
              </p:nvSpPr>
              <p:spPr>
                <a:xfrm>
                  <a:off x="794700"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16"/>
                <p:cNvSpPr/>
                <p:nvPr/>
              </p:nvSpPr>
              <p:spPr>
                <a:xfrm>
                  <a:off x="832825" y="834275"/>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8"/>
                        <a:pt x="258" y="388"/>
                      </a:cubicBezTo>
                      <a:cubicBezTo>
                        <a:pt x="358" y="388"/>
                        <a:pt x="453" y="311"/>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16"/>
                <p:cNvSpPr/>
                <p:nvPr/>
              </p:nvSpPr>
              <p:spPr>
                <a:xfrm>
                  <a:off x="872575" y="834225"/>
                  <a:ext cx="11350" cy="9750"/>
                </a:xfrm>
                <a:custGeom>
                  <a:avLst/>
                  <a:gdLst/>
                  <a:ahLst/>
                  <a:cxnLst/>
                  <a:rect l="l" t="t" r="r" b="b"/>
                  <a:pathLst>
                    <a:path w="454" h="390" extrusionOk="0">
                      <a:moveTo>
                        <a:pt x="260" y="1"/>
                      </a:moveTo>
                      <a:cubicBezTo>
                        <a:pt x="87" y="2"/>
                        <a:pt x="0" y="210"/>
                        <a:pt x="122" y="333"/>
                      </a:cubicBezTo>
                      <a:cubicBezTo>
                        <a:pt x="161" y="372"/>
                        <a:pt x="210" y="389"/>
                        <a:pt x="258" y="389"/>
                      </a:cubicBezTo>
                      <a:cubicBezTo>
                        <a:pt x="358" y="389"/>
                        <a:pt x="454" y="312"/>
                        <a:pt x="454" y="196"/>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16"/>
                <p:cNvSpPr/>
                <p:nvPr/>
              </p:nvSpPr>
              <p:spPr>
                <a:xfrm>
                  <a:off x="913950" y="83422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16"/>
                <p:cNvSpPr/>
                <p:nvPr/>
              </p:nvSpPr>
              <p:spPr>
                <a:xfrm>
                  <a:off x="95370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16"/>
                <p:cNvSpPr/>
                <p:nvPr/>
              </p:nvSpPr>
              <p:spPr>
                <a:xfrm>
                  <a:off x="99345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16"/>
                <p:cNvSpPr/>
                <p:nvPr/>
              </p:nvSpPr>
              <p:spPr>
                <a:xfrm>
                  <a:off x="10332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16"/>
                <p:cNvSpPr/>
                <p:nvPr/>
              </p:nvSpPr>
              <p:spPr>
                <a:xfrm>
                  <a:off x="107297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16"/>
                <p:cNvSpPr/>
                <p:nvPr/>
              </p:nvSpPr>
              <p:spPr>
                <a:xfrm>
                  <a:off x="11127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16"/>
                <p:cNvSpPr/>
                <p:nvPr/>
              </p:nvSpPr>
              <p:spPr>
                <a:xfrm>
                  <a:off x="1152500"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16"/>
                <p:cNvSpPr/>
                <p:nvPr/>
              </p:nvSpPr>
              <p:spPr>
                <a:xfrm>
                  <a:off x="1192275" y="83422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16"/>
                <p:cNvSpPr/>
                <p:nvPr/>
              </p:nvSpPr>
              <p:spPr>
                <a:xfrm>
                  <a:off x="1232025" y="83422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16"/>
                <p:cNvSpPr/>
                <p:nvPr/>
              </p:nvSpPr>
              <p:spPr>
                <a:xfrm>
                  <a:off x="31762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16"/>
                <p:cNvSpPr/>
                <p:nvPr/>
              </p:nvSpPr>
              <p:spPr>
                <a:xfrm>
                  <a:off x="355750" y="80012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6"/>
                      </a:cubicBezTo>
                      <a:cubicBezTo>
                        <a:pt x="453" y="88"/>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16"/>
                <p:cNvSpPr/>
                <p:nvPr/>
              </p:nvSpPr>
              <p:spPr>
                <a:xfrm>
                  <a:off x="397125" y="800125"/>
                  <a:ext cx="9725" cy="9725"/>
                </a:xfrm>
                <a:custGeom>
                  <a:avLst/>
                  <a:gdLst/>
                  <a:ahLst/>
                  <a:cxnLst/>
                  <a:rect l="l" t="t" r="r" b="b"/>
                  <a:pathLst>
                    <a:path w="389" h="389" extrusionOk="0">
                      <a:moveTo>
                        <a:pt x="195" y="1"/>
                      </a:moveTo>
                      <a:cubicBezTo>
                        <a:pt x="88" y="1"/>
                        <a:pt x="1" y="88"/>
                        <a:pt x="1" y="195"/>
                      </a:cubicBezTo>
                      <a:cubicBezTo>
                        <a:pt x="1" y="302"/>
                        <a:pt x="88"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16"/>
                <p:cNvSpPr/>
                <p:nvPr/>
              </p:nvSpPr>
              <p:spPr>
                <a:xfrm>
                  <a:off x="435250" y="800175"/>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16"/>
                <p:cNvSpPr/>
                <p:nvPr/>
              </p:nvSpPr>
              <p:spPr>
                <a:xfrm>
                  <a:off x="475000" y="800175"/>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16"/>
                <p:cNvSpPr/>
                <p:nvPr/>
              </p:nvSpPr>
              <p:spPr>
                <a:xfrm>
                  <a:off x="516425" y="800125"/>
                  <a:ext cx="9675" cy="9725"/>
                </a:xfrm>
                <a:custGeom>
                  <a:avLst/>
                  <a:gdLst/>
                  <a:ahLst/>
                  <a:cxnLst/>
                  <a:rect l="l" t="t" r="r" b="b"/>
                  <a:pathLst>
                    <a:path w="387" h="389" extrusionOk="0">
                      <a:moveTo>
                        <a:pt x="193" y="1"/>
                      </a:moveTo>
                      <a:cubicBezTo>
                        <a:pt x="87" y="1"/>
                        <a:pt x="0" y="88"/>
                        <a:pt x="0" y="195"/>
                      </a:cubicBezTo>
                      <a:cubicBezTo>
                        <a:pt x="0" y="302"/>
                        <a:pt x="87" y="389"/>
                        <a:pt x="193" y="389"/>
                      </a:cubicBezTo>
                      <a:cubicBezTo>
                        <a:pt x="301" y="389"/>
                        <a:pt x="387" y="302"/>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16"/>
                <p:cNvSpPr/>
                <p:nvPr/>
              </p:nvSpPr>
              <p:spPr>
                <a:xfrm>
                  <a:off x="554500" y="800175"/>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16"/>
                <p:cNvSpPr/>
                <p:nvPr/>
              </p:nvSpPr>
              <p:spPr>
                <a:xfrm>
                  <a:off x="595925"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7" y="302"/>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16"/>
                <p:cNvSpPr/>
                <p:nvPr/>
              </p:nvSpPr>
              <p:spPr>
                <a:xfrm>
                  <a:off x="634025" y="800175"/>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16"/>
                <p:cNvSpPr/>
                <p:nvPr/>
              </p:nvSpPr>
              <p:spPr>
                <a:xfrm>
                  <a:off x="673775" y="800175"/>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16"/>
                <p:cNvSpPr/>
                <p:nvPr/>
              </p:nvSpPr>
              <p:spPr>
                <a:xfrm>
                  <a:off x="715200" y="800125"/>
                  <a:ext cx="9725" cy="9725"/>
                </a:xfrm>
                <a:custGeom>
                  <a:avLst/>
                  <a:gdLst/>
                  <a:ahLst/>
                  <a:cxnLst/>
                  <a:rect l="l" t="t" r="r" b="b"/>
                  <a:pathLst>
                    <a:path w="389" h="389" extrusionOk="0">
                      <a:moveTo>
                        <a:pt x="194" y="1"/>
                      </a:moveTo>
                      <a:cubicBezTo>
                        <a:pt x="86" y="1"/>
                        <a:pt x="0" y="88"/>
                        <a:pt x="0" y="195"/>
                      </a:cubicBezTo>
                      <a:cubicBezTo>
                        <a:pt x="0" y="302"/>
                        <a:pt x="86"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16"/>
                <p:cNvSpPr/>
                <p:nvPr/>
              </p:nvSpPr>
              <p:spPr>
                <a:xfrm>
                  <a:off x="753300" y="800175"/>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6"/>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16"/>
                <p:cNvSpPr/>
                <p:nvPr/>
              </p:nvSpPr>
              <p:spPr>
                <a:xfrm>
                  <a:off x="794700"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16"/>
                <p:cNvSpPr/>
                <p:nvPr/>
              </p:nvSpPr>
              <p:spPr>
                <a:xfrm>
                  <a:off x="832825" y="800175"/>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6"/>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16"/>
                <p:cNvSpPr/>
                <p:nvPr/>
              </p:nvSpPr>
              <p:spPr>
                <a:xfrm>
                  <a:off x="872575" y="800125"/>
                  <a:ext cx="11350" cy="9750"/>
                </a:xfrm>
                <a:custGeom>
                  <a:avLst/>
                  <a:gdLst/>
                  <a:ahLst/>
                  <a:cxnLst/>
                  <a:rect l="l" t="t" r="r" b="b"/>
                  <a:pathLst>
                    <a:path w="454" h="390" extrusionOk="0">
                      <a:moveTo>
                        <a:pt x="260" y="1"/>
                      </a:moveTo>
                      <a:cubicBezTo>
                        <a:pt x="87" y="2"/>
                        <a:pt x="0" y="211"/>
                        <a:pt x="122" y="333"/>
                      </a:cubicBezTo>
                      <a:cubicBezTo>
                        <a:pt x="161" y="372"/>
                        <a:pt x="210" y="389"/>
                        <a:pt x="258" y="389"/>
                      </a:cubicBezTo>
                      <a:cubicBezTo>
                        <a:pt x="358" y="389"/>
                        <a:pt x="454" y="312"/>
                        <a:pt x="454" y="196"/>
                      </a:cubicBezTo>
                      <a:cubicBezTo>
                        <a:pt x="454" y="88"/>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16"/>
                <p:cNvSpPr/>
                <p:nvPr/>
              </p:nvSpPr>
              <p:spPr>
                <a:xfrm>
                  <a:off x="913950" y="800125"/>
                  <a:ext cx="9725" cy="9725"/>
                </a:xfrm>
                <a:custGeom>
                  <a:avLst/>
                  <a:gdLst/>
                  <a:ahLst/>
                  <a:cxnLst/>
                  <a:rect l="l" t="t" r="r" b="b"/>
                  <a:pathLst>
                    <a:path w="389" h="389" extrusionOk="0">
                      <a:moveTo>
                        <a:pt x="195" y="1"/>
                      </a:moveTo>
                      <a:cubicBezTo>
                        <a:pt x="87" y="1"/>
                        <a:pt x="1" y="88"/>
                        <a:pt x="1" y="195"/>
                      </a:cubicBezTo>
                      <a:cubicBezTo>
                        <a:pt x="1" y="302"/>
                        <a:pt x="87"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16"/>
                <p:cNvSpPr/>
                <p:nvPr/>
              </p:nvSpPr>
              <p:spPr>
                <a:xfrm>
                  <a:off x="95370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16"/>
                <p:cNvSpPr/>
                <p:nvPr/>
              </p:nvSpPr>
              <p:spPr>
                <a:xfrm>
                  <a:off x="99345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3" y="389"/>
                        <a:pt x="389" y="302"/>
                        <a:pt x="389" y="195"/>
                      </a:cubicBezTo>
                      <a:cubicBezTo>
                        <a:pt x="389" y="88"/>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16"/>
                <p:cNvSpPr/>
                <p:nvPr/>
              </p:nvSpPr>
              <p:spPr>
                <a:xfrm>
                  <a:off x="10332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16"/>
                <p:cNvSpPr/>
                <p:nvPr/>
              </p:nvSpPr>
              <p:spPr>
                <a:xfrm>
                  <a:off x="107297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16"/>
                <p:cNvSpPr/>
                <p:nvPr/>
              </p:nvSpPr>
              <p:spPr>
                <a:xfrm>
                  <a:off x="11127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16"/>
                <p:cNvSpPr/>
                <p:nvPr/>
              </p:nvSpPr>
              <p:spPr>
                <a:xfrm>
                  <a:off x="1152500"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8" y="302"/>
                        <a:pt x="388" y="195"/>
                      </a:cubicBezTo>
                      <a:cubicBezTo>
                        <a:pt x="388"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16"/>
                <p:cNvSpPr/>
                <p:nvPr/>
              </p:nvSpPr>
              <p:spPr>
                <a:xfrm>
                  <a:off x="1192275" y="800125"/>
                  <a:ext cx="9675" cy="9725"/>
                </a:xfrm>
                <a:custGeom>
                  <a:avLst/>
                  <a:gdLst/>
                  <a:ahLst/>
                  <a:cxnLst/>
                  <a:rect l="l" t="t" r="r" b="b"/>
                  <a:pathLst>
                    <a:path w="387" h="389" extrusionOk="0">
                      <a:moveTo>
                        <a:pt x="193" y="1"/>
                      </a:moveTo>
                      <a:cubicBezTo>
                        <a:pt x="86" y="1"/>
                        <a:pt x="0" y="88"/>
                        <a:pt x="0" y="195"/>
                      </a:cubicBezTo>
                      <a:cubicBezTo>
                        <a:pt x="0" y="302"/>
                        <a:pt x="86" y="389"/>
                        <a:pt x="193" y="389"/>
                      </a:cubicBezTo>
                      <a:cubicBezTo>
                        <a:pt x="300" y="389"/>
                        <a:pt x="387" y="302"/>
                        <a:pt x="387" y="195"/>
                      </a:cubicBezTo>
                      <a:cubicBezTo>
                        <a:pt x="387" y="88"/>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16"/>
                <p:cNvSpPr/>
                <p:nvPr/>
              </p:nvSpPr>
              <p:spPr>
                <a:xfrm>
                  <a:off x="1232025" y="800125"/>
                  <a:ext cx="9675" cy="9725"/>
                </a:xfrm>
                <a:custGeom>
                  <a:avLst/>
                  <a:gdLst/>
                  <a:ahLst/>
                  <a:cxnLst/>
                  <a:rect l="l" t="t" r="r" b="b"/>
                  <a:pathLst>
                    <a:path w="387" h="389" extrusionOk="0">
                      <a:moveTo>
                        <a:pt x="194" y="1"/>
                      </a:moveTo>
                      <a:cubicBezTo>
                        <a:pt x="87" y="1"/>
                        <a:pt x="0" y="88"/>
                        <a:pt x="0" y="195"/>
                      </a:cubicBezTo>
                      <a:cubicBezTo>
                        <a:pt x="0" y="302"/>
                        <a:pt x="87" y="389"/>
                        <a:pt x="194" y="389"/>
                      </a:cubicBezTo>
                      <a:cubicBezTo>
                        <a:pt x="300" y="389"/>
                        <a:pt x="387" y="302"/>
                        <a:pt x="387" y="195"/>
                      </a:cubicBezTo>
                      <a:cubicBezTo>
                        <a:pt x="387"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16"/>
                <p:cNvSpPr/>
                <p:nvPr/>
              </p:nvSpPr>
              <p:spPr>
                <a:xfrm>
                  <a:off x="355750" y="76602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2"/>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16"/>
                <p:cNvSpPr/>
                <p:nvPr/>
              </p:nvSpPr>
              <p:spPr>
                <a:xfrm>
                  <a:off x="397125" y="76602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16"/>
                <p:cNvSpPr/>
                <p:nvPr/>
              </p:nvSpPr>
              <p:spPr>
                <a:xfrm>
                  <a:off x="435250" y="7660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16"/>
                <p:cNvSpPr/>
                <p:nvPr/>
              </p:nvSpPr>
              <p:spPr>
                <a:xfrm>
                  <a:off x="475025" y="7660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2"/>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16"/>
                <p:cNvSpPr/>
                <p:nvPr/>
              </p:nvSpPr>
              <p:spPr>
                <a:xfrm>
                  <a:off x="516425" y="76602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16"/>
                <p:cNvSpPr/>
                <p:nvPr/>
              </p:nvSpPr>
              <p:spPr>
                <a:xfrm>
                  <a:off x="554525" y="7660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2"/>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16"/>
                <p:cNvSpPr/>
                <p:nvPr/>
              </p:nvSpPr>
              <p:spPr>
                <a:xfrm>
                  <a:off x="595925"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16"/>
                <p:cNvSpPr/>
                <p:nvPr/>
              </p:nvSpPr>
              <p:spPr>
                <a:xfrm>
                  <a:off x="634025" y="7660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2"/>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16"/>
                <p:cNvSpPr/>
                <p:nvPr/>
              </p:nvSpPr>
              <p:spPr>
                <a:xfrm>
                  <a:off x="673775" y="7660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16"/>
                <p:cNvSpPr/>
                <p:nvPr/>
              </p:nvSpPr>
              <p:spPr>
                <a:xfrm>
                  <a:off x="715200" y="76602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16"/>
                <p:cNvSpPr/>
                <p:nvPr/>
              </p:nvSpPr>
              <p:spPr>
                <a:xfrm>
                  <a:off x="753300" y="7660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2"/>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16"/>
                <p:cNvSpPr/>
                <p:nvPr/>
              </p:nvSpPr>
              <p:spPr>
                <a:xfrm>
                  <a:off x="794700" y="76602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16"/>
                <p:cNvSpPr/>
                <p:nvPr/>
              </p:nvSpPr>
              <p:spPr>
                <a:xfrm>
                  <a:off x="832825" y="7660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2"/>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16"/>
                <p:cNvSpPr/>
                <p:nvPr/>
              </p:nvSpPr>
              <p:spPr>
                <a:xfrm>
                  <a:off x="872575" y="766025"/>
                  <a:ext cx="11350" cy="9725"/>
                </a:xfrm>
                <a:custGeom>
                  <a:avLst/>
                  <a:gdLst/>
                  <a:ahLst/>
                  <a:cxnLst/>
                  <a:rect l="l" t="t" r="r" b="b"/>
                  <a:pathLst>
                    <a:path w="454" h="389" extrusionOk="0">
                      <a:moveTo>
                        <a:pt x="260" y="0"/>
                      </a:moveTo>
                      <a:cubicBezTo>
                        <a:pt x="87" y="2"/>
                        <a:pt x="0" y="211"/>
                        <a:pt x="122" y="332"/>
                      </a:cubicBezTo>
                      <a:cubicBezTo>
                        <a:pt x="161" y="371"/>
                        <a:pt x="210" y="389"/>
                        <a:pt x="258" y="389"/>
                      </a:cubicBezTo>
                      <a:cubicBezTo>
                        <a:pt x="358" y="389"/>
                        <a:pt x="454" y="312"/>
                        <a:pt x="454" y="196"/>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16"/>
                <p:cNvSpPr/>
                <p:nvPr/>
              </p:nvSpPr>
              <p:spPr>
                <a:xfrm>
                  <a:off x="913950" y="76602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16"/>
                <p:cNvSpPr/>
                <p:nvPr/>
              </p:nvSpPr>
              <p:spPr>
                <a:xfrm>
                  <a:off x="95370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16"/>
                <p:cNvSpPr/>
                <p:nvPr/>
              </p:nvSpPr>
              <p:spPr>
                <a:xfrm>
                  <a:off x="99345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16"/>
                <p:cNvSpPr/>
                <p:nvPr/>
              </p:nvSpPr>
              <p:spPr>
                <a:xfrm>
                  <a:off x="10332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16"/>
                <p:cNvSpPr/>
                <p:nvPr/>
              </p:nvSpPr>
              <p:spPr>
                <a:xfrm>
                  <a:off x="107297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16"/>
                <p:cNvSpPr/>
                <p:nvPr/>
              </p:nvSpPr>
              <p:spPr>
                <a:xfrm>
                  <a:off x="11127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16"/>
                <p:cNvSpPr/>
                <p:nvPr/>
              </p:nvSpPr>
              <p:spPr>
                <a:xfrm>
                  <a:off x="1152500"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16"/>
                <p:cNvSpPr/>
                <p:nvPr/>
              </p:nvSpPr>
              <p:spPr>
                <a:xfrm>
                  <a:off x="1192275" y="76602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16"/>
                <p:cNvSpPr/>
                <p:nvPr/>
              </p:nvSpPr>
              <p:spPr>
                <a:xfrm>
                  <a:off x="1232025" y="76602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16"/>
                <p:cNvSpPr/>
                <p:nvPr/>
              </p:nvSpPr>
              <p:spPr>
                <a:xfrm>
                  <a:off x="355750" y="731950"/>
                  <a:ext cx="11350" cy="9700"/>
                </a:xfrm>
                <a:custGeom>
                  <a:avLst/>
                  <a:gdLst/>
                  <a:ahLst/>
                  <a:cxnLst/>
                  <a:rect l="l" t="t" r="r" b="b"/>
                  <a:pathLst>
                    <a:path w="454" h="388" extrusionOk="0">
                      <a:moveTo>
                        <a:pt x="262" y="1"/>
                      </a:moveTo>
                      <a:cubicBezTo>
                        <a:pt x="261" y="1"/>
                        <a:pt x="260" y="1"/>
                        <a:pt x="259" y="1"/>
                      </a:cubicBezTo>
                      <a:cubicBezTo>
                        <a:pt x="87" y="1"/>
                        <a:pt x="0" y="208"/>
                        <a:pt x="123" y="331"/>
                      </a:cubicBezTo>
                      <a:cubicBezTo>
                        <a:pt x="162" y="370"/>
                        <a:pt x="210" y="388"/>
                        <a:pt x="258" y="388"/>
                      </a:cubicBezTo>
                      <a:cubicBezTo>
                        <a:pt x="357" y="388"/>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16"/>
                <p:cNvSpPr/>
                <p:nvPr/>
              </p:nvSpPr>
              <p:spPr>
                <a:xfrm>
                  <a:off x="397125" y="731950"/>
                  <a:ext cx="9725" cy="9700"/>
                </a:xfrm>
                <a:custGeom>
                  <a:avLst/>
                  <a:gdLst/>
                  <a:ahLst/>
                  <a:cxnLst/>
                  <a:rect l="l" t="t" r="r" b="b"/>
                  <a:pathLst>
                    <a:path w="389" h="388" extrusionOk="0">
                      <a:moveTo>
                        <a:pt x="195" y="1"/>
                      </a:moveTo>
                      <a:cubicBezTo>
                        <a:pt x="88" y="1"/>
                        <a:pt x="1" y="87"/>
                        <a:pt x="1" y="195"/>
                      </a:cubicBezTo>
                      <a:cubicBezTo>
                        <a:pt x="1" y="301"/>
                        <a:pt x="88"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16"/>
                <p:cNvSpPr/>
                <p:nvPr/>
              </p:nvSpPr>
              <p:spPr>
                <a:xfrm>
                  <a:off x="435250" y="7319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16"/>
                <p:cNvSpPr/>
                <p:nvPr/>
              </p:nvSpPr>
              <p:spPr>
                <a:xfrm>
                  <a:off x="475025" y="7319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16"/>
                <p:cNvSpPr/>
                <p:nvPr/>
              </p:nvSpPr>
              <p:spPr>
                <a:xfrm>
                  <a:off x="516425" y="7319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16"/>
                <p:cNvSpPr/>
                <p:nvPr/>
              </p:nvSpPr>
              <p:spPr>
                <a:xfrm>
                  <a:off x="554525" y="7319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16"/>
                <p:cNvSpPr/>
                <p:nvPr/>
              </p:nvSpPr>
              <p:spPr>
                <a:xfrm>
                  <a:off x="595925"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16"/>
                <p:cNvSpPr/>
                <p:nvPr/>
              </p:nvSpPr>
              <p:spPr>
                <a:xfrm>
                  <a:off x="634025" y="7319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16"/>
                <p:cNvSpPr/>
                <p:nvPr/>
              </p:nvSpPr>
              <p:spPr>
                <a:xfrm>
                  <a:off x="673775" y="7319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16"/>
                <p:cNvSpPr/>
                <p:nvPr/>
              </p:nvSpPr>
              <p:spPr>
                <a:xfrm>
                  <a:off x="715200" y="731950"/>
                  <a:ext cx="9725" cy="9700"/>
                </a:xfrm>
                <a:custGeom>
                  <a:avLst/>
                  <a:gdLst/>
                  <a:ahLst/>
                  <a:cxnLst/>
                  <a:rect l="l" t="t" r="r" b="b"/>
                  <a:pathLst>
                    <a:path w="389" h="388" extrusionOk="0">
                      <a:moveTo>
                        <a:pt x="194" y="1"/>
                      </a:moveTo>
                      <a:cubicBezTo>
                        <a:pt x="86" y="1"/>
                        <a:pt x="0" y="87"/>
                        <a:pt x="0" y="195"/>
                      </a:cubicBezTo>
                      <a:cubicBezTo>
                        <a:pt x="0" y="301"/>
                        <a:pt x="86" y="387"/>
                        <a:pt x="194" y="387"/>
                      </a:cubicBezTo>
                      <a:cubicBezTo>
                        <a:pt x="300" y="387"/>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16"/>
                <p:cNvSpPr/>
                <p:nvPr/>
              </p:nvSpPr>
              <p:spPr>
                <a:xfrm>
                  <a:off x="753300" y="7319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16"/>
                <p:cNvSpPr/>
                <p:nvPr/>
              </p:nvSpPr>
              <p:spPr>
                <a:xfrm>
                  <a:off x="794700" y="731950"/>
                  <a:ext cx="9725" cy="9700"/>
                </a:xfrm>
                <a:custGeom>
                  <a:avLst/>
                  <a:gdLst/>
                  <a:ahLst/>
                  <a:cxnLst/>
                  <a:rect l="l" t="t" r="r" b="b"/>
                  <a:pathLst>
                    <a:path w="389" h="388" extrusionOk="0">
                      <a:moveTo>
                        <a:pt x="194" y="1"/>
                      </a:moveTo>
                      <a:cubicBezTo>
                        <a:pt x="87" y="1"/>
                        <a:pt x="0" y="87"/>
                        <a:pt x="0" y="195"/>
                      </a:cubicBezTo>
                      <a:cubicBezTo>
                        <a:pt x="0" y="301"/>
                        <a:pt x="87" y="387"/>
                        <a:pt x="194" y="387"/>
                      </a:cubicBezTo>
                      <a:cubicBezTo>
                        <a:pt x="300" y="387"/>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16"/>
                <p:cNvSpPr/>
                <p:nvPr/>
              </p:nvSpPr>
              <p:spPr>
                <a:xfrm>
                  <a:off x="832825" y="7319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16"/>
                <p:cNvSpPr/>
                <p:nvPr/>
              </p:nvSpPr>
              <p:spPr>
                <a:xfrm>
                  <a:off x="872575" y="731950"/>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8"/>
                        <a:pt x="258" y="388"/>
                      </a:cubicBezTo>
                      <a:cubicBezTo>
                        <a:pt x="358" y="388"/>
                        <a:pt x="454" y="311"/>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16"/>
                <p:cNvSpPr/>
                <p:nvPr/>
              </p:nvSpPr>
              <p:spPr>
                <a:xfrm>
                  <a:off x="913950" y="731950"/>
                  <a:ext cx="9725" cy="9700"/>
                </a:xfrm>
                <a:custGeom>
                  <a:avLst/>
                  <a:gdLst/>
                  <a:ahLst/>
                  <a:cxnLst/>
                  <a:rect l="l" t="t" r="r" b="b"/>
                  <a:pathLst>
                    <a:path w="389" h="388" extrusionOk="0">
                      <a:moveTo>
                        <a:pt x="195" y="1"/>
                      </a:moveTo>
                      <a:cubicBezTo>
                        <a:pt x="87" y="1"/>
                        <a:pt x="1" y="87"/>
                        <a:pt x="1" y="195"/>
                      </a:cubicBezTo>
                      <a:cubicBezTo>
                        <a:pt x="1" y="301"/>
                        <a:pt x="87"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16"/>
                <p:cNvSpPr/>
                <p:nvPr/>
              </p:nvSpPr>
              <p:spPr>
                <a:xfrm>
                  <a:off x="95370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16"/>
                <p:cNvSpPr/>
                <p:nvPr/>
              </p:nvSpPr>
              <p:spPr>
                <a:xfrm>
                  <a:off x="99345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3" y="387"/>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16"/>
                <p:cNvSpPr/>
                <p:nvPr/>
              </p:nvSpPr>
              <p:spPr>
                <a:xfrm>
                  <a:off x="10332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16"/>
                <p:cNvSpPr/>
                <p:nvPr/>
              </p:nvSpPr>
              <p:spPr>
                <a:xfrm>
                  <a:off x="107297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16"/>
                <p:cNvSpPr/>
                <p:nvPr/>
              </p:nvSpPr>
              <p:spPr>
                <a:xfrm>
                  <a:off x="11127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16"/>
                <p:cNvSpPr/>
                <p:nvPr/>
              </p:nvSpPr>
              <p:spPr>
                <a:xfrm>
                  <a:off x="1152500"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16"/>
                <p:cNvSpPr/>
                <p:nvPr/>
              </p:nvSpPr>
              <p:spPr>
                <a:xfrm>
                  <a:off x="1192275" y="731950"/>
                  <a:ext cx="9675" cy="9700"/>
                </a:xfrm>
                <a:custGeom>
                  <a:avLst/>
                  <a:gdLst/>
                  <a:ahLst/>
                  <a:cxnLst/>
                  <a:rect l="l" t="t" r="r" b="b"/>
                  <a:pathLst>
                    <a:path w="387" h="388" extrusionOk="0">
                      <a:moveTo>
                        <a:pt x="193" y="1"/>
                      </a:moveTo>
                      <a:cubicBezTo>
                        <a:pt x="86" y="1"/>
                        <a:pt x="0" y="87"/>
                        <a:pt x="0" y="195"/>
                      </a:cubicBezTo>
                      <a:cubicBezTo>
                        <a:pt x="0" y="301"/>
                        <a:pt x="86" y="387"/>
                        <a:pt x="193" y="387"/>
                      </a:cubicBezTo>
                      <a:cubicBezTo>
                        <a:pt x="300" y="387"/>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16"/>
                <p:cNvSpPr/>
                <p:nvPr/>
              </p:nvSpPr>
              <p:spPr>
                <a:xfrm>
                  <a:off x="1232025" y="7319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16"/>
                <p:cNvSpPr/>
                <p:nvPr/>
              </p:nvSpPr>
              <p:spPr>
                <a:xfrm>
                  <a:off x="397125" y="69785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16"/>
                <p:cNvSpPr/>
                <p:nvPr/>
              </p:nvSpPr>
              <p:spPr>
                <a:xfrm>
                  <a:off x="435250" y="697850"/>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16"/>
                <p:cNvSpPr/>
                <p:nvPr/>
              </p:nvSpPr>
              <p:spPr>
                <a:xfrm>
                  <a:off x="475000" y="69785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16"/>
                <p:cNvSpPr/>
                <p:nvPr/>
              </p:nvSpPr>
              <p:spPr>
                <a:xfrm>
                  <a:off x="516425" y="69785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16"/>
                <p:cNvSpPr/>
                <p:nvPr/>
              </p:nvSpPr>
              <p:spPr>
                <a:xfrm>
                  <a:off x="554500" y="69785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16"/>
                <p:cNvSpPr/>
                <p:nvPr/>
              </p:nvSpPr>
              <p:spPr>
                <a:xfrm>
                  <a:off x="595925"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16"/>
                <p:cNvSpPr/>
                <p:nvPr/>
              </p:nvSpPr>
              <p:spPr>
                <a:xfrm>
                  <a:off x="634025" y="6978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16"/>
                <p:cNvSpPr/>
                <p:nvPr/>
              </p:nvSpPr>
              <p:spPr>
                <a:xfrm>
                  <a:off x="673775" y="697850"/>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16"/>
                <p:cNvSpPr/>
                <p:nvPr/>
              </p:nvSpPr>
              <p:spPr>
                <a:xfrm>
                  <a:off x="715200" y="69785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16"/>
                <p:cNvSpPr/>
                <p:nvPr/>
              </p:nvSpPr>
              <p:spPr>
                <a:xfrm>
                  <a:off x="753300" y="697850"/>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16"/>
                <p:cNvSpPr/>
                <p:nvPr/>
              </p:nvSpPr>
              <p:spPr>
                <a:xfrm>
                  <a:off x="794700" y="69785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16"/>
                <p:cNvSpPr/>
                <p:nvPr/>
              </p:nvSpPr>
              <p:spPr>
                <a:xfrm>
                  <a:off x="832825" y="697850"/>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16"/>
                <p:cNvSpPr/>
                <p:nvPr/>
              </p:nvSpPr>
              <p:spPr>
                <a:xfrm>
                  <a:off x="872575" y="6978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16"/>
                <p:cNvSpPr/>
                <p:nvPr/>
              </p:nvSpPr>
              <p:spPr>
                <a:xfrm>
                  <a:off x="913950" y="69785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16"/>
                <p:cNvSpPr/>
                <p:nvPr/>
              </p:nvSpPr>
              <p:spPr>
                <a:xfrm>
                  <a:off x="95370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16"/>
                <p:cNvSpPr/>
                <p:nvPr/>
              </p:nvSpPr>
              <p:spPr>
                <a:xfrm>
                  <a:off x="99345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16"/>
                <p:cNvSpPr/>
                <p:nvPr/>
              </p:nvSpPr>
              <p:spPr>
                <a:xfrm>
                  <a:off x="10332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16"/>
                <p:cNvSpPr/>
                <p:nvPr/>
              </p:nvSpPr>
              <p:spPr>
                <a:xfrm>
                  <a:off x="107297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16"/>
                <p:cNvSpPr/>
                <p:nvPr/>
              </p:nvSpPr>
              <p:spPr>
                <a:xfrm>
                  <a:off x="11127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16"/>
                <p:cNvSpPr/>
                <p:nvPr/>
              </p:nvSpPr>
              <p:spPr>
                <a:xfrm>
                  <a:off x="1152500"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16"/>
                <p:cNvSpPr/>
                <p:nvPr/>
              </p:nvSpPr>
              <p:spPr>
                <a:xfrm>
                  <a:off x="1192275" y="69785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16"/>
                <p:cNvSpPr/>
                <p:nvPr/>
              </p:nvSpPr>
              <p:spPr>
                <a:xfrm>
                  <a:off x="435250" y="663750"/>
                  <a:ext cx="11350" cy="9725"/>
                </a:xfrm>
                <a:custGeom>
                  <a:avLst/>
                  <a:gdLst/>
                  <a:ahLst/>
                  <a:cxnLst/>
                  <a:rect l="l" t="t" r="r" b="b"/>
                  <a:pathLst>
                    <a:path w="454" h="389" extrusionOk="0">
                      <a:moveTo>
                        <a:pt x="260" y="0"/>
                      </a:moveTo>
                      <a:cubicBezTo>
                        <a:pt x="87" y="0"/>
                        <a:pt x="0" y="208"/>
                        <a:pt x="123" y="330"/>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16"/>
                <p:cNvSpPr/>
                <p:nvPr/>
              </p:nvSpPr>
              <p:spPr>
                <a:xfrm>
                  <a:off x="475025"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16"/>
                <p:cNvSpPr/>
                <p:nvPr/>
              </p:nvSpPr>
              <p:spPr>
                <a:xfrm>
                  <a:off x="514750" y="663750"/>
                  <a:ext cx="11350" cy="9700"/>
                </a:xfrm>
                <a:custGeom>
                  <a:avLst/>
                  <a:gdLst/>
                  <a:ahLst/>
                  <a:cxnLst/>
                  <a:rect l="l" t="t" r="r" b="b"/>
                  <a:pathLst>
                    <a:path w="454" h="388" extrusionOk="0">
                      <a:moveTo>
                        <a:pt x="263" y="0"/>
                      </a:moveTo>
                      <a:cubicBezTo>
                        <a:pt x="262" y="0"/>
                        <a:pt x="261" y="0"/>
                        <a:pt x="260" y="0"/>
                      </a:cubicBezTo>
                      <a:cubicBezTo>
                        <a:pt x="87" y="0"/>
                        <a:pt x="1" y="208"/>
                        <a:pt x="123" y="330"/>
                      </a:cubicBezTo>
                      <a:cubicBezTo>
                        <a:pt x="163" y="370"/>
                        <a:pt x="211" y="387"/>
                        <a:pt x="258" y="387"/>
                      </a:cubicBezTo>
                      <a:cubicBezTo>
                        <a:pt x="358" y="387"/>
                        <a:pt x="454" y="310"/>
                        <a:pt x="454" y="194"/>
                      </a:cubicBezTo>
                      <a:cubicBezTo>
                        <a:pt x="454" y="87"/>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16"/>
                <p:cNvSpPr/>
                <p:nvPr/>
              </p:nvSpPr>
              <p:spPr>
                <a:xfrm>
                  <a:off x="554525" y="66375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0"/>
                      </a:cubicBezTo>
                      <a:cubicBezTo>
                        <a:pt x="162" y="370"/>
                        <a:pt x="211" y="388"/>
                        <a:pt x="258" y="388"/>
                      </a:cubicBezTo>
                      <a:cubicBezTo>
                        <a:pt x="358" y="388"/>
                        <a:pt x="453" y="311"/>
                        <a:pt x="453" y="194"/>
                      </a:cubicBezTo>
                      <a:cubicBezTo>
                        <a:pt x="453"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16"/>
                <p:cNvSpPr/>
                <p:nvPr/>
              </p:nvSpPr>
              <p:spPr>
                <a:xfrm>
                  <a:off x="594250" y="663750"/>
                  <a:ext cx="11400" cy="9725"/>
                </a:xfrm>
                <a:custGeom>
                  <a:avLst/>
                  <a:gdLst/>
                  <a:ahLst/>
                  <a:cxnLst/>
                  <a:rect l="l" t="t" r="r" b="b"/>
                  <a:pathLst>
                    <a:path w="456" h="389" extrusionOk="0">
                      <a:moveTo>
                        <a:pt x="262" y="0"/>
                      </a:moveTo>
                      <a:cubicBezTo>
                        <a:pt x="87" y="0"/>
                        <a:pt x="1" y="208"/>
                        <a:pt x="124" y="330"/>
                      </a:cubicBezTo>
                      <a:cubicBezTo>
                        <a:pt x="164" y="370"/>
                        <a:pt x="212" y="388"/>
                        <a:pt x="260" y="388"/>
                      </a:cubicBezTo>
                      <a:cubicBezTo>
                        <a:pt x="360" y="388"/>
                        <a:pt x="456" y="311"/>
                        <a:pt x="456" y="194"/>
                      </a:cubicBezTo>
                      <a:cubicBezTo>
                        <a:pt x="456"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16"/>
                <p:cNvSpPr/>
                <p:nvPr/>
              </p:nvSpPr>
              <p:spPr>
                <a:xfrm>
                  <a:off x="634025" y="66375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0"/>
                      </a:cubicBezTo>
                      <a:cubicBezTo>
                        <a:pt x="163" y="370"/>
                        <a:pt x="211" y="388"/>
                        <a:pt x="259" y="388"/>
                      </a:cubicBezTo>
                      <a:cubicBezTo>
                        <a:pt x="359" y="388"/>
                        <a:pt x="454" y="311"/>
                        <a:pt x="455" y="194"/>
                      </a:cubicBezTo>
                      <a:cubicBezTo>
                        <a:pt x="455" y="87"/>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16"/>
                <p:cNvSpPr/>
                <p:nvPr/>
              </p:nvSpPr>
              <p:spPr>
                <a:xfrm>
                  <a:off x="673775" y="6637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5"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16"/>
                <p:cNvSpPr/>
                <p:nvPr/>
              </p:nvSpPr>
              <p:spPr>
                <a:xfrm>
                  <a:off x="713525" y="6637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0"/>
                      </a:cubicBezTo>
                      <a:cubicBezTo>
                        <a:pt x="163" y="370"/>
                        <a:pt x="212" y="388"/>
                        <a:pt x="260" y="388"/>
                      </a:cubicBezTo>
                      <a:cubicBezTo>
                        <a:pt x="360" y="388"/>
                        <a:pt x="455" y="311"/>
                        <a:pt x="455" y="194"/>
                      </a:cubicBezTo>
                      <a:cubicBezTo>
                        <a:pt x="455" y="87"/>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16"/>
                <p:cNvSpPr/>
                <p:nvPr/>
              </p:nvSpPr>
              <p:spPr>
                <a:xfrm>
                  <a:off x="753300" y="663750"/>
                  <a:ext cx="11375" cy="9725"/>
                </a:xfrm>
                <a:custGeom>
                  <a:avLst/>
                  <a:gdLst/>
                  <a:ahLst/>
                  <a:cxnLst/>
                  <a:rect l="l" t="t" r="r" b="b"/>
                  <a:pathLst>
                    <a:path w="455" h="389" extrusionOk="0">
                      <a:moveTo>
                        <a:pt x="263" y="0"/>
                      </a:moveTo>
                      <a:cubicBezTo>
                        <a:pt x="262" y="0"/>
                        <a:pt x="261" y="0"/>
                        <a:pt x="260" y="0"/>
                      </a:cubicBezTo>
                      <a:cubicBezTo>
                        <a:pt x="87" y="0"/>
                        <a:pt x="1" y="208"/>
                        <a:pt x="122" y="330"/>
                      </a:cubicBezTo>
                      <a:cubicBezTo>
                        <a:pt x="162" y="370"/>
                        <a:pt x="211" y="388"/>
                        <a:pt x="259" y="388"/>
                      </a:cubicBezTo>
                      <a:cubicBezTo>
                        <a:pt x="359" y="388"/>
                        <a:pt x="454" y="311"/>
                        <a:pt x="454" y="194"/>
                      </a:cubicBezTo>
                      <a:cubicBezTo>
                        <a:pt x="454"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16"/>
                <p:cNvSpPr/>
                <p:nvPr/>
              </p:nvSpPr>
              <p:spPr>
                <a:xfrm>
                  <a:off x="793075"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0"/>
                      </a:cubicBezTo>
                      <a:cubicBezTo>
                        <a:pt x="161" y="370"/>
                        <a:pt x="210" y="388"/>
                        <a:pt x="258"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16"/>
                <p:cNvSpPr/>
                <p:nvPr/>
              </p:nvSpPr>
              <p:spPr>
                <a:xfrm>
                  <a:off x="832825" y="663750"/>
                  <a:ext cx="11350" cy="9725"/>
                </a:xfrm>
                <a:custGeom>
                  <a:avLst/>
                  <a:gdLst/>
                  <a:ahLst/>
                  <a:cxnLst/>
                  <a:rect l="l" t="t" r="r" b="b"/>
                  <a:pathLst>
                    <a:path w="454" h="389" extrusionOk="0">
                      <a:moveTo>
                        <a:pt x="262" y="0"/>
                      </a:moveTo>
                      <a:cubicBezTo>
                        <a:pt x="261" y="0"/>
                        <a:pt x="260" y="0"/>
                        <a:pt x="259" y="0"/>
                      </a:cubicBezTo>
                      <a:cubicBezTo>
                        <a:pt x="87" y="0"/>
                        <a:pt x="0" y="208"/>
                        <a:pt x="122" y="330"/>
                      </a:cubicBezTo>
                      <a:cubicBezTo>
                        <a:pt x="161" y="370"/>
                        <a:pt x="210" y="388"/>
                        <a:pt x="258" y="388"/>
                      </a:cubicBezTo>
                      <a:cubicBezTo>
                        <a:pt x="358" y="388"/>
                        <a:pt x="453" y="311"/>
                        <a:pt x="453" y="194"/>
                      </a:cubicBezTo>
                      <a:cubicBezTo>
                        <a:pt x="453"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16"/>
                <p:cNvSpPr/>
                <p:nvPr/>
              </p:nvSpPr>
              <p:spPr>
                <a:xfrm>
                  <a:off x="872575" y="663750"/>
                  <a:ext cx="11350" cy="9700"/>
                </a:xfrm>
                <a:custGeom>
                  <a:avLst/>
                  <a:gdLst/>
                  <a:ahLst/>
                  <a:cxnLst/>
                  <a:rect l="l" t="t" r="r" b="b"/>
                  <a:pathLst>
                    <a:path w="454" h="388" extrusionOk="0">
                      <a:moveTo>
                        <a:pt x="262" y="0"/>
                      </a:moveTo>
                      <a:cubicBezTo>
                        <a:pt x="261" y="0"/>
                        <a:pt x="260" y="0"/>
                        <a:pt x="260" y="0"/>
                      </a:cubicBezTo>
                      <a:cubicBezTo>
                        <a:pt x="87" y="0"/>
                        <a:pt x="0" y="209"/>
                        <a:pt x="123" y="330"/>
                      </a:cubicBezTo>
                      <a:cubicBezTo>
                        <a:pt x="162" y="370"/>
                        <a:pt x="211" y="388"/>
                        <a:pt x="258" y="388"/>
                      </a:cubicBezTo>
                      <a:cubicBezTo>
                        <a:pt x="358" y="388"/>
                        <a:pt x="454" y="310"/>
                        <a:pt x="454" y="194"/>
                      </a:cubicBezTo>
                      <a:cubicBezTo>
                        <a:pt x="454" y="87"/>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16"/>
                <p:cNvSpPr/>
                <p:nvPr/>
              </p:nvSpPr>
              <p:spPr>
                <a:xfrm>
                  <a:off x="912325" y="663750"/>
                  <a:ext cx="11350" cy="9725"/>
                </a:xfrm>
                <a:custGeom>
                  <a:avLst/>
                  <a:gdLst/>
                  <a:ahLst/>
                  <a:cxnLst/>
                  <a:rect l="l" t="t" r="r" b="b"/>
                  <a:pathLst>
                    <a:path w="454" h="389" extrusionOk="0">
                      <a:moveTo>
                        <a:pt x="259" y="0"/>
                      </a:moveTo>
                      <a:cubicBezTo>
                        <a:pt x="86" y="0"/>
                        <a:pt x="1" y="208"/>
                        <a:pt x="122" y="330"/>
                      </a:cubicBezTo>
                      <a:cubicBezTo>
                        <a:pt x="162" y="370"/>
                        <a:pt x="211" y="388"/>
                        <a:pt x="258" y="388"/>
                      </a:cubicBezTo>
                      <a:cubicBezTo>
                        <a:pt x="358" y="388"/>
                        <a:pt x="454" y="311"/>
                        <a:pt x="454" y="194"/>
                      </a:cubicBezTo>
                      <a:cubicBezTo>
                        <a:pt x="454" y="86"/>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16"/>
                <p:cNvSpPr/>
                <p:nvPr/>
              </p:nvSpPr>
              <p:spPr>
                <a:xfrm>
                  <a:off x="952100"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16"/>
                <p:cNvSpPr/>
                <p:nvPr/>
              </p:nvSpPr>
              <p:spPr>
                <a:xfrm>
                  <a:off x="991825" y="663750"/>
                  <a:ext cx="11350" cy="9725"/>
                </a:xfrm>
                <a:custGeom>
                  <a:avLst/>
                  <a:gdLst/>
                  <a:ahLst/>
                  <a:cxnLst/>
                  <a:rect l="l" t="t" r="r" b="b"/>
                  <a:pathLst>
                    <a:path w="454" h="389" extrusionOk="0">
                      <a:moveTo>
                        <a:pt x="260" y="0"/>
                      </a:moveTo>
                      <a:cubicBezTo>
                        <a:pt x="87" y="0"/>
                        <a:pt x="1" y="208"/>
                        <a:pt x="124" y="330"/>
                      </a:cubicBezTo>
                      <a:cubicBezTo>
                        <a:pt x="163" y="370"/>
                        <a:pt x="211" y="388"/>
                        <a:pt x="259" y="388"/>
                      </a:cubicBezTo>
                      <a:cubicBezTo>
                        <a:pt x="359" y="388"/>
                        <a:pt x="454" y="311"/>
                        <a:pt x="454" y="194"/>
                      </a:cubicBezTo>
                      <a:cubicBezTo>
                        <a:pt x="454" y="86"/>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16"/>
                <p:cNvSpPr/>
                <p:nvPr/>
              </p:nvSpPr>
              <p:spPr>
                <a:xfrm>
                  <a:off x="1031600" y="663750"/>
                  <a:ext cx="11375" cy="9725"/>
                </a:xfrm>
                <a:custGeom>
                  <a:avLst/>
                  <a:gdLst/>
                  <a:ahLst/>
                  <a:cxnLst/>
                  <a:rect l="l" t="t" r="r" b="b"/>
                  <a:pathLst>
                    <a:path w="455" h="389" extrusionOk="0">
                      <a:moveTo>
                        <a:pt x="263" y="0"/>
                      </a:moveTo>
                      <a:cubicBezTo>
                        <a:pt x="262" y="0"/>
                        <a:pt x="262" y="0"/>
                        <a:pt x="261" y="0"/>
                      </a:cubicBezTo>
                      <a:cubicBezTo>
                        <a:pt x="260" y="0"/>
                        <a:pt x="259" y="0"/>
                        <a:pt x="259" y="0"/>
                      </a:cubicBezTo>
                      <a:cubicBezTo>
                        <a:pt x="87" y="0"/>
                        <a:pt x="0" y="208"/>
                        <a:pt x="123" y="330"/>
                      </a:cubicBezTo>
                      <a:cubicBezTo>
                        <a:pt x="162" y="370"/>
                        <a:pt x="211" y="388"/>
                        <a:pt x="259" y="388"/>
                      </a:cubicBezTo>
                      <a:cubicBezTo>
                        <a:pt x="358" y="388"/>
                        <a:pt x="454" y="311"/>
                        <a:pt x="455" y="194"/>
                      </a:cubicBezTo>
                      <a:cubicBezTo>
                        <a:pt x="455"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16"/>
                <p:cNvSpPr/>
                <p:nvPr/>
              </p:nvSpPr>
              <p:spPr>
                <a:xfrm>
                  <a:off x="1071350" y="663750"/>
                  <a:ext cx="11350" cy="9725"/>
                </a:xfrm>
                <a:custGeom>
                  <a:avLst/>
                  <a:gdLst/>
                  <a:ahLst/>
                  <a:cxnLst/>
                  <a:rect l="l" t="t" r="r" b="b"/>
                  <a:pathLst>
                    <a:path w="454" h="389" extrusionOk="0">
                      <a:moveTo>
                        <a:pt x="262" y="0"/>
                      </a:moveTo>
                      <a:cubicBezTo>
                        <a:pt x="261" y="0"/>
                        <a:pt x="260" y="0"/>
                        <a:pt x="259" y="0"/>
                      </a:cubicBezTo>
                      <a:cubicBezTo>
                        <a:pt x="86" y="0"/>
                        <a:pt x="0" y="208"/>
                        <a:pt x="123" y="330"/>
                      </a:cubicBezTo>
                      <a:cubicBezTo>
                        <a:pt x="162" y="370"/>
                        <a:pt x="211" y="388"/>
                        <a:pt x="258"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16"/>
                <p:cNvSpPr/>
                <p:nvPr/>
              </p:nvSpPr>
              <p:spPr>
                <a:xfrm>
                  <a:off x="1111100"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3" y="330"/>
                      </a:cubicBezTo>
                      <a:cubicBezTo>
                        <a:pt x="162" y="370"/>
                        <a:pt x="211" y="388"/>
                        <a:pt x="259"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16"/>
                <p:cNvSpPr/>
                <p:nvPr/>
              </p:nvSpPr>
              <p:spPr>
                <a:xfrm>
                  <a:off x="1150850" y="663750"/>
                  <a:ext cx="11350" cy="9725"/>
                </a:xfrm>
                <a:custGeom>
                  <a:avLst/>
                  <a:gdLst/>
                  <a:ahLst/>
                  <a:cxnLst/>
                  <a:rect l="l" t="t" r="r" b="b"/>
                  <a:pathLst>
                    <a:path w="454" h="389" extrusionOk="0">
                      <a:moveTo>
                        <a:pt x="262" y="0"/>
                      </a:moveTo>
                      <a:cubicBezTo>
                        <a:pt x="261" y="0"/>
                        <a:pt x="260" y="0"/>
                        <a:pt x="259" y="0"/>
                      </a:cubicBezTo>
                      <a:cubicBezTo>
                        <a:pt x="87" y="0"/>
                        <a:pt x="0" y="208"/>
                        <a:pt x="123" y="330"/>
                      </a:cubicBezTo>
                      <a:cubicBezTo>
                        <a:pt x="163" y="370"/>
                        <a:pt x="212" y="388"/>
                        <a:pt x="259" y="388"/>
                      </a:cubicBezTo>
                      <a:cubicBezTo>
                        <a:pt x="359" y="388"/>
                        <a:pt x="454" y="311"/>
                        <a:pt x="454" y="194"/>
                      </a:cubicBezTo>
                      <a:cubicBezTo>
                        <a:pt x="454"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16"/>
                <p:cNvSpPr/>
                <p:nvPr/>
              </p:nvSpPr>
              <p:spPr>
                <a:xfrm>
                  <a:off x="475000"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16"/>
                <p:cNvSpPr/>
                <p:nvPr/>
              </p:nvSpPr>
              <p:spPr>
                <a:xfrm>
                  <a:off x="514750" y="629625"/>
                  <a:ext cx="11350" cy="9700"/>
                </a:xfrm>
                <a:custGeom>
                  <a:avLst/>
                  <a:gdLst/>
                  <a:ahLst/>
                  <a:cxnLst/>
                  <a:rect l="l" t="t" r="r" b="b"/>
                  <a:pathLst>
                    <a:path w="454" h="388" extrusionOk="0">
                      <a:moveTo>
                        <a:pt x="260" y="1"/>
                      </a:moveTo>
                      <a:cubicBezTo>
                        <a:pt x="87" y="1"/>
                        <a:pt x="1" y="208"/>
                        <a:pt x="123" y="331"/>
                      </a:cubicBezTo>
                      <a:cubicBezTo>
                        <a:pt x="163" y="370"/>
                        <a:pt x="212" y="388"/>
                        <a:pt x="259" y="388"/>
                      </a:cubicBezTo>
                      <a:cubicBezTo>
                        <a:pt x="359"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16"/>
                <p:cNvSpPr/>
                <p:nvPr/>
              </p:nvSpPr>
              <p:spPr>
                <a:xfrm>
                  <a:off x="554500" y="62962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16"/>
                <p:cNvSpPr/>
                <p:nvPr/>
              </p:nvSpPr>
              <p:spPr>
                <a:xfrm>
                  <a:off x="594250" y="6296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2"/>
                        <a:pt x="456"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16"/>
                <p:cNvSpPr/>
                <p:nvPr/>
              </p:nvSpPr>
              <p:spPr>
                <a:xfrm>
                  <a:off x="634025" y="6296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16"/>
                <p:cNvSpPr/>
                <p:nvPr/>
              </p:nvSpPr>
              <p:spPr>
                <a:xfrm>
                  <a:off x="673775" y="6296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16"/>
                <p:cNvSpPr/>
                <p:nvPr/>
              </p:nvSpPr>
              <p:spPr>
                <a:xfrm>
                  <a:off x="713525" y="6296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16"/>
                <p:cNvSpPr/>
                <p:nvPr/>
              </p:nvSpPr>
              <p:spPr>
                <a:xfrm>
                  <a:off x="753300" y="6296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16"/>
                <p:cNvSpPr/>
                <p:nvPr/>
              </p:nvSpPr>
              <p:spPr>
                <a:xfrm>
                  <a:off x="793075" y="6296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16"/>
                <p:cNvSpPr/>
                <p:nvPr/>
              </p:nvSpPr>
              <p:spPr>
                <a:xfrm>
                  <a:off x="832825" y="6296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16"/>
                <p:cNvSpPr/>
                <p:nvPr/>
              </p:nvSpPr>
              <p:spPr>
                <a:xfrm>
                  <a:off x="872575" y="629625"/>
                  <a:ext cx="11350" cy="9725"/>
                </a:xfrm>
                <a:custGeom>
                  <a:avLst/>
                  <a:gdLst/>
                  <a:ahLst/>
                  <a:cxnLst/>
                  <a:rect l="l" t="t" r="r" b="b"/>
                  <a:pathLst>
                    <a:path w="454" h="389" extrusionOk="0">
                      <a:moveTo>
                        <a:pt x="262" y="1"/>
                      </a:moveTo>
                      <a:cubicBezTo>
                        <a:pt x="261" y="1"/>
                        <a:pt x="260" y="1"/>
                        <a:pt x="260" y="1"/>
                      </a:cubicBezTo>
                      <a:cubicBezTo>
                        <a:pt x="85" y="1"/>
                        <a:pt x="0" y="210"/>
                        <a:pt x="123" y="331"/>
                      </a:cubicBezTo>
                      <a:cubicBezTo>
                        <a:pt x="162" y="371"/>
                        <a:pt x="211" y="389"/>
                        <a:pt x="259" y="389"/>
                      </a:cubicBezTo>
                      <a:cubicBezTo>
                        <a:pt x="358" y="389"/>
                        <a:pt x="454" y="312"/>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16"/>
                <p:cNvSpPr/>
                <p:nvPr/>
              </p:nvSpPr>
              <p:spPr>
                <a:xfrm>
                  <a:off x="912325" y="6296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2"/>
                        <a:pt x="454" y="195"/>
                      </a:cubicBezTo>
                      <a:cubicBezTo>
                        <a:pt x="454" y="87"/>
                        <a:pt x="367" y="1"/>
                        <a:pt x="261" y="1"/>
                      </a:cubicBezTo>
                      <a:cubicBezTo>
                        <a:pt x="261" y="1"/>
                        <a:pt x="260"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16"/>
                <p:cNvSpPr/>
                <p:nvPr/>
              </p:nvSpPr>
              <p:spPr>
                <a:xfrm>
                  <a:off x="952075"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16"/>
                <p:cNvSpPr/>
                <p:nvPr/>
              </p:nvSpPr>
              <p:spPr>
                <a:xfrm>
                  <a:off x="991825" y="6296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16"/>
                <p:cNvSpPr/>
                <p:nvPr/>
              </p:nvSpPr>
              <p:spPr>
                <a:xfrm>
                  <a:off x="1031575" y="6296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60" y="389"/>
                        <a:pt x="456"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16"/>
                <p:cNvSpPr/>
                <p:nvPr/>
              </p:nvSpPr>
              <p:spPr>
                <a:xfrm>
                  <a:off x="1071350" y="6296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16"/>
                <p:cNvSpPr/>
                <p:nvPr/>
              </p:nvSpPr>
              <p:spPr>
                <a:xfrm>
                  <a:off x="1111100" y="629625"/>
                  <a:ext cx="11350" cy="9725"/>
                </a:xfrm>
                <a:custGeom>
                  <a:avLst/>
                  <a:gdLst/>
                  <a:ahLst/>
                  <a:cxnLst/>
                  <a:rect l="l" t="t" r="r" b="b"/>
                  <a:pathLst>
                    <a:path w="454" h="389" extrusionOk="0">
                      <a:moveTo>
                        <a:pt x="259" y="1"/>
                      </a:moveTo>
                      <a:cubicBezTo>
                        <a:pt x="87" y="1"/>
                        <a:pt x="0" y="208"/>
                        <a:pt x="123" y="331"/>
                      </a:cubicBezTo>
                      <a:cubicBezTo>
                        <a:pt x="162" y="371"/>
                        <a:pt x="211" y="389"/>
                        <a:pt x="259"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16"/>
                <p:cNvSpPr/>
                <p:nvPr/>
              </p:nvSpPr>
              <p:spPr>
                <a:xfrm>
                  <a:off x="514750" y="595525"/>
                  <a:ext cx="11350" cy="9700"/>
                </a:xfrm>
                <a:custGeom>
                  <a:avLst/>
                  <a:gdLst/>
                  <a:ahLst/>
                  <a:cxnLst/>
                  <a:rect l="l" t="t" r="r" b="b"/>
                  <a:pathLst>
                    <a:path w="454" h="388" extrusionOk="0">
                      <a:moveTo>
                        <a:pt x="263" y="0"/>
                      </a:moveTo>
                      <a:cubicBezTo>
                        <a:pt x="262" y="0"/>
                        <a:pt x="261" y="0"/>
                        <a:pt x="260" y="1"/>
                      </a:cubicBezTo>
                      <a:cubicBezTo>
                        <a:pt x="87" y="1"/>
                        <a:pt x="1" y="208"/>
                        <a:pt x="123" y="331"/>
                      </a:cubicBezTo>
                      <a:cubicBezTo>
                        <a:pt x="163" y="370"/>
                        <a:pt x="211" y="388"/>
                        <a:pt x="258" y="388"/>
                      </a:cubicBezTo>
                      <a:cubicBezTo>
                        <a:pt x="358" y="388"/>
                        <a:pt x="454" y="311"/>
                        <a:pt x="454" y="195"/>
                      </a:cubicBezTo>
                      <a:cubicBezTo>
                        <a:pt x="454" y="88"/>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16"/>
                <p:cNvSpPr/>
                <p:nvPr/>
              </p:nvSpPr>
              <p:spPr>
                <a:xfrm>
                  <a:off x="554525" y="595525"/>
                  <a:ext cx="11350" cy="9725"/>
                </a:xfrm>
                <a:custGeom>
                  <a:avLst/>
                  <a:gdLst/>
                  <a:ahLst/>
                  <a:cxnLst/>
                  <a:rect l="l" t="t" r="r" b="b"/>
                  <a:pathLst>
                    <a:path w="454" h="389" extrusionOk="0">
                      <a:moveTo>
                        <a:pt x="263" y="0"/>
                      </a:moveTo>
                      <a:cubicBezTo>
                        <a:pt x="262" y="0"/>
                        <a:pt x="261" y="0"/>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16"/>
                <p:cNvSpPr/>
                <p:nvPr/>
              </p:nvSpPr>
              <p:spPr>
                <a:xfrm>
                  <a:off x="594250" y="5955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1"/>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16"/>
                <p:cNvSpPr/>
                <p:nvPr/>
              </p:nvSpPr>
              <p:spPr>
                <a:xfrm>
                  <a:off x="634025" y="595525"/>
                  <a:ext cx="11375" cy="9725"/>
                </a:xfrm>
                <a:custGeom>
                  <a:avLst/>
                  <a:gdLst/>
                  <a:ahLst/>
                  <a:cxnLst/>
                  <a:rect l="l" t="t" r="r" b="b"/>
                  <a:pathLst>
                    <a:path w="455" h="389" extrusionOk="0">
                      <a:moveTo>
                        <a:pt x="264" y="0"/>
                      </a:moveTo>
                      <a:cubicBezTo>
                        <a:pt x="263" y="0"/>
                        <a:pt x="262" y="0"/>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16"/>
                <p:cNvSpPr/>
                <p:nvPr/>
              </p:nvSpPr>
              <p:spPr>
                <a:xfrm>
                  <a:off x="673775" y="5955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16"/>
                <p:cNvSpPr/>
                <p:nvPr/>
              </p:nvSpPr>
              <p:spPr>
                <a:xfrm>
                  <a:off x="713525" y="595525"/>
                  <a:ext cx="11400" cy="9725"/>
                </a:xfrm>
                <a:custGeom>
                  <a:avLst/>
                  <a:gdLst/>
                  <a:ahLst/>
                  <a:cxnLst/>
                  <a:rect l="l" t="t" r="r" b="b"/>
                  <a:pathLst>
                    <a:path w="456" h="389" extrusionOk="0">
                      <a:moveTo>
                        <a:pt x="264" y="0"/>
                      </a:moveTo>
                      <a:cubicBezTo>
                        <a:pt x="263" y="0"/>
                        <a:pt x="262" y="0"/>
                        <a:pt x="261" y="1"/>
                      </a:cubicBezTo>
                      <a:cubicBezTo>
                        <a:pt x="260" y="1"/>
                        <a:pt x="260" y="1"/>
                        <a:pt x="259" y="1"/>
                      </a:cubicBezTo>
                      <a:cubicBezTo>
                        <a:pt x="88" y="1"/>
                        <a:pt x="1" y="209"/>
                        <a:pt x="123" y="331"/>
                      </a:cubicBezTo>
                      <a:cubicBezTo>
                        <a:pt x="163" y="371"/>
                        <a:pt x="212" y="389"/>
                        <a:pt x="260" y="389"/>
                      </a:cubicBezTo>
                      <a:cubicBezTo>
                        <a:pt x="360" y="389"/>
                        <a:pt x="455" y="311"/>
                        <a:pt x="455" y="195"/>
                      </a:cubicBezTo>
                      <a:cubicBezTo>
                        <a:pt x="455" y="88"/>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16"/>
                <p:cNvSpPr/>
                <p:nvPr/>
              </p:nvSpPr>
              <p:spPr>
                <a:xfrm>
                  <a:off x="753300" y="595525"/>
                  <a:ext cx="11375" cy="9725"/>
                </a:xfrm>
                <a:custGeom>
                  <a:avLst/>
                  <a:gdLst/>
                  <a:ahLst/>
                  <a:cxnLst/>
                  <a:rect l="l" t="t" r="r" b="b"/>
                  <a:pathLst>
                    <a:path w="455" h="389" extrusionOk="0">
                      <a:moveTo>
                        <a:pt x="263" y="0"/>
                      </a:moveTo>
                      <a:cubicBezTo>
                        <a:pt x="262" y="0"/>
                        <a:pt x="261" y="0"/>
                        <a:pt x="260" y="1"/>
                      </a:cubicBezTo>
                      <a:cubicBezTo>
                        <a:pt x="87" y="1"/>
                        <a:pt x="1" y="208"/>
                        <a:pt x="122" y="331"/>
                      </a:cubicBezTo>
                      <a:cubicBezTo>
                        <a:pt x="162" y="371"/>
                        <a:pt x="211" y="389"/>
                        <a:pt x="259" y="389"/>
                      </a:cubicBezTo>
                      <a:cubicBezTo>
                        <a:pt x="359" y="389"/>
                        <a:pt x="454" y="311"/>
                        <a:pt x="454" y="195"/>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16"/>
                <p:cNvSpPr/>
                <p:nvPr/>
              </p:nvSpPr>
              <p:spPr>
                <a:xfrm>
                  <a:off x="793075" y="595525"/>
                  <a:ext cx="11350" cy="9725"/>
                </a:xfrm>
                <a:custGeom>
                  <a:avLst/>
                  <a:gdLst/>
                  <a:ahLst/>
                  <a:cxnLst/>
                  <a:rect l="l" t="t" r="r" b="b"/>
                  <a:pathLst>
                    <a:path w="454" h="389" extrusionOk="0">
                      <a:moveTo>
                        <a:pt x="262" y="0"/>
                      </a:moveTo>
                      <a:cubicBezTo>
                        <a:pt x="261" y="0"/>
                        <a:pt x="260" y="0"/>
                        <a:pt x="259" y="1"/>
                      </a:cubicBezTo>
                      <a:cubicBezTo>
                        <a:pt x="259" y="1"/>
                        <a:pt x="258" y="1"/>
                        <a:pt x="257" y="1"/>
                      </a:cubicBezTo>
                      <a:cubicBezTo>
                        <a:pt x="86" y="1"/>
                        <a:pt x="1" y="209"/>
                        <a:pt x="121" y="331"/>
                      </a:cubicBezTo>
                      <a:cubicBezTo>
                        <a:pt x="161" y="371"/>
                        <a:pt x="210" y="389"/>
                        <a:pt x="258" y="389"/>
                      </a:cubicBezTo>
                      <a:cubicBezTo>
                        <a:pt x="358"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16"/>
                <p:cNvSpPr/>
                <p:nvPr/>
              </p:nvSpPr>
              <p:spPr>
                <a:xfrm>
                  <a:off x="832825" y="595525"/>
                  <a:ext cx="11350" cy="9725"/>
                </a:xfrm>
                <a:custGeom>
                  <a:avLst/>
                  <a:gdLst/>
                  <a:ahLst/>
                  <a:cxnLst/>
                  <a:rect l="l" t="t" r="r" b="b"/>
                  <a:pathLst>
                    <a:path w="454" h="389" extrusionOk="0">
                      <a:moveTo>
                        <a:pt x="262" y="0"/>
                      </a:moveTo>
                      <a:cubicBezTo>
                        <a:pt x="261" y="0"/>
                        <a:pt x="260" y="0"/>
                        <a:pt x="259" y="1"/>
                      </a:cubicBezTo>
                      <a:cubicBezTo>
                        <a:pt x="87" y="1"/>
                        <a:pt x="0" y="208"/>
                        <a:pt x="122" y="331"/>
                      </a:cubicBezTo>
                      <a:cubicBezTo>
                        <a:pt x="161" y="371"/>
                        <a:pt x="210" y="389"/>
                        <a:pt x="258" y="389"/>
                      </a:cubicBezTo>
                      <a:cubicBezTo>
                        <a:pt x="358" y="389"/>
                        <a:pt x="453" y="311"/>
                        <a:pt x="453" y="195"/>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16"/>
                <p:cNvSpPr/>
                <p:nvPr/>
              </p:nvSpPr>
              <p:spPr>
                <a:xfrm>
                  <a:off x="872575" y="595525"/>
                  <a:ext cx="11350" cy="9725"/>
                </a:xfrm>
                <a:custGeom>
                  <a:avLst/>
                  <a:gdLst/>
                  <a:ahLst/>
                  <a:cxnLst/>
                  <a:rect l="l" t="t" r="r" b="b"/>
                  <a:pathLst>
                    <a:path w="454" h="389" extrusionOk="0">
                      <a:moveTo>
                        <a:pt x="262" y="0"/>
                      </a:moveTo>
                      <a:cubicBezTo>
                        <a:pt x="261" y="0"/>
                        <a:pt x="260" y="0"/>
                        <a:pt x="260" y="1"/>
                      </a:cubicBezTo>
                      <a:cubicBezTo>
                        <a:pt x="85" y="1"/>
                        <a:pt x="0" y="210"/>
                        <a:pt x="123" y="331"/>
                      </a:cubicBezTo>
                      <a:cubicBezTo>
                        <a:pt x="162" y="371"/>
                        <a:pt x="211" y="389"/>
                        <a:pt x="259" y="389"/>
                      </a:cubicBezTo>
                      <a:cubicBezTo>
                        <a:pt x="358" y="389"/>
                        <a:pt x="454" y="311"/>
                        <a:pt x="454" y="195"/>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16"/>
                <p:cNvSpPr/>
                <p:nvPr/>
              </p:nvSpPr>
              <p:spPr>
                <a:xfrm>
                  <a:off x="912325" y="5955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1"/>
                        <a:pt x="454" y="195"/>
                      </a:cubicBezTo>
                      <a:cubicBezTo>
                        <a:pt x="454" y="87"/>
                        <a:pt x="367" y="1"/>
                        <a:pt x="261" y="1"/>
                      </a:cubicBezTo>
                      <a:cubicBezTo>
                        <a:pt x="261" y="1"/>
                        <a:pt x="260"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16"/>
                <p:cNvSpPr/>
                <p:nvPr/>
              </p:nvSpPr>
              <p:spPr>
                <a:xfrm>
                  <a:off x="952100" y="595525"/>
                  <a:ext cx="11325" cy="9725"/>
                </a:xfrm>
                <a:custGeom>
                  <a:avLst/>
                  <a:gdLst/>
                  <a:ahLst/>
                  <a:cxnLst/>
                  <a:rect l="l" t="t" r="r" b="b"/>
                  <a:pathLst>
                    <a:path w="453" h="389" extrusionOk="0">
                      <a:moveTo>
                        <a:pt x="262" y="0"/>
                      </a:moveTo>
                      <a:cubicBezTo>
                        <a:pt x="261" y="0"/>
                        <a:pt x="260" y="0"/>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16"/>
                <p:cNvSpPr/>
                <p:nvPr/>
              </p:nvSpPr>
              <p:spPr>
                <a:xfrm>
                  <a:off x="991825" y="5955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16"/>
                <p:cNvSpPr/>
                <p:nvPr/>
              </p:nvSpPr>
              <p:spPr>
                <a:xfrm>
                  <a:off x="1031600" y="595525"/>
                  <a:ext cx="11375" cy="9725"/>
                </a:xfrm>
                <a:custGeom>
                  <a:avLst/>
                  <a:gdLst/>
                  <a:ahLst/>
                  <a:cxnLst/>
                  <a:rect l="l" t="t" r="r" b="b"/>
                  <a:pathLst>
                    <a:path w="455" h="389" extrusionOk="0">
                      <a:moveTo>
                        <a:pt x="263" y="0"/>
                      </a:moveTo>
                      <a:cubicBezTo>
                        <a:pt x="262" y="0"/>
                        <a:pt x="262" y="0"/>
                        <a:pt x="261" y="1"/>
                      </a:cubicBezTo>
                      <a:cubicBezTo>
                        <a:pt x="260" y="1"/>
                        <a:pt x="259" y="1"/>
                        <a:pt x="259" y="1"/>
                      </a:cubicBezTo>
                      <a:cubicBezTo>
                        <a:pt x="87" y="1"/>
                        <a:pt x="0" y="209"/>
                        <a:pt x="123" y="331"/>
                      </a:cubicBezTo>
                      <a:cubicBezTo>
                        <a:pt x="162" y="371"/>
                        <a:pt x="211" y="389"/>
                        <a:pt x="259" y="389"/>
                      </a:cubicBezTo>
                      <a:cubicBezTo>
                        <a:pt x="358" y="389"/>
                        <a:pt x="454" y="311"/>
                        <a:pt x="455" y="195"/>
                      </a:cubicBezTo>
                      <a:cubicBezTo>
                        <a:pt x="455"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16"/>
                <p:cNvSpPr/>
                <p:nvPr/>
              </p:nvSpPr>
              <p:spPr>
                <a:xfrm>
                  <a:off x="1071350" y="595525"/>
                  <a:ext cx="11350" cy="9725"/>
                </a:xfrm>
                <a:custGeom>
                  <a:avLst/>
                  <a:gdLst/>
                  <a:ahLst/>
                  <a:cxnLst/>
                  <a:rect l="l" t="t" r="r" b="b"/>
                  <a:pathLst>
                    <a:path w="454" h="389" extrusionOk="0">
                      <a:moveTo>
                        <a:pt x="262" y="0"/>
                      </a:moveTo>
                      <a:cubicBezTo>
                        <a:pt x="261" y="0"/>
                        <a:pt x="260" y="0"/>
                        <a:pt x="259" y="1"/>
                      </a:cubicBezTo>
                      <a:cubicBezTo>
                        <a:pt x="86" y="1"/>
                        <a:pt x="0" y="208"/>
                        <a:pt x="123" y="331"/>
                      </a:cubicBezTo>
                      <a:cubicBezTo>
                        <a:pt x="162" y="371"/>
                        <a:pt x="211" y="389"/>
                        <a:pt x="258" y="389"/>
                      </a:cubicBezTo>
                      <a:cubicBezTo>
                        <a:pt x="358"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16"/>
                <p:cNvSpPr/>
                <p:nvPr/>
              </p:nvSpPr>
              <p:spPr>
                <a:xfrm>
                  <a:off x="594250" y="5614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16"/>
                <p:cNvSpPr/>
                <p:nvPr/>
              </p:nvSpPr>
              <p:spPr>
                <a:xfrm>
                  <a:off x="634025" y="56142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16"/>
                <p:cNvSpPr/>
                <p:nvPr/>
              </p:nvSpPr>
              <p:spPr>
                <a:xfrm>
                  <a:off x="673775" y="5614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16"/>
                <p:cNvSpPr/>
                <p:nvPr/>
              </p:nvSpPr>
              <p:spPr>
                <a:xfrm>
                  <a:off x="713525" y="561425"/>
                  <a:ext cx="11400" cy="9725"/>
                </a:xfrm>
                <a:custGeom>
                  <a:avLst/>
                  <a:gdLst/>
                  <a:ahLst/>
                  <a:cxnLst/>
                  <a:rect l="l" t="t" r="r" b="b"/>
                  <a:pathLst>
                    <a:path w="456" h="389" extrusionOk="0">
                      <a:moveTo>
                        <a:pt x="261" y="0"/>
                      </a:moveTo>
                      <a:cubicBezTo>
                        <a:pt x="88" y="0"/>
                        <a:pt x="0" y="208"/>
                        <a:pt x="123" y="331"/>
                      </a:cubicBezTo>
                      <a:cubicBezTo>
                        <a:pt x="163" y="371"/>
                        <a:pt x="212" y="388"/>
                        <a:pt x="260" y="388"/>
                      </a:cubicBezTo>
                      <a:cubicBezTo>
                        <a:pt x="360"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16"/>
                <p:cNvSpPr/>
                <p:nvPr/>
              </p:nvSpPr>
              <p:spPr>
                <a:xfrm>
                  <a:off x="753300" y="5614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16"/>
                <p:cNvSpPr/>
                <p:nvPr/>
              </p:nvSpPr>
              <p:spPr>
                <a:xfrm>
                  <a:off x="793075" y="561425"/>
                  <a:ext cx="11350" cy="9725"/>
                </a:xfrm>
                <a:custGeom>
                  <a:avLst/>
                  <a:gdLst/>
                  <a:ahLst/>
                  <a:cxnLst/>
                  <a:rect l="l" t="t" r="r" b="b"/>
                  <a:pathLst>
                    <a:path w="454" h="389" extrusionOk="0">
                      <a:moveTo>
                        <a:pt x="259" y="0"/>
                      </a:moveTo>
                      <a:cubicBezTo>
                        <a:pt x="87" y="0"/>
                        <a:pt x="0" y="208"/>
                        <a:pt x="121" y="331"/>
                      </a:cubicBezTo>
                      <a:cubicBezTo>
                        <a:pt x="161" y="371"/>
                        <a:pt x="210" y="388"/>
                        <a:pt x="258" y="388"/>
                      </a:cubicBezTo>
                      <a:cubicBezTo>
                        <a:pt x="358" y="388"/>
                        <a:pt x="453" y="311"/>
                        <a:pt x="453" y="194"/>
                      </a:cubicBezTo>
                      <a:cubicBezTo>
                        <a:pt x="453" y="87"/>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16"/>
                <p:cNvSpPr/>
                <p:nvPr/>
              </p:nvSpPr>
              <p:spPr>
                <a:xfrm>
                  <a:off x="832825" y="5614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16"/>
                <p:cNvSpPr/>
                <p:nvPr/>
              </p:nvSpPr>
              <p:spPr>
                <a:xfrm>
                  <a:off x="872575" y="561425"/>
                  <a:ext cx="11350" cy="9725"/>
                </a:xfrm>
                <a:custGeom>
                  <a:avLst/>
                  <a:gdLst/>
                  <a:ahLst/>
                  <a:cxnLst/>
                  <a:rect l="l" t="t" r="r" b="b"/>
                  <a:pathLst>
                    <a:path w="454" h="389" extrusionOk="0">
                      <a:moveTo>
                        <a:pt x="260" y="0"/>
                      </a:moveTo>
                      <a:cubicBezTo>
                        <a:pt x="85" y="0"/>
                        <a:pt x="0" y="209"/>
                        <a:pt x="123" y="332"/>
                      </a:cubicBezTo>
                      <a:cubicBezTo>
                        <a:pt x="163" y="371"/>
                        <a:pt x="211" y="389"/>
                        <a:pt x="259" y="389"/>
                      </a:cubicBezTo>
                      <a:cubicBezTo>
                        <a:pt x="358" y="389"/>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16"/>
                <p:cNvSpPr/>
                <p:nvPr/>
              </p:nvSpPr>
              <p:spPr>
                <a:xfrm>
                  <a:off x="912325" y="561425"/>
                  <a:ext cx="11350" cy="9725"/>
                </a:xfrm>
                <a:custGeom>
                  <a:avLst/>
                  <a:gdLst/>
                  <a:ahLst/>
                  <a:cxnLst/>
                  <a:rect l="l" t="t" r="r" b="b"/>
                  <a:pathLst>
                    <a:path w="454" h="389" extrusionOk="0">
                      <a:moveTo>
                        <a:pt x="259" y="0"/>
                      </a:moveTo>
                      <a:cubicBezTo>
                        <a:pt x="86" y="0"/>
                        <a:pt x="1" y="210"/>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16"/>
                <p:cNvSpPr/>
                <p:nvPr/>
              </p:nvSpPr>
              <p:spPr>
                <a:xfrm>
                  <a:off x="952075" y="561425"/>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16"/>
                <p:cNvSpPr/>
                <p:nvPr/>
              </p:nvSpPr>
              <p:spPr>
                <a:xfrm>
                  <a:off x="991825" y="5614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16"/>
                <p:cNvSpPr/>
                <p:nvPr/>
              </p:nvSpPr>
              <p:spPr>
                <a:xfrm>
                  <a:off x="673775" y="5273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16"/>
                <p:cNvSpPr/>
                <p:nvPr/>
              </p:nvSpPr>
              <p:spPr>
                <a:xfrm>
                  <a:off x="713525" y="527300"/>
                  <a:ext cx="11400" cy="9750"/>
                </a:xfrm>
                <a:custGeom>
                  <a:avLst/>
                  <a:gdLst/>
                  <a:ahLst/>
                  <a:cxnLst/>
                  <a:rect l="l" t="t" r="r" b="b"/>
                  <a:pathLst>
                    <a:path w="456" h="390" extrusionOk="0">
                      <a:moveTo>
                        <a:pt x="261" y="1"/>
                      </a:moveTo>
                      <a:cubicBezTo>
                        <a:pt x="88" y="1"/>
                        <a:pt x="0" y="209"/>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16"/>
                <p:cNvSpPr/>
                <p:nvPr/>
              </p:nvSpPr>
              <p:spPr>
                <a:xfrm>
                  <a:off x="753300" y="5273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16"/>
                <p:cNvSpPr/>
                <p:nvPr/>
              </p:nvSpPr>
              <p:spPr>
                <a:xfrm>
                  <a:off x="793075" y="527300"/>
                  <a:ext cx="11350" cy="9750"/>
                </a:xfrm>
                <a:custGeom>
                  <a:avLst/>
                  <a:gdLst/>
                  <a:ahLst/>
                  <a:cxnLst/>
                  <a:rect l="l" t="t" r="r" b="b"/>
                  <a:pathLst>
                    <a:path w="454" h="390" extrusionOk="0">
                      <a:moveTo>
                        <a:pt x="259" y="1"/>
                      </a:moveTo>
                      <a:cubicBezTo>
                        <a:pt x="87" y="1"/>
                        <a:pt x="0" y="209"/>
                        <a:pt x="121" y="331"/>
                      </a:cubicBezTo>
                      <a:cubicBezTo>
                        <a:pt x="161" y="371"/>
                        <a:pt x="210" y="389"/>
                        <a:pt x="258" y="389"/>
                      </a:cubicBezTo>
                      <a:cubicBezTo>
                        <a:pt x="358" y="389"/>
                        <a:pt x="453" y="312"/>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16"/>
                <p:cNvSpPr/>
                <p:nvPr/>
              </p:nvSpPr>
              <p:spPr>
                <a:xfrm>
                  <a:off x="832825" y="5273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16"/>
                <p:cNvSpPr/>
                <p:nvPr/>
              </p:nvSpPr>
              <p:spPr>
                <a:xfrm>
                  <a:off x="872575" y="527300"/>
                  <a:ext cx="11350" cy="9750"/>
                </a:xfrm>
                <a:custGeom>
                  <a:avLst/>
                  <a:gdLst/>
                  <a:ahLst/>
                  <a:cxnLst/>
                  <a:rect l="l" t="t" r="r" b="b"/>
                  <a:pathLst>
                    <a:path w="454" h="390" extrusionOk="0">
                      <a:moveTo>
                        <a:pt x="260" y="1"/>
                      </a:moveTo>
                      <a:cubicBezTo>
                        <a:pt x="85" y="1"/>
                        <a:pt x="0" y="210"/>
                        <a:pt x="123" y="333"/>
                      </a:cubicBezTo>
                      <a:cubicBezTo>
                        <a:pt x="163" y="372"/>
                        <a:pt x="211" y="390"/>
                        <a:pt x="259" y="390"/>
                      </a:cubicBezTo>
                      <a:cubicBezTo>
                        <a:pt x="358" y="390"/>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16"/>
                <p:cNvSpPr/>
                <p:nvPr/>
              </p:nvSpPr>
              <p:spPr>
                <a:xfrm>
                  <a:off x="912325" y="527300"/>
                  <a:ext cx="11350" cy="9750"/>
                </a:xfrm>
                <a:custGeom>
                  <a:avLst/>
                  <a:gdLst/>
                  <a:ahLst/>
                  <a:cxnLst/>
                  <a:rect l="l" t="t" r="r" b="b"/>
                  <a:pathLst>
                    <a:path w="454" h="390" extrusionOk="0">
                      <a:moveTo>
                        <a:pt x="261" y="1"/>
                      </a:moveTo>
                      <a:cubicBezTo>
                        <a:pt x="87" y="1"/>
                        <a:pt x="1" y="210"/>
                        <a:pt x="122" y="333"/>
                      </a:cubicBezTo>
                      <a:cubicBezTo>
                        <a:pt x="161" y="372"/>
                        <a:pt x="210" y="390"/>
                        <a:pt x="258" y="390"/>
                      </a:cubicBezTo>
                      <a:cubicBezTo>
                        <a:pt x="358" y="390"/>
                        <a:pt x="454" y="312"/>
                        <a:pt x="454" y="195"/>
                      </a:cubicBezTo>
                      <a:cubicBezTo>
                        <a:pt x="454"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16"/>
                <p:cNvSpPr/>
                <p:nvPr/>
              </p:nvSpPr>
              <p:spPr>
                <a:xfrm>
                  <a:off x="594250" y="1584550"/>
                  <a:ext cx="11400" cy="9725"/>
                </a:xfrm>
                <a:custGeom>
                  <a:avLst/>
                  <a:gdLst/>
                  <a:ahLst/>
                  <a:cxnLst/>
                  <a:rect l="l" t="t" r="r" b="b"/>
                  <a:pathLst>
                    <a:path w="456" h="389" extrusionOk="0">
                      <a:moveTo>
                        <a:pt x="262" y="0"/>
                      </a:moveTo>
                      <a:cubicBezTo>
                        <a:pt x="87" y="0"/>
                        <a:pt x="1" y="209"/>
                        <a:pt x="124" y="330"/>
                      </a:cubicBezTo>
                      <a:cubicBezTo>
                        <a:pt x="164" y="370"/>
                        <a:pt x="212" y="388"/>
                        <a:pt x="260" y="388"/>
                      </a:cubicBezTo>
                      <a:cubicBezTo>
                        <a:pt x="360" y="388"/>
                        <a:pt x="456" y="311"/>
                        <a:pt x="456" y="194"/>
                      </a:cubicBezTo>
                      <a:cubicBezTo>
                        <a:pt x="454"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16"/>
                <p:cNvSpPr/>
                <p:nvPr/>
              </p:nvSpPr>
              <p:spPr>
                <a:xfrm>
                  <a:off x="634025" y="15845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16"/>
                <p:cNvSpPr/>
                <p:nvPr/>
              </p:nvSpPr>
              <p:spPr>
                <a:xfrm>
                  <a:off x="673775" y="1584550"/>
                  <a:ext cx="11375" cy="9725"/>
                </a:xfrm>
                <a:custGeom>
                  <a:avLst/>
                  <a:gdLst/>
                  <a:ahLst/>
                  <a:cxnLst/>
                  <a:rect l="l" t="t" r="r" b="b"/>
                  <a:pathLst>
                    <a:path w="455" h="389" extrusionOk="0">
                      <a:moveTo>
                        <a:pt x="261" y="0"/>
                      </a:moveTo>
                      <a:cubicBezTo>
                        <a:pt x="88" y="0"/>
                        <a:pt x="0" y="209"/>
                        <a:pt x="123" y="330"/>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16"/>
                <p:cNvSpPr/>
                <p:nvPr/>
              </p:nvSpPr>
              <p:spPr>
                <a:xfrm>
                  <a:off x="713525" y="1584550"/>
                  <a:ext cx="11400" cy="9725"/>
                </a:xfrm>
                <a:custGeom>
                  <a:avLst/>
                  <a:gdLst/>
                  <a:ahLst/>
                  <a:cxnLst/>
                  <a:rect l="l" t="t" r="r" b="b"/>
                  <a:pathLst>
                    <a:path w="456" h="389" extrusionOk="0">
                      <a:moveTo>
                        <a:pt x="261" y="0"/>
                      </a:moveTo>
                      <a:cubicBezTo>
                        <a:pt x="88" y="0"/>
                        <a:pt x="0" y="208"/>
                        <a:pt x="123" y="330"/>
                      </a:cubicBezTo>
                      <a:cubicBezTo>
                        <a:pt x="163" y="370"/>
                        <a:pt x="212" y="388"/>
                        <a:pt x="260" y="388"/>
                      </a:cubicBezTo>
                      <a:cubicBezTo>
                        <a:pt x="360" y="388"/>
                        <a:pt x="455" y="311"/>
                        <a:pt x="455" y="194"/>
                      </a:cubicBezTo>
                      <a:cubicBezTo>
                        <a:pt x="455"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16"/>
                <p:cNvSpPr/>
                <p:nvPr/>
              </p:nvSpPr>
              <p:spPr>
                <a:xfrm>
                  <a:off x="753300" y="1584550"/>
                  <a:ext cx="11375" cy="9725"/>
                </a:xfrm>
                <a:custGeom>
                  <a:avLst/>
                  <a:gdLst/>
                  <a:ahLst/>
                  <a:cxnLst/>
                  <a:rect l="l" t="t" r="r" b="b"/>
                  <a:pathLst>
                    <a:path w="455" h="389" extrusionOk="0">
                      <a:moveTo>
                        <a:pt x="260" y="0"/>
                      </a:moveTo>
                      <a:cubicBezTo>
                        <a:pt x="87" y="0"/>
                        <a:pt x="1" y="209"/>
                        <a:pt x="122" y="330"/>
                      </a:cubicBezTo>
                      <a:cubicBezTo>
                        <a:pt x="162" y="370"/>
                        <a:pt x="211" y="388"/>
                        <a:pt x="259" y="388"/>
                      </a:cubicBezTo>
                      <a:cubicBezTo>
                        <a:pt x="359" y="388"/>
                        <a:pt x="454" y="311"/>
                        <a:pt x="454" y="194"/>
                      </a:cubicBezTo>
                      <a:cubicBezTo>
                        <a:pt x="454" y="86"/>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16"/>
                <p:cNvSpPr/>
                <p:nvPr/>
              </p:nvSpPr>
              <p:spPr>
                <a:xfrm>
                  <a:off x="793075" y="1584550"/>
                  <a:ext cx="11350" cy="9725"/>
                </a:xfrm>
                <a:custGeom>
                  <a:avLst/>
                  <a:gdLst/>
                  <a:ahLst/>
                  <a:cxnLst/>
                  <a:rect l="l" t="t" r="r" b="b"/>
                  <a:pathLst>
                    <a:path w="454" h="389" extrusionOk="0">
                      <a:moveTo>
                        <a:pt x="259" y="0"/>
                      </a:moveTo>
                      <a:cubicBezTo>
                        <a:pt x="87" y="0"/>
                        <a:pt x="0" y="208"/>
                        <a:pt x="121" y="330"/>
                      </a:cubicBezTo>
                      <a:cubicBezTo>
                        <a:pt x="161" y="370"/>
                        <a:pt x="210" y="388"/>
                        <a:pt x="258" y="388"/>
                      </a:cubicBezTo>
                      <a:cubicBezTo>
                        <a:pt x="358" y="388"/>
                        <a:pt x="453" y="311"/>
                        <a:pt x="453" y="194"/>
                      </a:cubicBezTo>
                      <a:cubicBezTo>
                        <a:pt x="453" y="86"/>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16"/>
                <p:cNvSpPr/>
                <p:nvPr/>
              </p:nvSpPr>
              <p:spPr>
                <a:xfrm>
                  <a:off x="832825" y="1584550"/>
                  <a:ext cx="11350" cy="9725"/>
                </a:xfrm>
                <a:custGeom>
                  <a:avLst/>
                  <a:gdLst/>
                  <a:ahLst/>
                  <a:cxnLst/>
                  <a:rect l="l" t="t" r="r" b="b"/>
                  <a:pathLst>
                    <a:path w="454" h="389" extrusionOk="0">
                      <a:moveTo>
                        <a:pt x="259" y="0"/>
                      </a:moveTo>
                      <a:cubicBezTo>
                        <a:pt x="87" y="0"/>
                        <a:pt x="0" y="209"/>
                        <a:pt x="122" y="330"/>
                      </a:cubicBezTo>
                      <a:cubicBezTo>
                        <a:pt x="161" y="370"/>
                        <a:pt x="210" y="388"/>
                        <a:pt x="258" y="388"/>
                      </a:cubicBezTo>
                      <a:cubicBezTo>
                        <a:pt x="358" y="388"/>
                        <a:pt x="453" y="311"/>
                        <a:pt x="453" y="194"/>
                      </a:cubicBezTo>
                      <a:cubicBezTo>
                        <a:pt x="453" y="86"/>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16"/>
                <p:cNvSpPr/>
                <p:nvPr/>
              </p:nvSpPr>
              <p:spPr>
                <a:xfrm>
                  <a:off x="872575" y="1584550"/>
                  <a:ext cx="11350" cy="9725"/>
                </a:xfrm>
                <a:custGeom>
                  <a:avLst/>
                  <a:gdLst/>
                  <a:ahLst/>
                  <a:cxnLst/>
                  <a:rect l="l" t="t" r="r" b="b"/>
                  <a:pathLst>
                    <a:path w="454" h="389" extrusionOk="0">
                      <a:moveTo>
                        <a:pt x="260" y="0"/>
                      </a:moveTo>
                      <a:cubicBezTo>
                        <a:pt x="87" y="0"/>
                        <a:pt x="0" y="208"/>
                        <a:pt x="122" y="330"/>
                      </a:cubicBezTo>
                      <a:cubicBezTo>
                        <a:pt x="161" y="370"/>
                        <a:pt x="210" y="388"/>
                        <a:pt x="258"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16"/>
                <p:cNvSpPr/>
                <p:nvPr/>
              </p:nvSpPr>
              <p:spPr>
                <a:xfrm>
                  <a:off x="912325" y="1584550"/>
                  <a:ext cx="11350" cy="9725"/>
                </a:xfrm>
                <a:custGeom>
                  <a:avLst/>
                  <a:gdLst/>
                  <a:ahLst/>
                  <a:cxnLst/>
                  <a:rect l="l" t="t" r="r" b="b"/>
                  <a:pathLst>
                    <a:path w="454" h="389" extrusionOk="0">
                      <a:moveTo>
                        <a:pt x="260" y="0"/>
                      </a:moveTo>
                      <a:cubicBezTo>
                        <a:pt x="87" y="0"/>
                        <a:pt x="1" y="209"/>
                        <a:pt x="123" y="330"/>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16"/>
                <p:cNvSpPr/>
                <p:nvPr/>
              </p:nvSpPr>
              <p:spPr>
                <a:xfrm>
                  <a:off x="952075" y="1584550"/>
                  <a:ext cx="11350" cy="9725"/>
                </a:xfrm>
                <a:custGeom>
                  <a:avLst/>
                  <a:gdLst/>
                  <a:ahLst/>
                  <a:cxnLst/>
                  <a:rect l="l" t="t" r="r" b="b"/>
                  <a:pathLst>
                    <a:path w="454" h="389" extrusionOk="0">
                      <a:moveTo>
                        <a:pt x="260" y="0"/>
                      </a:moveTo>
                      <a:cubicBezTo>
                        <a:pt x="87" y="0"/>
                        <a:pt x="1" y="208"/>
                        <a:pt x="122" y="330"/>
                      </a:cubicBezTo>
                      <a:cubicBezTo>
                        <a:pt x="162"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16"/>
                <p:cNvSpPr/>
                <p:nvPr/>
              </p:nvSpPr>
              <p:spPr>
                <a:xfrm>
                  <a:off x="991825" y="1584550"/>
                  <a:ext cx="11350" cy="9725"/>
                </a:xfrm>
                <a:custGeom>
                  <a:avLst/>
                  <a:gdLst/>
                  <a:ahLst/>
                  <a:cxnLst/>
                  <a:rect l="l" t="t" r="r" b="b"/>
                  <a:pathLst>
                    <a:path w="454" h="389" extrusionOk="0">
                      <a:moveTo>
                        <a:pt x="260" y="0"/>
                      </a:moveTo>
                      <a:cubicBezTo>
                        <a:pt x="87" y="0"/>
                        <a:pt x="1" y="209"/>
                        <a:pt x="124" y="330"/>
                      </a:cubicBezTo>
                      <a:cubicBezTo>
                        <a:pt x="163" y="370"/>
                        <a:pt x="211" y="388"/>
                        <a:pt x="259" y="388"/>
                      </a:cubicBezTo>
                      <a:cubicBezTo>
                        <a:pt x="359" y="388"/>
                        <a:pt x="454" y="311"/>
                        <a:pt x="454" y="194"/>
                      </a:cubicBezTo>
                      <a:cubicBezTo>
                        <a:pt x="454" y="86"/>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16"/>
                <p:cNvSpPr/>
                <p:nvPr/>
              </p:nvSpPr>
              <p:spPr>
                <a:xfrm>
                  <a:off x="514750" y="1550425"/>
                  <a:ext cx="11350" cy="9725"/>
                </a:xfrm>
                <a:custGeom>
                  <a:avLst/>
                  <a:gdLst/>
                  <a:ahLst/>
                  <a:cxnLst/>
                  <a:rect l="l" t="t" r="r" b="b"/>
                  <a:pathLst>
                    <a:path w="454" h="389" extrusionOk="0">
                      <a:moveTo>
                        <a:pt x="260" y="1"/>
                      </a:moveTo>
                      <a:cubicBezTo>
                        <a:pt x="87" y="1"/>
                        <a:pt x="1" y="208"/>
                        <a:pt x="123" y="331"/>
                      </a:cubicBezTo>
                      <a:cubicBezTo>
                        <a:pt x="163" y="371"/>
                        <a:pt x="211" y="388"/>
                        <a:pt x="259" y="388"/>
                      </a:cubicBezTo>
                      <a:cubicBezTo>
                        <a:pt x="358" y="388"/>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16"/>
                <p:cNvSpPr/>
                <p:nvPr/>
              </p:nvSpPr>
              <p:spPr>
                <a:xfrm>
                  <a:off x="554500" y="1550425"/>
                  <a:ext cx="11375" cy="9725"/>
                </a:xfrm>
                <a:custGeom>
                  <a:avLst/>
                  <a:gdLst/>
                  <a:ahLst/>
                  <a:cxnLst/>
                  <a:rect l="l" t="t" r="r" b="b"/>
                  <a:pathLst>
                    <a:path w="455" h="389" extrusionOk="0">
                      <a:moveTo>
                        <a:pt x="262" y="1"/>
                      </a:moveTo>
                      <a:cubicBezTo>
                        <a:pt x="87" y="1"/>
                        <a:pt x="1" y="208"/>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16"/>
                <p:cNvSpPr/>
                <p:nvPr/>
              </p:nvSpPr>
              <p:spPr>
                <a:xfrm>
                  <a:off x="594250" y="15504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16"/>
                <p:cNvSpPr/>
                <p:nvPr/>
              </p:nvSpPr>
              <p:spPr>
                <a:xfrm>
                  <a:off x="634025" y="1550425"/>
                  <a:ext cx="11375" cy="9725"/>
                </a:xfrm>
                <a:custGeom>
                  <a:avLst/>
                  <a:gdLst/>
                  <a:ahLst/>
                  <a:cxnLst/>
                  <a:rect l="l" t="t" r="r" b="b"/>
                  <a:pathLst>
                    <a:path w="455" h="389" extrusionOk="0">
                      <a:moveTo>
                        <a:pt x="261" y="1"/>
                      </a:moveTo>
                      <a:cubicBezTo>
                        <a:pt x="88" y="1"/>
                        <a:pt x="0" y="208"/>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16"/>
                <p:cNvSpPr/>
                <p:nvPr/>
              </p:nvSpPr>
              <p:spPr>
                <a:xfrm>
                  <a:off x="673775" y="15504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16"/>
                <p:cNvSpPr/>
                <p:nvPr/>
              </p:nvSpPr>
              <p:spPr>
                <a:xfrm>
                  <a:off x="673775" y="16186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16"/>
                <p:cNvSpPr/>
                <p:nvPr/>
              </p:nvSpPr>
              <p:spPr>
                <a:xfrm>
                  <a:off x="713525" y="16186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1"/>
                      </a:cubicBezTo>
                      <a:cubicBezTo>
                        <a:pt x="163" y="371"/>
                        <a:pt x="212" y="388"/>
                        <a:pt x="260" y="388"/>
                      </a:cubicBezTo>
                      <a:cubicBezTo>
                        <a:pt x="360" y="388"/>
                        <a:pt x="455" y="311"/>
                        <a:pt x="455" y="194"/>
                      </a:cubicBezTo>
                      <a:cubicBezTo>
                        <a:pt x="455" y="88"/>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16"/>
                <p:cNvSpPr/>
                <p:nvPr/>
              </p:nvSpPr>
              <p:spPr>
                <a:xfrm>
                  <a:off x="753300" y="1618650"/>
                  <a:ext cx="11375" cy="9725"/>
                </a:xfrm>
                <a:custGeom>
                  <a:avLst/>
                  <a:gdLst/>
                  <a:ahLst/>
                  <a:cxnLst/>
                  <a:rect l="l" t="t" r="r" b="b"/>
                  <a:pathLst>
                    <a:path w="455" h="389" extrusionOk="0">
                      <a:moveTo>
                        <a:pt x="260" y="0"/>
                      </a:moveTo>
                      <a:cubicBezTo>
                        <a:pt x="87" y="0"/>
                        <a:pt x="1" y="208"/>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16"/>
                <p:cNvSpPr/>
                <p:nvPr/>
              </p:nvSpPr>
              <p:spPr>
                <a:xfrm>
                  <a:off x="793075" y="16186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1"/>
                      </a:cubicBezTo>
                      <a:cubicBezTo>
                        <a:pt x="161" y="371"/>
                        <a:pt x="210" y="388"/>
                        <a:pt x="258" y="388"/>
                      </a:cubicBezTo>
                      <a:cubicBezTo>
                        <a:pt x="358" y="388"/>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16"/>
                <p:cNvSpPr/>
                <p:nvPr/>
              </p:nvSpPr>
              <p:spPr>
                <a:xfrm>
                  <a:off x="832825" y="1618650"/>
                  <a:ext cx="11350" cy="9725"/>
                </a:xfrm>
                <a:custGeom>
                  <a:avLst/>
                  <a:gdLst/>
                  <a:ahLst/>
                  <a:cxnLst/>
                  <a:rect l="l" t="t" r="r" b="b"/>
                  <a:pathLst>
                    <a:path w="454" h="389" extrusionOk="0">
                      <a:moveTo>
                        <a:pt x="259" y="0"/>
                      </a:moveTo>
                      <a:cubicBezTo>
                        <a:pt x="87" y="0"/>
                        <a:pt x="0" y="208"/>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16"/>
                <p:cNvSpPr/>
                <p:nvPr/>
              </p:nvSpPr>
              <p:spPr>
                <a:xfrm>
                  <a:off x="872575" y="16186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16"/>
                <p:cNvSpPr/>
                <p:nvPr/>
              </p:nvSpPr>
              <p:spPr>
                <a:xfrm>
                  <a:off x="912325" y="1618650"/>
                  <a:ext cx="11350" cy="9725"/>
                </a:xfrm>
                <a:custGeom>
                  <a:avLst/>
                  <a:gdLst/>
                  <a:ahLst/>
                  <a:cxnLst/>
                  <a:rect l="l" t="t" r="r" b="b"/>
                  <a:pathLst>
                    <a:path w="454" h="389" extrusionOk="0">
                      <a:moveTo>
                        <a:pt x="259" y="0"/>
                      </a:moveTo>
                      <a:cubicBezTo>
                        <a:pt x="86" y="0"/>
                        <a:pt x="1" y="208"/>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16"/>
                <p:cNvSpPr/>
                <p:nvPr/>
              </p:nvSpPr>
              <p:spPr>
                <a:xfrm>
                  <a:off x="713525" y="15504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16"/>
                <p:cNvSpPr/>
                <p:nvPr/>
              </p:nvSpPr>
              <p:spPr>
                <a:xfrm>
                  <a:off x="753300" y="1550425"/>
                  <a:ext cx="11375" cy="9725"/>
                </a:xfrm>
                <a:custGeom>
                  <a:avLst/>
                  <a:gdLst/>
                  <a:ahLst/>
                  <a:cxnLst/>
                  <a:rect l="l" t="t" r="r" b="b"/>
                  <a:pathLst>
                    <a:path w="455" h="389" extrusionOk="0">
                      <a:moveTo>
                        <a:pt x="260" y="1"/>
                      </a:moveTo>
                      <a:cubicBezTo>
                        <a:pt x="87" y="1"/>
                        <a:pt x="1" y="208"/>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16"/>
                <p:cNvSpPr/>
                <p:nvPr/>
              </p:nvSpPr>
              <p:spPr>
                <a:xfrm>
                  <a:off x="793075" y="15504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16"/>
                <p:cNvSpPr/>
                <p:nvPr/>
              </p:nvSpPr>
              <p:spPr>
                <a:xfrm>
                  <a:off x="832825" y="1550425"/>
                  <a:ext cx="11350" cy="9725"/>
                </a:xfrm>
                <a:custGeom>
                  <a:avLst/>
                  <a:gdLst/>
                  <a:ahLst/>
                  <a:cxnLst/>
                  <a:rect l="l" t="t" r="r" b="b"/>
                  <a:pathLst>
                    <a:path w="454" h="389" extrusionOk="0">
                      <a:moveTo>
                        <a:pt x="259" y="1"/>
                      </a:moveTo>
                      <a:cubicBezTo>
                        <a:pt x="87" y="1"/>
                        <a:pt x="0" y="208"/>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16"/>
                <p:cNvSpPr/>
                <p:nvPr/>
              </p:nvSpPr>
              <p:spPr>
                <a:xfrm>
                  <a:off x="872575" y="155042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16"/>
                <p:cNvSpPr/>
                <p:nvPr/>
              </p:nvSpPr>
              <p:spPr>
                <a:xfrm>
                  <a:off x="912325" y="1550425"/>
                  <a:ext cx="11350" cy="9725"/>
                </a:xfrm>
                <a:custGeom>
                  <a:avLst/>
                  <a:gdLst/>
                  <a:ahLst/>
                  <a:cxnLst/>
                  <a:rect l="l" t="t" r="r" b="b"/>
                  <a:pathLst>
                    <a:path w="454" h="389" extrusionOk="0">
                      <a:moveTo>
                        <a:pt x="260" y="1"/>
                      </a:moveTo>
                      <a:cubicBezTo>
                        <a:pt x="87" y="1"/>
                        <a:pt x="1" y="208"/>
                        <a:pt x="122" y="331"/>
                      </a:cubicBezTo>
                      <a:cubicBezTo>
                        <a:pt x="162" y="371"/>
                        <a:pt x="211"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16"/>
                <p:cNvSpPr/>
                <p:nvPr/>
              </p:nvSpPr>
              <p:spPr>
                <a:xfrm>
                  <a:off x="952075" y="15504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16"/>
                <p:cNvSpPr/>
                <p:nvPr/>
              </p:nvSpPr>
              <p:spPr>
                <a:xfrm>
                  <a:off x="991825" y="15504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16"/>
                <p:cNvSpPr/>
                <p:nvPr/>
              </p:nvSpPr>
              <p:spPr>
                <a:xfrm>
                  <a:off x="1031575" y="15504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59" y="389"/>
                        <a:pt x="455"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16"/>
                <p:cNvSpPr/>
                <p:nvPr/>
              </p:nvSpPr>
              <p:spPr>
                <a:xfrm>
                  <a:off x="1071350" y="1550425"/>
                  <a:ext cx="11350" cy="9725"/>
                </a:xfrm>
                <a:custGeom>
                  <a:avLst/>
                  <a:gdLst/>
                  <a:ahLst/>
                  <a:cxnLst/>
                  <a:rect l="l" t="t" r="r" b="b"/>
                  <a:pathLst>
                    <a:path w="454" h="389" extrusionOk="0">
                      <a:moveTo>
                        <a:pt x="259" y="1"/>
                      </a:moveTo>
                      <a:cubicBezTo>
                        <a:pt x="86" y="1"/>
                        <a:pt x="0" y="208"/>
                        <a:pt x="123" y="331"/>
                      </a:cubicBezTo>
                      <a:cubicBezTo>
                        <a:pt x="162" y="371"/>
                        <a:pt x="211"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16"/>
                <p:cNvSpPr/>
                <p:nvPr/>
              </p:nvSpPr>
              <p:spPr>
                <a:xfrm>
                  <a:off x="127177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16"/>
                <p:cNvSpPr/>
                <p:nvPr/>
              </p:nvSpPr>
              <p:spPr>
                <a:xfrm>
                  <a:off x="127177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16"/>
                <p:cNvSpPr/>
                <p:nvPr/>
              </p:nvSpPr>
              <p:spPr>
                <a:xfrm>
                  <a:off x="127177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16"/>
                <p:cNvSpPr/>
                <p:nvPr/>
              </p:nvSpPr>
              <p:spPr>
                <a:xfrm>
                  <a:off x="1311525" y="1277575"/>
                  <a:ext cx="9700" cy="9725"/>
                </a:xfrm>
                <a:custGeom>
                  <a:avLst/>
                  <a:gdLst/>
                  <a:ahLst/>
                  <a:cxnLst/>
                  <a:rect l="l" t="t" r="r" b="b"/>
                  <a:pathLst>
                    <a:path w="388" h="389" extrusionOk="0">
                      <a:moveTo>
                        <a:pt x="195" y="1"/>
                      </a:moveTo>
                      <a:cubicBezTo>
                        <a:pt x="87" y="1"/>
                        <a:pt x="0" y="89"/>
                        <a:pt x="0" y="195"/>
                      </a:cubicBezTo>
                      <a:cubicBezTo>
                        <a:pt x="0" y="302"/>
                        <a:pt x="87" y="389"/>
                        <a:pt x="195" y="389"/>
                      </a:cubicBezTo>
                      <a:cubicBezTo>
                        <a:pt x="301" y="389"/>
                        <a:pt x="387" y="302"/>
                        <a:pt x="387" y="195"/>
                      </a:cubicBezTo>
                      <a:cubicBezTo>
                        <a:pt x="387" y="89"/>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16"/>
                <p:cNvSpPr/>
                <p:nvPr/>
              </p:nvSpPr>
              <p:spPr>
                <a:xfrm>
                  <a:off x="127177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16"/>
                <p:cNvSpPr/>
                <p:nvPr/>
              </p:nvSpPr>
              <p:spPr>
                <a:xfrm>
                  <a:off x="1311525" y="1243475"/>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16"/>
                <p:cNvSpPr/>
                <p:nvPr/>
              </p:nvSpPr>
              <p:spPr>
                <a:xfrm>
                  <a:off x="127177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16"/>
                <p:cNvSpPr/>
                <p:nvPr/>
              </p:nvSpPr>
              <p:spPr>
                <a:xfrm>
                  <a:off x="1311525" y="1209400"/>
                  <a:ext cx="9700" cy="9700"/>
                </a:xfrm>
                <a:custGeom>
                  <a:avLst/>
                  <a:gdLst/>
                  <a:ahLst/>
                  <a:cxnLst/>
                  <a:rect l="l" t="t" r="r" b="b"/>
                  <a:pathLst>
                    <a:path w="388" h="388" extrusionOk="0">
                      <a:moveTo>
                        <a:pt x="195" y="1"/>
                      </a:moveTo>
                      <a:cubicBezTo>
                        <a:pt x="87" y="1"/>
                        <a:pt x="0" y="87"/>
                        <a:pt x="0" y="193"/>
                      </a:cubicBezTo>
                      <a:cubicBezTo>
                        <a:pt x="0" y="301"/>
                        <a:pt x="87" y="387"/>
                        <a:pt x="195" y="387"/>
                      </a:cubicBezTo>
                      <a:cubicBezTo>
                        <a:pt x="301" y="387"/>
                        <a:pt x="387" y="301"/>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16"/>
                <p:cNvSpPr/>
                <p:nvPr/>
              </p:nvSpPr>
              <p:spPr>
                <a:xfrm>
                  <a:off x="127177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16"/>
                <p:cNvSpPr/>
                <p:nvPr/>
              </p:nvSpPr>
              <p:spPr>
                <a:xfrm>
                  <a:off x="1311525" y="1175300"/>
                  <a:ext cx="9700" cy="9675"/>
                </a:xfrm>
                <a:custGeom>
                  <a:avLst/>
                  <a:gdLst/>
                  <a:ahLst/>
                  <a:cxnLst/>
                  <a:rect l="l" t="t" r="r" b="b"/>
                  <a:pathLst>
                    <a:path w="388" h="387" extrusionOk="0">
                      <a:moveTo>
                        <a:pt x="195" y="0"/>
                      </a:moveTo>
                      <a:cubicBezTo>
                        <a:pt x="87" y="0"/>
                        <a:pt x="0" y="87"/>
                        <a:pt x="0" y="194"/>
                      </a:cubicBezTo>
                      <a:cubicBezTo>
                        <a:pt x="0" y="301"/>
                        <a:pt x="87" y="387"/>
                        <a:pt x="195" y="387"/>
                      </a:cubicBezTo>
                      <a:cubicBezTo>
                        <a:pt x="301" y="387"/>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16"/>
                <p:cNvSpPr/>
                <p:nvPr/>
              </p:nvSpPr>
              <p:spPr>
                <a:xfrm>
                  <a:off x="1351275"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1" y="387"/>
                        <a:pt x="389" y="301"/>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16"/>
                <p:cNvSpPr/>
                <p:nvPr/>
              </p:nvSpPr>
              <p:spPr>
                <a:xfrm>
                  <a:off x="127177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16"/>
                <p:cNvSpPr/>
                <p:nvPr/>
              </p:nvSpPr>
              <p:spPr>
                <a:xfrm>
                  <a:off x="1311525" y="1141200"/>
                  <a:ext cx="9700" cy="9675"/>
                </a:xfrm>
                <a:custGeom>
                  <a:avLst/>
                  <a:gdLst/>
                  <a:ahLst/>
                  <a:cxnLst/>
                  <a:rect l="l" t="t" r="r" b="b"/>
                  <a:pathLst>
                    <a:path w="388"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16"/>
                <p:cNvSpPr/>
                <p:nvPr/>
              </p:nvSpPr>
              <p:spPr>
                <a:xfrm>
                  <a:off x="1351275"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1" y="387"/>
                        <a:pt x="389" y="300"/>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16"/>
                <p:cNvSpPr/>
                <p:nvPr/>
              </p:nvSpPr>
              <p:spPr>
                <a:xfrm>
                  <a:off x="127177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16"/>
                <p:cNvSpPr/>
                <p:nvPr/>
              </p:nvSpPr>
              <p:spPr>
                <a:xfrm>
                  <a:off x="1311525" y="11070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16"/>
                <p:cNvSpPr/>
                <p:nvPr/>
              </p:nvSpPr>
              <p:spPr>
                <a:xfrm>
                  <a:off x="1351275"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16"/>
                <p:cNvSpPr/>
                <p:nvPr/>
              </p:nvSpPr>
              <p:spPr>
                <a:xfrm>
                  <a:off x="127177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16"/>
                <p:cNvSpPr/>
                <p:nvPr/>
              </p:nvSpPr>
              <p:spPr>
                <a:xfrm>
                  <a:off x="1311525" y="10729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16"/>
                <p:cNvSpPr/>
                <p:nvPr/>
              </p:nvSpPr>
              <p:spPr>
                <a:xfrm>
                  <a:off x="1351275"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16"/>
                <p:cNvSpPr/>
                <p:nvPr/>
              </p:nvSpPr>
              <p:spPr>
                <a:xfrm>
                  <a:off x="127177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16"/>
                <p:cNvSpPr/>
                <p:nvPr/>
              </p:nvSpPr>
              <p:spPr>
                <a:xfrm>
                  <a:off x="1311525" y="1038875"/>
                  <a:ext cx="9700" cy="9725"/>
                </a:xfrm>
                <a:custGeom>
                  <a:avLst/>
                  <a:gdLst/>
                  <a:ahLst/>
                  <a:cxnLst/>
                  <a:rect l="l" t="t" r="r" b="b"/>
                  <a:pathLst>
                    <a:path w="388" h="389" extrusionOk="0">
                      <a:moveTo>
                        <a:pt x="195" y="0"/>
                      </a:moveTo>
                      <a:cubicBezTo>
                        <a:pt x="87" y="0"/>
                        <a:pt x="0" y="87"/>
                        <a:pt x="0" y="194"/>
                      </a:cubicBezTo>
                      <a:cubicBezTo>
                        <a:pt x="0" y="301"/>
                        <a:pt x="87" y="388"/>
                        <a:pt x="195" y="388"/>
                      </a:cubicBezTo>
                      <a:cubicBezTo>
                        <a:pt x="301" y="388"/>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16"/>
                <p:cNvSpPr/>
                <p:nvPr/>
              </p:nvSpPr>
              <p:spPr>
                <a:xfrm>
                  <a:off x="1351275"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1" y="388"/>
                        <a:pt x="389" y="301"/>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16"/>
                <p:cNvSpPr/>
                <p:nvPr/>
              </p:nvSpPr>
              <p:spPr>
                <a:xfrm>
                  <a:off x="127177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16"/>
                <p:cNvSpPr/>
                <p:nvPr/>
              </p:nvSpPr>
              <p:spPr>
                <a:xfrm>
                  <a:off x="1311525" y="1004775"/>
                  <a:ext cx="9700" cy="9725"/>
                </a:xfrm>
                <a:custGeom>
                  <a:avLst/>
                  <a:gdLst/>
                  <a:ahLst/>
                  <a:cxnLst/>
                  <a:rect l="l" t="t" r="r" b="b"/>
                  <a:pathLst>
                    <a:path w="388" h="389" extrusionOk="0">
                      <a:moveTo>
                        <a:pt x="195" y="0"/>
                      </a:moveTo>
                      <a:cubicBezTo>
                        <a:pt x="87" y="0"/>
                        <a:pt x="0" y="87"/>
                        <a:pt x="0" y="194"/>
                      </a:cubicBezTo>
                      <a:cubicBezTo>
                        <a:pt x="0" y="300"/>
                        <a:pt x="87" y="388"/>
                        <a:pt x="195" y="388"/>
                      </a:cubicBezTo>
                      <a:cubicBezTo>
                        <a:pt x="301" y="388"/>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16"/>
                <p:cNvSpPr/>
                <p:nvPr/>
              </p:nvSpPr>
              <p:spPr>
                <a:xfrm>
                  <a:off x="1351275"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1" y="388"/>
                        <a:pt x="389" y="300"/>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16"/>
                <p:cNvSpPr/>
                <p:nvPr/>
              </p:nvSpPr>
              <p:spPr>
                <a:xfrm>
                  <a:off x="127177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16"/>
                <p:cNvSpPr/>
                <p:nvPr/>
              </p:nvSpPr>
              <p:spPr>
                <a:xfrm>
                  <a:off x="1311525" y="970650"/>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16"/>
                <p:cNvSpPr/>
                <p:nvPr/>
              </p:nvSpPr>
              <p:spPr>
                <a:xfrm>
                  <a:off x="127177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16"/>
                <p:cNvSpPr/>
                <p:nvPr/>
              </p:nvSpPr>
              <p:spPr>
                <a:xfrm>
                  <a:off x="1311525" y="936550"/>
                  <a:ext cx="9700" cy="9725"/>
                </a:xfrm>
                <a:custGeom>
                  <a:avLst/>
                  <a:gdLst/>
                  <a:ahLst/>
                  <a:cxnLst/>
                  <a:rect l="l" t="t" r="r" b="b"/>
                  <a:pathLst>
                    <a:path w="388" h="389" extrusionOk="0">
                      <a:moveTo>
                        <a:pt x="195" y="1"/>
                      </a:moveTo>
                      <a:cubicBezTo>
                        <a:pt x="87" y="1"/>
                        <a:pt x="0" y="87"/>
                        <a:pt x="0" y="195"/>
                      </a:cubicBezTo>
                      <a:cubicBezTo>
                        <a:pt x="0" y="302"/>
                        <a:pt x="87" y="389"/>
                        <a:pt x="195" y="389"/>
                      </a:cubicBezTo>
                      <a:cubicBezTo>
                        <a:pt x="301" y="389"/>
                        <a:pt x="387" y="302"/>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16"/>
                <p:cNvSpPr/>
                <p:nvPr/>
              </p:nvSpPr>
              <p:spPr>
                <a:xfrm>
                  <a:off x="127177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16"/>
                <p:cNvSpPr/>
                <p:nvPr/>
              </p:nvSpPr>
              <p:spPr>
                <a:xfrm>
                  <a:off x="1311525" y="902450"/>
                  <a:ext cx="9700" cy="9725"/>
                </a:xfrm>
                <a:custGeom>
                  <a:avLst/>
                  <a:gdLst/>
                  <a:ahLst/>
                  <a:cxnLst/>
                  <a:rect l="l" t="t" r="r" b="b"/>
                  <a:pathLst>
                    <a:path w="388" h="389" extrusionOk="0">
                      <a:moveTo>
                        <a:pt x="195" y="0"/>
                      </a:moveTo>
                      <a:cubicBezTo>
                        <a:pt x="87" y="0"/>
                        <a:pt x="0" y="87"/>
                        <a:pt x="0" y="194"/>
                      </a:cubicBezTo>
                      <a:cubicBezTo>
                        <a:pt x="0" y="302"/>
                        <a:pt x="87" y="388"/>
                        <a:pt x="195" y="388"/>
                      </a:cubicBezTo>
                      <a:cubicBezTo>
                        <a:pt x="301" y="388"/>
                        <a:pt x="387" y="302"/>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16"/>
                <p:cNvSpPr/>
                <p:nvPr/>
              </p:nvSpPr>
              <p:spPr>
                <a:xfrm>
                  <a:off x="127177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16"/>
                <p:cNvSpPr/>
                <p:nvPr/>
              </p:nvSpPr>
              <p:spPr>
                <a:xfrm>
                  <a:off x="1311525" y="868350"/>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16"/>
                <p:cNvSpPr/>
                <p:nvPr/>
              </p:nvSpPr>
              <p:spPr>
                <a:xfrm>
                  <a:off x="127177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16"/>
                <p:cNvSpPr/>
                <p:nvPr/>
              </p:nvSpPr>
              <p:spPr>
                <a:xfrm>
                  <a:off x="127177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872" name="Google Shape;5872;p16"/>
          <p:cNvSpPr/>
          <p:nvPr/>
        </p:nvSpPr>
        <p:spPr>
          <a:xfrm>
            <a:off x="-13350" y="1275750"/>
            <a:ext cx="9170700" cy="2592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16"/>
          <p:cNvSpPr txBox="1">
            <a:spLocks noGrp="1"/>
          </p:cNvSpPr>
          <p:nvPr>
            <p:ph type="title"/>
          </p:nvPr>
        </p:nvSpPr>
        <p:spPr>
          <a:xfrm>
            <a:off x="2622900" y="2942760"/>
            <a:ext cx="3898200" cy="336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Font typeface="Poppins"/>
              <a:buNone/>
              <a:defRPr sz="1400">
                <a:solidFill>
                  <a:schemeClr val="lt1"/>
                </a:solidFill>
                <a:latin typeface="Poppins"/>
                <a:ea typeface="Poppins"/>
                <a:cs typeface="Poppins"/>
                <a:sym typeface="Poppins"/>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5874" name="Google Shape;5874;p16"/>
          <p:cNvSpPr txBox="1">
            <a:spLocks noGrp="1"/>
          </p:cNvSpPr>
          <p:nvPr>
            <p:ph type="subTitle" idx="1"/>
          </p:nvPr>
        </p:nvSpPr>
        <p:spPr>
          <a:xfrm>
            <a:off x="1836750" y="1863848"/>
            <a:ext cx="5470500" cy="996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800"/>
              <a:buFont typeface="Poppins ExtraBold"/>
              <a:buNone/>
              <a:defRPr sz="1800">
                <a:solidFill>
                  <a:schemeClr val="lt1"/>
                </a:solidFill>
                <a:latin typeface="Poppins ExtraBold"/>
                <a:ea typeface="Poppins ExtraBold"/>
                <a:cs typeface="Poppins ExtraBold"/>
                <a:sym typeface="Poppins ExtraBold"/>
              </a:defRPr>
            </a:lvl1pPr>
            <a:lvl2pPr lvl="1" rtl="0">
              <a:lnSpc>
                <a:spcPct val="100000"/>
              </a:lnSpc>
              <a:spcBef>
                <a:spcPts val="0"/>
              </a:spcBef>
              <a:spcAft>
                <a:spcPts val="0"/>
              </a:spcAft>
              <a:buClr>
                <a:schemeClr val="lt1"/>
              </a:buClr>
              <a:buSzPts val="3000"/>
              <a:buFont typeface="Poppins ExtraBold"/>
              <a:buNone/>
              <a:defRPr sz="3000">
                <a:solidFill>
                  <a:schemeClr val="lt1"/>
                </a:solidFill>
                <a:latin typeface="Poppins ExtraBold"/>
                <a:ea typeface="Poppins ExtraBold"/>
                <a:cs typeface="Poppins ExtraBold"/>
                <a:sym typeface="Poppins ExtraBold"/>
              </a:defRPr>
            </a:lvl2pPr>
            <a:lvl3pPr lvl="2" rtl="0">
              <a:lnSpc>
                <a:spcPct val="100000"/>
              </a:lnSpc>
              <a:spcBef>
                <a:spcPts val="0"/>
              </a:spcBef>
              <a:spcAft>
                <a:spcPts val="0"/>
              </a:spcAft>
              <a:buClr>
                <a:schemeClr val="lt1"/>
              </a:buClr>
              <a:buSzPts val="3000"/>
              <a:buFont typeface="Poppins ExtraBold"/>
              <a:buNone/>
              <a:defRPr sz="3000">
                <a:solidFill>
                  <a:schemeClr val="lt1"/>
                </a:solidFill>
                <a:latin typeface="Poppins ExtraBold"/>
                <a:ea typeface="Poppins ExtraBold"/>
                <a:cs typeface="Poppins ExtraBold"/>
                <a:sym typeface="Poppins ExtraBold"/>
              </a:defRPr>
            </a:lvl3pPr>
            <a:lvl4pPr lvl="3" rtl="0">
              <a:lnSpc>
                <a:spcPct val="100000"/>
              </a:lnSpc>
              <a:spcBef>
                <a:spcPts val="0"/>
              </a:spcBef>
              <a:spcAft>
                <a:spcPts val="0"/>
              </a:spcAft>
              <a:buClr>
                <a:schemeClr val="lt1"/>
              </a:buClr>
              <a:buSzPts val="3000"/>
              <a:buFont typeface="Poppins ExtraBold"/>
              <a:buNone/>
              <a:defRPr sz="3000">
                <a:solidFill>
                  <a:schemeClr val="lt1"/>
                </a:solidFill>
                <a:latin typeface="Poppins ExtraBold"/>
                <a:ea typeface="Poppins ExtraBold"/>
                <a:cs typeface="Poppins ExtraBold"/>
                <a:sym typeface="Poppins ExtraBold"/>
              </a:defRPr>
            </a:lvl4pPr>
            <a:lvl5pPr lvl="4" rtl="0">
              <a:lnSpc>
                <a:spcPct val="100000"/>
              </a:lnSpc>
              <a:spcBef>
                <a:spcPts val="0"/>
              </a:spcBef>
              <a:spcAft>
                <a:spcPts val="0"/>
              </a:spcAft>
              <a:buClr>
                <a:schemeClr val="lt1"/>
              </a:buClr>
              <a:buSzPts val="3000"/>
              <a:buFont typeface="Poppins ExtraBold"/>
              <a:buNone/>
              <a:defRPr sz="3000">
                <a:solidFill>
                  <a:schemeClr val="lt1"/>
                </a:solidFill>
                <a:latin typeface="Poppins ExtraBold"/>
                <a:ea typeface="Poppins ExtraBold"/>
                <a:cs typeface="Poppins ExtraBold"/>
                <a:sym typeface="Poppins ExtraBold"/>
              </a:defRPr>
            </a:lvl5pPr>
            <a:lvl6pPr lvl="5" rtl="0">
              <a:lnSpc>
                <a:spcPct val="100000"/>
              </a:lnSpc>
              <a:spcBef>
                <a:spcPts val="0"/>
              </a:spcBef>
              <a:spcAft>
                <a:spcPts val="0"/>
              </a:spcAft>
              <a:buClr>
                <a:schemeClr val="lt1"/>
              </a:buClr>
              <a:buSzPts val="3000"/>
              <a:buFont typeface="Poppins ExtraBold"/>
              <a:buNone/>
              <a:defRPr sz="3000">
                <a:solidFill>
                  <a:schemeClr val="lt1"/>
                </a:solidFill>
                <a:latin typeface="Poppins ExtraBold"/>
                <a:ea typeface="Poppins ExtraBold"/>
                <a:cs typeface="Poppins ExtraBold"/>
                <a:sym typeface="Poppins ExtraBold"/>
              </a:defRPr>
            </a:lvl6pPr>
            <a:lvl7pPr lvl="6" rtl="0">
              <a:lnSpc>
                <a:spcPct val="100000"/>
              </a:lnSpc>
              <a:spcBef>
                <a:spcPts val="0"/>
              </a:spcBef>
              <a:spcAft>
                <a:spcPts val="0"/>
              </a:spcAft>
              <a:buClr>
                <a:schemeClr val="lt1"/>
              </a:buClr>
              <a:buSzPts val="3000"/>
              <a:buFont typeface="Poppins ExtraBold"/>
              <a:buNone/>
              <a:defRPr sz="3000">
                <a:solidFill>
                  <a:schemeClr val="lt1"/>
                </a:solidFill>
                <a:latin typeface="Poppins ExtraBold"/>
                <a:ea typeface="Poppins ExtraBold"/>
                <a:cs typeface="Poppins ExtraBold"/>
                <a:sym typeface="Poppins ExtraBold"/>
              </a:defRPr>
            </a:lvl7pPr>
            <a:lvl8pPr lvl="7" rtl="0">
              <a:lnSpc>
                <a:spcPct val="100000"/>
              </a:lnSpc>
              <a:spcBef>
                <a:spcPts val="0"/>
              </a:spcBef>
              <a:spcAft>
                <a:spcPts val="0"/>
              </a:spcAft>
              <a:buClr>
                <a:schemeClr val="lt1"/>
              </a:buClr>
              <a:buSzPts val="3000"/>
              <a:buFont typeface="Poppins ExtraBold"/>
              <a:buNone/>
              <a:defRPr sz="3000">
                <a:solidFill>
                  <a:schemeClr val="lt1"/>
                </a:solidFill>
                <a:latin typeface="Poppins ExtraBold"/>
                <a:ea typeface="Poppins ExtraBold"/>
                <a:cs typeface="Poppins ExtraBold"/>
                <a:sym typeface="Poppins ExtraBold"/>
              </a:defRPr>
            </a:lvl8pPr>
            <a:lvl9pPr lvl="8" rtl="0">
              <a:lnSpc>
                <a:spcPct val="100000"/>
              </a:lnSpc>
              <a:spcBef>
                <a:spcPts val="0"/>
              </a:spcBef>
              <a:spcAft>
                <a:spcPts val="0"/>
              </a:spcAft>
              <a:buClr>
                <a:schemeClr val="lt1"/>
              </a:buClr>
              <a:buSzPts val="3000"/>
              <a:buFont typeface="Poppins ExtraBold"/>
              <a:buNone/>
              <a:defRPr sz="3000">
                <a:solidFill>
                  <a:schemeClr val="lt1"/>
                </a:solidFill>
                <a:latin typeface="Poppins ExtraBold"/>
                <a:ea typeface="Poppins ExtraBold"/>
                <a:cs typeface="Poppins ExtraBold"/>
                <a:sym typeface="Poppins ExtraBol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350" y="445025"/>
            <a:ext cx="57468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2800"/>
              <a:buFont typeface="Poppins SemiBold"/>
              <a:buNone/>
              <a:defRPr sz="2800">
                <a:solidFill>
                  <a:schemeClr val="accent2"/>
                </a:solidFill>
                <a:latin typeface="Poppins SemiBold"/>
                <a:ea typeface="Poppins SemiBold"/>
                <a:cs typeface="Poppins SemiBold"/>
                <a:sym typeface="Poppins SemiBold"/>
              </a:defRPr>
            </a:lvl1pPr>
            <a:lvl2pPr lvl="1">
              <a:lnSpc>
                <a:spcPct val="100000"/>
              </a:lnSpc>
              <a:spcBef>
                <a:spcPts val="0"/>
              </a:spcBef>
              <a:spcAft>
                <a:spcPts val="0"/>
              </a:spcAft>
              <a:buClr>
                <a:schemeClr val="accent2"/>
              </a:buClr>
              <a:buSzPts val="2800"/>
              <a:buFont typeface="Poppins SemiBold"/>
              <a:buNone/>
              <a:defRPr sz="2800">
                <a:solidFill>
                  <a:schemeClr val="accent2"/>
                </a:solidFill>
                <a:latin typeface="Poppins SemiBold"/>
                <a:ea typeface="Poppins SemiBold"/>
                <a:cs typeface="Poppins SemiBold"/>
                <a:sym typeface="Poppins SemiBold"/>
              </a:defRPr>
            </a:lvl2pPr>
            <a:lvl3pPr lvl="2">
              <a:lnSpc>
                <a:spcPct val="100000"/>
              </a:lnSpc>
              <a:spcBef>
                <a:spcPts val="0"/>
              </a:spcBef>
              <a:spcAft>
                <a:spcPts val="0"/>
              </a:spcAft>
              <a:buClr>
                <a:schemeClr val="accent2"/>
              </a:buClr>
              <a:buSzPts val="2800"/>
              <a:buFont typeface="Poppins SemiBold"/>
              <a:buNone/>
              <a:defRPr sz="2800">
                <a:solidFill>
                  <a:schemeClr val="accent2"/>
                </a:solidFill>
                <a:latin typeface="Poppins SemiBold"/>
                <a:ea typeface="Poppins SemiBold"/>
                <a:cs typeface="Poppins SemiBold"/>
                <a:sym typeface="Poppins SemiBold"/>
              </a:defRPr>
            </a:lvl3pPr>
            <a:lvl4pPr lvl="3">
              <a:lnSpc>
                <a:spcPct val="100000"/>
              </a:lnSpc>
              <a:spcBef>
                <a:spcPts val="0"/>
              </a:spcBef>
              <a:spcAft>
                <a:spcPts val="0"/>
              </a:spcAft>
              <a:buClr>
                <a:schemeClr val="accent2"/>
              </a:buClr>
              <a:buSzPts val="2800"/>
              <a:buFont typeface="Poppins SemiBold"/>
              <a:buNone/>
              <a:defRPr sz="2800">
                <a:solidFill>
                  <a:schemeClr val="accent2"/>
                </a:solidFill>
                <a:latin typeface="Poppins SemiBold"/>
                <a:ea typeface="Poppins SemiBold"/>
                <a:cs typeface="Poppins SemiBold"/>
                <a:sym typeface="Poppins SemiBold"/>
              </a:defRPr>
            </a:lvl4pPr>
            <a:lvl5pPr lvl="4">
              <a:lnSpc>
                <a:spcPct val="100000"/>
              </a:lnSpc>
              <a:spcBef>
                <a:spcPts val="0"/>
              </a:spcBef>
              <a:spcAft>
                <a:spcPts val="0"/>
              </a:spcAft>
              <a:buClr>
                <a:schemeClr val="accent2"/>
              </a:buClr>
              <a:buSzPts val="2800"/>
              <a:buFont typeface="Poppins SemiBold"/>
              <a:buNone/>
              <a:defRPr sz="2800">
                <a:solidFill>
                  <a:schemeClr val="accent2"/>
                </a:solidFill>
                <a:latin typeface="Poppins SemiBold"/>
                <a:ea typeface="Poppins SemiBold"/>
                <a:cs typeface="Poppins SemiBold"/>
                <a:sym typeface="Poppins SemiBold"/>
              </a:defRPr>
            </a:lvl5pPr>
            <a:lvl6pPr lvl="5">
              <a:lnSpc>
                <a:spcPct val="100000"/>
              </a:lnSpc>
              <a:spcBef>
                <a:spcPts val="0"/>
              </a:spcBef>
              <a:spcAft>
                <a:spcPts val="0"/>
              </a:spcAft>
              <a:buClr>
                <a:schemeClr val="accent2"/>
              </a:buClr>
              <a:buSzPts val="2800"/>
              <a:buFont typeface="Poppins SemiBold"/>
              <a:buNone/>
              <a:defRPr sz="2800">
                <a:solidFill>
                  <a:schemeClr val="accent2"/>
                </a:solidFill>
                <a:latin typeface="Poppins SemiBold"/>
                <a:ea typeface="Poppins SemiBold"/>
                <a:cs typeface="Poppins SemiBold"/>
                <a:sym typeface="Poppins SemiBold"/>
              </a:defRPr>
            </a:lvl6pPr>
            <a:lvl7pPr lvl="6">
              <a:lnSpc>
                <a:spcPct val="100000"/>
              </a:lnSpc>
              <a:spcBef>
                <a:spcPts val="0"/>
              </a:spcBef>
              <a:spcAft>
                <a:spcPts val="0"/>
              </a:spcAft>
              <a:buClr>
                <a:schemeClr val="accent2"/>
              </a:buClr>
              <a:buSzPts val="2800"/>
              <a:buFont typeface="Poppins SemiBold"/>
              <a:buNone/>
              <a:defRPr sz="2800">
                <a:solidFill>
                  <a:schemeClr val="accent2"/>
                </a:solidFill>
                <a:latin typeface="Poppins SemiBold"/>
                <a:ea typeface="Poppins SemiBold"/>
                <a:cs typeface="Poppins SemiBold"/>
                <a:sym typeface="Poppins SemiBold"/>
              </a:defRPr>
            </a:lvl7pPr>
            <a:lvl8pPr lvl="7">
              <a:lnSpc>
                <a:spcPct val="100000"/>
              </a:lnSpc>
              <a:spcBef>
                <a:spcPts val="0"/>
              </a:spcBef>
              <a:spcAft>
                <a:spcPts val="0"/>
              </a:spcAft>
              <a:buClr>
                <a:schemeClr val="accent2"/>
              </a:buClr>
              <a:buSzPts val="2800"/>
              <a:buFont typeface="Poppins SemiBold"/>
              <a:buNone/>
              <a:defRPr sz="2800">
                <a:solidFill>
                  <a:schemeClr val="accent2"/>
                </a:solidFill>
                <a:latin typeface="Poppins SemiBold"/>
                <a:ea typeface="Poppins SemiBold"/>
                <a:cs typeface="Poppins SemiBold"/>
                <a:sym typeface="Poppins SemiBold"/>
              </a:defRPr>
            </a:lvl8pPr>
            <a:lvl9pPr lvl="8">
              <a:lnSpc>
                <a:spcPct val="100000"/>
              </a:lnSpc>
              <a:spcBef>
                <a:spcPts val="0"/>
              </a:spcBef>
              <a:spcAft>
                <a:spcPts val="0"/>
              </a:spcAft>
              <a:buClr>
                <a:schemeClr val="accent2"/>
              </a:buClr>
              <a:buSzPts val="2800"/>
              <a:buFont typeface="Poppins SemiBold"/>
              <a:buNone/>
              <a:defRPr sz="2800">
                <a:solidFill>
                  <a:schemeClr val="accent2"/>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951350" y="1752375"/>
            <a:ext cx="5746800" cy="2687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2"/>
              </a:buClr>
              <a:buSzPts val="1400"/>
              <a:buFont typeface="Poppins Light"/>
              <a:buChar char="●"/>
              <a:defRPr>
                <a:solidFill>
                  <a:schemeClr val="accent2"/>
                </a:solidFill>
                <a:latin typeface="Poppins Light"/>
                <a:ea typeface="Poppins Light"/>
                <a:cs typeface="Poppins Light"/>
                <a:sym typeface="Poppins Light"/>
              </a:defRPr>
            </a:lvl1pPr>
            <a:lvl2pPr marL="914400" lvl="1" indent="-317500">
              <a:lnSpc>
                <a:spcPct val="100000"/>
              </a:lnSpc>
              <a:spcBef>
                <a:spcPts val="1600"/>
              </a:spcBef>
              <a:spcAft>
                <a:spcPts val="0"/>
              </a:spcAft>
              <a:buClr>
                <a:schemeClr val="accent2"/>
              </a:buClr>
              <a:buSzPts val="1400"/>
              <a:buFont typeface="Poppins Light"/>
              <a:buChar char="○"/>
              <a:defRPr>
                <a:solidFill>
                  <a:schemeClr val="accent2"/>
                </a:solidFill>
                <a:latin typeface="Poppins Light"/>
                <a:ea typeface="Poppins Light"/>
                <a:cs typeface="Poppins Light"/>
                <a:sym typeface="Poppins Light"/>
              </a:defRPr>
            </a:lvl2pPr>
            <a:lvl3pPr marL="1371600" lvl="2" indent="-317500">
              <a:lnSpc>
                <a:spcPct val="100000"/>
              </a:lnSpc>
              <a:spcBef>
                <a:spcPts val="1600"/>
              </a:spcBef>
              <a:spcAft>
                <a:spcPts val="0"/>
              </a:spcAft>
              <a:buClr>
                <a:schemeClr val="accent2"/>
              </a:buClr>
              <a:buSzPts val="1400"/>
              <a:buFont typeface="Poppins Light"/>
              <a:buChar char="■"/>
              <a:defRPr>
                <a:solidFill>
                  <a:schemeClr val="accent2"/>
                </a:solidFill>
                <a:latin typeface="Poppins Light"/>
                <a:ea typeface="Poppins Light"/>
                <a:cs typeface="Poppins Light"/>
                <a:sym typeface="Poppins Light"/>
              </a:defRPr>
            </a:lvl3pPr>
            <a:lvl4pPr marL="1828800" lvl="3" indent="-317500">
              <a:lnSpc>
                <a:spcPct val="100000"/>
              </a:lnSpc>
              <a:spcBef>
                <a:spcPts val="1600"/>
              </a:spcBef>
              <a:spcAft>
                <a:spcPts val="0"/>
              </a:spcAft>
              <a:buClr>
                <a:schemeClr val="accent2"/>
              </a:buClr>
              <a:buSzPts val="1400"/>
              <a:buFont typeface="Poppins Light"/>
              <a:buChar char="●"/>
              <a:defRPr>
                <a:solidFill>
                  <a:schemeClr val="accent2"/>
                </a:solidFill>
                <a:latin typeface="Poppins Light"/>
                <a:ea typeface="Poppins Light"/>
                <a:cs typeface="Poppins Light"/>
                <a:sym typeface="Poppins Light"/>
              </a:defRPr>
            </a:lvl4pPr>
            <a:lvl5pPr marL="2286000" lvl="4" indent="-317500">
              <a:lnSpc>
                <a:spcPct val="100000"/>
              </a:lnSpc>
              <a:spcBef>
                <a:spcPts val="1600"/>
              </a:spcBef>
              <a:spcAft>
                <a:spcPts val="0"/>
              </a:spcAft>
              <a:buClr>
                <a:schemeClr val="accent2"/>
              </a:buClr>
              <a:buSzPts val="1400"/>
              <a:buFont typeface="Poppins Light"/>
              <a:buChar char="○"/>
              <a:defRPr>
                <a:solidFill>
                  <a:schemeClr val="accent2"/>
                </a:solidFill>
                <a:latin typeface="Poppins Light"/>
                <a:ea typeface="Poppins Light"/>
                <a:cs typeface="Poppins Light"/>
                <a:sym typeface="Poppins Light"/>
              </a:defRPr>
            </a:lvl5pPr>
            <a:lvl6pPr marL="2743200" lvl="5" indent="-317500">
              <a:lnSpc>
                <a:spcPct val="100000"/>
              </a:lnSpc>
              <a:spcBef>
                <a:spcPts val="1600"/>
              </a:spcBef>
              <a:spcAft>
                <a:spcPts val="0"/>
              </a:spcAft>
              <a:buClr>
                <a:schemeClr val="accent2"/>
              </a:buClr>
              <a:buSzPts val="1400"/>
              <a:buFont typeface="Poppins Light"/>
              <a:buChar char="■"/>
              <a:defRPr>
                <a:solidFill>
                  <a:schemeClr val="accent2"/>
                </a:solidFill>
                <a:latin typeface="Poppins Light"/>
                <a:ea typeface="Poppins Light"/>
                <a:cs typeface="Poppins Light"/>
                <a:sym typeface="Poppins Light"/>
              </a:defRPr>
            </a:lvl6pPr>
            <a:lvl7pPr marL="3200400" lvl="6" indent="-317500">
              <a:lnSpc>
                <a:spcPct val="100000"/>
              </a:lnSpc>
              <a:spcBef>
                <a:spcPts val="1600"/>
              </a:spcBef>
              <a:spcAft>
                <a:spcPts val="0"/>
              </a:spcAft>
              <a:buClr>
                <a:schemeClr val="accent2"/>
              </a:buClr>
              <a:buSzPts val="1400"/>
              <a:buFont typeface="Poppins Light"/>
              <a:buChar char="●"/>
              <a:defRPr>
                <a:solidFill>
                  <a:schemeClr val="accent2"/>
                </a:solidFill>
                <a:latin typeface="Poppins Light"/>
                <a:ea typeface="Poppins Light"/>
                <a:cs typeface="Poppins Light"/>
                <a:sym typeface="Poppins Light"/>
              </a:defRPr>
            </a:lvl7pPr>
            <a:lvl8pPr marL="3657600" lvl="7" indent="-317500">
              <a:lnSpc>
                <a:spcPct val="100000"/>
              </a:lnSpc>
              <a:spcBef>
                <a:spcPts val="1600"/>
              </a:spcBef>
              <a:spcAft>
                <a:spcPts val="0"/>
              </a:spcAft>
              <a:buClr>
                <a:schemeClr val="accent2"/>
              </a:buClr>
              <a:buSzPts val="1400"/>
              <a:buFont typeface="Poppins Light"/>
              <a:buChar char="○"/>
              <a:defRPr>
                <a:solidFill>
                  <a:schemeClr val="accent2"/>
                </a:solidFill>
                <a:latin typeface="Poppins Light"/>
                <a:ea typeface="Poppins Light"/>
                <a:cs typeface="Poppins Light"/>
                <a:sym typeface="Poppins Light"/>
              </a:defRPr>
            </a:lvl8pPr>
            <a:lvl9pPr marL="4114800" lvl="8" indent="-317500">
              <a:lnSpc>
                <a:spcPct val="100000"/>
              </a:lnSpc>
              <a:spcBef>
                <a:spcPts val="1600"/>
              </a:spcBef>
              <a:spcAft>
                <a:spcPts val="1600"/>
              </a:spcAft>
              <a:buClr>
                <a:schemeClr val="accent2"/>
              </a:buClr>
              <a:buSzPts val="1400"/>
              <a:buFont typeface="Poppins Light"/>
              <a:buChar char="■"/>
              <a:defRPr>
                <a:solidFill>
                  <a:schemeClr val="accent2"/>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58" r:id="rId7"/>
    <p:sldLayoutId id="2147483660" r:id="rId8"/>
    <p:sldLayoutId id="2147483662" r:id="rId9"/>
    <p:sldLayoutId id="2147483665" r:id="rId10"/>
    <p:sldLayoutId id="2147483667" r:id="rId11"/>
    <p:sldLayoutId id="2147483668" r:id="rId12"/>
    <p:sldLayoutId id="214748366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www.emerald.com/insight/content/doi/10.1108/eb0489/full/html" TargetMode="External"/><Relationship Id="rId2" Type="http://schemas.openxmlformats.org/officeDocument/2006/relationships/hyperlink" Target="https://www.livescience.com/47612-civil-engineering.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12"/>
        <p:cNvGrpSpPr/>
        <p:nvPr/>
      </p:nvGrpSpPr>
      <p:grpSpPr>
        <a:xfrm>
          <a:off x="0" y="0"/>
          <a:ext cx="0" cy="0"/>
          <a:chOff x="0" y="0"/>
          <a:chExt cx="0" cy="0"/>
        </a:xfrm>
      </p:grpSpPr>
      <p:sp>
        <p:nvSpPr>
          <p:cNvPr id="9113" name="Google Shape;9113;p30"/>
          <p:cNvSpPr txBox="1">
            <a:spLocks noGrp="1"/>
          </p:cNvSpPr>
          <p:nvPr>
            <p:ph type="ctrTitle"/>
          </p:nvPr>
        </p:nvSpPr>
        <p:spPr>
          <a:xfrm>
            <a:off x="1585470" y="1293485"/>
            <a:ext cx="5956044" cy="1608304"/>
          </a:xfrm>
          <a:prstGeom prst="rect">
            <a:avLst/>
          </a:prstGeom>
        </p:spPr>
        <p:txBody>
          <a:bodyPr spcFirstLastPara="1" wrap="square" lIns="91425" tIns="91425" rIns="91425" bIns="91425" anchor="ctr" anchorCtr="0">
            <a:noAutofit/>
          </a:bodyPr>
          <a:lstStyle/>
          <a:p>
            <a:r>
              <a:rPr lang="en-US" sz="3600" b="1" dirty="0">
                <a:solidFill>
                  <a:schemeClr val="bg1"/>
                </a:solidFill>
                <a:effectLst>
                  <a:outerShdw blurRad="38100" dist="38100" dir="2700000" algn="tl">
                    <a:srgbClr val="000000">
                      <a:alpha val="43137"/>
                    </a:srgbClr>
                  </a:outerShdw>
                </a:effectLst>
              </a:rPr>
              <a:t>Design of Drinking Water Treatment Plant at New JUC Campus</a:t>
            </a:r>
            <a:br>
              <a:rPr lang="en-US" sz="3600" b="1" dirty="0">
                <a:solidFill>
                  <a:schemeClr val="bg1"/>
                </a:solidFill>
                <a:effectLst>
                  <a:outerShdw blurRad="38100" dist="38100" dir="2700000" algn="tl">
                    <a:srgbClr val="000000">
                      <a:alpha val="43137"/>
                    </a:srgbClr>
                  </a:outerShdw>
                </a:effectLst>
              </a:rPr>
            </a:br>
            <a:endParaRPr dirty="0"/>
          </a:p>
        </p:txBody>
      </p:sp>
      <p:sp>
        <p:nvSpPr>
          <p:cNvPr id="9114" name="Google Shape;9114;p30"/>
          <p:cNvSpPr txBox="1">
            <a:spLocks noGrp="1"/>
          </p:cNvSpPr>
          <p:nvPr>
            <p:ph type="subTitle" idx="1"/>
          </p:nvPr>
        </p:nvSpPr>
        <p:spPr>
          <a:xfrm>
            <a:off x="1325880" y="3121165"/>
            <a:ext cx="5942186" cy="446221"/>
          </a:xfrm>
          <a:prstGeom prst="rect">
            <a:avLst/>
          </a:prstGeom>
        </p:spPr>
        <p:txBody>
          <a:bodyPr spcFirstLastPara="1" wrap="square" lIns="91425" tIns="91425" rIns="91425" bIns="91425" anchor="t" anchorCtr="0">
            <a:noAutofit/>
          </a:bodyPr>
          <a:lstStyle/>
          <a:p>
            <a:r>
              <a:rPr lang="en-US" dirty="0">
                <a:solidFill>
                  <a:schemeClr val="bg1"/>
                </a:solidFill>
                <a:effectLst>
                  <a:outerShdw blurRad="38100" dist="38100" dir="2700000" algn="tl">
                    <a:srgbClr val="000000">
                      <a:alpha val="43137"/>
                    </a:srgbClr>
                  </a:outerShdw>
                </a:effectLst>
              </a:rPr>
              <a:t>Students Name &amp; ID:                              </a:t>
            </a:r>
          </a:p>
          <a:p>
            <a:r>
              <a:rPr lang="en-US" dirty="0">
                <a:solidFill>
                  <a:schemeClr val="bg1"/>
                </a:solidFill>
                <a:effectLst>
                  <a:outerShdw blurRad="38100" dist="38100" dir="2700000" algn="tl">
                    <a:srgbClr val="000000">
                      <a:alpha val="43137"/>
                    </a:srgbClr>
                  </a:outerShdw>
                </a:effectLst>
              </a:rPr>
              <a:t>                                                                                          </a:t>
            </a:r>
          </a:p>
          <a:p>
            <a:r>
              <a:rPr lang="en-US" dirty="0">
                <a:solidFill>
                  <a:schemeClr val="bg1"/>
                </a:solidFill>
                <a:effectLst>
                  <a:outerShdw blurRad="38100" dist="38100" dir="2700000" algn="tl">
                    <a:srgbClr val="000000">
                      <a:alpha val="43137"/>
                    </a:srgbClr>
                  </a:outerShdw>
                </a:effectLst>
              </a:rPr>
              <a:t>                      </a:t>
            </a:r>
            <a:endParaRPr dirty="0"/>
          </a:p>
        </p:txBody>
      </p:sp>
      <p:sp>
        <p:nvSpPr>
          <p:cNvPr id="2" name="TextBox 1">
            <a:extLst>
              <a:ext uri="{FF2B5EF4-FFF2-40B4-BE49-F238E27FC236}">
                <a16:creationId xmlns:a16="http://schemas.microsoft.com/office/drawing/2014/main" id="{9FE2BC70-E57D-7143-85EB-EB7BC872DA68}"/>
              </a:ext>
            </a:extLst>
          </p:cNvPr>
          <p:cNvSpPr txBox="1"/>
          <p:nvPr/>
        </p:nvSpPr>
        <p:spPr>
          <a:xfrm>
            <a:off x="2554664" y="3523938"/>
            <a:ext cx="2688557" cy="738664"/>
          </a:xfrm>
          <a:prstGeom prst="rect">
            <a:avLst/>
          </a:prstGeom>
          <a:noFill/>
        </p:spPr>
        <p:txBody>
          <a:bodyPr wrap="none" rtlCol="0">
            <a:spAutoFit/>
          </a:bodyPr>
          <a:lstStyle/>
          <a:p>
            <a:r>
              <a:rPr lang="en-US" dirty="0">
                <a:solidFill>
                  <a:schemeClr val="bg1"/>
                </a:solidFill>
              </a:rPr>
              <a:t>1-ABDULMOHSEN ALMOMEN</a:t>
            </a:r>
          </a:p>
          <a:p>
            <a:r>
              <a:rPr lang="en-US" dirty="0">
                <a:solidFill>
                  <a:schemeClr val="bg1"/>
                </a:solidFill>
              </a:rPr>
              <a:t>2-MOHAMMAD GHADER</a:t>
            </a:r>
          </a:p>
          <a:p>
            <a:r>
              <a:rPr lang="en-US" dirty="0">
                <a:solidFill>
                  <a:schemeClr val="bg1"/>
                </a:solidFill>
              </a:rPr>
              <a:t>3-HUSSAIN BUSALED</a:t>
            </a:r>
          </a:p>
        </p:txBody>
      </p:sp>
      <p:sp>
        <p:nvSpPr>
          <p:cNvPr id="3" name="TextBox 2">
            <a:extLst>
              <a:ext uri="{FF2B5EF4-FFF2-40B4-BE49-F238E27FC236}">
                <a16:creationId xmlns:a16="http://schemas.microsoft.com/office/drawing/2014/main" id="{91E71193-5428-1948-9826-D13C7104289D}"/>
              </a:ext>
            </a:extLst>
          </p:cNvPr>
          <p:cNvSpPr txBox="1"/>
          <p:nvPr/>
        </p:nvSpPr>
        <p:spPr>
          <a:xfrm>
            <a:off x="5577084" y="3523937"/>
            <a:ext cx="1549190" cy="738664"/>
          </a:xfrm>
          <a:prstGeom prst="rect">
            <a:avLst/>
          </a:prstGeom>
          <a:noFill/>
        </p:spPr>
        <p:txBody>
          <a:bodyPr wrap="square" rtlCol="0">
            <a:spAutoFit/>
          </a:bodyPr>
          <a:lstStyle/>
          <a:p>
            <a:r>
              <a:rPr lang="en-US" dirty="0">
                <a:solidFill>
                  <a:schemeClr val="bg1"/>
                </a:solidFill>
              </a:rPr>
              <a:t>201400875</a:t>
            </a:r>
          </a:p>
          <a:p>
            <a:r>
              <a:rPr lang="en-US" dirty="0">
                <a:solidFill>
                  <a:schemeClr val="bg1"/>
                </a:solidFill>
              </a:rPr>
              <a:t>201503131</a:t>
            </a:r>
          </a:p>
          <a:p>
            <a:r>
              <a:rPr lang="en-US" dirty="0">
                <a:solidFill>
                  <a:schemeClr val="bg1"/>
                </a:solidFill>
              </a:rPr>
              <a:t>201502450</a:t>
            </a:r>
          </a:p>
        </p:txBody>
      </p:sp>
      <p:sp>
        <p:nvSpPr>
          <p:cNvPr id="4" name="TextBox 3">
            <a:extLst>
              <a:ext uri="{FF2B5EF4-FFF2-40B4-BE49-F238E27FC236}">
                <a16:creationId xmlns:a16="http://schemas.microsoft.com/office/drawing/2014/main" id="{127D6F2C-50F7-9F48-9DDE-F7AC2A0374EB}"/>
              </a:ext>
            </a:extLst>
          </p:cNvPr>
          <p:cNvSpPr txBox="1"/>
          <p:nvPr/>
        </p:nvSpPr>
        <p:spPr>
          <a:xfrm>
            <a:off x="148590" y="123934"/>
            <a:ext cx="2432076" cy="1169551"/>
          </a:xfrm>
          <a:prstGeom prst="rect">
            <a:avLst/>
          </a:prstGeom>
          <a:noFill/>
        </p:spPr>
        <p:txBody>
          <a:bodyPr wrap="none" rtlCol="0">
            <a:spAutoFit/>
          </a:bodyPr>
          <a:lstStyle/>
          <a:p>
            <a:r>
              <a:rPr lang="en-US" b="1" dirty="0">
                <a:solidFill>
                  <a:schemeClr val="bg1">
                    <a:lumMod val="95000"/>
                  </a:schemeClr>
                </a:solidFill>
                <a:effectLst>
                  <a:outerShdw blurRad="38100" dist="38100" dir="2700000" algn="tl">
                    <a:srgbClr val="000000">
                      <a:alpha val="43137"/>
                    </a:srgbClr>
                  </a:outerShdw>
                </a:effectLst>
              </a:rPr>
              <a:t>Advisor:</a:t>
            </a:r>
          </a:p>
          <a:p>
            <a:r>
              <a:rPr lang="en-US" b="1" dirty="0" smtClean="0">
                <a:solidFill>
                  <a:schemeClr val="bg1">
                    <a:lumMod val="95000"/>
                  </a:schemeClr>
                </a:solidFill>
                <a:effectLst>
                  <a:outerShdw blurRad="38100" dist="38100" dir="2700000" algn="tl">
                    <a:srgbClr val="000000">
                      <a:alpha val="43137"/>
                    </a:srgbClr>
                  </a:outerShdw>
                </a:effectLst>
              </a:rPr>
              <a:t>Dr. SAIDUR </a:t>
            </a:r>
            <a:r>
              <a:rPr lang="en-US" b="1" dirty="0">
                <a:solidFill>
                  <a:schemeClr val="bg1">
                    <a:lumMod val="95000"/>
                  </a:schemeClr>
                </a:solidFill>
                <a:effectLst>
                  <a:outerShdw blurRad="38100" dist="38100" dir="2700000" algn="tl">
                    <a:srgbClr val="000000">
                      <a:alpha val="43137"/>
                    </a:srgbClr>
                  </a:outerShdw>
                </a:effectLst>
              </a:rPr>
              <a:t>CHOWDHURY</a:t>
            </a:r>
          </a:p>
          <a:p>
            <a:endParaRPr lang="en-US" b="1" dirty="0">
              <a:solidFill>
                <a:schemeClr val="bg1">
                  <a:lumMod val="95000"/>
                </a:schemeClr>
              </a:solidFill>
              <a:effectLst>
                <a:outerShdw blurRad="38100" dist="38100" dir="2700000" algn="tl">
                  <a:srgbClr val="000000">
                    <a:alpha val="43137"/>
                  </a:srgbClr>
                </a:outerShdw>
              </a:effectLst>
            </a:endParaRPr>
          </a:p>
          <a:p>
            <a:r>
              <a:rPr lang="en-US" b="1" dirty="0">
                <a:solidFill>
                  <a:schemeClr val="bg1">
                    <a:lumMod val="95000"/>
                  </a:schemeClr>
                </a:solidFill>
                <a:effectLst>
                  <a:outerShdw blurRad="38100" dist="38100" dir="2700000" algn="tl">
                    <a:srgbClr val="000000">
                      <a:alpha val="43137"/>
                    </a:srgbClr>
                  </a:outerShdw>
                </a:effectLst>
              </a:rPr>
              <a:t>Coordinator:</a:t>
            </a:r>
          </a:p>
          <a:p>
            <a:r>
              <a:rPr lang="en-US" b="1" dirty="0">
                <a:solidFill>
                  <a:schemeClr val="bg1">
                    <a:lumMod val="95000"/>
                  </a:schemeClr>
                </a:solidFill>
                <a:effectLst>
                  <a:outerShdw blurRad="38100" dist="38100" dir="2700000" algn="tl">
                    <a:srgbClr val="000000">
                      <a:alpha val="43137"/>
                    </a:srgbClr>
                  </a:outerShdw>
                </a:effectLst>
              </a:rPr>
              <a:t>Dr. Andi </a:t>
            </a:r>
            <a:r>
              <a:rPr lang="en-US" b="1" dirty="0" err="1">
                <a:solidFill>
                  <a:schemeClr val="bg1">
                    <a:lumMod val="95000"/>
                  </a:schemeClr>
                </a:solidFill>
                <a:effectLst>
                  <a:outerShdw blurRad="38100" dist="38100" dir="2700000" algn="tl">
                    <a:srgbClr val="000000">
                      <a:alpha val="43137"/>
                    </a:srgbClr>
                  </a:outerShdw>
                </a:effectLst>
              </a:rPr>
              <a:t>Asiz</a:t>
            </a:r>
            <a:r>
              <a:rPr lang="en-US" b="1" dirty="0">
                <a:solidFill>
                  <a:schemeClr val="bg1">
                    <a:lumMod val="95000"/>
                  </a:schemeClr>
                </a:solidFill>
                <a:effectLst>
                  <a:outerShdw blurRad="38100" dist="38100" dir="2700000" algn="tl">
                    <a:srgbClr val="000000">
                      <a:alpha val="43137"/>
                    </a:srgbClr>
                  </a:outerShdw>
                </a:effectLst>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61"/>
        <p:cNvGrpSpPr/>
        <p:nvPr/>
      </p:nvGrpSpPr>
      <p:grpSpPr>
        <a:xfrm>
          <a:off x="0" y="0"/>
          <a:ext cx="0" cy="0"/>
          <a:chOff x="0" y="0"/>
          <a:chExt cx="0" cy="0"/>
        </a:xfrm>
      </p:grpSpPr>
      <p:sp>
        <p:nvSpPr>
          <p:cNvPr id="11262" name="Google Shape;11262;p44"/>
          <p:cNvSpPr txBox="1">
            <a:spLocks noGrp="1"/>
          </p:cNvSpPr>
          <p:nvPr>
            <p:ph type="title"/>
          </p:nvPr>
        </p:nvSpPr>
        <p:spPr>
          <a:xfrm>
            <a:off x="1698600" y="438450"/>
            <a:ext cx="574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t>Location</a:t>
            </a:r>
            <a:endParaRPr dirty="0"/>
          </a:p>
        </p:txBody>
      </p:sp>
      <p:grpSp>
        <p:nvGrpSpPr>
          <p:cNvPr id="11263" name="Google Shape;11263;p44"/>
          <p:cNvGrpSpPr/>
          <p:nvPr/>
        </p:nvGrpSpPr>
        <p:grpSpPr>
          <a:xfrm>
            <a:off x="5453329" y="675728"/>
            <a:ext cx="1490178" cy="21378"/>
            <a:chOff x="2940000" y="3484425"/>
            <a:chExt cx="876575" cy="12575"/>
          </a:xfrm>
        </p:grpSpPr>
        <p:sp>
          <p:nvSpPr>
            <p:cNvPr id="11264" name="Google Shape;11264;p44"/>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5" name="Google Shape;11265;p44"/>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6" name="Google Shape;11266;p44"/>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7" name="Google Shape;11267;p44"/>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8" name="Google Shape;11268;p44"/>
            <p:cNvSpPr/>
            <p:nvPr/>
          </p:nvSpPr>
          <p:spPr>
            <a:xfrm>
              <a:off x="3801875"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9" name="Google Shape;11269;p44"/>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0" name="Google Shape;11270;p44"/>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1" name="Google Shape;11271;p44"/>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2" name="Google Shape;11272;p44"/>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3" name="Google Shape;11273;p44"/>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4" name="Google Shape;11274;p44"/>
            <p:cNvSpPr/>
            <p:nvPr/>
          </p:nvSpPr>
          <p:spPr>
            <a:xfrm>
              <a:off x="3018325" y="3484425"/>
              <a:ext cx="14700" cy="12575"/>
            </a:xfrm>
            <a:custGeom>
              <a:avLst/>
              <a:gdLst/>
              <a:ahLst/>
              <a:cxnLst/>
              <a:rect l="l" t="t" r="r" b="b"/>
              <a:pathLst>
                <a:path w="588" h="503" extrusionOk="0">
                  <a:moveTo>
                    <a:pt x="254" y="1"/>
                  </a:moveTo>
                  <a:cubicBezTo>
                    <a:pt x="125" y="1"/>
                    <a:pt x="1" y="101"/>
                    <a:pt x="1" y="252"/>
                  </a:cubicBezTo>
                  <a:cubicBezTo>
                    <a:pt x="1" y="390"/>
                    <a:pt x="113" y="502"/>
                    <a:pt x="253" y="502"/>
                  </a:cubicBezTo>
                  <a:cubicBezTo>
                    <a:pt x="475" y="502"/>
                    <a:pt x="588" y="232"/>
                    <a:pt x="430" y="75"/>
                  </a:cubicBezTo>
                  <a:cubicBezTo>
                    <a:pt x="378" y="24"/>
                    <a:pt x="31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5" name="Google Shape;11275;p44"/>
            <p:cNvSpPr/>
            <p:nvPr/>
          </p:nvSpPr>
          <p:spPr>
            <a:xfrm>
              <a:off x="2940000"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4"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6" name="Google Shape;11276;p44"/>
          <p:cNvGrpSpPr/>
          <p:nvPr/>
        </p:nvGrpSpPr>
        <p:grpSpPr>
          <a:xfrm>
            <a:off x="2200504" y="675728"/>
            <a:ext cx="1490178" cy="21378"/>
            <a:chOff x="2940000" y="3484425"/>
            <a:chExt cx="876575" cy="12575"/>
          </a:xfrm>
        </p:grpSpPr>
        <p:sp>
          <p:nvSpPr>
            <p:cNvPr id="11277" name="Google Shape;11277;p44"/>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8" name="Google Shape;11278;p44"/>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9" name="Google Shape;11279;p44"/>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0" name="Google Shape;11280;p44"/>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1" name="Google Shape;11281;p44"/>
            <p:cNvSpPr/>
            <p:nvPr/>
          </p:nvSpPr>
          <p:spPr>
            <a:xfrm>
              <a:off x="3801875"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2" name="Google Shape;11282;p44"/>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3" name="Google Shape;11283;p44"/>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4" name="Google Shape;11284;p44"/>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5" name="Google Shape;11285;p44"/>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6" name="Google Shape;11286;p44"/>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7" name="Google Shape;11287;p44"/>
            <p:cNvSpPr/>
            <p:nvPr/>
          </p:nvSpPr>
          <p:spPr>
            <a:xfrm>
              <a:off x="3018325" y="3484425"/>
              <a:ext cx="14700" cy="12575"/>
            </a:xfrm>
            <a:custGeom>
              <a:avLst/>
              <a:gdLst/>
              <a:ahLst/>
              <a:cxnLst/>
              <a:rect l="l" t="t" r="r" b="b"/>
              <a:pathLst>
                <a:path w="588" h="503" extrusionOk="0">
                  <a:moveTo>
                    <a:pt x="254" y="1"/>
                  </a:moveTo>
                  <a:cubicBezTo>
                    <a:pt x="125" y="1"/>
                    <a:pt x="1" y="101"/>
                    <a:pt x="1" y="252"/>
                  </a:cubicBezTo>
                  <a:cubicBezTo>
                    <a:pt x="1" y="390"/>
                    <a:pt x="113" y="502"/>
                    <a:pt x="253" y="502"/>
                  </a:cubicBezTo>
                  <a:cubicBezTo>
                    <a:pt x="475" y="502"/>
                    <a:pt x="588" y="232"/>
                    <a:pt x="430" y="75"/>
                  </a:cubicBezTo>
                  <a:cubicBezTo>
                    <a:pt x="378" y="24"/>
                    <a:pt x="31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8" name="Google Shape;11288;p44"/>
            <p:cNvSpPr/>
            <p:nvPr/>
          </p:nvSpPr>
          <p:spPr>
            <a:xfrm>
              <a:off x="2940000"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4"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9" name="Google Shape;11289;p44"/>
          <p:cNvGrpSpPr/>
          <p:nvPr/>
        </p:nvGrpSpPr>
        <p:grpSpPr>
          <a:xfrm>
            <a:off x="74218" y="167921"/>
            <a:ext cx="2339260" cy="1015613"/>
            <a:chOff x="238125" y="1038125"/>
            <a:chExt cx="7146800" cy="3633625"/>
          </a:xfrm>
        </p:grpSpPr>
        <p:sp>
          <p:nvSpPr>
            <p:cNvPr id="11290" name="Google Shape;11290;p44"/>
            <p:cNvSpPr/>
            <p:nvPr/>
          </p:nvSpPr>
          <p:spPr>
            <a:xfrm>
              <a:off x="6256150" y="3780375"/>
              <a:ext cx="62400" cy="53425"/>
            </a:xfrm>
            <a:custGeom>
              <a:avLst/>
              <a:gdLst/>
              <a:ahLst/>
              <a:cxnLst/>
              <a:rect l="l" t="t" r="r" b="b"/>
              <a:pathLst>
                <a:path w="2496" h="2137" extrusionOk="0">
                  <a:moveTo>
                    <a:pt x="1065" y="0"/>
                  </a:moveTo>
                  <a:cubicBezTo>
                    <a:pt x="472"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1" name="Google Shape;11291;p44"/>
            <p:cNvSpPr/>
            <p:nvPr/>
          </p:nvSpPr>
          <p:spPr>
            <a:xfrm>
              <a:off x="6256150" y="3856775"/>
              <a:ext cx="62200" cy="53250"/>
            </a:xfrm>
            <a:custGeom>
              <a:avLst/>
              <a:gdLst/>
              <a:ahLst/>
              <a:cxnLst/>
              <a:rect l="l" t="t" r="r" b="b"/>
              <a:pathLst>
                <a:path w="2488" h="2130" extrusionOk="0">
                  <a:moveTo>
                    <a:pt x="1065" y="1"/>
                  </a:moveTo>
                  <a:cubicBezTo>
                    <a:pt x="480" y="1"/>
                    <a:pt x="0" y="472"/>
                    <a:pt x="0" y="1066"/>
                  </a:cubicBezTo>
                  <a:cubicBezTo>
                    <a:pt x="0" y="1704"/>
                    <a:pt x="524" y="2129"/>
                    <a:pt x="1070" y="2129"/>
                  </a:cubicBezTo>
                  <a:cubicBezTo>
                    <a:pt x="1331" y="2129"/>
                    <a:pt x="1597" y="2032"/>
                    <a:pt x="1813"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2" name="Google Shape;11292;p44"/>
            <p:cNvSpPr/>
            <p:nvPr/>
          </p:nvSpPr>
          <p:spPr>
            <a:xfrm>
              <a:off x="6256150" y="3932800"/>
              <a:ext cx="62200" cy="53425"/>
            </a:xfrm>
            <a:custGeom>
              <a:avLst/>
              <a:gdLst/>
              <a:ahLst/>
              <a:cxnLst/>
              <a:rect l="l" t="t" r="r" b="b"/>
              <a:pathLst>
                <a:path w="2488" h="2137" extrusionOk="0">
                  <a:moveTo>
                    <a:pt x="1065" y="0"/>
                  </a:moveTo>
                  <a:cubicBezTo>
                    <a:pt x="472" y="0"/>
                    <a:pt x="0" y="480"/>
                    <a:pt x="0" y="1065"/>
                  </a:cubicBezTo>
                  <a:cubicBezTo>
                    <a:pt x="0" y="1709"/>
                    <a:pt x="525" y="2137"/>
                    <a:pt x="1071" y="2137"/>
                  </a:cubicBezTo>
                  <a:cubicBezTo>
                    <a:pt x="1332" y="2137"/>
                    <a:pt x="1597" y="2039"/>
                    <a:pt x="1813" y="1821"/>
                  </a:cubicBezTo>
                  <a:cubicBezTo>
                    <a:pt x="2488" y="1155"/>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3" name="Google Shape;11293;p44"/>
            <p:cNvSpPr/>
            <p:nvPr/>
          </p:nvSpPr>
          <p:spPr>
            <a:xfrm>
              <a:off x="6332350" y="385677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3" y="1814"/>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4" name="Google Shape;11294;p44"/>
            <p:cNvSpPr/>
            <p:nvPr/>
          </p:nvSpPr>
          <p:spPr>
            <a:xfrm>
              <a:off x="6332350" y="3932800"/>
              <a:ext cx="62225" cy="53425"/>
            </a:xfrm>
            <a:custGeom>
              <a:avLst/>
              <a:gdLst/>
              <a:ahLst/>
              <a:cxnLst/>
              <a:rect l="l" t="t" r="r" b="b"/>
              <a:pathLst>
                <a:path w="2489" h="2137" extrusionOk="0">
                  <a:moveTo>
                    <a:pt x="1066" y="0"/>
                  </a:moveTo>
                  <a:cubicBezTo>
                    <a:pt x="472" y="8"/>
                    <a:pt x="1" y="480"/>
                    <a:pt x="1" y="1065"/>
                  </a:cubicBezTo>
                  <a:cubicBezTo>
                    <a:pt x="1" y="1709"/>
                    <a:pt x="526" y="2137"/>
                    <a:pt x="1072" y="2137"/>
                  </a:cubicBezTo>
                  <a:cubicBezTo>
                    <a:pt x="1333" y="2137"/>
                    <a:pt x="1598" y="2039"/>
                    <a:pt x="1813"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5" name="Google Shape;11295;p44"/>
            <p:cNvSpPr/>
            <p:nvPr/>
          </p:nvSpPr>
          <p:spPr>
            <a:xfrm>
              <a:off x="6408350" y="3856775"/>
              <a:ext cx="62425" cy="53250"/>
            </a:xfrm>
            <a:custGeom>
              <a:avLst/>
              <a:gdLst/>
              <a:ahLst/>
              <a:cxnLst/>
              <a:rect l="l" t="t" r="r" b="b"/>
              <a:pathLst>
                <a:path w="2497" h="2130" extrusionOk="0">
                  <a:moveTo>
                    <a:pt x="1074" y="1"/>
                  </a:moveTo>
                  <a:cubicBezTo>
                    <a:pt x="481" y="1"/>
                    <a:pt x="9" y="472"/>
                    <a:pt x="1" y="1066"/>
                  </a:cubicBezTo>
                  <a:cubicBezTo>
                    <a:pt x="1" y="1704"/>
                    <a:pt x="525" y="2129"/>
                    <a:pt x="1074" y="2129"/>
                  </a:cubicBezTo>
                  <a:cubicBezTo>
                    <a:pt x="1336" y="2129"/>
                    <a:pt x="1604" y="2032"/>
                    <a:pt x="1822" y="1814"/>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6" name="Google Shape;11296;p44"/>
            <p:cNvSpPr/>
            <p:nvPr/>
          </p:nvSpPr>
          <p:spPr>
            <a:xfrm>
              <a:off x="6408350" y="3932800"/>
              <a:ext cx="62425" cy="53425"/>
            </a:xfrm>
            <a:custGeom>
              <a:avLst/>
              <a:gdLst/>
              <a:ahLst/>
              <a:cxnLst/>
              <a:rect l="l" t="t" r="r" b="b"/>
              <a:pathLst>
                <a:path w="2497" h="2137" extrusionOk="0">
                  <a:moveTo>
                    <a:pt x="1074" y="0"/>
                  </a:moveTo>
                  <a:cubicBezTo>
                    <a:pt x="481" y="0"/>
                    <a:pt x="1" y="480"/>
                    <a:pt x="1" y="1065"/>
                  </a:cubicBezTo>
                  <a:cubicBezTo>
                    <a:pt x="1" y="1709"/>
                    <a:pt x="526" y="2137"/>
                    <a:pt x="1075" y="2137"/>
                  </a:cubicBezTo>
                  <a:cubicBezTo>
                    <a:pt x="1337" y="2137"/>
                    <a:pt x="1604" y="2039"/>
                    <a:pt x="1822" y="1821"/>
                  </a:cubicBezTo>
                  <a:cubicBezTo>
                    <a:pt x="2497" y="1155"/>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7" name="Google Shape;11297;p44"/>
            <p:cNvSpPr/>
            <p:nvPr/>
          </p:nvSpPr>
          <p:spPr>
            <a:xfrm>
              <a:off x="6408350" y="4085225"/>
              <a:ext cx="62425" cy="53350"/>
            </a:xfrm>
            <a:custGeom>
              <a:avLst/>
              <a:gdLst/>
              <a:ahLst/>
              <a:cxnLst/>
              <a:rect l="l" t="t" r="r" b="b"/>
              <a:pathLst>
                <a:path w="2497" h="2134" extrusionOk="0">
                  <a:moveTo>
                    <a:pt x="1074" y="0"/>
                  </a:moveTo>
                  <a:cubicBezTo>
                    <a:pt x="481" y="0"/>
                    <a:pt x="9" y="480"/>
                    <a:pt x="1" y="1065"/>
                  </a:cubicBezTo>
                  <a:cubicBezTo>
                    <a:pt x="1" y="1709"/>
                    <a:pt x="526" y="2133"/>
                    <a:pt x="1075" y="2133"/>
                  </a:cubicBezTo>
                  <a:cubicBezTo>
                    <a:pt x="1337" y="2133"/>
                    <a:pt x="1604" y="2037"/>
                    <a:pt x="1822" y="1821"/>
                  </a:cubicBezTo>
                  <a:cubicBezTo>
                    <a:pt x="2497" y="1147"/>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8" name="Google Shape;11298;p44"/>
            <p:cNvSpPr/>
            <p:nvPr/>
          </p:nvSpPr>
          <p:spPr>
            <a:xfrm>
              <a:off x="6484575" y="3856775"/>
              <a:ext cx="62425" cy="53250"/>
            </a:xfrm>
            <a:custGeom>
              <a:avLst/>
              <a:gdLst/>
              <a:ahLst/>
              <a:cxnLst/>
              <a:rect l="l" t="t" r="r" b="b"/>
              <a:pathLst>
                <a:path w="2497" h="2130" extrusionOk="0">
                  <a:moveTo>
                    <a:pt x="1065" y="1"/>
                  </a:moveTo>
                  <a:cubicBezTo>
                    <a:pt x="480" y="1"/>
                    <a:pt x="1"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9" name="Google Shape;11299;p44"/>
            <p:cNvSpPr/>
            <p:nvPr/>
          </p:nvSpPr>
          <p:spPr>
            <a:xfrm>
              <a:off x="6484575" y="3932800"/>
              <a:ext cx="62425" cy="53425"/>
            </a:xfrm>
            <a:custGeom>
              <a:avLst/>
              <a:gdLst/>
              <a:ahLst/>
              <a:cxnLst/>
              <a:rect l="l" t="t" r="r" b="b"/>
              <a:pathLst>
                <a:path w="2497" h="2137" extrusionOk="0">
                  <a:moveTo>
                    <a:pt x="1065" y="0"/>
                  </a:moveTo>
                  <a:cubicBezTo>
                    <a:pt x="480"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0" name="Google Shape;11300;p44"/>
            <p:cNvSpPr/>
            <p:nvPr/>
          </p:nvSpPr>
          <p:spPr>
            <a:xfrm>
              <a:off x="6484575" y="4161425"/>
              <a:ext cx="62425" cy="53300"/>
            </a:xfrm>
            <a:custGeom>
              <a:avLst/>
              <a:gdLst/>
              <a:ahLst/>
              <a:cxnLst/>
              <a:rect l="l" t="t" r="r" b="b"/>
              <a:pathLst>
                <a:path w="2497" h="2132" extrusionOk="0">
                  <a:moveTo>
                    <a:pt x="1065" y="1"/>
                  </a:moveTo>
                  <a:cubicBezTo>
                    <a:pt x="480" y="1"/>
                    <a:pt x="1" y="472"/>
                    <a:pt x="1" y="1066"/>
                  </a:cubicBezTo>
                  <a:cubicBezTo>
                    <a:pt x="1" y="1708"/>
                    <a:pt x="523" y="2131"/>
                    <a:pt x="1070" y="2131"/>
                  </a:cubicBezTo>
                  <a:cubicBezTo>
                    <a:pt x="1333" y="2131"/>
                    <a:pt x="1602" y="2033"/>
                    <a:pt x="1822" y="1814"/>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1" name="Google Shape;11301;p44"/>
            <p:cNvSpPr/>
            <p:nvPr/>
          </p:nvSpPr>
          <p:spPr>
            <a:xfrm>
              <a:off x="6484575" y="408522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7"/>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2" name="Google Shape;11302;p44"/>
            <p:cNvSpPr/>
            <p:nvPr/>
          </p:nvSpPr>
          <p:spPr>
            <a:xfrm>
              <a:off x="6484575" y="4009000"/>
              <a:ext cx="62425" cy="53350"/>
            </a:xfrm>
            <a:custGeom>
              <a:avLst/>
              <a:gdLst/>
              <a:ahLst/>
              <a:cxnLst/>
              <a:rect l="l" t="t" r="r" b="b"/>
              <a:pathLst>
                <a:path w="2497" h="2134" extrusionOk="0">
                  <a:moveTo>
                    <a:pt x="1065" y="1"/>
                  </a:moveTo>
                  <a:cubicBezTo>
                    <a:pt x="480" y="1"/>
                    <a:pt x="1" y="480"/>
                    <a:pt x="1" y="1066"/>
                  </a:cubicBezTo>
                  <a:cubicBezTo>
                    <a:pt x="1" y="1710"/>
                    <a:pt x="526" y="2134"/>
                    <a:pt x="1075" y="2134"/>
                  </a:cubicBezTo>
                  <a:cubicBezTo>
                    <a:pt x="1336" y="2134"/>
                    <a:pt x="1604" y="2037"/>
                    <a:pt x="1822"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3" name="Google Shape;11303;p44"/>
            <p:cNvSpPr/>
            <p:nvPr/>
          </p:nvSpPr>
          <p:spPr>
            <a:xfrm>
              <a:off x="6638425" y="3856775"/>
              <a:ext cx="62425" cy="53250"/>
            </a:xfrm>
            <a:custGeom>
              <a:avLst/>
              <a:gdLst/>
              <a:ahLst/>
              <a:cxnLst/>
              <a:rect l="l" t="t" r="r" b="b"/>
              <a:pathLst>
                <a:path w="2497" h="2130" extrusionOk="0">
                  <a:moveTo>
                    <a:pt x="1065" y="1"/>
                  </a:moveTo>
                  <a:cubicBezTo>
                    <a:pt x="480" y="1"/>
                    <a:pt x="9"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4" name="Google Shape;11304;p44"/>
            <p:cNvSpPr/>
            <p:nvPr/>
          </p:nvSpPr>
          <p:spPr>
            <a:xfrm>
              <a:off x="6638425" y="3932800"/>
              <a:ext cx="62425" cy="53425"/>
            </a:xfrm>
            <a:custGeom>
              <a:avLst/>
              <a:gdLst/>
              <a:ahLst/>
              <a:cxnLst/>
              <a:rect l="l" t="t" r="r" b="b"/>
              <a:pathLst>
                <a:path w="2497" h="2137" extrusionOk="0">
                  <a:moveTo>
                    <a:pt x="1065" y="0"/>
                  </a:moveTo>
                  <a:cubicBezTo>
                    <a:pt x="480"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5" name="Google Shape;11305;p44"/>
            <p:cNvSpPr/>
            <p:nvPr/>
          </p:nvSpPr>
          <p:spPr>
            <a:xfrm>
              <a:off x="6638425" y="4161425"/>
              <a:ext cx="62425" cy="53300"/>
            </a:xfrm>
            <a:custGeom>
              <a:avLst/>
              <a:gdLst/>
              <a:ahLst/>
              <a:cxnLst/>
              <a:rect l="l" t="t" r="r" b="b"/>
              <a:pathLst>
                <a:path w="2497" h="2132" extrusionOk="0">
                  <a:moveTo>
                    <a:pt x="1065" y="1"/>
                  </a:moveTo>
                  <a:cubicBezTo>
                    <a:pt x="480" y="1"/>
                    <a:pt x="1" y="472"/>
                    <a:pt x="1" y="1066"/>
                  </a:cubicBezTo>
                  <a:cubicBezTo>
                    <a:pt x="1" y="1708"/>
                    <a:pt x="526" y="2131"/>
                    <a:pt x="1073" y="2131"/>
                  </a:cubicBezTo>
                  <a:cubicBezTo>
                    <a:pt x="1337" y="2131"/>
                    <a:pt x="1605" y="2033"/>
                    <a:pt x="1822" y="1814"/>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6" name="Google Shape;11306;p44"/>
            <p:cNvSpPr/>
            <p:nvPr/>
          </p:nvSpPr>
          <p:spPr>
            <a:xfrm>
              <a:off x="6638425" y="4085225"/>
              <a:ext cx="62425" cy="53350"/>
            </a:xfrm>
            <a:custGeom>
              <a:avLst/>
              <a:gdLst/>
              <a:ahLst/>
              <a:cxnLst/>
              <a:rect l="l" t="t" r="r" b="b"/>
              <a:pathLst>
                <a:path w="2497" h="2134" extrusionOk="0">
                  <a:moveTo>
                    <a:pt x="1065" y="0"/>
                  </a:moveTo>
                  <a:cubicBezTo>
                    <a:pt x="480" y="0"/>
                    <a:pt x="9" y="480"/>
                    <a:pt x="1" y="1065"/>
                  </a:cubicBezTo>
                  <a:cubicBezTo>
                    <a:pt x="1" y="1709"/>
                    <a:pt x="526" y="2133"/>
                    <a:pt x="1074" y="2133"/>
                  </a:cubicBezTo>
                  <a:cubicBezTo>
                    <a:pt x="1336" y="2133"/>
                    <a:pt x="1604" y="2037"/>
                    <a:pt x="1822" y="1821"/>
                  </a:cubicBezTo>
                  <a:cubicBezTo>
                    <a:pt x="2496" y="1147"/>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7" name="Google Shape;11307;p44"/>
            <p:cNvSpPr/>
            <p:nvPr/>
          </p:nvSpPr>
          <p:spPr>
            <a:xfrm>
              <a:off x="6638425" y="4009000"/>
              <a:ext cx="62425" cy="53350"/>
            </a:xfrm>
            <a:custGeom>
              <a:avLst/>
              <a:gdLst/>
              <a:ahLst/>
              <a:cxnLst/>
              <a:rect l="l" t="t" r="r" b="b"/>
              <a:pathLst>
                <a:path w="2497" h="2134" extrusionOk="0">
                  <a:moveTo>
                    <a:pt x="1065" y="1"/>
                  </a:moveTo>
                  <a:cubicBezTo>
                    <a:pt x="480" y="1"/>
                    <a:pt x="1" y="480"/>
                    <a:pt x="1" y="1066"/>
                  </a:cubicBezTo>
                  <a:cubicBezTo>
                    <a:pt x="1" y="1710"/>
                    <a:pt x="530" y="2134"/>
                    <a:pt x="1078" y="2134"/>
                  </a:cubicBezTo>
                  <a:cubicBezTo>
                    <a:pt x="1340" y="2134"/>
                    <a:pt x="1606" y="2037"/>
                    <a:pt x="1822"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8" name="Google Shape;11308;p44"/>
            <p:cNvSpPr/>
            <p:nvPr/>
          </p:nvSpPr>
          <p:spPr>
            <a:xfrm>
              <a:off x="6715450" y="3932800"/>
              <a:ext cx="62225" cy="53425"/>
            </a:xfrm>
            <a:custGeom>
              <a:avLst/>
              <a:gdLst/>
              <a:ahLst/>
              <a:cxnLst/>
              <a:rect l="l" t="t" r="r" b="b"/>
              <a:pathLst>
                <a:path w="2489" h="2137" extrusionOk="0">
                  <a:moveTo>
                    <a:pt x="1066" y="0"/>
                  </a:moveTo>
                  <a:cubicBezTo>
                    <a:pt x="480"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9" name="Google Shape;11309;p44"/>
            <p:cNvSpPr/>
            <p:nvPr/>
          </p:nvSpPr>
          <p:spPr>
            <a:xfrm>
              <a:off x="6715450" y="4085225"/>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7"/>
                    <a:pt x="1822" y="1821"/>
                  </a:cubicBezTo>
                  <a:cubicBezTo>
                    <a:pt x="2488" y="1147"/>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0" name="Google Shape;11310;p44"/>
            <p:cNvSpPr/>
            <p:nvPr/>
          </p:nvSpPr>
          <p:spPr>
            <a:xfrm>
              <a:off x="6715450" y="4009000"/>
              <a:ext cx="62225" cy="53350"/>
            </a:xfrm>
            <a:custGeom>
              <a:avLst/>
              <a:gdLst/>
              <a:ahLst/>
              <a:cxnLst/>
              <a:rect l="l" t="t" r="r" b="b"/>
              <a:pathLst>
                <a:path w="2489" h="2134" extrusionOk="0">
                  <a:moveTo>
                    <a:pt x="1066" y="1"/>
                  </a:moveTo>
                  <a:cubicBezTo>
                    <a:pt x="480" y="1"/>
                    <a:pt x="1" y="480"/>
                    <a:pt x="1" y="1066"/>
                  </a:cubicBezTo>
                  <a:cubicBezTo>
                    <a:pt x="1" y="1710"/>
                    <a:pt x="526" y="2134"/>
                    <a:pt x="1075" y="2134"/>
                  </a:cubicBezTo>
                  <a:cubicBezTo>
                    <a:pt x="1336" y="2134"/>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1" name="Google Shape;11311;p44"/>
            <p:cNvSpPr/>
            <p:nvPr/>
          </p:nvSpPr>
          <p:spPr>
            <a:xfrm>
              <a:off x="6408350" y="4009000"/>
              <a:ext cx="62425" cy="53350"/>
            </a:xfrm>
            <a:custGeom>
              <a:avLst/>
              <a:gdLst/>
              <a:ahLst/>
              <a:cxnLst/>
              <a:rect l="l" t="t" r="r" b="b"/>
              <a:pathLst>
                <a:path w="2497" h="2134" extrusionOk="0">
                  <a:moveTo>
                    <a:pt x="1074" y="1"/>
                  </a:moveTo>
                  <a:cubicBezTo>
                    <a:pt x="481" y="1"/>
                    <a:pt x="1"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2" name="Google Shape;11312;p44"/>
            <p:cNvSpPr/>
            <p:nvPr/>
          </p:nvSpPr>
          <p:spPr>
            <a:xfrm>
              <a:off x="6332350" y="4009000"/>
              <a:ext cx="62225" cy="53350"/>
            </a:xfrm>
            <a:custGeom>
              <a:avLst/>
              <a:gdLst/>
              <a:ahLst/>
              <a:cxnLst/>
              <a:rect l="l" t="t" r="r" b="b"/>
              <a:pathLst>
                <a:path w="2489" h="2134" extrusionOk="0">
                  <a:moveTo>
                    <a:pt x="1066" y="1"/>
                  </a:moveTo>
                  <a:cubicBezTo>
                    <a:pt x="472" y="1"/>
                    <a:pt x="1" y="480"/>
                    <a:pt x="1" y="1066"/>
                  </a:cubicBezTo>
                  <a:cubicBezTo>
                    <a:pt x="1" y="1710"/>
                    <a:pt x="526" y="2134"/>
                    <a:pt x="1072" y="2134"/>
                  </a:cubicBezTo>
                  <a:cubicBezTo>
                    <a:pt x="1333" y="2134"/>
                    <a:pt x="1598" y="2037"/>
                    <a:pt x="1813"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3" name="Google Shape;11313;p44"/>
            <p:cNvSpPr/>
            <p:nvPr/>
          </p:nvSpPr>
          <p:spPr>
            <a:xfrm>
              <a:off x="6256150" y="4009000"/>
              <a:ext cx="62200" cy="53350"/>
            </a:xfrm>
            <a:custGeom>
              <a:avLst/>
              <a:gdLst/>
              <a:ahLst/>
              <a:cxnLst/>
              <a:rect l="l" t="t" r="r" b="b"/>
              <a:pathLst>
                <a:path w="2488" h="2134" extrusionOk="0">
                  <a:moveTo>
                    <a:pt x="1065" y="1"/>
                  </a:moveTo>
                  <a:cubicBezTo>
                    <a:pt x="472" y="1"/>
                    <a:pt x="0" y="480"/>
                    <a:pt x="0" y="1066"/>
                  </a:cubicBezTo>
                  <a:cubicBezTo>
                    <a:pt x="0" y="1710"/>
                    <a:pt x="525" y="2134"/>
                    <a:pt x="1071" y="2134"/>
                  </a:cubicBezTo>
                  <a:cubicBezTo>
                    <a:pt x="1332" y="2134"/>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4" name="Google Shape;11314;p44"/>
            <p:cNvSpPr/>
            <p:nvPr/>
          </p:nvSpPr>
          <p:spPr>
            <a:xfrm>
              <a:off x="5951475" y="3932800"/>
              <a:ext cx="62225" cy="53425"/>
            </a:xfrm>
            <a:custGeom>
              <a:avLst/>
              <a:gdLst/>
              <a:ahLst/>
              <a:cxnLst/>
              <a:rect l="l" t="t" r="r" b="b"/>
              <a:pathLst>
                <a:path w="2489" h="2137" extrusionOk="0">
                  <a:moveTo>
                    <a:pt x="1066" y="0"/>
                  </a:moveTo>
                  <a:cubicBezTo>
                    <a:pt x="472" y="8"/>
                    <a:pt x="1" y="480"/>
                    <a:pt x="1" y="1065"/>
                  </a:cubicBezTo>
                  <a:cubicBezTo>
                    <a:pt x="1" y="1709"/>
                    <a:pt x="526" y="2137"/>
                    <a:pt x="1072" y="2137"/>
                  </a:cubicBezTo>
                  <a:cubicBezTo>
                    <a:pt x="1333" y="2137"/>
                    <a:pt x="1598" y="2039"/>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5" name="Google Shape;11315;p44"/>
            <p:cNvSpPr/>
            <p:nvPr/>
          </p:nvSpPr>
          <p:spPr>
            <a:xfrm>
              <a:off x="5951475" y="4009000"/>
              <a:ext cx="62225" cy="53350"/>
            </a:xfrm>
            <a:custGeom>
              <a:avLst/>
              <a:gdLst/>
              <a:ahLst/>
              <a:cxnLst/>
              <a:rect l="l" t="t" r="r" b="b"/>
              <a:pathLst>
                <a:path w="2489" h="2134" extrusionOk="0">
                  <a:moveTo>
                    <a:pt x="1066" y="1"/>
                  </a:moveTo>
                  <a:cubicBezTo>
                    <a:pt x="472" y="1"/>
                    <a:pt x="1" y="480"/>
                    <a:pt x="1" y="1066"/>
                  </a:cubicBezTo>
                  <a:cubicBezTo>
                    <a:pt x="1" y="1710"/>
                    <a:pt x="526" y="2134"/>
                    <a:pt x="1075" y="2134"/>
                  </a:cubicBezTo>
                  <a:cubicBezTo>
                    <a:pt x="1337" y="2134"/>
                    <a:pt x="1604" y="2037"/>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6" name="Google Shape;11316;p44"/>
            <p:cNvSpPr/>
            <p:nvPr/>
          </p:nvSpPr>
          <p:spPr>
            <a:xfrm>
              <a:off x="6027500" y="3856775"/>
              <a:ext cx="62425" cy="53250"/>
            </a:xfrm>
            <a:custGeom>
              <a:avLst/>
              <a:gdLst/>
              <a:ahLst/>
              <a:cxnLst/>
              <a:rect l="l" t="t" r="r" b="b"/>
              <a:pathLst>
                <a:path w="2497" h="2130" extrusionOk="0">
                  <a:moveTo>
                    <a:pt x="1073" y="1"/>
                  </a:moveTo>
                  <a:cubicBezTo>
                    <a:pt x="480" y="1"/>
                    <a:pt x="9" y="472"/>
                    <a:pt x="0" y="1066"/>
                  </a:cubicBezTo>
                  <a:cubicBezTo>
                    <a:pt x="0" y="1704"/>
                    <a:pt x="529" y="2129"/>
                    <a:pt x="1077" y="2129"/>
                  </a:cubicBezTo>
                  <a:cubicBezTo>
                    <a:pt x="1339" y="2129"/>
                    <a:pt x="1606" y="2032"/>
                    <a:pt x="1821" y="1814"/>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7" name="Google Shape;11317;p44"/>
            <p:cNvSpPr/>
            <p:nvPr/>
          </p:nvSpPr>
          <p:spPr>
            <a:xfrm>
              <a:off x="6027500" y="3932800"/>
              <a:ext cx="62425" cy="53425"/>
            </a:xfrm>
            <a:custGeom>
              <a:avLst/>
              <a:gdLst/>
              <a:ahLst/>
              <a:cxnLst/>
              <a:rect l="l" t="t" r="r" b="b"/>
              <a:pathLst>
                <a:path w="2497" h="2137" extrusionOk="0">
                  <a:moveTo>
                    <a:pt x="1073" y="0"/>
                  </a:moveTo>
                  <a:cubicBezTo>
                    <a:pt x="480" y="0"/>
                    <a:pt x="9" y="480"/>
                    <a:pt x="0" y="1065"/>
                  </a:cubicBezTo>
                  <a:cubicBezTo>
                    <a:pt x="0" y="1709"/>
                    <a:pt x="529" y="2137"/>
                    <a:pt x="1078" y="2137"/>
                  </a:cubicBezTo>
                  <a:cubicBezTo>
                    <a:pt x="1340" y="2137"/>
                    <a:pt x="1606" y="2039"/>
                    <a:pt x="1821" y="1821"/>
                  </a:cubicBezTo>
                  <a:cubicBezTo>
                    <a:pt x="2496" y="1155"/>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8" name="Google Shape;11318;p44"/>
            <p:cNvSpPr/>
            <p:nvPr/>
          </p:nvSpPr>
          <p:spPr>
            <a:xfrm>
              <a:off x="6027500" y="4009000"/>
              <a:ext cx="62425" cy="53350"/>
            </a:xfrm>
            <a:custGeom>
              <a:avLst/>
              <a:gdLst/>
              <a:ahLst/>
              <a:cxnLst/>
              <a:rect l="l" t="t" r="r" b="b"/>
              <a:pathLst>
                <a:path w="2497" h="2134" extrusionOk="0">
                  <a:moveTo>
                    <a:pt x="1073" y="1"/>
                  </a:moveTo>
                  <a:cubicBezTo>
                    <a:pt x="480" y="1"/>
                    <a:pt x="9" y="480"/>
                    <a:pt x="0" y="1066"/>
                  </a:cubicBezTo>
                  <a:cubicBezTo>
                    <a:pt x="0" y="1710"/>
                    <a:pt x="529" y="2134"/>
                    <a:pt x="1078" y="2134"/>
                  </a:cubicBezTo>
                  <a:cubicBezTo>
                    <a:pt x="1340" y="2134"/>
                    <a:pt x="1606" y="2037"/>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9" name="Google Shape;11319;p44"/>
            <p:cNvSpPr/>
            <p:nvPr/>
          </p:nvSpPr>
          <p:spPr>
            <a:xfrm>
              <a:off x="6103700" y="3780375"/>
              <a:ext cx="62425" cy="53475"/>
            </a:xfrm>
            <a:custGeom>
              <a:avLst/>
              <a:gdLst/>
              <a:ahLst/>
              <a:cxnLst/>
              <a:rect l="l" t="t" r="r" b="b"/>
              <a:pathLst>
                <a:path w="2497" h="2139" extrusionOk="0">
                  <a:moveTo>
                    <a:pt x="1066" y="0"/>
                  </a:moveTo>
                  <a:cubicBezTo>
                    <a:pt x="481" y="0"/>
                    <a:pt x="1" y="480"/>
                    <a:pt x="1" y="1073"/>
                  </a:cubicBezTo>
                  <a:cubicBezTo>
                    <a:pt x="6" y="1715"/>
                    <a:pt x="530" y="2139"/>
                    <a:pt x="1078" y="2139"/>
                  </a:cubicBezTo>
                  <a:cubicBezTo>
                    <a:pt x="1342" y="2139"/>
                    <a:pt x="1611" y="2040"/>
                    <a:pt x="1830" y="1821"/>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0" name="Google Shape;11320;p44"/>
            <p:cNvSpPr/>
            <p:nvPr/>
          </p:nvSpPr>
          <p:spPr>
            <a:xfrm>
              <a:off x="6103700" y="3856775"/>
              <a:ext cx="62425" cy="53300"/>
            </a:xfrm>
            <a:custGeom>
              <a:avLst/>
              <a:gdLst/>
              <a:ahLst/>
              <a:cxnLst/>
              <a:rect l="l" t="t" r="r" b="b"/>
              <a:pathLst>
                <a:path w="2497" h="2132" extrusionOk="0">
                  <a:moveTo>
                    <a:pt x="1066" y="1"/>
                  </a:moveTo>
                  <a:cubicBezTo>
                    <a:pt x="481" y="1"/>
                    <a:pt x="1" y="480"/>
                    <a:pt x="1" y="1066"/>
                  </a:cubicBezTo>
                  <a:cubicBezTo>
                    <a:pt x="6" y="1708"/>
                    <a:pt x="530" y="2131"/>
                    <a:pt x="1075" y="2131"/>
                  </a:cubicBezTo>
                  <a:cubicBezTo>
                    <a:pt x="1338" y="2131"/>
                    <a:pt x="1605" y="2033"/>
                    <a:pt x="1822" y="1814"/>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1" name="Google Shape;11321;p44"/>
            <p:cNvSpPr/>
            <p:nvPr/>
          </p:nvSpPr>
          <p:spPr>
            <a:xfrm>
              <a:off x="6103700" y="3932800"/>
              <a:ext cx="62425" cy="53475"/>
            </a:xfrm>
            <a:custGeom>
              <a:avLst/>
              <a:gdLst/>
              <a:ahLst/>
              <a:cxnLst/>
              <a:rect l="l" t="t" r="r" b="b"/>
              <a:pathLst>
                <a:path w="2497" h="2139" extrusionOk="0">
                  <a:moveTo>
                    <a:pt x="1066" y="0"/>
                  </a:moveTo>
                  <a:cubicBezTo>
                    <a:pt x="481" y="0"/>
                    <a:pt x="1" y="480"/>
                    <a:pt x="1" y="1073"/>
                  </a:cubicBezTo>
                  <a:cubicBezTo>
                    <a:pt x="6" y="1715"/>
                    <a:pt x="530" y="2139"/>
                    <a:pt x="1075" y="2139"/>
                  </a:cubicBezTo>
                  <a:cubicBezTo>
                    <a:pt x="1338" y="2139"/>
                    <a:pt x="1605" y="2041"/>
                    <a:pt x="1822" y="1821"/>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2" name="Google Shape;11322;p44"/>
            <p:cNvSpPr/>
            <p:nvPr/>
          </p:nvSpPr>
          <p:spPr>
            <a:xfrm>
              <a:off x="6103700" y="4009000"/>
              <a:ext cx="62425" cy="53350"/>
            </a:xfrm>
            <a:custGeom>
              <a:avLst/>
              <a:gdLst/>
              <a:ahLst/>
              <a:cxnLst/>
              <a:rect l="l" t="t" r="r" b="b"/>
              <a:pathLst>
                <a:path w="2497" h="2134" extrusionOk="0">
                  <a:moveTo>
                    <a:pt x="1066" y="1"/>
                  </a:moveTo>
                  <a:cubicBezTo>
                    <a:pt x="481" y="1"/>
                    <a:pt x="1" y="480"/>
                    <a:pt x="1" y="1066"/>
                  </a:cubicBezTo>
                  <a:cubicBezTo>
                    <a:pt x="1" y="1710"/>
                    <a:pt x="530" y="2134"/>
                    <a:pt x="1079" y="2134"/>
                  </a:cubicBezTo>
                  <a:cubicBezTo>
                    <a:pt x="1340" y="2134"/>
                    <a:pt x="1607" y="2037"/>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3" name="Google Shape;11323;p44"/>
            <p:cNvSpPr/>
            <p:nvPr/>
          </p:nvSpPr>
          <p:spPr>
            <a:xfrm>
              <a:off x="6179925" y="3704150"/>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4" name="Google Shape;11324;p44"/>
            <p:cNvSpPr/>
            <p:nvPr/>
          </p:nvSpPr>
          <p:spPr>
            <a:xfrm>
              <a:off x="617992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5" name="Google Shape;11325;p44"/>
            <p:cNvSpPr/>
            <p:nvPr/>
          </p:nvSpPr>
          <p:spPr>
            <a:xfrm>
              <a:off x="617992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6" name="Google Shape;11326;p44"/>
            <p:cNvSpPr/>
            <p:nvPr/>
          </p:nvSpPr>
          <p:spPr>
            <a:xfrm>
              <a:off x="617992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7" name="Google Shape;11327;p44"/>
            <p:cNvSpPr/>
            <p:nvPr/>
          </p:nvSpPr>
          <p:spPr>
            <a:xfrm>
              <a:off x="617992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8" name="Google Shape;11328;p44"/>
            <p:cNvSpPr/>
            <p:nvPr/>
          </p:nvSpPr>
          <p:spPr>
            <a:xfrm>
              <a:off x="7170300" y="3780375"/>
              <a:ext cx="62400" cy="53425"/>
            </a:xfrm>
            <a:custGeom>
              <a:avLst/>
              <a:gdLst/>
              <a:ahLst/>
              <a:cxnLst/>
              <a:rect l="l" t="t" r="r" b="b"/>
              <a:pathLst>
                <a:path w="2496"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9" name="Google Shape;11329;p44"/>
            <p:cNvSpPr/>
            <p:nvPr/>
          </p:nvSpPr>
          <p:spPr>
            <a:xfrm>
              <a:off x="6865650" y="3856775"/>
              <a:ext cx="62200" cy="53250"/>
            </a:xfrm>
            <a:custGeom>
              <a:avLst/>
              <a:gdLst/>
              <a:ahLst/>
              <a:cxnLst/>
              <a:rect l="l" t="t" r="r" b="b"/>
              <a:pathLst>
                <a:path w="2488"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0" name="Google Shape;11330;p44"/>
            <p:cNvSpPr/>
            <p:nvPr/>
          </p:nvSpPr>
          <p:spPr>
            <a:xfrm>
              <a:off x="6865650" y="3780375"/>
              <a:ext cx="62400" cy="53425"/>
            </a:xfrm>
            <a:custGeom>
              <a:avLst/>
              <a:gdLst/>
              <a:ahLst/>
              <a:cxnLst/>
              <a:rect l="l" t="t" r="r" b="b"/>
              <a:pathLst>
                <a:path w="2496"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1" name="Google Shape;11331;p44"/>
            <p:cNvSpPr/>
            <p:nvPr/>
          </p:nvSpPr>
          <p:spPr>
            <a:xfrm>
              <a:off x="694185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2" name="Google Shape;11332;p44"/>
            <p:cNvSpPr/>
            <p:nvPr/>
          </p:nvSpPr>
          <p:spPr>
            <a:xfrm>
              <a:off x="6789225" y="3627950"/>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6" y="1154"/>
                    <a:pt x="2017" y="8"/>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3" name="Google Shape;11333;p44"/>
            <p:cNvSpPr/>
            <p:nvPr/>
          </p:nvSpPr>
          <p:spPr>
            <a:xfrm>
              <a:off x="6637000" y="3475725"/>
              <a:ext cx="62225" cy="53350"/>
            </a:xfrm>
            <a:custGeom>
              <a:avLst/>
              <a:gdLst/>
              <a:ahLst/>
              <a:cxnLst/>
              <a:rect l="l" t="t" r="r" b="b"/>
              <a:pathLst>
                <a:path w="2489" h="2134" extrusionOk="0">
                  <a:moveTo>
                    <a:pt x="1066" y="0"/>
                  </a:moveTo>
                  <a:cubicBezTo>
                    <a:pt x="472" y="0"/>
                    <a:pt x="1" y="472"/>
                    <a:pt x="1" y="1065"/>
                  </a:cubicBezTo>
                  <a:cubicBezTo>
                    <a:pt x="1" y="1709"/>
                    <a:pt x="526" y="2133"/>
                    <a:pt x="1072" y="2133"/>
                  </a:cubicBezTo>
                  <a:cubicBezTo>
                    <a:pt x="1333" y="2133"/>
                    <a:pt x="1598" y="2037"/>
                    <a:pt x="1813"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4" name="Google Shape;11334;p44"/>
            <p:cNvSpPr/>
            <p:nvPr/>
          </p:nvSpPr>
          <p:spPr>
            <a:xfrm>
              <a:off x="6256150" y="3399500"/>
              <a:ext cx="62200" cy="53350"/>
            </a:xfrm>
            <a:custGeom>
              <a:avLst/>
              <a:gdLst/>
              <a:ahLst/>
              <a:cxnLst/>
              <a:rect l="l" t="t" r="r" b="b"/>
              <a:pathLst>
                <a:path w="2488" h="2134" extrusionOk="0">
                  <a:moveTo>
                    <a:pt x="1065" y="1"/>
                  </a:moveTo>
                  <a:cubicBezTo>
                    <a:pt x="472" y="1"/>
                    <a:pt x="0" y="480"/>
                    <a:pt x="0" y="1066"/>
                  </a:cubicBezTo>
                  <a:cubicBezTo>
                    <a:pt x="0" y="1709"/>
                    <a:pt x="525" y="2134"/>
                    <a:pt x="1071" y="2134"/>
                  </a:cubicBezTo>
                  <a:cubicBezTo>
                    <a:pt x="1332" y="2134"/>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5" name="Google Shape;11335;p44"/>
            <p:cNvSpPr/>
            <p:nvPr/>
          </p:nvSpPr>
          <p:spPr>
            <a:xfrm>
              <a:off x="6484575" y="3551925"/>
              <a:ext cx="62425" cy="53250"/>
            </a:xfrm>
            <a:custGeom>
              <a:avLst/>
              <a:gdLst/>
              <a:ahLst/>
              <a:cxnLst/>
              <a:rect l="l" t="t" r="r" b="b"/>
              <a:pathLst>
                <a:path w="2497" h="2130" extrusionOk="0">
                  <a:moveTo>
                    <a:pt x="1065" y="1"/>
                  </a:moveTo>
                  <a:cubicBezTo>
                    <a:pt x="480" y="1"/>
                    <a:pt x="1"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6" name="Google Shape;11336;p44"/>
            <p:cNvSpPr/>
            <p:nvPr/>
          </p:nvSpPr>
          <p:spPr>
            <a:xfrm>
              <a:off x="6484575" y="347572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7" name="Google Shape;11337;p44"/>
            <p:cNvSpPr/>
            <p:nvPr/>
          </p:nvSpPr>
          <p:spPr>
            <a:xfrm>
              <a:off x="6408350" y="3551925"/>
              <a:ext cx="62425" cy="53250"/>
            </a:xfrm>
            <a:custGeom>
              <a:avLst/>
              <a:gdLst/>
              <a:ahLst/>
              <a:cxnLst/>
              <a:rect l="l" t="t" r="r" b="b"/>
              <a:pathLst>
                <a:path w="2497" h="2130" extrusionOk="0">
                  <a:moveTo>
                    <a:pt x="1074" y="1"/>
                  </a:moveTo>
                  <a:cubicBezTo>
                    <a:pt x="481" y="1"/>
                    <a:pt x="9" y="472"/>
                    <a:pt x="1" y="1066"/>
                  </a:cubicBezTo>
                  <a:cubicBezTo>
                    <a:pt x="1" y="1704"/>
                    <a:pt x="525" y="2129"/>
                    <a:pt x="1074" y="2129"/>
                  </a:cubicBezTo>
                  <a:cubicBezTo>
                    <a:pt x="1336" y="2129"/>
                    <a:pt x="1604" y="2032"/>
                    <a:pt x="1822" y="1814"/>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8" name="Google Shape;11338;p44"/>
            <p:cNvSpPr/>
            <p:nvPr/>
          </p:nvSpPr>
          <p:spPr>
            <a:xfrm>
              <a:off x="6408350" y="3475725"/>
              <a:ext cx="62425" cy="53350"/>
            </a:xfrm>
            <a:custGeom>
              <a:avLst/>
              <a:gdLst/>
              <a:ahLst/>
              <a:cxnLst/>
              <a:rect l="l" t="t" r="r" b="b"/>
              <a:pathLst>
                <a:path w="2497" h="2134" extrusionOk="0">
                  <a:moveTo>
                    <a:pt x="1074" y="0"/>
                  </a:moveTo>
                  <a:cubicBezTo>
                    <a:pt x="481" y="0"/>
                    <a:pt x="1" y="472"/>
                    <a:pt x="1" y="1065"/>
                  </a:cubicBezTo>
                  <a:cubicBezTo>
                    <a:pt x="1" y="1709"/>
                    <a:pt x="526" y="2133"/>
                    <a:pt x="1075" y="2133"/>
                  </a:cubicBezTo>
                  <a:cubicBezTo>
                    <a:pt x="1337" y="2133"/>
                    <a:pt x="1604" y="2037"/>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9" name="Google Shape;11339;p44"/>
            <p:cNvSpPr/>
            <p:nvPr/>
          </p:nvSpPr>
          <p:spPr>
            <a:xfrm>
              <a:off x="6332350"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3"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0" name="Google Shape;11340;p44"/>
            <p:cNvSpPr/>
            <p:nvPr/>
          </p:nvSpPr>
          <p:spPr>
            <a:xfrm>
              <a:off x="6332350" y="33995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3"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1" name="Google Shape;11341;p44"/>
            <p:cNvSpPr/>
            <p:nvPr/>
          </p:nvSpPr>
          <p:spPr>
            <a:xfrm>
              <a:off x="7094075" y="4237450"/>
              <a:ext cx="62425" cy="53425"/>
            </a:xfrm>
            <a:custGeom>
              <a:avLst/>
              <a:gdLst/>
              <a:ahLst/>
              <a:cxnLst/>
              <a:rect l="l" t="t" r="r" b="b"/>
              <a:pathLst>
                <a:path w="2497" h="2137" extrusionOk="0">
                  <a:moveTo>
                    <a:pt x="1066" y="0"/>
                  </a:moveTo>
                  <a:cubicBezTo>
                    <a:pt x="480" y="8"/>
                    <a:pt x="1" y="480"/>
                    <a:pt x="1" y="1073"/>
                  </a:cubicBezTo>
                  <a:cubicBezTo>
                    <a:pt x="1" y="1711"/>
                    <a:pt x="525" y="2137"/>
                    <a:pt x="1073" y="2137"/>
                  </a:cubicBezTo>
                  <a:cubicBezTo>
                    <a:pt x="1336" y="2137"/>
                    <a:pt x="1603" y="2040"/>
                    <a:pt x="1822" y="1821"/>
                  </a:cubicBezTo>
                  <a:cubicBezTo>
                    <a:pt x="2496" y="1155"/>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2" name="Google Shape;11342;p44"/>
            <p:cNvSpPr/>
            <p:nvPr/>
          </p:nvSpPr>
          <p:spPr>
            <a:xfrm>
              <a:off x="7017875" y="4389875"/>
              <a:ext cx="62400" cy="53350"/>
            </a:xfrm>
            <a:custGeom>
              <a:avLst/>
              <a:gdLst/>
              <a:ahLst/>
              <a:cxnLst/>
              <a:rect l="l" t="t" r="r" b="b"/>
              <a:pathLst>
                <a:path w="2496" h="2134" extrusionOk="0">
                  <a:moveTo>
                    <a:pt x="1073" y="0"/>
                  </a:moveTo>
                  <a:cubicBezTo>
                    <a:pt x="480" y="0"/>
                    <a:pt x="8" y="480"/>
                    <a:pt x="0" y="1065"/>
                  </a:cubicBezTo>
                  <a:cubicBezTo>
                    <a:pt x="0" y="1709"/>
                    <a:pt x="529" y="2133"/>
                    <a:pt x="1078" y="2133"/>
                  </a:cubicBezTo>
                  <a:cubicBezTo>
                    <a:pt x="1340" y="2133"/>
                    <a:pt x="1606" y="2037"/>
                    <a:pt x="1821" y="1821"/>
                  </a:cubicBezTo>
                  <a:cubicBezTo>
                    <a:pt x="2496" y="1147"/>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3" name="Google Shape;11343;p44"/>
            <p:cNvSpPr/>
            <p:nvPr/>
          </p:nvSpPr>
          <p:spPr>
            <a:xfrm>
              <a:off x="7017875" y="4313650"/>
              <a:ext cx="62400" cy="53450"/>
            </a:xfrm>
            <a:custGeom>
              <a:avLst/>
              <a:gdLst/>
              <a:ahLst/>
              <a:cxnLst/>
              <a:rect l="l" t="t" r="r" b="b"/>
              <a:pathLst>
                <a:path w="2496" h="2138" extrusionOk="0">
                  <a:moveTo>
                    <a:pt x="1073" y="1"/>
                  </a:moveTo>
                  <a:cubicBezTo>
                    <a:pt x="480" y="1"/>
                    <a:pt x="8" y="480"/>
                    <a:pt x="0" y="1066"/>
                  </a:cubicBezTo>
                  <a:cubicBezTo>
                    <a:pt x="0" y="1709"/>
                    <a:pt x="529" y="2137"/>
                    <a:pt x="1078" y="2137"/>
                  </a:cubicBezTo>
                  <a:cubicBezTo>
                    <a:pt x="1339" y="2137"/>
                    <a:pt x="1606" y="2040"/>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4" name="Google Shape;11344;p44"/>
            <p:cNvSpPr/>
            <p:nvPr/>
          </p:nvSpPr>
          <p:spPr>
            <a:xfrm>
              <a:off x="6941850" y="438987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7"/>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5" name="Google Shape;11345;p44"/>
            <p:cNvSpPr/>
            <p:nvPr/>
          </p:nvSpPr>
          <p:spPr>
            <a:xfrm>
              <a:off x="6484575" y="438987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7"/>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6" name="Google Shape;11346;p44"/>
            <p:cNvSpPr/>
            <p:nvPr/>
          </p:nvSpPr>
          <p:spPr>
            <a:xfrm>
              <a:off x="6560800" y="4237450"/>
              <a:ext cx="62200" cy="53425"/>
            </a:xfrm>
            <a:custGeom>
              <a:avLst/>
              <a:gdLst/>
              <a:ahLst/>
              <a:cxnLst/>
              <a:rect l="l" t="t" r="r" b="b"/>
              <a:pathLst>
                <a:path w="2488" h="2137" extrusionOk="0">
                  <a:moveTo>
                    <a:pt x="1065" y="0"/>
                  </a:moveTo>
                  <a:cubicBezTo>
                    <a:pt x="480" y="8"/>
                    <a:pt x="0" y="480"/>
                    <a:pt x="0" y="1073"/>
                  </a:cubicBezTo>
                  <a:cubicBezTo>
                    <a:pt x="0" y="1711"/>
                    <a:pt x="524" y="2137"/>
                    <a:pt x="1073" y="2137"/>
                  </a:cubicBezTo>
                  <a:cubicBezTo>
                    <a:pt x="1335" y="2137"/>
                    <a:pt x="1603" y="2040"/>
                    <a:pt x="1821" y="1821"/>
                  </a:cubicBezTo>
                  <a:cubicBezTo>
                    <a:pt x="2488" y="1155"/>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7" name="Google Shape;11347;p44"/>
            <p:cNvSpPr/>
            <p:nvPr/>
          </p:nvSpPr>
          <p:spPr>
            <a:xfrm>
              <a:off x="6560800" y="4161425"/>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8" name="Google Shape;11348;p44"/>
            <p:cNvSpPr/>
            <p:nvPr/>
          </p:nvSpPr>
          <p:spPr>
            <a:xfrm>
              <a:off x="6560800" y="4085225"/>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7"/>
                    <a:pt x="1821" y="1821"/>
                  </a:cubicBezTo>
                  <a:cubicBezTo>
                    <a:pt x="2488" y="1147"/>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9" name="Google Shape;11349;p44"/>
            <p:cNvSpPr/>
            <p:nvPr/>
          </p:nvSpPr>
          <p:spPr>
            <a:xfrm>
              <a:off x="6560800" y="4009000"/>
              <a:ext cx="62200" cy="53350"/>
            </a:xfrm>
            <a:custGeom>
              <a:avLst/>
              <a:gdLst/>
              <a:ahLst/>
              <a:cxnLst/>
              <a:rect l="l" t="t" r="r" b="b"/>
              <a:pathLst>
                <a:path w="2488" h="2134" extrusionOk="0">
                  <a:moveTo>
                    <a:pt x="1065" y="1"/>
                  </a:moveTo>
                  <a:cubicBezTo>
                    <a:pt x="480" y="1"/>
                    <a:pt x="0" y="480"/>
                    <a:pt x="0" y="1066"/>
                  </a:cubicBezTo>
                  <a:cubicBezTo>
                    <a:pt x="0" y="1710"/>
                    <a:pt x="525" y="2134"/>
                    <a:pt x="1074" y="2134"/>
                  </a:cubicBezTo>
                  <a:cubicBezTo>
                    <a:pt x="1336" y="2134"/>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0" name="Google Shape;11350;p44"/>
            <p:cNvSpPr/>
            <p:nvPr/>
          </p:nvSpPr>
          <p:spPr>
            <a:xfrm>
              <a:off x="6560800" y="393280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1" name="Google Shape;11351;p44"/>
            <p:cNvSpPr/>
            <p:nvPr/>
          </p:nvSpPr>
          <p:spPr>
            <a:xfrm>
              <a:off x="6560800" y="385677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2" name="Google Shape;11352;p44"/>
            <p:cNvSpPr/>
            <p:nvPr/>
          </p:nvSpPr>
          <p:spPr>
            <a:xfrm>
              <a:off x="656080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3" name="Google Shape;11353;p44"/>
            <p:cNvSpPr/>
            <p:nvPr/>
          </p:nvSpPr>
          <p:spPr>
            <a:xfrm>
              <a:off x="6484575" y="4237450"/>
              <a:ext cx="62425" cy="53425"/>
            </a:xfrm>
            <a:custGeom>
              <a:avLst/>
              <a:gdLst/>
              <a:ahLst/>
              <a:cxnLst/>
              <a:rect l="l" t="t" r="r" b="b"/>
              <a:pathLst>
                <a:path w="2497" h="2137" extrusionOk="0">
                  <a:moveTo>
                    <a:pt x="1065" y="0"/>
                  </a:moveTo>
                  <a:cubicBezTo>
                    <a:pt x="480" y="8"/>
                    <a:pt x="1" y="480"/>
                    <a:pt x="1" y="1073"/>
                  </a:cubicBezTo>
                  <a:cubicBezTo>
                    <a:pt x="1" y="1711"/>
                    <a:pt x="525" y="2137"/>
                    <a:pt x="1073" y="2137"/>
                  </a:cubicBezTo>
                  <a:cubicBezTo>
                    <a:pt x="1335" y="2137"/>
                    <a:pt x="1603" y="2040"/>
                    <a:pt x="1822" y="1821"/>
                  </a:cubicBezTo>
                  <a:cubicBezTo>
                    <a:pt x="2496" y="1155"/>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4" name="Google Shape;11354;p44"/>
            <p:cNvSpPr/>
            <p:nvPr/>
          </p:nvSpPr>
          <p:spPr>
            <a:xfrm>
              <a:off x="6484575" y="3780375"/>
              <a:ext cx="62425" cy="53425"/>
            </a:xfrm>
            <a:custGeom>
              <a:avLst/>
              <a:gdLst/>
              <a:ahLst/>
              <a:cxnLst/>
              <a:rect l="l" t="t" r="r" b="b"/>
              <a:pathLst>
                <a:path w="2497" h="2137" extrusionOk="0">
                  <a:moveTo>
                    <a:pt x="1065" y="0"/>
                  </a:moveTo>
                  <a:cubicBezTo>
                    <a:pt x="480" y="0"/>
                    <a:pt x="1" y="480"/>
                    <a:pt x="1" y="1065"/>
                  </a:cubicBezTo>
                  <a:cubicBezTo>
                    <a:pt x="1" y="1709"/>
                    <a:pt x="529" y="2137"/>
                    <a:pt x="1078" y="2137"/>
                  </a:cubicBezTo>
                  <a:cubicBezTo>
                    <a:pt x="1340" y="2137"/>
                    <a:pt x="1606" y="2039"/>
                    <a:pt x="1822"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5" name="Google Shape;11355;p44"/>
            <p:cNvSpPr/>
            <p:nvPr/>
          </p:nvSpPr>
          <p:spPr>
            <a:xfrm>
              <a:off x="6484575" y="3704150"/>
              <a:ext cx="62425" cy="53450"/>
            </a:xfrm>
            <a:custGeom>
              <a:avLst/>
              <a:gdLst/>
              <a:ahLst/>
              <a:cxnLst/>
              <a:rect l="l" t="t" r="r" b="b"/>
              <a:pathLst>
                <a:path w="2497" h="2138" extrusionOk="0">
                  <a:moveTo>
                    <a:pt x="1065" y="1"/>
                  </a:moveTo>
                  <a:cubicBezTo>
                    <a:pt x="480" y="1"/>
                    <a:pt x="1"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6" name="Google Shape;11356;p44"/>
            <p:cNvSpPr/>
            <p:nvPr/>
          </p:nvSpPr>
          <p:spPr>
            <a:xfrm>
              <a:off x="6408350" y="4237450"/>
              <a:ext cx="62425" cy="53425"/>
            </a:xfrm>
            <a:custGeom>
              <a:avLst/>
              <a:gdLst/>
              <a:ahLst/>
              <a:cxnLst/>
              <a:rect l="l" t="t" r="r" b="b"/>
              <a:pathLst>
                <a:path w="2497" h="2137" extrusionOk="0">
                  <a:moveTo>
                    <a:pt x="1074" y="0"/>
                  </a:moveTo>
                  <a:cubicBezTo>
                    <a:pt x="481" y="8"/>
                    <a:pt x="9" y="480"/>
                    <a:pt x="1" y="1073"/>
                  </a:cubicBezTo>
                  <a:cubicBezTo>
                    <a:pt x="1" y="1711"/>
                    <a:pt x="525" y="2137"/>
                    <a:pt x="1074" y="2137"/>
                  </a:cubicBezTo>
                  <a:cubicBezTo>
                    <a:pt x="1336" y="2137"/>
                    <a:pt x="1604" y="2040"/>
                    <a:pt x="1822" y="1821"/>
                  </a:cubicBezTo>
                  <a:cubicBezTo>
                    <a:pt x="2497" y="1155"/>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7" name="Google Shape;11357;p44"/>
            <p:cNvSpPr/>
            <p:nvPr/>
          </p:nvSpPr>
          <p:spPr>
            <a:xfrm>
              <a:off x="6408350" y="4161425"/>
              <a:ext cx="62425" cy="53300"/>
            </a:xfrm>
            <a:custGeom>
              <a:avLst/>
              <a:gdLst/>
              <a:ahLst/>
              <a:cxnLst/>
              <a:rect l="l" t="t" r="r" b="b"/>
              <a:pathLst>
                <a:path w="2497" h="2132" extrusionOk="0">
                  <a:moveTo>
                    <a:pt x="1074" y="1"/>
                  </a:moveTo>
                  <a:cubicBezTo>
                    <a:pt x="481" y="1"/>
                    <a:pt x="1"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8" name="Google Shape;11358;p44"/>
            <p:cNvSpPr/>
            <p:nvPr/>
          </p:nvSpPr>
          <p:spPr>
            <a:xfrm>
              <a:off x="6408350" y="3780375"/>
              <a:ext cx="62425" cy="53425"/>
            </a:xfrm>
            <a:custGeom>
              <a:avLst/>
              <a:gdLst/>
              <a:ahLst/>
              <a:cxnLst/>
              <a:rect l="l" t="t" r="r" b="b"/>
              <a:pathLst>
                <a:path w="2497" h="2137" extrusionOk="0">
                  <a:moveTo>
                    <a:pt x="1074" y="0"/>
                  </a:moveTo>
                  <a:cubicBezTo>
                    <a:pt x="481" y="0"/>
                    <a:pt x="1" y="480"/>
                    <a:pt x="1" y="1065"/>
                  </a:cubicBezTo>
                  <a:cubicBezTo>
                    <a:pt x="1" y="1709"/>
                    <a:pt x="530" y="2137"/>
                    <a:pt x="1081" y="2137"/>
                  </a:cubicBezTo>
                  <a:cubicBezTo>
                    <a:pt x="1344" y="2137"/>
                    <a:pt x="1612" y="2039"/>
                    <a:pt x="1830" y="1821"/>
                  </a:cubicBezTo>
                  <a:cubicBezTo>
                    <a:pt x="2497" y="1146"/>
                    <a:pt x="2025"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9" name="Google Shape;11359;p44"/>
            <p:cNvSpPr/>
            <p:nvPr/>
          </p:nvSpPr>
          <p:spPr>
            <a:xfrm>
              <a:off x="6408350" y="3704150"/>
              <a:ext cx="62425" cy="53450"/>
            </a:xfrm>
            <a:custGeom>
              <a:avLst/>
              <a:gdLst/>
              <a:ahLst/>
              <a:cxnLst/>
              <a:rect l="l" t="t" r="r" b="b"/>
              <a:pathLst>
                <a:path w="2497" h="2138" extrusionOk="0">
                  <a:moveTo>
                    <a:pt x="1074" y="1"/>
                  </a:moveTo>
                  <a:cubicBezTo>
                    <a:pt x="481" y="1"/>
                    <a:pt x="9" y="480"/>
                    <a:pt x="1" y="1066"/>
                  </a:cubicBezTo>
                  <a:cubicBezTo>
                    <a:pt x="1" y="1709"/>
                    <a:pt x="526" y="2137"/>
                    <a:pt x="1075" y="2137"/>
                  </a:cubicBezTo>
                  <a:cubicBezTo>
                    <a:pt x="1337" y="2137"/>
                    <a:pt x="1604" y="2040"/>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0" name="Google Shape;11360;p44"/>
            <p:cNvSpPr/>
            <p:nvPr/>
          </p:nvSpPr>
          <p:spPr>
            <a:xfrm>
              <a:off x="6332350" y="4161425"/>
              <a:ext cx="62225" cy="53300"/>
            </a:xfrm>
            <a:custGeom>
              <a:avLst/>
              <a:gdLst/>
              <a:ahLst/>
              <a:cxnLst/>
              <a:rect l="l" t="t" r="r" b="b"/>
              <a:pathLst>
                <a:path w="2489" h="2132" extrusionOk="0">
                  <a:moveTo>
                    <a:pt x="1066" y="1"/>
                  </a:moveTo>
                  <a:cubicBezTo>
                    <a:pt x="472" y="1"/>
                    <a:pt x="1" y="472"/>
                    <a:pt x="1" y="1066"/>
                  </a:cubicBezTo>
                  <a:cubicBezTo>
                    <a:pt x="1" y="1708"/>
                    <a:pt x="523" y="2131"/>
                    <a:pt x="1067" y="2131"/>
                  </a:cubicBezTo>
                  <a:cubicBezTo>
                    <a:pt x="1329" y="2131"/>
                    <a:pt x="1597" y="2033"/>
                    <a:pt x="1813" y="1814"/>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1" name="Google Shape;11361;p44"/>
            <p:cNvSpPr/>
            <p:nvPr/>
          </p:nvSpPr>
          <p:spPr>
            <a:xfrm>
              <a:off x="6332350"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3" y="1821"/>
                  </a:cubicBezTo>
                  <a:cubicBezTo>
                    <a:pt x="2488" y="1147"/>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2" name="Google Shape;11362;p44"/>
            <p:cNvSpPr/>
            <p:nvPr/>
          </p:nvSpPr>
          <p:spPr>
            <a:xfrm>
              <a:off x="6332350" y="3780375"/>
              <a:ext cx="62425" cy="53425"/>
            </a:xfrm>
            <a:custGeom>
              <a:avLst/>
              <a:gdLst/>
              <a:ahLst/>
              <a:cxnLst/>
              <a:rect l="l" t="t" r="r" b="b"/>
              <a:pathLst>
                <a:path w="2497" h="2137" extrusionOk="0">
                  <a:moveTo>
                    <a:pt x="1066" y="0"/>
                  </a:moveTo>
                  <a:cubicBezTo>
                    <a:pt x="472" y="0"/>
                    <a:pt x="1" y="480"/>
                    <a:pt x="1" y="1065"/>
                  </a:cubicBezTo>
                  <a:cubicBezTo>
                    <a:pt x="1" y="1709"/>
                    <a:pt x="526" y="2137"/>
                    <a:pt x="1074" y="2137"/>
                  </a:cubicBezTo>
                  <a:cubicBezTo>
                    <a:pt x="1336" y="2137"/>
                    <a:pt x="1604" y="2039"/>
                    <a:pt x="1822" y="1821"/>
                  </a:cubicBezTo>
                  <a:cubicBezTo>
                    <a:pt x="2496"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3" name="Google Shape;11363;p44"/>
            <p:cNvSpPr/>
            <p:nvPr/>
          </p:nvSpPr>
          <p:spPr>
            <a:xfrm>
              <a:off x="633235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4" name="Google Shape;11364;p44"/>
            <p:cNvSpPr/>
            <p:nvPr/>
          </p:nvSpPr>
          <p:spPr>
            <a:xfrm>
              <a:off x="6256150" y="4085225"/>
              <a:ext cx="62200" cy="53350"/>
            </a:xfrm>
            <a:custGeom>
              <a:avLst/>
              <a:gdLst/>
              <a:ahLst/>
              <a:cxnLst/>
              <a:rect l="l" t="t" r="r" b="b"/>
              <a:pathLst>
                <a:path w="2488" h="2134" extrusionOk="0">
                  <a:moveTo>
                    <a:pt x="1065" y="0"/>
                  </a:moveTo>
                  <a:cubicBezTo>
                    <a:pt x="480" y="0"/>
                    <a:pt x="0" y="480"/>
                    <a:pt x="0" y="1065"/>
                  </a:cubicBezTo>
                  <a:cubicBezTo>
                    <a:pt x="0" y="1709"/>
                    <a:pt x="525" y="2133"/>
                    <a:pt x="1071" y="2133"/>
                  </a:cubicBezTo>
                  <a:cubicBezTo>
                    <a:pt x="1332" y="2133"/>
                    <a:pt x="1598" y="2037"/>
                    <a:pt x="1813" y="1821"/>
                  </a:cubicBezTo>
                  <a:cubicBezTo>
                    <a:pt x="2488" y="1147"/>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5" name="Google Shape;11365;p44"/>
            <p:cNvSpPr/>
            <p:nvPr/>
          </p:nvSpPr>
          <p:spPr>
            <a:xfrm>
              <a:off x="6256150" y="3704150"/>
              <a:ext cx="62200" cy="53450"/>
            </a:xfrm>
            <a:custGeom>
              <a:avLst/>
              <a:gdLst/>
              <a:ahLst/>
              <a:cxnLst/>
              <a:rect l="l" t="t" r="r" b="b"/>
              <a:pathLst>
                <a:path w="2488" h="2138" extrusionOk="0">
                  <a:moveTo>
                    <a:pt x="1065" y="1"/>
                  </a:moveTo>
                  <a:cubicBezTo>
                    <a:pt x="480" y="1"/>
                    <a:pt x="0" y="480"/>
                    <a:pt x="0" y="1066"/>
                  </a:cubicBezTo>
                  <a:cubicBezTo>
                    <a:pt x="0" y="1709"/>
                    <a:pt x="525" y="2137"/>
                    <a:pt x="1071" y="2137"/>
                  </a:cubicBezTo>
                  <a:cubicBezTo>
                    <a:pt x="1332" y="2137"/>
                    <a:pt x="1597" y="2040"/>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6" name="Google Shape;11366;p44"/>
            <p:cNvSpPr/>
            <p:nvPr/>
          </p:nvSpPr>
          <p:spPr>
            <a:xfrm>
              <a:off x="6256150" y="3627950"/>
              <a:ext cx="62200" cy="53425"/>
            </a:xfrm>
            <a:custGeom>
              <a:avLst/>
              <a:gdLst/>
              <a:ahLst/>
              <a:cxnLst/>
              <a:rect l="l" t="t" r="r" b="b"/>
              <a:pathLst>
                <a:path w="2488" h="2137" extrusionOk="0">
                  <a:moveTo>
                    <a:pt x="1065" y="0"/>
                  </a:moveTo>
                  <a:cubicBezTo>
                    <a:pt x="472" y="8"/>
                    <a:pt x="0" y="480"/>
                    <a:pt x="0" y="1073"/>
                  </a:cubicBezTo>
                  <a:cubicBezTo>
                    <a:pt x="0" y="1711"/>
                    <a:pt x="524" y="2137"/>
                    <a:pt x="1070" y="2137"/>
                  </a:cubicBezTo>
                  <a:cubicBezTo>
                    <a:pt x="1331" y="2137"/>
                    <a:pt x="1597" y="2039"/>
                    <a:pt x="1813" y="1821"/>
                  </a:cubicBezTo>
                  <a:cubicBezTo>
                    <a:pt x="2488"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7" name="Google Shape;11367;p44"/>
            <p:cNvSpPr/>
            <p:nvPr/>
          </p:nvSpPr>
          <p:spPr>
            <a:xfrm>
              <a:off x="6179925" y="40852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7"/>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8" name="Google Shape;11368;p44"/>
            <p:cNvSpPr/>
            <p:nvPr/>
          </p:nvSpPr>
          <p:spPr>
            <a:xfrm>
              <a:off x="6179925" y="3627950"/>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9" name="Google Shape;11369;p44"/>
            <p:cNvSpPr/>
            <p:nvPr/>
          </p:nvSpPr>
          <p:spPr>
            <a:xfrm>
              <a:off x="6103700" y="4085225"/>
              <a:ext cx="62425" cy="53350"/>
            </a:xfrm>
            <a:custGeom>
              <a:avLst/>
              <a:gdLst/>
              <a:ahLst/>
              <a:cxnLst/>
              <a:rect l="l" t="t" r="r" b="b"/>
              <a:pathLst>
                <a:path w="2497" h="2134" extrusionOk="0">
                  <a:moveTo>
                    <a:pt x="1066" y="0"/>
                  </a:moveTo>
                  <a:cubicBezTo>
                    <a:pt x="481" y="0"/>
                    <a:pt x="9" y="480"/>
                    <a:pt x="1" y="1065"/>
                  </a:cubicBezTo>
                  <a:cubicBezTo>
                    <a:pt x="1" y="1709"/>
                    <a:pt x="526" y="2133"/>
                    <a:pt x="1075" y="2133"/>
                  </a:cubicBezTo>
                  <a:cubicBezTo>
                    <a:pt x="1337" y="2133"/>
                    <a:pt x="1604" y="2037"/>
                    <a:pt x="1822" y="1821"/>
                  </a:cubicBezTo>
                  <a:cubicBezTo>
                    <a:pt x="2497" y="1147"/>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0" name="Google Shape;11370;p44"/>
            <p:cNvSpPr/>
            <p:nvPr/>
          </p:nvSpPr>
          <p:spPr>
            <a:xfrm>
              <a:off x="6103700" y="3704150"/>
              <a:ext cx="62425" cy="53450"/>
            </a:xfrm>
            <a:custGeom>
              <a:avLst/>
              <a:gdLst/>
              <a:ahLst/>
              <a:cxnLst/>
              <a:rect l="l" t="t" r="r" b="b"/>
              <a:pathLst>
                <a:path w="2497" h="2138" extrusionOk="0">
                  <a:moveTo>
                    <a:pt x="1066" y="1"/>
                  </a:moveTo>
                  <a:cubicBezTo>
                    <a:pt x="481" y="1"/>
                    <a:pt x="9"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1" name="Google Shape;11371;p44"/>
            <p:cNvSpPr/>
            <p:nvPr/>
          </p:nvSpPr>
          <p:spPr>
            <a:xfrm>
              <a:off x="6027500" y="4085225"/>
              <a:ext cx="62425" cy="53350"/>
            </a:xfrm>
            <a:custGeom>
              <a:avLst/>
              <a:gdLst/>
              <a:ahLst/>
              <a:cxnLst/>
              <a:rect l="l" t="t" r="r" b="b"/>
              <a:pathLst>
                <a:path w="2497" h="2134" extrusionOk="0">
                  <a:moveTo>
                    <a:pt x="1073" y="0"/>
                  </a:moveTo>
                  <a:cubicBezTo>
                    <a:pt x="480" y="0"/>
                    <a:pt x="9" y="480"/>
                    <a:pt x="0" y="1065"/>
                  </a:cubicBezTo>
                  <a:cubicBezTo>
                    <a:pt x="0" y="1709"/>
                    <a:pt x="529" y="2133"/>
                    <a:pt x="1078" y="2133"/>
                  </a:cubicBezTo>
                  <a:cubicBezTo>
                    <a:pt x="1340" y="2133"/>
                    <a:pt x="1606" y="2037"/>
                    <a:pt x="1821" y="1821"/>
                  </a:cubicBezTo>
                  <a:cubicBezTo>
                    <a:pt x="2496" y="1147"/>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2" name="Google Shape;11372;p44"/>
            <p:cNvSpPr/>
            <p:nvPr/>
          </p:nvSpPr>
          <p:spPr>
            <a:xfrm>
              <a:off x="6027500" y="3780375"/>
              <a:ext cx="62425" cy="53425"/>
            </a:xfrm>
            <a:custGeom>
              <a:avLst/>
              <a:gdLst/>
              <a:ahLst/>
              <a:cxnLst/>
              <a:rect l="l" t="t" r="r" b="b"/>
              <a:pathLst>
                <a:path w="2497" h="2137" extrusionOk="0">
                  <a:moveTo>
                    <a:pt x="1073" y="0"/>
                  </a:moveTo>
                  <a:cubicBezTo>
                    <a:pt x="480" y="0"/>
                    <a:pt x="9" y="480"/>
                    <a:pt x="0" y="1065"/>
                  </a:cubicBezTo>
                  <a:cubicBezTo>
                    <a:pt x="0" y="1709"/>
                    <a:pt x="529" y="2137"/>
                    <a:pt x="1080" y="2137"/>
                  </a:cubicBezTo>
                  <a:cubicBezTo>
                    <a:pt x="1343" y="2137"/>
                    <a:pt x="1611" y="2039"/>
                    <a:pt x="1830" y="1821"/>
                  </a:cubicBezTo>
                  <a:cubicBezTo>
                    <a:pt x="2496" y="1146"/>
                    <a:pt x="2025"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3" name="Google Shape;11373;p44"/>
            <p:cNvSpPr/>
            <p:nvPr/>
          </p:nvSpPr>
          <p:spPr>
            <a:xfrm>
              <a:off x="6027500" y="3704150"/>
              <a:ext cx="62425" cy="53450"/>
            </a:xfrm>
            <a:custGeom>
              <a:avLst/>
              <a:gdLst/>
              <a:ahLst/>
              <a:cxnLst/>
              <a:rect l="l" t="t" r="r" b="b"/>
              <a:pathLst>
                <a:path w="2497" h="2138" extrusionOk="0">
                  <a:moveTo>
                    <a:pt x="1073" y="1"/>
                  </a:moveTo>
                  <a:cubicBezTo>
                    <a:pt x="480" y="1"/>
                    <a:pt x="9" y="480"/>
                    <a:pt x="0" y="1066"/>
                  </a:cubicBezTo>
                  <a:cubicBezTo>
                    <a:pt x="0" y="1709"/>
                    <a:pt x="529" y="2137"/>
                    <a:pt x="1078" y="2137"/>
                  </a:cubicBezTo>
                  <a:cubicBezTo>
                    <a:pt x="1340" y="2137"/>
                    <a:pt x="1606" y="2040"/>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4" name="Google Shape;11374;p44"/>
            <p:cNvSpPr/>
            <p:nvPr/>
          </p:nvSpPr>
          <p:spPr>
            <a:xfrm>
              <a:off x="5951475"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9" y="1147"/>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5" name="Google Shape;11375;p44"/>
            <p:cNvSpPr/>
            <p:nvPr/>
          </p:nvSpPr>
          <p:spPr>
            <a:xfrm>
              <a:off x="5951475" y="385677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4" y="1814"/>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6" name="Google Shape;11376;p44"/>
            <p:cNvSpPr/>
            <p:nvPr/>
          </p:nvSpPr>
          <p:spPr>
            <a:xfrm>
              <a:off x="5951475" y="3780375"/>
              <a:ext cx="62425" cy="53425"/>
            </a:xfrm>
            <a:custGeom>
              <a:avLst/>
              <a:gdLst/>
              <a:ahLst/>
              <a:cxnLst/>
              <a:rect l="l" t="t" r="r" b="b"/>
              <a:pathLst>
                <a:path w="2497" h="2137" extrusionOk="0">
                  <a:moveTo>
                    <a:pt x="1066" y="0"/>
                  </a:moveTo>
                  <a:cubicBezTo>
                    <a:pt x="472" y="0"/>
                    <a:pt x="1" y="480"/>
                    <a:pt x="1" y="1065"/>
                  </a:cubicBezTo>
                  <a:cubicBezTo>
                    <a:pt x="1" y="1709"/>
                    <a:pt x="526" y="2137"/>
                    <a:pt x="1075" y="2137"/>
                  </a:cubicBezTo>
                  <a:cubicBezTo>
                    <a:pt x="1337" y="2137"/>
                    <a:pt x="1604" y="2039"/>
                    <a:pt x="1822" y="1821"/>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7" name="Google Shape;11377;p44"/>
            <p:cNvSpPr/>
            <p:nvPr/>
          </p:nvSpPr>
          <p:spPr>
            <a:xfrm>
              <a:off x="5875275" y="40852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7"/>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8" name="Google Shape;11378;p44"/>
            <p:cNvSpPr/>
            <p:nvPr/>
          </p:nvSpPr>
          <p:spPr>
            <a:xfrm>
              <a:off x="587527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9" name="Google Shape;11379;p44"/>
            <p:cNvSpPr/>
            <p:nvPr/>
          </p:nvSpPr>
          <p:spPr>
            <a:xfrm>
              <a:off x="587527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5"/>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0" name="Google Shape;11380;p44"/>
            <p:cNvSpPr/>
            <p:nvPr/>
          </p:nvSpPr>
          <p:spPr>
            <a:xfrm>
              <a:off x="587527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1" name="Google Shape;11381;p44"/>
            <p:cNvSpPr/>
            <p:nvPr/>
          </p:nvSpPr>
          <p:spPr>
            <a:xfrm>
              <a:off x="4504050" y="3856775"/>
              <a:ext cx="62200" cy="53250"/>
            </a:xfrm>
            <a:custGeom>
              <a:avLst/>
              <a:gdLst/>
              <a:ahLst/>
              <a:cxnLst/>
              <a:rect l="l" t="t" r="r" b="b"/>
              <a:pathLst>
                <a:path w="2488"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2" name="Google Shape;11382;p44"/>
            <p:cNvSpPr/>
            <p:nvPr/>
          </p:nvSpPr>
          <p:spPr>
            <a:xfrm>
              <a:off x="450405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3" name="Google Shape;11383;p44"/>
            <p:cNvSpPr/>
            <p:nvPr/>
          </p:nvSpPr>
          <p:spPr>
            <a:xfrm>
              <a:off x="4504050"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4" name="Google Shape;11384;p44"/>
            <p:cNvSpPr/>
            <p:nvPr/>
          </p:nvSpPr>
          <p:spPr>
            <a:xfrm>
              <a:off x="4427825" y="3932800"/>
              <a:ext cx="62425" cy="53425"/>
            </a:xfrm>
            <a:custGeom>
              <a:avLst/>
              <a:gdLst/>
              <a:ahLst/>
              <a:cxnLst/>
              <a:rect l="l" t="t" r="r" b="b"/>
              <a:pathLst>
                <a:path w="2497" h="2137" extrusionOk="0">
                  <a:moveTo>
                    <a:pt x="1065" y="0"/>
                  </a:moveTo>
                  <a:cubicBezTo>
                    <a:pt x="480" y="8"/>
                    <a:pt x="9"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5" name="Google Shape;11385;p44"/>
            <p:cNvSpPr/>
            <p:nvPr/>
          </p:nvSpPr>
          <p:spPr>
            <a:xfrm>
              <a:off x="4427825" y="3856775"/>
              <a:ext cx="62350" cy="53250"/>
            </a:xfrm>
            <a:custGeom>
              <a:avLst/>
              <a:gdLst/>
              <a:ahLst/>
              <a:cxnLst/>
              <a:rect l="l" t="t" r="r" b="b"/>
              <a:pathLst>
                <a:path w="2494" h="2130" extrusionOk="0">
                  <a:moveTo>
                    <a:pt x="1075" y="1"/>
                  </a:moveTo>
                  <a:cubicBezTo>
                    <a:pt x="1072" y="1"/>
                    <a:pt x="1069" y="1"/>
                    <a:pt x="1065" y="1"/>
                  </a:cubicBezTo>
                  <a:cubicBezTo>
                    <a:pt x="480" y="1"/>
                    <a:pt x="9" y="472"/>
                    <a:pt x="1" y="1066"/>
                  </a:cubicBezTo>
                  <a:cubicBezTo>
                    <a:pt x="1" y="1704"/>
                    <a:pt x="525" y="2129"/>
                    <a:pt x="1073" y="2129"/>
                  </a:cubicBezTo>
                  <a:cubicBezTo>
                    <a:pt x="1335" y="2129"/>
                    <a:pt x="1603" y="2032"/>
                    <a:pt x="1822" y="1814"/>
                  </a:cubicBezTo>
                  <a:cubicBezTo>
                    <a:pt x="2494" y="1149"/>
                    <a:pt x="2020" y="1"/>
                    <a:pt x="1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6" name="Google Shape;11386;p44"/>
            <p:cNvSpPr/>
            <p:nvPr/>
          </p:nvSpPr>
          <p:spPr>
            <a:xfrm>
              <a:off x="4427825" y="3780375"/>
              <a:ext cx="62425" cy="53425"/>
            </a:xfrm>
            <a:custGeom>
              <a:avLst/>
              <a:gdLst/>
              <a:ahLst/>
              <a:cxnLst/>
              <a:rect l="l" t="t" r="r" b="b"/>
              <a:pathLst>
                <a:path w="2497" h="2137" extrusionOk="0">
                  <a:moveTo>
                    <a:pt x="1065" y="0"/>
                  </a:moveTo>
                  <a:cubicBezTo>
                    <a:pt x="480" y="0"/>
                    <a:pt x="1" y="480"/>
                    <a:pt x="1" y="1065"/>
                  </a:cubicBezTo>
                  <a:cubicBezTo>
                    <a:pt x="1" y="1709"/>
                    <a:pt x="529" y="2137"/>
                    <a:pt x="1080" y="2137"/>
                  </a:cubicBezTo>
                  <a:cubicBezTo>
                    <a:pt x="1343" y="2137"/>
                    <a:pt x="1612" y="2039"/>
                    <a:pt x="1830"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7" name="Google Shape;11387;p44"/>
            <p:cNvSpPr/>
            <p:nvPr/>
          </p:nvSpPr>
          <p:spPr>
            <a:xfrm>
              <a:off x="4351600" y="3171075"/>
              <a:ext cx="62425" cy="53350"/>
            </a:xfrm>
            <a:custGeom>
              <a:avLst/>
              <a:gdLst/>
              <a:ahLst/>
              <a:cxnLst/>
              <a:rect l="l" t="t" r="r" b="b"/>
              <a:pathLst>
                <a:path w="2497" h="2134" extrusionOk="0">
                  <a:moveTo>
                    <a:pt x="1074" y="0"/>
                  </a:moveTo>
                  <a:cubicBezTo>
                    <a:pt x="481" y="0"/>
                    <a:pt x="9" y="472"/>
                    <a:pt x="1" y="1065"/>
                  </a:cubicBezTo>
                  <a:cubicBezTo>
                    <a:pt x="1" y="1709"/>
                    <a:pt x="530" y="2133"/>
                    <a:pt x="1079" y="2133"/>
                  </a:cubicBezTo>
                  <a:cubicBezTo>
                    <a:pt x="1340" y="2133"/>
                    <a:pt x="1607" y="2037"/>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8" name="Google Shape;11388;p44"/>
            <p:cNvSpPr/>
            <p:nvPr/>
          </p:nvSpPr>
          <p:spPr>
            <a:xfrm>
              <a:off x="4351600" y="32470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9" name="Google Shape;11389;p44"/>
            <p:cNvSpPr/>
            <p:nvPr/>
          </p:nvSpPr>
          <p:spPr>
            <a:xfrm>
              <a:off x="3970950" y="279020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0" name="Google Shape;11390;p44"/>
            <p:cNvSpPr/>
            <p:nvPr/>
          </p:nvSpPr>
          <p:spPr>
            <a:xfrm>
              <a:off x="3970950" y="2866425"/>
              <a:ext cx="62225" cy="53275"/>
            </a:xfrm>
            <a:custGeom>
              <a:avLst/>
              <a:gdLst/>
              <a:ahLst/>
              <a:cxnLst/>
              <a:rect l="l" t="t" r="r" b="b"/>
              <a:pathLst>
                <a:path w="2489" h="2131" extrusionOk="0">
                  <a:moveTo>
                    <a:pt x="1065" y="0"/>
                  </a:moveTo>
                  <a:cubicBezTo>
                    <a:pt x="472" y="0"/>
                    <a:pt x="1" y="472"/>
                    <a:pt x="1" y="1065"/>
                  </a:cubicBezTo>
                  <a:cubicBezTo>
                    <a:pt x="1" y="1707"/>
                    <a:pt x="523" y="2131"/>
                    <a:pt x="1067" y="2131"/>
                  </a:cubicBezTo>
                  <a:cubicBezTo>
                    <a:pt x="1329" y="2131"/>
                    <a:pt x="1597" y="2032"/>
                    <a:pt x="1813" y="1813"/>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1" name="Google Shape;11391;p44"/>
            <p:cNvSpPr/>
            <p:nvPr/>
          </p:nvSpPr>
          <p:spPr>
            <a:xfrm>
              <a:off x="3970950" y="2942425"/>
              <a:ext cx="62225" cy="53450"/>
            </a:xfrm>
            <a:custGeom>
              <a:avLst/>
              <a:gdLst/>
              <a:ahLst/>
              <a:cxnLst/>
              <a:rect l="l" t="t" r="r" b="b"/>
              <a:pathLst>
                <a:path w="2489" h="2138" extrusionOk="0">
                  <a:moveTo>
                    <a:pt x="1065" y="1"/>
                  </a:moveTo>
                  <a:cubicBezTo>
                    <a:pt x="472" y="1"/>
                    <a:pt x="1" y="480"/>
                    <a:pt x="1" y="1066"/>
                  </a:cubicBezTo>
                  <a:cubicBezTo>
                    <a:pt x="1" y="1709"/>
                    <a:pt x="526" y="2137"/>
                    <a:pt x="1072" y="2137"/>
                  </a:cubicBezTo>
                  <a:cubicBezTo>
                    <a:pt x="1332" y="2137"/>
                    <a:pt x="1598" y="2040"/>
                    <a:pt x="1813" y="1822"/>
                  </a:cubicBezTo>
                  <a:cubicBezTo>
                    <a:pt x="2488"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2" name="Google Shape;11392;p44"/>
            <p:cNvSpPr/>
            <p:nvPr/>
          </p:nvSpPr>
          <p:spPr>
            <a:xfrm>
              <a:off x="3970950" y="301865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3" name="Google Shape;11393;p44"/>
            <p:cNvSpPr/>
            <p:nvPr/>
          </p:nvSpPr>
          <p:spPr>
            <a:xfrm>
              <a:off x="3970950" y="309485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4" name="Google Shape;11394;p44"/>
            <p:cNvSpPr/>
            <p:nvPr/>
          </p:nvSpPr>
          <p:spPr>
            <a:xfrm>
              <a:off x="3970950" y="3171075"/>
              <a:ext cx="62225" cy="53350"/>
            </a:xfrm>
            <a:custGeom>
              <a:avLst/>
              <a:gdLst/>
              <a:ahLst/>
              <a:cxnLst/>
              <a:rect l="l" t="t" r="r" b="b"/>
              <a:pathLst>
                <a:path w="2489" h="2134" extrusionOk="0">
                  <a:moveTo>
                    <a:pt x="1065" y="0"/>
                  </a:moveTo>
                  <a:cubicBezTo>
                    <a:pt x="472" y="0"/>
                    <a:pt x="1" y="472"/>
                    <a:pt x="1" y="1065"/>
                  </a:cubicBezTo>
                  <a:cubicBezTo>
                    <a:pt x="1" y="1709"/>
                    <a:pt x="526" y="2133"/>
                    <a:pt x="1072" y="2133"/>
                  </a:cubicBezTo>
                  <a:cubicBezTo>
                    <a:pt x="1333" y="2133"/>
                    <a:pt x="1598" y="2037"/>
                    <a:pt x="1813"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5" name="Google Shape;11395;p44"/>
            <p:cNvSpPr/>
            <p:nvPr/>
          </p:nvSpPr>
          <p:spPr>
            <a:xfrm>
              <a:off x="3970950" y="3247075"/>
              <a:ext cx="62225" cy="53450"/>
            </a:xfrm>
            <a:custGeom>
              <a:avLst/>
              <a:gdLst/>
              <a:ahLst/>
              <a:cxnLst/>
              <a:rect l="l" t="t" r="r" b="b"/>
              <a:pathLst>
                <a:path w="2489" h="2138" extrusionOk="0">
                  <a:moveTo>
                    <a:pt x="1065" y="1"/>
                  </a:moveTo>
                  <a:cubicBezTo>
                    <a:pt x="472" y="9"/>
                    <a:pt x="1" y="480"/>
                    <a:pt x="1" y="1074"/>
                  </a:cubicBezTo>
                  <a:cubicBezTo>
                    <a:pt x="1" y="1712"/>
                    <a:pt x="525" y="2137"/>
                    <a:pt x="1071" y="2137"/>
                  </a:cubicBezTo>
                  <a:cubicBezTo>
                    <a:pt x="1332" y="2137"/>
                    <a:pt x="1598" y="2040"/>
                    <a:pt x="1813" y="1822"/>
                  </a:cubicBezTo>
                  <a:cubicBezTo>
                    <a:pt x="2488"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6" name="Google Shape;11396;p44"/>
            <p:cNvSpPr/>
            <p:nvPr/>
          </p:nvSpPr>
          <p:spPr>
            <a:xfrm>
              <a:off x="3970950" y="332330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54"/>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7" name="Google Shape;11397;p44"/>
            <p:cNvSpPr/>
            <p:nvPr/>
          </p:nvSpPr>
          <p:spPr>
            <a:xfrm>
              <a:off x="3970950" y="339950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8" name="Google Shape;11398;p44"/>
            <p:cNvSpPr/>
            <p:nvPr/>
          </p:nvSpPr>
          <p:spPr>
            <a:xfrm>
              <a:off x="3970950" y="3475725"/>
              <a:ext cx="62225" cy="53350"/>
            </a:xfrm>
            <a:custGeom>
              <a:avLst/>
              <a:gdLst/>
              <a:ahLst/>
              <a:cxnLst/>
              <a:rect l="l" t="t" r="r" b="b"/>
              <a:pathLst>
                <a:path w="2489" h="2134" extrusionOk="0">
                  <a:moveTo>
                    <a:pt x="1065" y="0"/>
                  </a:moveTo>
                  <a:cubicBezTo>
                    <a:pt x="472" y="0"/>
                    <a:pt x="1" y="472"/>
                    <a:pt x="1" y="1065"/>
                  </a:cubicBezTo>
                  <a:cubicBezTo>
                    <a:pt x="1" y="1709"/>
                    <a:pt x="526" y="2133"/>
                    <a:pt x="1072" y="2133"/>
                  </a:cubicBezTo>
                  <a:cubicBezTo>
                    <a:pt x="1333" y="2133"/>
                    <a:pt x="1598" y="2037"/>
                    <a:pt x="1813"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9" name="Google Shape;11399;p44"/>
            <p:cNvSpPr/>
            <p:nvPr/>
          </p:nvSpPr>
          <p:spPr>
            <a:xfrm>
              <a:off x="3970950" y="3551925"/>
              <a:ext cx="62225" cy="53250"/>
            </a:xfrm>
            <a:custGeom>
              <a:avLst/>
              <a:gdLst/>
              <a:ahLst/>
              <a:cxnLst/>
              <a:rect l="l" t="t" r="r" b="b"/>
              <a:pathLst>
                <a:path w="2489" h="2130" extrusionOk="0">
                  <a:moveTo>
                    <a:pt x="1065" y="1"/>
                  </a:moveTo>
                  <a:cubicBezTo>
                    <a:pt x="472" y="1"/>
                    <a:pt x="1" y="472"/>
                    <a:pt x="1" y="1066"/>
                  </a:cubicBezTo>
                  <a:cubicBezTo>
                    <a:pt x="1" y="1704"/>
                    <a:pt x="525" y="2129"/>
                    <a:pt x="1071" y="2129"/>
                  </a:cubicBezTo>
                  <a:cubicBezTo>
                    <a:pt x="1332" y="2129"/>
                    <a:pt x="1598" y="2032"/>
                    <a:pt x="1813" y="1814"/>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0" name="Google Shape;11400;p44"/>
            <p:cNvSpPr/>
            <p:nvPr/>
          </p:nvSpPr>
          <p:spPr>
            <a:xfrm>
              <a:off x="3970950" y="3627950"/>
              <a:ext cx="62225" cy="53425"/>
            </a:xfrm>
            <a:custGeom>
              <a:avLst/>
              <a:gdLst/>
              <a:ahLst/>
              <a:cxnLst/>
              <a:rect l="l" t="t" r="r" b="b"/>
              <a:pathLst>
                <a:path w="2489" h="2137" extrusionOk="0">
                  <a:moveTo>
                    <a:pt x="1065" y="0"/>
                  </a:moveTo>
                  <a:cubicBezTo>
                    <a:pt x="472" y="8"/>
                    <a:pt x="1" y="480"/>
                    <a:pt x="1" y="1073"/>
                  </a:cubicBezTo>
                  <a:cubicBezTo>
                    <a:pt x="1" y="1711"/>
                    <a:pt x="525" y="2137"/>
                    <a:pt x="1071" y="2137"/>
                  </a:cubicBezTo>
                  <a:cubicBezTo>
                    <a:pt x="1332" y="2137"/>
                    <a:pt x="1598" y="2039"/>
                    <a:pt x="1813" y="1821"/>
                  </a:cubicBezTo>
                  <a:cubicBezTo>
                    <a:pt x="2488" y="1154"/>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1" name="Google Shape;11401;p44"/>
            <p:cNvSpPr/>
            <p:nvPr/>
          </p:nvSpPr>
          <p:spPr>
            <a:xfrm>
              <a:off x="3970950" y="3704150"/>
              <a:ext cx="62225" cy="53450"/>
            </a:xfrm>
            <a:custGeom>
              <a:avLst/>
              <a:gdLst/>
              <a:ahLst/>
              <a:cxnLst/>
              <a:rect l="l" t="t" r="r" b="b"/>
              <a:pathLst>
                <a:path w="2489" h="2138" extrusionOk="0">
                  <a:moveTo>
                    <a:pt x="1065" y="1"/>
                  </a:moveTo>
                  <a:cubicBezTo>
                    <a:pt x="472" y="1"/>
                    <a:pt x="1" y="480"/>
                    <a:pt x="1" y="1066"/>
                  </a:cubicBezTo>
                  <a:cubicBezTo>
                    <a:pt x="1" y="1709"/>
                    <a:pt x="526" y="2137"/>
                    <a:pt x="1072" y="2137"/>
                  </a:cubicBezTo>
                  <a:cubicBezTo>
                    <a:pt x="1332" y="2137"/>
                    <a:pt x="1598" y="2040"/>
                    <a:pt x="1813"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2" name="Google Shape;11402;p44"/>
            <p:cNvSpPr/>
            <p:nvPr/>
          </p:nvSpPr>
          <p:spPr>
            <a:xfrm>
              <a:off x="3970950" y="3780375"/>
              <a:ext cx="62425" cy="53425"/>
            </a:xfrm>
            <a:custGeom>
              <a:avLst/>
              <a:gdLst/>
              <a:ahLst/>
              <a:cxnLst/>
              <a:rect l="l" t="t" r="r" b="b"/>
              <a:pathLst>
                <a:path w="2497" h="2137" extrusionOk="0">
                  <a:moveTo>
                    <a:pt x="1065" y="0"/>
                  </a:moveTo>
                  <a:cubicBezTo>
                    <a:pt x="472"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3" name="Google Shape;11403;p44"/>
            <p:cNvSpPr/>
            <p:nvPr/>
          </p:nvSpPr>
          <p:spPr>
            <a:xfrm>
              <a:off x="3970950" y="3856775"/>
              <a:ext cx="62225" cy="53250"/>
            </a:xfrm>
            <a:custGeom>
              <a:avLst/>
              <a:gdLst/>
              <a:ahLst/>
              <a:cxnLst/>
              <a:rect l="l" t="t" r="r" b="b"/>
              <a:pathLst>
                <a:path w="2489" h="2130" extrusionOk="0">
                  <a:moveTo>
                    <a:pt x="1065" y="1"/>
                  </a:moveTo>
                  <a:cubicBezTo>
                    <a:pt x="472" y="1"/>
                    <a:pt x="1" y="472"/>
                    <a:pt x="1" y="1066"/>
                  </a:cubicBezTo>
                  <a:cubicBezTo>
                    <a:pt x="1" y="1704"/>
                    <a:pt x="525" y="2129"/>
                    <a:pt x="1071" y="2129"/>
                  </a:cubicBezTo>
                  <a:cubicBezTo>
                    <a:pt x="1332" y="2129"/>
                    <a:pt x="1598" y="2032"/>
                    <a:pt x="1813" y="1814"/>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4" name="Google Shape;11404;p44"/>
            <p:cNvSpPr/>
            <p:nvPr/>
          </p:nvSpPr>
          <p:spPr>
            <a:xfrm>
              <a:off x="3970950" y="4009000"/>
              <a:ext cx="62225" cy="53350"/>
            </a:xfrm>
            <a:custGeom>
              <a:avLst/>
              <a:gdLst/>
              <a:ahLst/>
              <a:cxnLst/>
              <a:rect l="l" t="t" r="r" b="b"/>
              <a:pathLst>
                <a:path w="2489" h="2134" extrusionOk="0">
                  <a:moveTo>
                    <a:pt x="1065" y="1"/>
                  </a:moveTo>
                  <a:cubicBezTo>
                    <a:pt x="472" y="1"/>
                    <a:pt x="1" y="480"/>
                    <a:pt x="1" y="1066"/>
                  </a:cubicBezTo>
                  <a:cubicBezTo>
                    <a:pt x="1" y="1710"/>
                    <a:pt x="526" y="2134"/>
                    <a:pt x="1072" y="2134"/>
                  </a:cubicBezTo>
                  <a:cubicBezTo>
                    <a:pt x="1333" y="2134"/>
                    <a:pt x="1598" y="2037"/>
                    <a:pt x="1813"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5" name="Google Shape;11405;p44"/>
            <p:cNvSpPr/>
            <p:nvPr/>
          </p:nvSpPr>
          <p:spPr>
            <a:xfrm>
              <a:off x="4046950" y="27902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6" name="Google Shape;11406;p44"/>
            <p:cNvSpPr/>
            <p:nvPr/>
          </p:nvSpPr>
          <p:spPr>
            <a:xfrm>
              <a:off x="4046950" y="286642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7" name="Google Shape;11407;p44"/>
            <p:cNvSpPr/>
            <p:nvPr/>
          </p:nvSpPr>
          <p:spPr>
            <a:xfrm>
              <a:off x="4046950" y="2942425"/>
              <a:ext cx="62425" cy="53450"/>
            </a:xfrm>
            <a:custGeom>
              <a:avLst/>
              <a:gdLst/>
              <a:ahLst/>
              <a:cxnLst/>
              <a:rect l="l" t="t" r="r" b="b"/>
              <a:pathLst>
                <a:path w="2497" h="2138" extrusionOk="0">
                  <a:moveTo>
                    <a:pt x="1074" y="1"/>
                  </a:moveTo>
                  <a:cubicBezTo>
                    <a:pt x="481" y="9"/>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8" name="Google Shape;11408;p44"/>
            <p:cNvSpPr/>
            <p:nvPr/>
          </p:nvSpPr>
          <p:spPr>
            <a:xfrm>
              <a:off x="4046950" y="301865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9" name="Google Shape;11409;p44"/>
            <p:cNvSpPr/>
            <p:nvPr/>
          </p:nvSpPr>
          <p:spPr>
            <a:xfrm>
              <a:off x="4046950" y="309485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0" name="Google Shape;11410;p44"/>
            <p:cNvSpPr/>
            <p:nvPr/>
          </p:nvSpPr>
          <p:spPr>
            <a:xfrm>
              <a:off x="4046950" y="317107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1" name="Google Shape;11411;p44"/>
            <p:cNvSpPr/>
            <p:nvPr/>
          </p:nvSpPr>
          <p:spPr>
            <a:xfrm>
              <a:off x="4046950" y="32470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2" name="Google Shape;11412;p44"/>
            <p:cNvSpPr/>
            <p:nvPr/>
          </p:nvSpPr>
          <p:spPr>
            <a:xfrm>
              <a:off x="4046950" y="3323300"/>
              <a:ext cx="62425" cy="53425"/>
            </a:xfrm>
            <a:custGeom>
              <a:avLst/>
              <a:gdLst/>
              <a:ahLst/>
              <a:cxnLst/>
              <a:rect l="l" t="t" r="r" b="b"/>
              <a:pathLst>
                <a:path w="2497" h="2137" extrusionOk="0">
                  <a:moveTo>
                    <a:pt x="1074" y="0"/>
                  </a:moveTo>
                  <a:cubicBezTo>
                    <a:pt x="481" y="8"/>
                    <a:pt x="9" y="480"/>
                    <a:pt x="1" y="1065"/>
                  </a:cubicBezTo>
                  <a:cubicBezTo>
                    <a:pt x="1" y="1709"/>
                    <a:pt x="526" y="2137"/>
                    <a:pt x="1075" y="2137"/>
                  </a:cubicBezTo>
                  <a:cubicBezTo>
                    <a:pt x="1337" y="2137"/>
                    <a:pt x="1604" y="2039"/>
                    <a:pt x="1822" y="1821"/>
                  </a:cubicBezTo>
                  <a:cubicBezTo>
                    <a:pt x="2497" y="1154"/>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3" name="Google Shape;11413;p44"/>
            <p:cNvSpPr/>
            <p:nvPr/>
          </p:nvSpPr>
          <p:spPr>
            <a:xfrm>
              <a:off x="4046950" y="33995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4" name="Google Shape;11414;p44"/>
            <p:cNvSpPr/>
            <p:nvPr/>
          </p:nvSpPr>
          <p:spPr>
            <a:xfrm>
              <a:off x="4046950" y="34757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5" name="Google Shape;11415;p44"/>
            <p:cNvSpPr/>
            <p:nvPr/>
          </p:nvSpPr>
          <p:spPr>
            <a:xfrm>
              <a:off x="4046950" y="3551925"/>
              <a:ext cx="62425" cy="53250"/>
            </a:xfrm>
            <a:custGeom>
              <a:avLst/>
              <a:gdLst/>
              <a:ahLst/>
              <a:cxnLst/>
              <a:rect l="l" t="t" r="r" b="b"/>
              <a:pathLst>
                <a:path w="2497" h="2130" extrusionOk="0">
                  <a:moveTo>
                    <a:pt x="1074" y="1"/>
                  </a:moveTo>
                  <a:cubicBezTo>
                    <a:pt x="481" y="1"/>
                    <a:pt x="9" y="472"/>
                    <a:pt x="1" y="1066"/>
                  </a:cubicBezTo>
                  <a:cubicBezTo>
                    <a:pt x="1" y="1704"/>
                    <a:pt x="529" y="2129"/>
                    <a:pt x="1077" y="2129"/>
                  </a:cubicBezTo>
                  <a:cubicBezTo>
                    <a:pt x="1339" y="2129"/>
                    <a:pt x="1606" y="2032"/>
                    <a:pt x="1822" y="1814"/>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6" name="Google Shape;11416;p44"/>
            <p:cNvSpPr/>
            <p:nvPr/>
          </p:nvSpPr>
          <p:spPr>
            <a:xfrm>
              <a:off x="4046950" y="36279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7" name="Google Shape;11417;p44"/>
            <p:cNvSpPr/>
            <p:nvPr/>
          </p:nvSpPr>
          <p:spPr>
            <a:xfrm>
              <a:off x="4046950" y="37041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8" name="Google Shape;11418;p44"/>
            <p:cNvSpPr/>
            <p:nvPr/>
          </p:nvSpPr>
          <p:spPr>
            <a:xfrm>
              <a:off x="4123175"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9" name="Google Shape;11419;p44"/>
            <p:cNvSpPr/>
            <p:nvPr/>
          </p:nvSpPr>
          <p:spPr>
            <a:xfrm>
              <a:off x="4123175" y="2866425"/>
              <a:ext cx="62425" cy="53275"/>
            </a:xfrm>
            <a:custGeom>
              <a:avLst/>
              <a:gdLst/>
              <a:ahLst/>
              <a:cxnLst/>
              <a:rect l="l" t="t" r="r" b="b"/>
              <a:pathLst>
                <a:path w="2497" h="2131" extrusionOk="0">
                  <a:moveTo>
                    <a:pt x="1065" y="0"/>
                  </a:moveTo>
                  <a:cubicBezTo>
                    <a:pt x="480" y="0"/>
                    <a:pt x="0" y="472"/>
                    <a:pt x="0" y="1065"/>
                  </a:cubicBezTo>
                  <a:cubicBezTo>
                    <a:pt x="0" y="1707"/>
                    <a:pt x="523" y="2131"/>
                    <a:pt x="1070" y="2131"/>
                  </a:cubicBezTo>
                  <a:cubicBezTo>
                    <a:pt x="1333" y="2131"/>
                    <a:pt x="1602" y="2032"/>
                    <a:pt x="1821" y="1813"/>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0" name="Google Shape;11420;p44"/>
            <p:cNvSpPr/>
            <p:nvPr/>
          </p:nvSpPr>
          <p:spPr>
            <a:xfrm>
              <a:off x="4123175" y="2942425"/>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1" name="Google Shape;11421;p44"/>
            <p:cNvSpPr/>
            <p:nvPr/>
          </p:nvSpPr>
          <p:spPr>
            <a:xfrm>
              <a:off x="4123175" y="301865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2" name="Google Shape;11422;p44"/>
            <p:cNvSpPr/>
            <p:nvPr/>
          </p:nvSpPr>
          <p:spPr>
            <a:xfrm>
              <a:off x="4123175" y="309485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3" name="Google Shape;11423;p44"/>
            <p:cNvSpPr/>
            <p:nvPr/>
          </p:nvSpPr>
          <p:spPr>
            <a:xfrm>
              <a:off x="4123175" y="3171075"/>
              <a:ext cx="62425" cy="53350"/>
            </a:xfrm>
            <a:custGeom>
              <a:avLst/>
              <a:gdLst/>
              <a:ahLst/>
              <a:cxnLst/>
              <a:rect l="l" t="t" r="r" b="b"/>
              <a:pathLst>
                <a:path w="2497" h="2134" extrusionOk="0">
                  <a:moveTo>
                    <a:pt x="1065" y="0"/>
                  </a:moveTo>
                  <a:cubicBezTo>
                    <a:pt x="480" y="0"/>
                    <a:pt x="0" y="472"/>
                    <a:pt x="0" y="1065"/>
                  </a:cubicBezTo>
                  <a:cubicBezTo>
                    <a:pt x="0" y="1709"/>
                    <a:pt x="526" y="2133"/>
                    <a:pt x="1074" y="2133"/>
                  </a:cubicBezTo>
                  <a:cubicBezTo>
                    <a:pt x="1336" y="2133"/>
                    <a:pt x="1604" y="2037"/>
                    <a:pt x="1821"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4" name="Google Shape;11424;p44"/>
            <p:cNvSpPr/>
            <p:nvPr/>
          </p:nvSpPr>
          <p:spPr>
            <a:xfrm>
              <a:off x="4123175" y="32470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5" name="Google Shape;11425;p44"/>
            <p:cNvSpPr/>
            <p:nvPr/>
          </p:nvSpPr>
          <p:spPr>
            <a:xfrm>
              <a:off x="4123175" y="332330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54"/>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6" name="Google Shape;11426;p44"/>
            <p:cNvSpPr/>
            <p:nvPr/>
          </p:nvSpPr>
          <p:spPr>
            <a:xfrm>
              <a:off x="4123175" y="33995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7" name="Google Shape;11427;p44"/>
            <p:cNvSpPr/>
            <p:nvPr/>
          </p:nvSpPr>
          <p:spPr>
            <a:xfrm>
              <a:off x="4123175" y="3475725"/>
              <a:ext cx="62425" cy="53350"/>
            </a:xfrm>
            <a:custGeom>
              <a:avLst/>
              <a:gdLst/>
              <a:ahLst/>
              <a:cxnLst/>
              <a:rect l="l" t="t" r="r" b="b"/>
              <a:pathLst>
                <a:path w="2497" h="2134" extrusionOk="0">
                  <a:moveTo>
                    <a:pt x="1065" y="0"/>
                  </a:moveTo>
                  <a:cubicBezTo>
                    <a:pt x="480" y="0"/>
                    <a:pt x="0" y="472"/>
                    <a:pt x="0" y="1065"/>
                  </a:cubicBezTo>
                  <a:cubicBezTo>
                    <a:pt x="0" y="1709"/>
                    <a:pt x="526" y="2133"/>
                    <a:pt x="1074" y="2133"/>
                  </a:cubicBezTo>
                  <a:cubicBezTo>
                    <a:pt x="1336" y="2133"/>
                    <a:pt x="1604" y="2037"/>
                    <a:pt x="1821"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8" name="Google Shape;11428;p44"/>
            <p:cNvSpPr/>
            <p:nvPr/>
          </p:nvSpPr>
          <p:spPr>
            <a:xfrm>
              <a:off x="4123175" y="3551925"/>
              <a:ext cx="62425" cy="53250"/>
            </a:xfrm>
            <a:custGeom>
              <a:avLst/>
              <a:gdLst/>
              <a:ahLst/>
              <a:cxnLst/>
              <a:rect l="l" t="t" r="r" b="b"/>
              <a:pathLst>
                <a:path w="2497" h="2130" extrusionOk="0">
                  <a:moveTo>
                    <a:pt x="1065" y="1"/>
                  </a:moveTo>
                  <a:cubicBezTo>
                    <a:pt x="480" y="1"/>
                    <a:pt x="0" y="472"/>
                    <a:pt x="0" y="1066"/>
                  </a:cubicBezTo>
                  <a:cubicBezTo>
                    <a:pt x="0" y="1704"/>
                    <a:pt x="525" y="2129"/>
                    <a:pt x="1073" y="2129"/>
                  </a:cubicBezTo>
                  <a:cubicBezTo>
                    <a:pt x="1335" y="2129"/>
                    <a:pt x="1603" y="2032"/>
                    <a:pt x="1821" y="1814"/>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9" name="Google Shape;11429;p44"/>
            <p:cNvSpPr/>
            <p:nvPr/>
          </p:nvSpPr>
          <p:spPr>
            <a:xfrm>
              <a:off x="4123175" y="3627950"/>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0" name="Google Shape;11430;p44"/>
            <p:cNvSpPr/>
            <p:nvPr/>
          </p:nvSpPr>
          <p:spPr>
            <a:xfrm>
              <a:off x="4199400" y="301865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1" name="Google Shape;11431;p44"/>
            <p:cNvSpPr/>
            <p:nvPr/>
          </p:nvSpPr>
          <p:spPr>
            <a:xfrm>
              <a:off x="4199400" y="309485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2" name="Google Shape;11432;p44"/>
            <p:cNvSpPr/>
            <p:nvPr/>
          </p:nvSpPr>
          <p:spPr>
            <a:xfrm>
              <a:off x="4199400" y="317107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3" name="Google Shape;11433;p44"/>
            <p:cNvSpPr/>
            <p:nvPr/>
          </p:nvSpPr>
          <p:spPr>
            <a:xfrm>
              <a:off x="4199400" y="3247075"/>
              <a:ext cx="62200" cy="53450"/>
            </a:xfrm>
            <a:custGeom>
              <a:avLst/>
              <a:gdLst/>
              <a:ahLst/>
              <a:cxnLst/>
              <a:rect l="l" t="t" r="r" b="b"/>
              <a:pathLst>
                <a:path w="2488" h="2138" extrusionOk="0">
                  <a:moveTo>
                    <a:pt x="1065" y="1"/>
                  </a:moveTo>
                  <a:cubicBezTo>
                    <a:pt x="480" y="9"/>
                    <a:pt x="0" y="480"/>
                    <a:pt x="0" y="1074"/>
                  </a:cubicBezTo>
                  <a:cubicBezTo>
                    <a:pt x="0" y="1712"/>
                    <a:pt x="524" y="2137"/>
                    <a:pt x="1073" y="2137"/>
                  </a:cubicBezTo>
                  <a:cubicBezTo>
                    <a:pt x="1335" y="2137"/>
                    <a:pt x="1603" y="2040"/>
                    <a:pt x="1821"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4" name="Google Shape;11434;p44"/>
            <p:cNvSpPr/>
            <p:nvPr/>
          </p:nvSpPr>
          <p:spPr>
            <a:xfrm>
              <a:off x="4275600" y="3018650"/>
              <a:ext cx="62225" cy="53425"/>
            </a:xfrm>
            <a:custGeom>
              <a:avLst/>
              <a:gdLst/>
              <a:ahLst/>
              <a:cxnLst/>
              <a:rect l="l" t="t" r="r" b="b"/>
              <a:pathLst>
                <a:path w="2489" h="2137" extrusionOk="0">
                  <a:moveTo>
                    <a:pt x="1066" y="0"/>
                  </a:moveTo>
                  <a:cubicBezTo>
                    <a:pt x="472"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5" name="Google Shape;11435;p44"/>
            <p:cNvSpPr/>
            <p:nvPr/>
          </p:nvSpPr>
          <p:spPr>
            <a:xfrm>
              <a:off x="4275600" y="309485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3"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6" name="Google Shape;11436;p44"/>
            <p:cNvSpPr/>
            <p:nvPr/>
          </p:nvSpPr>
          <p:spPr>
            <a:xfrm>
              <a:off x="4275600" y="3171075"/>
              <a:ext cx="62225" cy="53275"/>
            </a:xfrm>
            <a:custGeom>
              <a:avLst/>
              <a:gdLst/>
              <a:ahLst/>
              <a:cxnLst/>
              <a:rect l="l" t="t" r="r" b="b"/>
              <a:pathLst>
                <a:path w="2489" h="2131" extrusionOk="0">
                  <a:moveTo>
                    <a:pt x="1066" y="0"/>
                  </a:moveTo>
                  <a:cubicBezTo>
                    <a:pt x="472" y="0"/>
                    <a:pt x="1" y="472"/>
                    <a:pt x="1" y="1065"/>
                  </a:cubicBezTo>
                  <a:cubicBezTo>
                    <a:pt x="1" y="1707"/>
                    <a:pt x="523" y="2131"/>
                    <a:pt x="1067" y="2131"/>
                  </a:cubicBezTo>
                  <a:cubicBezTo>
                    <a:pt x="1329" y="2131"/>
                    <a:pt x="1597" y="2032"/>
                    <a:pt x="1813" y="1813"/>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7" name="Google Shape;11437;p44"/>
            <p:cNvSpPr/>
            <p:nvPr/>
          </p:nvSpPr>
          <p:spPr>
            <a:xfrm>
              <a:off x="4275600" y="3247075"/>
              <a:ext cx="62225" cy="53450"/>
            </a:xfrm>
            <a:custGeom>
              <a:avLst/>
              <a:gdLst/>
              <a:ahLst/>
              <a:cxnLst/>
              <a:rect l="l" t="t" r="r" b="b"/>
              <a:pathLst>
                <a:path w="2489" h="2138" extrusionOk="0">
                  <a:moveTo>
                    <a:pt x="1066" y="1"/>
                  </a:moveTo>
                  <a:cubicBezTo>
                    <a:pt x="472" y="9"/>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8" name="Google Shape;11438;p44"/>
            <p:cNvSpPr/>
            <p:nvPr/>
          </p:nvSpPr>
          <p:spPr>
            <a:xfrm>
              <a:off x="4275475" y="3323300"/>
              <a:ext cx="62350" cy="53425"/>
            </a:xfrm>
            <a:custGeom>
              <a:avLst/>
              <a:gdLst/>
              <a:ahLst/>
              <a:cxnLst/>
              <a:rect l="l" t="t" r="r" b="b"/>
              <a:pathLst>
                <a:path w="2494" h="2137" extrusionOk="0">
                  <a:moveTo>
                    <a:pt x="1071" y="0"/>
                  </a:moveTo>
                  <a:cubicBezTo>
                    <a:pt x="485" y="8"/>
                    <a:pt x="6" y="480"/>
                    <a:pt x="6" y="1065"/>
                  </a:cubicBezTo>
                  <a:cubicBezTo>
                    <a:pt x="0" y="1709"/>
                    <a:pt x="527" y="2137"/>
                    <a:pt x="1075" y="2137"/>
                  </a:cubicBezTo>
                  <a:cubicBezTo>
                    <a:pt x="1337" y="2137"/>
                    <a:pt x="1603" y="2039"/>
                    <a:pt x="1818" y="1821"/>
                  </a:cubicBezTo>
                  <a:cubicBezTo>
                    <a:pt x="2493" y="1154"/>
                    <a:pt x="2022"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9" name="Google Shape;11439;p44"/>
            <p:cNvSpPr/>
            <p:nvPr/>
          </p:nvSpPr>
          <p:spPr>
            <a:xfrm>
              <a:off x="4199400" y="332330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0" name="Google Shape;11440;p44"/>
            <p:cNvSpPr/>
            <p:nvPr/>
          </p:nvSpPr>
          <p:spPr>
            <a:xfrm>
              <a:off x="4199400" y="33995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1" name="Google Shape;11441;p44"/>
            <p:cNvSpPr/>
            <p:nvPr/>
          </p:nvSpPr>
          <p:spPr>
            <a:xfrm>
              <a:off x="4199400" y="3475725"/>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2" name="Google Shape;11442;p44"/>
            <p:cNvSpPr/>
            <p:nvPr/>
          </p:nvSpPr>
          <p:spPr>
            <a:xfrm>
              <a:off x="4199400" y="355192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3" name="Google Shape;11443;p44"/>
            <p:cNvSpPr/>
            <p:nvPr/>
          </p:nvSpPr>
          <p:spPr>
            <a:xfrm>
              <a:off x="4199400" y="3627950"/>
              <a:ext cx="62200" cy="53425"/>
            </a:xfrm>
            <a:custGeom>
              <a:avLst/>
              <a:gdLst/>
              <a:ahLst/>
              <a:cxnLst/>
              <a:rect l="l" t="t" r="r" b="b"/>
              <a:pathLst>
                <a:path w="2488" h="2137" extrusionOk="0">
                  <a:moveTo>
                    <a:pt x="1065" y="0"/>
                  </a:moveTo>
                  <a:cubicBezTo>
                    <a:pt x="480" y="8"/>
                    <a:pt x="0" y="480"/>
                    <a:pt x="0" y="1073"/>
                  </a:cubicBezTo>
                  <a:cubicBezTo>
                    <a:pt x="0" y="1711"/>
                    <a:pt x="524" y="2137"/>
                    <a:pt x="1073" y="2137"/>
                  </a:cubicBezTo>
                  <a:cubicBezTo>
                    <a:pt x="1335" y="2137"/>
                    <a:pt x="1603" y="2039"/>
                    <a:pt x="1821" y="1821"/>
                  </a:cubicBezTo>
                  <a:cubicBezTo>
                    <a:pt x="2488"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4" name="Google Shape;11444;p44"/>
            <p:cNvSpPr/>
            <p:nvPr/>
          </p:nvSpPr>
          <p:spPr>
            <a:xfrm>
              <a:off x="4199400"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5" name="Google Shape;11445;p44"/>
            <p:cNvSpPr/>
            <p:nvPr/>
          </p:nvSpPr>
          <p:spPr>
            <a:xfrm>
              <a:off x="4123175" y="3704150"/>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6" name="Google Shape;11446;p44"/>
            <p:cNvSpPr/>
            <p:nvPr/>
          </p:nvSpPr>
          <p:spPr>
            <a:xfrm>
              <a:off x="412317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7" name="Google Shape;11447;p44"/>
            <p:cNvSpPr/>
            <p:nvPr/>
          </p:nvSpPr>
          <p:spPr>
            <a:xfrm>
              <a:off x="4046950" y="3780375"/>
              <a:ext cx="62425" cy="53425"/>
            </a:xfrm>
            <a:custGeom>
              <a:avLst/>
              <a:gdLst/>
              <a:ahLst/>
              <a:cxnLst/>
              <a:rect l="l" t="t" r="r" b="b"/>
              <a:pathLst>
                <a:path w="2497" h="2137" extrusionOk="0">
                  <a:moveTo>
                    <a:pt x="1074" y="0"/>
                  </a:moveTo>
                  <a:cubicBezTo>
                    <a:pt x="481" y="0"/>
                    <a:pt x="9" y="480"/>
                    <a:pt x="1" y="1065"/>
                  </a:cubicBezTo>
                  <a:cubicBezTo>
                    <a:pt x="1" y="1709"/>
                    <a:pt x="530" y="2137"/>
                    <a:pt x="1081" y="2137"/>
                  </a:cubicBezTo>
                  <a:cubicBezTo>
                    <a:pt x="1344" y="2137"/>
                    <a:pt x="1612" y="2039"/>
                    <a:pt x="1830" y="1821"/>
                  </a:cubicBezTo>
                  <a:cubicBezTo>
                    <a:pt x="2497" y="1146"/>
                    <a:pt x="2025"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8" name="Google Shape;11448;p44"/>
            <p:cNvSpPr/>
            <p:nvPr/>
          </p:nvSpPr>
          <p:spPr>
            <a:xfrm>
              <a:off x="4046950" y="3856775"/>
              <a:ext cx="62425" cy="53250"/>
            </a:xfrm>
            <a:custGeom>
              <a:avLst/>
              <a:gdLst/>
              <a:ahLst/>
              <a:cxnLst/>
              <a:rect l="l" t="t" r="r" b="b"/>
              <a:pathLst>
                <a:path w="2497" h="2130" extrusionOk="0">
                  <a:moveTo>
                    <a:pt x="1074" y="1"/>
                  </a:moveTo>
                  <a:cubicBezTo>
                    <a:pt x="481" y="1"/>
                    <a:pt x="9" y="472"/>
                    <a:pt x="1" y="1066"/>
                  </a:cubicBezTo>
                  <a:cubicBezTo>
                    <a:pt x="1" y="1704"/>
                    <a:pt x="529" y="2129"/>
                    <a:pt x="1077" y="2129"/>
                  </a:cubicBezTo>
                  <a:cubicBezTo>
                    <a:pt x="1339" y="2129"/>
                    <a:pt x="1606" y="2032"/>
                    <a:pt x="1822" y="1814"/>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9" name="Google Shape;11449;p44"/>
            <p:cNvSpPr/>
            <p:nvPr/>
          </p:nvSpPr>
          <p:spPr>
            <a:xfrm>
              <a:off x="4046950" y="4009000"/>
              <a:ext cx="62425" cy="53350"/>
            </a:xfrm>
            <a:custGeom>
              <a:avLst/>
              <a:gdLst/>
              <a:ahLst/>
              <a:cxnLst/>
              <a:rect l="l" t="t" r="r" b="b"/>
              <a:pathLst>
                <a:path w="2497" h="2134" extrusionOk="0">
                  <a:moveTo>
                    <a:pt x="1074" y="1"/>
                  </a:moveTo>
                  <a:cubicBezTo>
                    <a:pt x="481" y="1"/>
                    <a:pt x="9"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0" name="Google Shape;11450;p44"/>
            <p:cNvSpPr/>
            <p:nvPr/>
          </p:nvSpPr>
          <p:spPr>
            <a:xfrm>
              <a:off x="4046950" y="3932800"/>
              <a:ext cx="62425" cy="53425"/>
            </a:xfrm>
            <a:custGeom>
              <a:avLst/>
              <a:gdLst/>
              <a:ahLst/>
              <a:cxnLst/>
              <a:rect l="l" t="t" r="r" b="b"/>
              <a:pathLst>
                <a:path w="2497" h="2137" extrusionOk="0">
                  <a:moveTo>
                    <a:pt x="1074" y="0"/>
                  </a:moveTo>
                  <a:cubicBezTo>
                    <a:pt x="481" y="8"/>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1" name="Google Shape;11451;p44"/>
            <p:cNvSpPr/>
            <p:nvPr/>
          </p:nvSpPr>
          <p:spPr>
            <a:xfrm>
              <a:off x="3970950" y="393280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55"/>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2" name="Google Shape;11452;p44"/>
            <p:cNvSpPr/>
            <p:nvPr/>
          </p:nvSpPr>
          <p:spPr>
            <a:xfrm>
              <a:off x="3589875"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3" name="Google Shape;11453;p44"/>
            <p:cNvSpPr/>
            <p:nvPr/>
          </p:nvSpPr>
          <p:spPr>
            <a:xfrm>
              <a:off x="358987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4" name="Google Shape;11454;p44"/>
            <p:cNvSpPr/>
            <p:nvPr/>
          </p:nvSpPr>
          <p:spPr>
            <a:xfrm>
              <a:off x="3589875"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5" name="Google Shape;11455;p44"/>
            <p:cNvSpPr/>
            <p:nvPr/>
          </p:nvSpPr>
          <p:spPr>
            <a:xfrm>
              <a:off x="3589875"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6" name="Google Shape;11456;p44"/>
            <p:cNvSpPr/>
            <p:nvPr/>
          </p:nvSpPr>
          <p:spPr>
            <a:xfrm>
              <a:off x="3589875" y="2942425"/>
              <a:ext cx="62225" cy="53450"/>
            </a:xfrm>
            <a:custGeom>
              <a:avLst/>
              <a:gdLst/>
              <a:ahLst/>
              <a:cxnLst/>
              <a:rect l="l" t="t" r="r" b="b"/>
              <a:pathLst>
                <a:path w="2489" h="2138" extrusionOk="0">
                  <a:moveTo>
                    <a:pt x="1066" y="1"/>
                  </a:moveTo>
                  <a:cubicBezTo>
                    <a:pt x="480" y="9"/>
                    <a:pt x="1" y="480"/>
                    <a:pt x="1" y="1066"/>
                  </a:cubicBezTo>
                  <a:cubicBezTo>
                    <a:pt x="1" y="1709"/>
                    <a:pt x="526" y="2137"/>
                    <a:pt x="1075" y="2137"/>
                  </a:cubicBezTo>
                  <a:cubicBezTo>
                    <a:pt x="1337" y="2137"/>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7" name="Google Shape;11457;p44"/>
            <p:cNvSpPr/>
            <p:nvPr/>
          </p:nvSpPr>
          <p:spPr>
            <a:xfrm>
              <a:off x="3589875" y="3018650"/>
              <a:ext cx="62225" cy="53425"/>
            </a:xfrm>
            <a:custGeom>
              <a:avLst/>
              <a:gdLst/>
              <a:ahLst/>
              <a:cxnLst/>
              <a:rect l="l" t="t" r="r" b="b"/>
              <a:pathLst>
                <a:path w="2489" h="2137" extrusionOk="0">
                  <a:moveTo>
                    <a:pt x="1066" y="0"/>
                  </a:moveTo>
                  <a:cubicBezTo>
                    <a:pt x="480" y="0"/>
                    <a:pt x="1" y="480"/>
                    <a:pt x="1" y="1065"/>
                  </a:cubicBezTo>
                  <a:cubicBezTo>
                    <a:pt x="1" y="1709"/>
                    <a:pt x="526" y="2137"/>
                    <a:pt x="1075" y="2137"/>
                  </a:cubicBezTo>
                  <a:cubicBezTo>
                    <a:pt x="1337" y="2137"/>
                    <a:pt x="1604" y="2039"/>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8" name="Google Shape;11458;p44"/>
            <p:cNvSpPr/>
            <p:nvPr/>
          </p:nvSpPr>
          <p:spPr>
            <a:xfrm>
              <a:off x="3589875"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9" name="Google Shape;11459;p44"/>
            <p:cNvSpPr/>
            <p:nvPr/>
          </p:nvSpPr>
          <p:spPr>
            <a:xfrm>
              <a:off x="3285225"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0" name="Google Shape;11460;p44"/>
            <p:cNvSpPr/>
            <p:nvPr/>
          </p:nvSpPr>
          <p:spPr>
            <a:xfrm>
              <a:off x="3285225" y="2942425"/>
              <a:ext cx="62225" cy="53450"/>
            </a:xfrm>
            <a:custGeom>
              <a:avLst/>
              <a:gdLst/>
              <a:ahLst/>
              <a:cxnLst/>
              <a:rect l="l" t="t" r="r" b="b"/>
              <a:pathLst>
                <a:path w="2489" h="2138" extrusionOk="0">
                  <a:moveTo>
                    <a:pt x="1066" y="1"/>
                  </a:moveTo>
                  <a:cubicBezTo>
                    <a:pt x="480" y="9"/>
                    <a:pt x="1" y="480"/>
                    <a:pt x="1" y="1066"/>
                  </a:cubicBezTo>
                  <a:cubicBezTo>
                    <a:pt x="1" y="1709"/>
                    <a:pt x="526" y="2137"/>
                    <a:pt x="1075" y="2137"/>
                  </a:cubicBezTo>
                  <a:cubicBezTo>
                    <a:pt x="1336" y="2137"/>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1" name="Google Shape;11461;p44"/>
            <p:cNvSpPr/>
            <p:nvPr/>
          </p:nvSpPr>
          <p:spPr>
            <a:xfrm>
              <a:off x="3285225" y="3018650"/>
              <a:ext cx="62225" cy="53425"/>
            </a:xfrm>
            <a:custGeom>
              <a:avLst/>
              <a:gdLst/>
              <a:ahLst/>
              <a:cxnLst/>
              <a:rect l="l" t="t" r="r" b="b"/>
              <a:pathLst>
                <a:path w="2489" h="2137" extrusionOk="0">
                  <a:moveTo>
                    <a:pt x="1066" y="0"/>
                  </a:moveTo>
                  <a:cubicBezTo>
                    <a:pt x="480" y="0"/>
                    <a:pt x="1" y="480"/>
                    <a:pt x="1" y="1065"/>
                  </a:cubicBezTo>
                  <a:cubicBezTo>
                    <a:pt x="1" y="1709"/>
                    <a:pt x="526" y="2137"/>
                    <a:pt x="1075" y="2137"/>
                  </a:cubicBezTo>
                  <a:cubicBezTo>
                    <a:pt x="1336" y="2137"/>
                    <a:pt x="1604" y="2039"/>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2" name="Google Shape;11462;p44"/>
            <p:cNvSpPr/>
            <p:nvPr/>
          </p:nvSpPr>
          <p:spPr>
            <a:xfrm>
              <a:off x="3361450" y="2790200"/>
              <a:ext cx="62200" cy="53350"/>
            </a:xfrm>
            <a:custGeom>
              <a:avLst/>
              <a:gdLst/>
              <a:ahLst/>
              <a:cxnLst/>
              <a:rect l="l" t="t" r="r" b="b"/>
              <a:pathLst>
                <a:path w="2488" h="2134" extrusionOk="0">
                  <a:moveTo>
                    <a:pt x="1065" y="1"/>
                  </a:moveTo>
                  <a:cubicBezTo>
                    <a:pt x="472" y="1"/>
                    <a:pt x="0" y="480"/>
                    <a:pt x="0" y="1066"/>
                  </a:cubicBezTo>
                  <a:cubicBezTo>
                    <a:pt x="0" y="1709"/>
                    <a:pt x="526" y="2134"/>
                    <a:pt x="1072" y="2134"/>
                  </a:cubicBezTo>
                  <a:cubicBezTo>
                    <a:pt x="1332" y="2134"/>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3" name="Google Shape;11463;p44"/>
            <p:cNvSpPr/>
            <p:nvPr/>
          </p:nvSpPr>
          <p:spPr>
            <a:xfrm>
              <a:off x="3361450" y="2866425"/>
              <a:ext cx="62200" cy="53275"/>
            </a:xfrm>
            <a:custGeom>
              <a:avLst/>
              <a:gdLst/>
              <a:ahLst/>
              <a:cxnLst/>
              <a:rect l="l" t="t" r="r" b="b"/>
              <a:pathLst>
                <a:path w="2488" h="2131" extrusionOk="0">
                  <a:moveTo>
                    <a:pt x="1065" y="0"/>
                  </a:moveTo>
                  <a:cubicBezTo>
                    <a:pt x="472"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4" name="Google Shape;11464;p44"/>
            <p:cNvSpPr/>
            <p:nvPr/>
          </p:nvSpPr>
          <p:spPr>
            <a:xfrm>
              <a:off x="3361450" y="2942425"/>
              <a:ext cx="62200" cy="53450"/>
            </a:xfrm>
            <a:custGeom>
              <a:avLst/>
              <a:gdLst/>
              <a:ahLst/>
              <a:cxnLst/>
              <a:rect l="l" t="t" r="r" b="b"/>
              <a:pathLst>
                <a:path w="2488" h="2138" extrusionOk="0">
                  <a:moveTo>
                    <a:pt x="1065" y="1"/>
                  </a:moveTo>
                  <a:cubicBezTo>
                    <a:pt x="472" y="9"/>
                    <a:pt x="0" y="480"/>
                    <a:pt x="0" y="1066"/>
                  </a:cubicBezTo>
                  <a:cubicBezTo>
                    <a:pt x="0" y="1709"/>
                    <a:pt x="525" y="2137"/>
                    <a:pt x="1072" y="2137"/>
                  </a:cubicBezTo>
                  <a:cubicBezTo>
                    <a:pt x="1332" y="2137"/>
                    <a:pt x="1598" y="2040"/>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5" name="Google Shape;11465;p44"/>
            <p:cNvSpPr/>
            <p:nvPr/>
          </p:nvSpPr>
          <p:spPr>
            <a:xfrm>
              <a:off x="3361450" y="3018650"/>
              <a:ext cx="62200" cy="53425"/>
            </a:xfrm>
            <a:custGeom>
              <a:avLst/>
              <a:gdLst/>
              <a:ahLst/>
              <a:cxnLst/>
              <a:rect l="l" t="t" r="r" b="b"/>
              <a:pathLst>
                <a:path w="2488" h="2137" extrusionOk="0">
                  <a:moveTo>
                    <a:pt x="1065" y="0"/>
                  </a:moveTo>
                  <a:cubicBezTo>
                    <a:pt x="472"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6" name="Google Shape;11466;p44"/>
            <p:cNvSpPr/>
            <p:nvPr/>
          </p:nvSpPr>
          <p:spPr>
            <a:xfrm>
              <a:off x="3361450" y="3094850"/>
              <a:ext cx="62200" cy="53350"/>
            </a:xfrm>
            <a:custGeom>
              <a:avLst/>
              <a:gdLst/>
              <a:ahLst/>
              <a:cxnLst/>
              <a:rect l="l" t="t" r="r" b="b"/>
              <a:pathLst>
                <a:path w="2488" h="2134" extrusionOk="0">
                  <a:moveTo>
                    <a:pt x="1065" y="1"/>
                  </a:moveTo>
                  <a:cubicBezTo>
                    <a:pt x="472" y="1"/>
                    <a:pt x="0" y="480"/>
                    <a:pt x="0" y="1066"/>
                  </a:cubicBezTo>
                  <a:cubicBezTo>
                    <a:pt x="0" y="1709"/>
                    <a:pt x="526" y="2134"/>
                    <a:pt x="1072" y="2134"/>
                  </a:cubicBezTo>
                  <a:cubicBezTo>
                    <a:pt x="1332" y="2134"/>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7" name="Google Shape;11467;p44"/>
            <p:cNvSpPr/>
            <p:nvPr/>
          </p:nvSpPr>
          <p:spPr>
            <a:xfrm>
              <a:off x="3437450" y="26377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8" name="Google Shape;11468;p44"/>
            <p:cNvSpPr/>
            <p:nvPr/>
          </p:nvSpPr>
          <p:spPr>
            <a:xfrm>
              <a:off x="3437450" y="271400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9" name="Google Shape;11469;p44"/>
            <p:cNvSpPr/>
            <p:nvPr/>
          </p:nvSpPr>
          <p:spPr>
            <a:xfrm>
              <a:off x="3437450" y="2790200"/>
              <a:ext cx="62425" cy="53350"/>
            </a:xfrm>
            <a:custGeom>
              <a:avLst/>
              <a:gdLst/>
              <a:ahLst/>
              <a:cxnLst/>
              <a:rect l="l" t="t" r="r" b="b"/>
              <a:pathLst>
                <a:path w="2497" h="2134" extrusionOk="0">
                  <a:moveTo>
                    <a:pt x="1074" y="1"/>
                  </a:moveTo>
                  <a:cubicBezTo>
                    <a:pt x="480" y="1"/>
                    <a:pt x="9" y="480"/>
                    <a:pt x="1" y="1066"/>
                  </a:cubicBezTo>
                  <a:cubicBezTo>
                    <a:pt x="1" y="1709"/>
                    <a:pt x="530" y="2134"/>
                    <a:pt x="1078" y="2134"/>
                  </a:cubicBezTo>
                  <a:cubicBezTo>
                    <a:pt x="1340" y="2134"/>
                    <a:pt x="1606" y="2037"/>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0" name="Google Shape;11470;p44"/>
            <p:cNvSpPr/>
            <p:nvPr/>
          </p:nvSpPr>
          <p:spPr>
            <a:xfrm>
              <a:off x="3437450" y="2866425"/>
              <a:ext cx="62425" cy="53275"/>
            </a:xfrm>
            <a:custGeom>
              <a:avLst/>
              <a:gdLst/>
              <a:ahLst/>
              <a:cxnLst/>
              <a:rect l="l" t="t" r="r" b="b"/>
              <a:pathLst>
                <a:path w="2497" h="2131" extrusionOk="0">
                  <a:moveTo>
                    <a:pt x="1074" y="0"/>
                  </a:moveTo>
                  <a:cubicBezTo>
                    <a:pt x="480" y="0"/>
                    <a:pt x="9" y="472"/>
                    <a:pt x="1" y="1065"/>
                  </a:cubicBezTo>
                  <a:cubicBezTo>
                    <a:pt x="1" y="1707"/>
                    <a:pt x="527" y="2131"/>
                    <a:pt x="1073" y="2131"/>
                  </a:cubicBezTo>
                  <a:cubicBezTo>
                    <a:pt x="1337" y="2131"/>
                    <a:pt x="1605" y="2032"/>
                    <a:pt x="1822" y="1813"/>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1" name="Google Shape;11471;p44"/>
            <p:cNvSpPr/>
            <p:nvPr/>
          </p:nvSpPr>
          <p:spPr>
            <a:xfrm>
              <a:off x="3437450" y="2942425"/>
              <a:ext cx="62425" cy="53450"/>
            </a:xfrm>
            <a:custGeom>
              <a:avLst/>
              <a:gdLst/>
              <a:ahLst/>
              <a:cxnLst/>
              <a:rect l="l" t="t" r="r" b="b"/>
              <a:pathLst>
                <a:path w="2497" h="2138" extrusionOk="0">
                  <a:moveTo>
                    <a:pt x="1074" y="1"/>
                  </a:moveTo>
                  <a:cubicBezTo>
                    <a:pt x="480" y="9"/>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2" name="Google Shape;11472;p44"/>
            <p:cNvSpPr/>
            <p:nvPr/>
          </p:nvSpPr>
          <p:spPr>
            <a:xfrm>
              <a:off x="3437450" y="3018650"/>
              <a:ext cx="62425" cy="53425"/>
            </a:xfrm>
            <a:custGeom>
              <a:avLst/>
              <a:gdLst/>
              <a:ahLst/>
              <a:cxnLst/>
              <a:rect l="l" t="t" r="r" b="b"/>
              <a:pathLst>
                <a:path w="2497" h="2137" extrusionOk="0">
                  <a:moveTo>
                    <a:pt x="1074" y="0"/>
                  </a:moveTo>
                  <a:cubicBezTo>
                    <a:pt x="480" y="0"/>
                    <a:pt x="9" y="480"/>
                    <a:pt x="1" y="1065"/>
                  </a:cubicBezTo>
                  <a:cubicBezTo>
                    <a:pt x="1" y="1709"/>
                    <a:pt x="530" y="2137"/>
                    <a:pt x="1078" y="2137"/>
                  </a:cubicBezTo>
                  <a:cubicBezTo>
                    <a:pt x="1340" y="2137"/>
                    <a:pt x="1606" y="2039"/>
                    <a:pt x="1822" y="1821"/>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3" name="Google Shape;11473;p44"/>
            <p:cNvSpPr/>
            <p:nvPr/>
          </p:nvSpPr>
          <p:spPr>
            <a:xfrm>
              <a:off x="3437450" y="3094850"/>
              <a:ext cx="62425" cy="53350"/>
            </a:xfrm>
            <a:custGeom>
              <a:avLst/>
              <a:gdLst/>
              <a:ahLst/>
              <a:cxnLst/>
              <a:rect l="l" t="t" r="r" b="b"/>
              <a:pathLst>
                <a:path w="2497" h="2134" extrusionOk="0">
                  <a:moveTo>
                    <a:pt x="1074" y="1"/>
                  </a:moveTo>
                  <a:cubicBezTo>
                    <a:pt x="480" y="1"/>
                    <a:pt x="9" y="480"/>
                    <a:pt x="1" y="1066"/>
                  </a:cubicBezTo>
                  <a:cubicBezTo>
                    <a:pt x="1" y="1709"/>
                    <a:pt x="530" y="2134"/>
                    <a:pt x="1078" y="2134"/>
                  </a:cubicBezTo>
                  <a:cubicBezTo>
                    <a:pt x="1340" y="2134"/>
                    <a:pt x="1606" y="2037"/>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4" name="Google Shape;11474;p44"/>
            <p:cNvSpPr/>
            <p:nvPr/>
          </p:nvSpPr>
          <p:spPr>
            <a:xfrm>
              <a:off x="3513675" y="26377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5" name="Google Shape;11475;p44"/>
            <p:cNvSpPr/>
            <p:nvPr/>
          </p:nvSpPr>
          <p:spPr>
            <a:xfrm>
              <a:off x="351367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6" name="Google Shape;11476;p44"/>
            <p:cNvSpPr/>
            <p:nvPr/>
          </p:nvSpPr>
          <p:spPr>
            <a:xfrm>
              <a:off x="3513675"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7" name="Google Shape;11477;p44"/>
            <p:cNvSpPr/>
            <p:nvPr/>
          </p:nvSpPr>
          <p:spPr>
            <a:xfrm>
              <a:off x="3513675" y="2866425"/>
              <a:ext cx="62425" cy="53275"/>
            </a:xfrm>
            <a:custGeom>
              <a:avLst/>
              <a:gdLst/>
              <a:ahLst/>
              <a:cxnLst/>
              <a:rect l="l" t="t" r="r" b="b"/>
              <a:pathLst>
                <a:path w="2497" h="2131" extrusionOk="0">
                  <a:moveTo>
                    <a:pt x="1065" y="0"/>
                  </a:moveTo>
                  <a:cubicBezTo>
                    <a:pt x="480" y="0"/>
                    <a:pt x="0" y="472"/>
                    <a:pt x="0" y="1065"/>
                  </a:cubicBezTo>
                  <a:cubicBezTo>
                    <a:pt x="0" y="1707"/>
                    <a:pt x="522" y="2131"/>
                    <a:pt x="1069" y="2131"/>
                  </a:cubicBezTo>
                  <a:cubicBezTo>
                    <a:pt x="1333" y="2131"/>
                    <a:pt x="1602" y="2032"/>
                    <a:pt x="1821" y="1813"/>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8" name="Google Shape;11478;p44"/>
            <p:cNvSpPr/>
            <p:nvPr/>
          </p:nvSpPr>
          <p:spPr>
            <a:xfrm>
              <a:off x="3513675" y="2942425"/>
              <a:ext cx="62425" cy="53450"/>
            </a:xfrm>
            <a:custGeom>
              <a:avLst/>
              <a:gdLst/>
              <a:ahLst/>
              <a:cxnLst/>
              <a:rect l="l" t="t" r="r" b="b"/>
              <a:pathLst>
                <a:path w="2497" h="2138" extrusionOk="0">
                  <a:moveTo>
                    <a:pt x="1065" y="1"/>
                  </a:moveTo>
                  <a:cubicBezTo>
                    <a:pt x="480" y="9"/>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9" name="Google Shape;11479;p44"/>
            <p:cNvSpPr/>
            <p:nvPr/>
          </p:nvSpPr>
          <p:spPr>
            <a:xfrm>
              <a:off x="3513675" y="3018650"/>
              <a:ext cx="62425" cy="53425"/>
            </a:xfrm>
            <a:custGeom>
              <a:avLst/>
              <a:gdLst/>
              <a:ahLst/>
              <a:cxnLst/>
              <a:rect l="l" t="t" r="r" b="b"/>
              <a:pathLst>
                <a:path w="2497"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0" name="Google Shape;11480;p44"/>
            <p:cNvSpPr/>
            <p:nvPr/>
          </p:nvSpPr>
          <p:spPr>
            <a:xfrm>
              <a:off x="3513675" y="309485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1" name="Google Shape;11481;p44"/>
            <p:cNvSpPr/>
            <p:nvPr/>
          </p:nvSpPr>
          <p:spPr>
            <a:xfrm>
              <a:off x="3513675" y="3171075"/>
              <a:ext cx="62425" cy="53275"/>
            </a:xfrm>
            <a:custGeom>
              <a:avLst/>
              <a:gdLst/>
              <a:ahLst/>
              <a:cxnLst/>
              <a:rect l="l" t="t" r="r" b="b"/>
              <a:pathLst>
                <a:path w="2497" h="2131" extrusionOk="0">
                  <a:moveTo>
                    <a:pt x="1065" y="0"/>
                  </a:moveTo>
                  <a:cubicBezTo>
                    <a:pt x="480" y="0"/>
                    <a:pt x="0" y="472"/>
                    <a:pt x="0" y="1065"/>
                  </a:cubicBezTo>
                  <a:cubicBezTo>
                    <a:pt x="0" y="1707"/>
                    <a:pt x="522" y="2131"/>
                    <a:pt x="1069" y="2131"/>
                  </a:cubicBezTo>
                  <a:cubicBezTo>
                    <a:pt x="1333" y="2131"/>
                    <a:pt x="1602" y="2032"/>
                    <a:pt x="1821" y="1813"/>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2" name="Google Shape;11482;p44"/>
            <p:cNvSpPr/>
            <p:nvPr/>
          </p:nvSpPr>
          <p:spPr>
            <a:xfrm>
              <a:off x="3589875" y="317107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3" name="Google Shape;11483;p44"/>
            <p:cNvSpPr/>
            <p:nvPr/>
          </p:nvSpPr>
          <p:spPr>
            <a:xfrm>
              <a:off x="3666100"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4" name="Google Shape;11484;p44"/>
            <p:cNvSpPr/>
            <p:nvPr/>
          </p:nvSpPr>
          <p:spPr>
            <a:xfrm>
              <a:off x="3666100" y="271400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5" name="Google Shape;11485;p44"/>
            <p:cNvSpPr/>
            <p:nvPr/>
          </p:nvSpPr>
          <p:spPr>
            <a:xfrm>
              <a:off x="3666100" y="279020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6" name="Google Shape;11486;p44"/>
            <p:cNvSpPr/>
            <p:nvPr/>
          </p:nvSpPr>
          <p:spPr>
            <a:xfrm>
              <a:off x="3666100" y="2942425"/>
              <a:ext cx="62200" cy="53450"/>
            </a:xfrm>
            <a:custGeom>
              <a:avLst/>
              <a:gdLst/>
              <a:ahLst/>
              <a:cxnLst/>
              <a:rect l="l" t="t" r="r" b="b"/>
              <a:pathLst>
                <a:path w="2488" h="2138" extrusionOk="0">
                  <a:moveTo>
                    <a:pt x="1065" y="1"/>
                  </a:moveTo>
                  <a:cubicBezTo>
                    <a:pt x="480" y="9"/>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7" name="Google Shape;11487;p44"/>
            <p:cNvSpPr/>
            <p:nvPr/>
          </p:nvSpPr>
          <p:spPr>
            <a:xfrm>
              <a:off x="3666100" y="3018650"/>
              <a:ext cx="62200" cy="53425"/>
            </a:xfrm>
            <a:custGeom>
              <a:avLst/>
              <a:gdLst/>
              <a:ahLst/>
              <a:cxnLst/>
              <a:rect l="l" t="t" r="r" b="b"/>
              <a:pathLst>
                <a:path w="2488"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8" name="Google Shape;11488;p44"/>
            <p:cNvSpPr/>
            <p:nvPr/>
          </p:nvSpPr>
          <p:spPr>
            <a:xfrm>
              <a:off x="3666100" y="309485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9" name="Google Shape;11489;p44"/>
            <p:cNvSpPr/>
            <p:nvPr/>
          </p:nvSpPr>
          <p:spPr>
            <a:xfrm>
              <a:off x="3666100" y="317107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0" name="Google Shape;11490;p44"/>
            <p:cNvSpPr/>
            <p:nvPr/>
          </p:nvSpPr>
          <p:spPr>
            <a:xfrm>
              <a:off x="3742300" y="2637775"/>
              <a:ext cx="62225" cy="53450"/>
            </a:xfrm>
            <a:custGeom>
              <a:avLst/>
              <a:gdLst/>
              <a:ahLst/>
              <a:cxnLst/>
              <a:rect l="l" t="t" r="r" b="b"/>
              <a:pathLst>
                <a:path w="2489" h="2138" extrusionOk="0">
                  <a:moveTo>
                    <a:pt x="1066" y="1"/>
                  </a:moveTo>
                  <a:cubicBezTo>
                    <a:pt x="481" y="1"/>
                    <a:pt x="1" y="480"/>
                    <a:pt x="1" y="1074"/>
                  </a:cubicBezTo>
                  <a:cubicBezTo>
                    <a:pt x="1" y="1712"/>
                    <a:pt x="525" y="2137"/>
                    <a:pt x="1071" y="2137"/>
                  </a:cubicBezTo>
                  <a:cubicBezTo>
                    <a:pt x="1332" y="2137"/>
                    <a:pt x="1598" y="2040"/>
                    <a:pt x="1814" y="1822"/>
                  </a:cubicBezTo>
                  <a:cubicBezTo>
                    <a:pt x="2489" y="1155"/>
                    <a:pt x="2017" y="9"/>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1" name="Google Shape;11491;p44"/>
            <p:cNvSpPr/>
            <p:nvPr/>
          </p:nvSpPr>
          <p:spPr>
            <a:xfrm>
              <a:off x="3742300" y="2714000"/>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6"/>
                    <a:pt x="1814" y="1821"/>
                  </a:cubicBezTo>
                  <a:cubicBezTo>
                    <a:pt x="2489" y="1155"/>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2" name="Google Shape;11492;p44"/>
            <p:cNvSpPr/>
            <p:nvPr/>
          </p:nvSpPr>
          <p:spPr>
            <a:xfrm>
              <a:off x="3742300" y="2790200"/>
              <a:ext cx="62225" cy="53350"/>
            </a:xfrm>
            <a:custGeom>
              <a:avLst/>
              <a:gdLst/>
              <a:ahLst/>
              <a:cxnLst/>
              <a:rect l="l" t="t" r="r" b="b"/>
              <a:pathLst>
                <a:path w="2489" h="2134" extrusionOk="0">
                  <a:moveTo>
                    <a:pt x="1066" y="1"/>
                  </a:moveTo>
                  <a:cubicBezTo>
                    <a:pt x="481" y="1"/>
                    <a:pt x="1" y="472"/>
                    <a:pt x="1" y="1066"/>
                  </a:cubicBezTo>
                  <a:cubicBezTo>
                    <a:pt x="1" y="1709"/>
                    <a:pt x="526" y="2134"/>
                    <a:pt x="1072" y="2134"/>
                  </a:cubicBezTo>
                  <a:cubicBezTo>
                    <a:pt x="1333" y="2134"/>
                    <a:pt x="1598" y="2037"/>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3" name="Google Shape;11493;p44"/>
            <p:cNvSpPr/>
            <p:nvPr/>
          </p:nvSpPr>
          <p:spPr>
            <a:xfrm>
              <a:off x="3742300" y="2942425"/>
              <a:ext cx="62225" cy="53450"/>
            </a:xfrm>
            <a:custGeom>
              <a:avLst/>
              <a:gdLst/>
              <a:ahLst/>
              <a:cxnLst/>
              <a:rect l="l" t="t" r="r" b="b"/>
              <a:pathLst>
                <a:path w="2489" h="2138" extrusionOk="0">
                  <a:moveTo>
                    <a:pt x="1066" y="1"/>
                  </a:moveTo>
                  <a:cubicBezTo>
                    <a:pt x="481" y="1"/>
                    <a:pt x="1" y="480"/>
                    <a:pt x="1" y="1066"/>
                  </a:cubicBezTo>
                  <a:cubicBezTo>
                    <a:pt x="1" y="1709"/>
                    <a:pt x="526" y="2137"/>
                    <a:pt x="1072" y="2137"/>
                  </a:cubicBezTo>
                  <a:cubicBezTo>
                    <a:pt x="1333" y="2137"/>
                    <a:pt x="1598" y="2040"/>
                    <a:pt x="1814" y="1822"/>
                  </a:cubicBezTo>
                  <a:cubicBezTo>
                    <a:pt x="2489" y="1155"/>
                    <a:pt x="2017" y="9"/>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4" name="Google Shape;11494;p44"/>
            <p:cNvSpPr/>
            <p:nvPr/>
          </p:nvSpPr>
          <p:spPr>
            <a:xfrm>
              <a:off x="3742300" y="3018650"/>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6"/>
                    <a:pt x="1814" y="1821"/>
                  </a:cubicBezTo>
                  <a:cubicBezTo>
                    <a:pt x="2489" y="1155"/>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5" name="Google Shape;11495;p44"/>
            <p:cNvSpPr/>
            <p:nvPr/>
          </p:nvSpPr>
          <p:spPr>
            <a:xfrm>
              <a:off x="3742300" y="3094850"/>
              <a:ext cx="62225" cy="53350"/>
            </a:xfrm>
            <a:custGeom>
              <a:avLst/>
              <a:gdLst/>
              <a:ahLst/>
              <a:cxnLst/>
              <a:rect l="l" t="t" r="r" b="b"/>
              <a:pathLst>
                <a:path w="2489" h="2134" extrusionOk="0">
                  <a:moveTo>
                    <a:pt x="1066" y="1"/>
                  </a:moveTo>
                  <a:cubicBezTo>
                    <a:pt x="481"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6" name="Google Shape;11496;p44"/>
            <p:cNvSpPr/>
            <p:nvPr/>
          </p:nvSpPr>
          <p:spPr>
            <a:xfrm>
              <a:off x="3742300" y="3171075"/>
              <a:ext cx="62225" cy="53300"/>
            </a:xfrm>
            <a:custGeom>
              <a:avLst/>
              <a:gdLst/>
              <a:ahLst/>
              <a:cxnLst/>
              <a:rect l="l" t="t" r="r" b="b"/>
              <a:pathLst>
                <a:path w="2489" h="2132" extrusionOk="0">
                  <a:moveTo>
                    <a:pt x="1066" y="0"/>
                  </a:moveTo>
                  <a:cubicBezTo>
                    <a:pt x="481" y="0"/>
                    <a:pt x="1" y="472"/>
                    <a:pt x="1" y="1065"/>
                  </a:cubicBezTo>
                  <a:cubicBezTo>
                    <a:pt x="1" y="1705"/>
                    <a:pt x="528" y="2131"/>
                    <a:pt x="1076" y="2131"/>
                  </a:cubicBezTo>
                  <a:cubicBezTo>
                    <a:pt x="1335" y="2131"/>
                    <a:pt x="1599" y="2036"/>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7" name="Google Shape;11497;p44"/>
            <p:cNvSpPr/>
            <p:nvPr/>
          </p:nvSpPr>
          <p:spPr>
            <a:xfrm>
              <a:off x="3742300" y="3247075"/>
              <a:ext cx="62225" cy="53450"/>
            </a:xfrm>
            <a:custGeom>
              <a:avLst/>
              <a:gdLst/>
              <a:ahLst/>
              <a:cxnLst/>
              <a:rect l="l" t="t" r="r" b="b"/>
              <a:pathLst>
                <a:path w="2489" h="2138" extrusionOk="0">
                  <a:moveTo>
                    <a:pt x="1066" y="1"/>
                  </a:moveTo>
                  <a:cubicBezTo>
                    <a:pt x="481" y="9"/>
                    <a:pt x="1" y="480"/>
                    <a:pt x="1" y="1074"/>
                  </a:cubicBezTo>
                  <a:cubicBezTo>
                    <a:pt x="1" y="1712"/>
                    <a:pt x="525" y="2137"/>
                    <a:pt x="1071" y="2137"/>
                  </a:cubicBezTo>
                  <a:cubicBezTo>
                    <a:pt x="1332" y="2137"/>
                    <a:pt x="1598" y="2040"/>
                    <a:pt x="1814" y="1822"/>
                  </a:cubicBezTo>
                  <a:cubicBezTo>
                    <a:pt x="2489" y="1155"/>
                    <a:pt x="2017" y="9"/>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8" name="Google Shape;11498;p44"/>
            <p:cNvSpPr/>
            <p:nvPr/>
          </p:nvSpPr>
          <p:spPr>
            <a:xfrm>
              <a:off x="3818525"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9" name="Google Shape;11499;p44"/>
            <p:cNvSpPr/>
            <p:nvPr/>
          </p:nvSpPr>
          <p:spPr>
            <a:xfrm>
              <a:off x="3818525" y="27902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0" name="Google Shape;11500;p44"/>
            <p:cNvSpPr/>
            <p:nvPr/>
          </p:nvSpPr>
          <p:spPr>
            <a:xfrm>
              <a:off x="3818525" y="29424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1" name="Google Shape;11501;p44"/>
            <p:cNvSpPr/>
            <p:nvPr/>
          </p:nvSpPr>
          <p:spPr>
            <a:xfrm>
              <a:off x="3818525" y="301865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2" name="Google Shape;11502;p44"/>
            <p:cNvSpPr/>
            <p:nvPr/>
          </p:nvSpPr>
          <p:spPr>
            <a:xfrm>
              <a:off x="3818525" y="309485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3" name="Google Shape;11503;p44"/>
            <p:cNvSpPr/>
            <p:nvPr/>
          </p:nvSpPr>
          <p:spPr>
            <a:xfrm>
              <a:off x="3818525" y="317107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4" name="Google Shape;11504;p44"/>
            <p:cNvSpPr/>
            <p:nvPr/>
          </p:nvSpPr>
          <p:spPr>
            <a:xfrm>
              <a:off x="3818525" y="32470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5" name="Google Shape;11505;p44"/>
            <p:cNvSpPr/>
            <p:nvPr/>
          </p:nvSpPr>
          <p:spPr>
            <a:xfrm>
              <a:off x="3818525" y="33233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6" name="Google Shape;11506;p44"/>
            <p:cNvSpPr/>
            <p:nvPr/>
          </p:nvSpPr>
          <p:spPr>
            <a:xfrm>
              <a:off x="3818525"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7" name="Google Shape;11507;p44"/>
            <p:cNvSpPr/>
            <p:nvPr/>
          </p:nvSpPr>
          <p:spPr>
            <a:xfrm>
              <a:off x="381852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8" name="Google Shape;11508;p44"/>
            <p:cNvSpPr/>
            <p:nvPr/>
          </p:nvSpPr>
          <p:spPr>
            <a:xfrm>
              <a:off x="3894725" y="27902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9" name="Google Shape;11509;p44"/>
            <p:cNvSpPr/>
            <p:nvPr/>
          </p:nvSpPr>
          <p:spPr>
            <a:xfrm>
              <a:off x="3894725" y="3932800"/>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0" name="Google Shape;11510;p44"/>
            <p:cNvSpPr/>
            <p:nvPr/>
          </p:nvSpPr>
          <p:spPr>
            <a:xfrm>
              <a:off x="3894725" y="3856775"/>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4"/>
                    <a:pt x="525" y="2129"/>
                    <a:pt x="1074" y="2129"/>
                  </a:cubicBezTo>
                  <a:cubicBezTo>
                    <a:pt x="1336" y="2129"/>
                    <a:pt x="1604" y="2032"/>
                    <a:pt x="1822" y="1814"/>
                  </a:cubicBezTo>
                  <a:cubicBezTo>
                    <a:pt x="2486" y="1149"/>
                    <a:pt x="2020" y="1"/>
                    <a:pt x="1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1" name="Google Shape;11511;p44"/>
            <p:cNvSpPr/>
            <p:nvPr/>
          </p:nvSpPr>
          <p:spPr>
            <a:xfrm>
              <a:off x="3894725" y="3780375"/>
              <a:ext cx="62425" cy="53425"/>
            </a:xfrm>
            <a:custGeom>
              <a:avLst/>
              <a:gdLst/>
              <a:ahLst/>
              <a:cxnLst/>
              <a:rect l="l" t="t" r="r" b="b"/>
              <a:pathLst>
                <a:path w="2497" h="2137" extrusionOk="0">
                  <a:moveTo>
                    <a:pt x="1066" y="0"/>
                  </a:moveTo>
                  <a:cubicBezTo>
                    <a:pt x="481" y="0"/>
                    <a:pt x="1" y="480"/>
                    <a:pt x="1" y="1065"/>
                  </a:cubicBezTo>
                  <a:cubicBezTo>
                    <a:pt x="1" y="1709"/>
                    <a:pt x="526" y="2137"/>
                    <a:pt x="1075" y="2137"/>
                  </a:cubicBezTo>
                  <a:cubicBezTo>
                    <a:pt x="1337" y="2137"/>
                    <a:pt x="1604" y="2039"/>
                    <a:pt x="1822" y="1821"/>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2" name="Google Shape;11512;p44"/>
            <p:cNvSpPr/>
            <p:nvPr/>
          </p:nvSpPr>
          <p:spPr>
            <a:xfrm>
              <a:off x="3894725" y="3704150"/>
              <a:ext cx="62225" cy="53450"/>
            </a:xfrm>
            <a:custGeom>
              <a:avLst/>
              <a:gdLst/>
              <a:ahLst/>
              <a:cxnLst/>
              <a:rect l="l" t="t" r="r" b="b"/>
              <a:pathLst>
                <a:path w="2489" h="2138" extrusionOk="0">
                  <a:moveTo>
                    <a:pt x="1066" y="1"/>
                  </a:moveTo>
                  <a:cubicBezTo>
                    <a:pt x="481" y="1"/>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3" name="Google Shape;11513;p44"/>
            <p:cNvSpPr/>
            <p:nvPr/>
          </p:nvSpPr>
          <p:spPr>
            <a:xfrm>
              <a:off x="3894725" y="3627950"/>
              <a:ext cx="62225" cy="53425"/>
            </a:xfrm>
            <a:custGeom>
              <a:avLst/>
              <a:gdLst/>
              <a:ahLst/>
              <a:cxnLst/>
              <a:rect l="l" t="t" r="r" b="b"/>
              <a:pathLst>
                <a:path w="2489" h="2137" extrusionOk="0">
                  <a:moveTo>
                    <a:pt x="1066" y="0"/>
                  </a:moveTo>
                  <a:cubicBezTo>
                    <a:pt x="481" y="8"/>
                    <a:pt x="1" y="480"/>
                    <a:pt x="1" y="1073"/>
                  </a:cubicBezTo>
                  <a:cubicBezTo>
                    <a:pt x="1" y="1711"/>
                    <a:pt x="525" y="2137"/>
                    <a:pt x="1074" y="2137"/>
                  </a:cubicBezTo>
                  <a:cubicBezTo>
                    <a:pt x="1336" y="2137"/>
                    <a:pt x="1604" y="2039"/>
                    <a:pt x="1822" y="1821"/>
                  </a:cubicBezTo>
                  <a:cubicBezTo>
                    <a:pt x="2489" y="1154"/>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4" name="Google Shape;11514;p44"/>
            <p:cNvSpPr/>
            <p:nvPr/>
          </p:nvSpPr>
          <p:spPr>
            <a:xfrm>
              <a:off x="3894725" y="3551925"/>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4"/>
                    <a:pt x="525" y="2129"/>
                    <a:pt x="1074" y="2129"/>
                  </a:cubicBezTo>
                  <a:cubicBezTo>
                    <a:pt x="1336" y="2129"/>
                    <a:pt x="1604" y="2032"/>
                    <a:pt x="1822" y="1814"/>
                  </a:cubicBezTo>
                  <a:cubicBezTo>
                    <a:pt x="2486" y="1149"/>
                    <a:pt x="2020" y="1"/>
                    <a:pt x="1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5" name="Google Shape;11515;p44"/>
            <p:cNvSpPr/>
            <p:nvPr/>
          </p:nvSpPr>
          <p:spPr>
            <a:xfrm>
              <a:off x="3894725"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7" y="2133"/>
                    <a:pt x="1604" y="2037"/>
                    <a:pt x="1822"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6" name="Google Shape;11516;p44"/>
            <p:cNvSpPr/>
            <p:nvPr/>
          </p:nvSpPr>
          <p:spPr>
            <a:xfrm>
              <a:off x="3894725" y="33995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7" name="Google Shape;11517;p44"/>
            <p:cNvSpPr/>
            <p:nvPr/>
          </p:nvSpPr>
          <p:spPr>
            <a:xfrm>
              <a:off x="3894600" y="3323300"/>
              <a:ext cx="62350" cy="53425"/>
            </a:xfrm>
            <a:custGeom>
              <a:avLst/>
              <a:gdLst/>
              <a:ahLst/>
              <a:cxnLst/>
              <a:rect l="l" t="t" r="r" b="b"/>
              <a:pathLst>
                <a:path w="2494" h="2137" extrusionOk="0">
                  <a:moveTo>
                    <a:pt x="1071" y="0"/>
                  </a:moveTo>
                  <a:cubicBezTo>
                    <a:pt x="486" y="8"/>
                    <a:pt x="6" y="480"/>
                    <a:pt x="6" y="1065"/>
                  </a:cubicBezTo>
                  <a:cubicBezTo>
                    <a:pt x="0" y="1709"/>
                    <a:pt x="528" y="2137"/>
                    <a:pt x="1076" y="2137"/>
                  </a:cubicBezTo>
                  <a:cubicBezTo>
                    <a:pt x="1337" y="2137"/>
                    <a:pt x="1603" y="2039"/>
                    <a:pt x="1819" y="1821"/>
                  </a:cubicBezTo>
                  <a:cubicBezTo>
                    <a:pt x="2494" y="1154"/>
                    <a:pt x="2022"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8" name="Google Shape;11518;p44"/>
            <p:cNvSpPr/>
            <p:nvPr/>
          </p:nvSpPr>
          <p:spPr>
            <a:xfrm>
              <a:off x="3894725" y="3247075"/>
              <a:ext cx="62225" cy="53450"/>
            </a:xfrm>
            <a:custGeom>
              <a:avLst/>
              <a:gdLst/>
              <a:ahLst/>
              <a:cxnLst/>
              <a:rect l="l" t="t" r="r" b="b"/>
              <a:pathLst>
                <a:path w="2489" h="2138" extrusionOk="0">
                  <a:moveTo>
                    <a:pt x="1066" y="1"/>
                  </a:moveTo>
                  <a:cubicBezTo>
                    <a:pt x="481" y="9"/>
                    <a:pt x="1" y="480"/>
                    <a:pt x="1" y="1074"/>
                  </a:cubicBezTo>
                  <a:cubicBezTo>
                    <a:pt x="1" y="1712"/>
                    <a:pt x="525" y="2137"/>
                    <a:pt x="1074" y="2137"/>
                  </a:cubicBezTo>
                  <a:cubicBezTo>
                    <a:pt x="1336" y="2137"/>
                    <a:pt x="1604" y="2040"/>
                    <a:pt x="1822" y="1822"/>
                  </a:cubicBezTo>
                  <a:cubicBezTo>
                    <a:pt x="2489"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9" name="Google Shape;11519;p44"/>
            <p:cNvSpPr/>
            <p:nvPr/>
          </p:nvSpPr>
          <p:spPr>
            <a:xfrm>
              <a:off x="3894725" y="317107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4" y="2131"/>
                    <a:pt x="1603" y="2032"/>
                    <a:pt x="1822" y="1813"/>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0" name="Google Shape;11520;p44"/>
            <p:cNvSpPr/>
            <p:nvPr/>
          </p:nvSpPr>
          <p:spPr>
            <a:xfrm>
              <a:off x="3894725" y="309485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1" name="Google Shape;11521;p44"/>
            <p:cNvSpPr/>
            <p:nvPr/>
          </p:nvSpPr>
          <p:spPr>
            <a:xfrm>
              <a:off x="3894725" y="3018650"/>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2" name="Google Shape;11522;p44"/>
            <p:cNvSpPr/>
            <p:nvPr/>
          </p:nvSpPr>
          <p:spPr>
            <a:xfrm>
              <a:off x="3894725" y="2942425"/>
              <a:ext cx="62225" cy="53450"/>
            </a:xfrm>
            <a:custGeom>
              <a:avLst/>
              <a:gdLst/>
              <a:ahLst/>
              <a:cxnLst/>
              <a:rect l="l" t="t" r="r" b="b"/>
              <a:pathLst>
                <a:path w="2489" h="2138" extrusionOk="0">
                  <a:moveTo>
                    <a:pt x="1066" y="1"/>
                  </a:moveTo>
                  <a:cubicBezTo>
                    <a:pt x="481" y="9"/>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3" name="Google Shape;11523;p44"/>
            <p:cNvSpPr/>
            <p:nvPr/>
          </p:nvSpPr>
          <p:spPr>
            <a:xfrm>
              <a:off x="3894725" y="286642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4" y="2131"/>
                    <a:pt x="1603" y="2032"/>
                    <a:pt x="1822" y="1813"/>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4" name="Google Shape;11524;p44"/>
            <p:cNvSpPr/>
            <p:nvPr/>
          </p:nvSpPr>
          <p:spPr>
            <a:xfrm>
              <a:off x="3818525" y="286642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5" name="Google Shape;11525;p44"/>
            <p:cNvSpPr/>
            <p:nvPr/>
          </p:nvSpPr>
          <p:spPr>
            <a:xfrm>
              <a:off x="3742300" y="2866425"/>
              <a:ext cx="62225" cy="53225"/>
            </a:xfrm>
            <a:custGeom>
              <a:avLst/>
              <a:gdLst/>
              <a:ahLst/>
              <a:cxnLst/>
              <a:rect l="l" t="t" r="r" b="b"/>
              <a:pathLst>
                <a:path w="2489" h="2129" extrusionOk="0">
                  <a:moveTo>
                    <a:pt x="1066" y="0"/>
                  </a:moveTo>
                  <a:cubicBezTo>
                    <a:pt x="481" y="0"/>
                    <a:pt x="1" y="472"/>
                    <a:pt x="1" y="1065"/>
                  </a:cubicBezTo>
                  <a:cubicBezTo>
                    <a:pt x="1" y="1703"/>
                    <a:pt x="525" y="2129"/>
                    <a:pt x="1071" y="2129"/>
                  </a:cubicBezTo>
                  <a:cubicBezTo>
                    <a:pt x="1332" y="2129"/>
                    <a:pt x="1598" y="2031"/>
                    <a:pt x="1814" y="1813"/>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6" name="Google Shape;11526;p44"/>
            <p:cNvSpPr/>
            <p:nvPr/>
          </p:nvSpPr>
          <p:spPr>
            <a:xfrm>
              <a:off x="3666100" y="286642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7" name="Google Shape;11527;p44"/>
            <p:cNvSpPr/>
            <p:nvPr/>
          </p:nvSpPr>
          <p:spPr>
            <a:xfrm>
              <a:off x="4504050" y="32470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8" name="Google Shape;11528;p44"/>
            <p:cNvSpPr/>
            <p:nvPr/>
          </p:nvSpPr>
          <p:spPr>
            <a:xfrm>
              <a:off x="4504050" y="3171075"/>
              <a:ext cx="62200" cy="53350"/>
            </a:xfrm>
            <a:custGeom>
              <a:avLst/>
              <a:gdLst/>
              <a:ahLst/>
              <a:cxnLst/>
              <a:rect l="l" t="t" r="r" b="b"/>
              <a:pathLst>
                <a:path w="2488" h="2134" extrusionOk="0">
                  <a:moveTo>
                    <a:pt x="1065" y="0"/>
                  </a:moveTo>
                  <a:cubicBezTo>
                    <a:pt x="480" y="0"/>
                    <a:pt x="0" y="472"/>
                    <a:pt x="0" y="1065"/>
                  </a:cubicBezTo>
                  <a:cubicBezTo>
                    <a:pt x="0" y="1709"/>
                    <a:pt x="525" y="2133"/>
                    <a:pt x="1074" y="2133"/>
                  </a:cubicBezTo>
                  <a:cubicBezTo>
                    <a:pt x="1336" y="2133"/>
                    <a:pt x="1603" y="2037"/>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9" name="Google Shape;11529;p44"/>
            <p:cNvSpPr/>
            <p:nvPr/>
          </p:nvSpPr>
          <p:spPr>
            <a:xfrm>
              <a:off x="4504050" y="309485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0" name="Google Shape;11530;p44"/>
            <p:cNvSpPr/>
            <p:nvPr/>
          </p:nvSpPr>
          <p:spPr>
            <a:xfrm>
              <a:off x="4427825" y="3323300"/>
              <a:ext cx="62425" cy="53425"/>
            </a:xfrm>
            <a:custGeom>
              <a:avLst/>
              <a:gdLst/>
              <a:ahLst/>
              <a:cxnLst/>
              <a:rect l="l" t="t" r="r" b="b"/>
              <a:pathLst>
                <a:path w="2497" h="2137" extrusionOk="0">
                  <a:moveTo>
                    <a:pt x="1065" y="0"/>
                  </a:moveTo>
                  <a:cubicBezTo>
                    <a:pt x="480" y="8"/>
                    <a:pt x="9" y="480"/>
                    <a:pt x="1" y="1065"/>
                  </a:cubicBezTo>
                  <a:cubicBezTo>
                    <a:pt x="1" y="1709"/>
                    <a:pt x="526" y="2137"/>
                    <a:pt x="1074" y="2137"/>
                  </a:cubicBezTo>
                  <a:cubicBezTo>
                    <a:pt x="1336" y="2137"/>
                    <a:pt x="1603" y="2039"/>
                    <a:pt x="1822" y="1821"/>
                  </a:cubicBezTo>
                  <a:cubicBezTo>
                    <a:pt x="2496" y="1154"/>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1" name="Google Shape;11531;p44"/>
            <p:cNvSpPr/>
            <p:nvPr/>
          </p:nvSpPr>
          <p:spPr>
            <a:xfrm>
              <a:off x="4427825" y="3247075"/>
              <a:ext cx="62425" cy="53450"/>
            </a:xfrm>
            <a:custGeom>
              <a:avLst/>
              <a:gdLst/>
              <a:ahLst/>
              <a:cxnLst/>
              <a:rect l="l" t="t" r="r" b="b"/>
              <a:pathLst>
                <a:path w="2497" h="2138" extrusionOk="0">
                  <a:moveTo>
                    <a:pt x="1065" y="1"/>
                  </a:moveTo>
                  <a:cubicBezTo>
                    <a:pt x="480" y="9"/>
                    <a:pt x="1" y="480"/>
                    <a:pt x="1" y="1074"/>
                  </a:cubicBezTo>
                  <a:cubicBezTo>
                    <a:pt x="1" y="1712"/>
                    <a:pt x="529" y="2137"/>
                    <a:pt x="1077" y="2137"/>
                  </a:cubicBezTo>
                  <a:cubicBezTo>
                    <a:pt x="1339" y="2137"/>
                    <a:pt x="1606" y="2040"/>
                    <a:pt x="1822" y="1822"/>
                  </a:cubicBezTo>
                  <a:cubicBezTo>
                    <a:pt x="2496"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2" name="Google Shape;11532;p44"/>
            <p:cNvSpPr/>
            <p:nvPr/>
          </p:nvSpPr>
          <p:spPr>
            <a:xfrm>
              <a:off x="4427825" y="3171075"/>
              <a:ext cx="62425" cy="53275"/>
            </a:xfrm>
            <a:custGeom>
              <a:avLst/>
              <a:gdLst/>
              <a:ahLst/>
              <a:cxnLst/>
              <a:rect l="l" t="t" r="r" b="b"/>
              <a:pathLst>
                <a:path w="2497" h="2131" extrusionOk="0">
                  <a:moveTo>
                    <a:pt x="1065" y="0"/>
                  </a:moveTo>
                  <a:cubicBezTo>
                    <a:pt x="480" y="0"/>
                    <a:pt x="9" y="472"/>
                    <a:pt x="1" y="1065"/>
                  </a:cubicBezTo>
                  <a:cubicBezTo>
                    <a:pt x="1" y="1707"/>
                    <a:pt x="523" y="2131"/>
                    <a:pt x="1070" y="2131"/>
                  </a:cubicBezTo>
                  <a:cubicBezTo>
                    <a:pt x="1333" y="2131"/>
                    <a:pt x="1602" y="2032"/>
                    <a:pt x="1822" y="1813"/>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3" name="Google Shape;11533;p44"/>
            <p:cNvSpPr/>
            <p:nvPr/>
          </p:nvSpPr>
          <p:spPr>
            <a:xfrm>
              <a:off x="4427825" y="3094850"/>
              <a:ext cx="62425" cy="53350"/>
            </a:xfrm>
            <a:custGeom>
              <a:avLst/>
              <a:gdLst/>
              <a:ahLst/>
              <a:cxnLst/>
              <a:rect l="l" t="t" r="r" b="b"/>
              <a:pathLst>
                <a:path w="2497" h="2134" extrusionOk="0">
                  <a:moveTo>
                    <a:pt x="1065" y="1"/>
                  </a:moveTo>
                  <a:cubicBezTo>
                    <a:pt x="480" y="1"/>
                    <a:pt x="1" y="480"/>
                    <a:pt x="1" y="1066"/>
                  </a:cubicBezTo>
                  <a:cubicBezTo>
                    <a:pt x="1" y="1709"/>
                    <a:pt x="526" y="2134"/>
                    <a:pt x="1075" y="2134"/>
                  </a:cubicBezTo>
                  <a:cubicBezTo>
                    <a:pt x="1336" y="2134"/>
                    <a:pt x="1604" y="2037"/>
                    <a:pt x="1822"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4" name="Google Shape;11534;p44"/>
            <p:cNvSpPr/>
            <p:nvPr/>
          </p:nvSpPr>
          <p:spPr>
            <a:xfrm>
              <a:off x="4427825" y="3018650"/>
              <a:ext cx="62425" cy="53425"/>
            </a:xfrm>
            <a:custGeom>
              <a:avLst/>
              <a:gdLst/>
              <a:ahLst/>
              <a:cxnLst/>
              <a:rect l="l" t="t" r="r" b="b"/>
              <a:pathLst>
                <a:path w="2497" h="2137" extrusionOk="0">
                  <a:moveTo>
                    <a:pt x="1065" y="0"/>
                  </a:moveTo>
                  <a:cubicBezTo>
                    <a:pt x="480" y="0"/>
                    <a:pt x="1" y="480"/>
                    <a:pt x="1" y="1065"/>
                  </a:cubicBezTo>
                  <a:cubicBezTo>
                    <a:pt x="1" y="1709"/>
                    <a:pt x="529" y="2137"/>
                    <a:pt x="1078" y="2137"/>
                  </a:cubicBezTo>
                  <a:cubicBezTo>
                    <a:pt x="1340" y="2137"/>
                    <a:pt x="1606" y="2039"/>
                    <a:pt x="1822"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5" name="Google Shape;11535;p44"/>
            <p:cNvSpPr/>
            <p:nvPr/>
          </p:nvSpPr>
          <p:spPr>
            <a:xfrm>
              <a:off x="4351600" y="33995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6" name="Google Shape;11536;p44"/>
            <p:cNvSpPr/>
            <p:nvPr/>
          </p:nvSpPr>
          <p:spPr>
            <a:xfrm>
              <a:off x="4351600" y="332330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54"/>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7" name="Google Shape;11537;p44"/>
            <p:cNvSpPr/>
            <p:nvPr/>
          </p:nvSpPr>
          <p:spPr>
            <a:xfrm>
              <a:off x="4351600" y="309485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8" name="Google Shape;11538;p44"/>
            <p:cNvSpPr/>
            <p:nvPr/>
          </p:nvSpPr>
          <p:spPr>
            <a:xfrm>
              <a:off x="4351600" y="301865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9" name="Google Shape;11539;p44"/>
            <p:cNvSpPr/>
            <p:nvPr/>
          </p:nvSpPr>
          <p:spPr>
            <a:xfrm>
              <a:off x="4351600" y="2942425"/>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0" name="Google Shape;11540;p44"/>
            <p:cNvSpPr/>
            <p:nvPr/>
          </p:nvSpPr>
          <p:spPr>
            <a:xfrm>
              <a:off x="4275600" y="3780375"/>
              <a:ext cx="62425" cy="53425"/>
            </a:xfrm>
            <a:custGeom>
              <a:avLst/>
              <a:gdLst/>
              <a:ahLst/>
              <a:cxnLst/>
              <a:rect l="l" t="t" r="r" b="b"/>
              <a:pathLst>
                <a:path w="2497" h="2137" extrusionOk="0">
                  <a:moveTo>
                    <a:pt x="1066" y="0"/>
                  </a:moveTo>
                  <a:cubicBezTo>
                    <a:pt x="472" y="0"/>
                    <a:pt x="1" y="480"/>
                    <a:pt x="1" y="1065"/>
                  </a:cubicBezTo>
                  <a:cubicBezTo>
                    <a:pt x="1" y="1709"/>
                    <a:pt x="526" y="2137"/>
                    <a:pt x="1074" y="2137"/>
                  </a:cubicBezTo>
                  <a:cubicBezTo>
                    <a:pt x="1336" y="2137"/>
                    <a:pt x="1604" y="2039"/>
                    <a:pt x="1822" y="1821"/>
                  </a:cubicBezTo>
                  <a:cubicBezTo>
                    <a:pt x="2496"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1" name="Google Shape;11541;p44"/>
            <p:cNvSpPr/>
            <p:nvPr/>
          </p:nvSpPr>
          <p:spPr>
            <a:xfrm>
              <a:off x="427560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2" name="Google Shape;11542;p44"/>
            <p:cNvSpPr/>
            <p:nvPr/>
          </p:nvSpPr>
          <p:spPr>
            <a:xfrm>
              <a:off x="4275600" y="3627950"/>
              <a:ext cx="62225" cy="53425"/>
            </a:xfrm>
            <a:custGeom>
              <a:avLst/>
              <a:gdLst/>
              <a:ahLst/>
              <a:cxnLst/>
              <a:rect l="l" t="t" r="r" b="b"/>
              <a:pathLst>
                <a:path w="2489" h="2137" extrusionOk="0">
                  <a:moveTo>
                    <a:pt x="1066" y="0"/>
                  </a:moveTo>
                  <a:cubicBezTo>
                    <a:pt x="472"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3" name="Google Shape;11543;p44"/>
            <p:cNvSpPr/>
            <p:nvPr/>
          </p:nvSpPr>
          <p:spPr>
            <a:xfrm>
              <a:off x="4275600" y="355192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3" y="1814"/>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4" name="Google Shape;11544;p44"/>
            <p:cNvSpPr/>
            <p:nvPr/>
          </p:nvSpPr>
          <p:spPr>
            <a:xfrm>
              <a:off x="4275600"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6" y="2133"/>
                    <a:pt x="1604" y="2037"/>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5" name="Google Shape;11545;p44"/>
            <p:cNvSpPr/>
            <p:nvPr/>
          </p:nvSpPr>
          <p:spPr>
            <a:xfrm>
              <a:off x="4275600" y="3399500"/>
              <a:ext cx="62225" cy="53350"/>
            </a:xfrm>
            <a:custGeom>
              <a:avLst/>
              <a:gdLst/>
              <a:ahLst/>
              <a:cxnLst/>
              <a:rect l="l" t="t" r="r" b="b"/>
              <a:pathLst>
                <a:path w="2489" h="2134" extrusionOk="0">
                  <a:moveTo>
                    <a:pt x="1066" y="1"/>
                  </a:moveTo>
                  <a:cubicBezTo>
                    <a:pt x="472"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6" name="Google Shape;11546;p44"/>
            <p:cNvSpPr/>
            <p:nvPr/>
          </p:nvSpPr>
          <p:spPr>
            <a:xfrm>
              <a:off x="4275600"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7" name="Google Shape;11547;p44"/>
            <p:cNvSpPr/>
            <p:nvPr/>
          </p:nvSpPr>
          <p:spPr>
            <a:xfrm>
              <a:off x="4275600" y="2866425"/>
              <a:ext cx="62225" cy="53275"/>
            </a:xfrm>
            <a:custGeom>
              <a:avLst/>
              <a:gdLst/>
              <a:ahLst/>
              <a:cxnLst/>
              <a:rect l="l" t="t" r="r" b="b"/>
              <a:pathLst>
                <a:path w="2489" h="2131" extrusionOk="0">
                  <a:moveTo>
                    <a:pt x="1066" y="0"/>
                  </a:moveTo>
                  <a:cubicBezTo>
                    <a:pt x="472"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8" name="Google Shape;11548;p44"/>
            <p:cNvSpPr/>
            <p:nvPr/>
          </p:nvSpPr>
          <p:spPr>
            <a:xfrm>
              <a:off x="4199400" y="385677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9" name="Google Shape;11549;p44"/>
            <p:cNvSpPr/>
            <p:nvPr/>
          </p:nvSpPr>
          <p:spPr>
            <a:xfrm>
              <a:off x="419940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0" name="Google Shape;11550;p44"/>
            <p:cNvSpPr/>
            <p:nvPr/>
          </p:nvSpPr>
          <p:spPr>
            <a:xfrm>
              <a:off x="4199400"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1" name="Google Shape;11551;p44"/>
            <p:cNvSpPr/>
            <p:nvPr/>
          </p:nvSpPr>
          <p:spPr>
            <a:xfrm>
              <a:off x="4199400" y="27902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2" name="Google Shape;11552;p44"/>
            <p:cNvSpPr/>
            <p:nvPr/>
          </p:nvSpPr>
          <p:spPr>
            <a:xfrm>
              <a:off x="4123175" y="4085225"/>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4" y="2037"/>
                    <a:pt x="1821" y="1821"/>
                  </a:cubicBezTo>
                  <a:cubicBezTo>
                    <a:pt x="2496" y="1147"/>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3" name="Google Shape;11553;p44"/>
            <p:cNvSpPr/>
            <p:nvPr/>
          </p:nvSpPr>
          <p:spPr>
            <a:xfrm>
              <a:off x="4123175" y="4009000"/>
              <a:ext cx="62425" cy="53350"/>
            </a:xfrm>
            <a:custGeom>
              <a:avLst/>
              <a:gdLst/>
              <a:ahLst/>
              <a:cxnLst/>
              <a:rect l="l" t="t" r="r" b="b"/>
              <a:pathLst>
                <a:path w="2497" h="2134" extrusionOk="0">
                  <a:moveTo>
                    <a:pt x="1065" y="1"/>
                  </a:moveTo>
                  <a:cubicBezTo>
                    <a:pt x="480" y="1"/>
                    <a:pt x="0" y="480"/>
                    <a:pt x="0" y="1066"/>
                  </a:cubicBezTo>
                  <a:cubicBezTo>
                    <a:pt x="0" y="1710"/>
                    <a:pt x="526" y="2134"/>
                    <a:pt x="1074" y="2134"/>
                  </a:cubicBezTo>
                  <a:cubicBezTo>
                    <a:pt x="1336" y="2134"/>
                    <a:pt x="1604" y="2037"/>
                    <a:pt x="1821"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4" name="Google Shape;11554;p44"/>
            <p:cNvSpPr/>
            <p:nvPr/>
          </p:nvSpPr>
          <p:spPr>
            <a:xfrm>
              <a:off x="4123175" y="393280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55"/>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5" name="Google Shape;11555;p44"/>
            <p:cNvSpPr/>
            <p:nvPr/>
          </p:nvSpPr>
          <p:spPr>
            <a:xfrm>
              <a:off x="4123175" y="3856775"/>
              <a:ext cx="62425" cy="53250"/>
            </a:xfrm>
            <a:custGeom>
              <a:avLst/>
              <a:gdLst/>
              <a:ahLst/>
              <a:cxnLst/>
              <a:rect l="l" t="t" r="r" b="b"/>
              <a:pathLst>
                <a:path w="2497" h="2130" extrusionOk="0">
                  <a:moveTo>
                    <a:pt x="1065" y="1"/>
                  </a:moveTo>
                  <a:cubicBezTo>
                    <a:pt x="480" y="1"/>
                    <a:pt x="0" y="472"/>
                    <a:pt x="0" y="1066"/>
                  </a:cubicBezTo>
                  <a:cubicBezTo>
                    <a:pt x="0" y="1704"/>
                    <a:pt x="525" y="2129"/>
                    <a:pt x="1073" y="2129"/>
                  </a:cubicBezTo>
                  <a:cubicBezTo>
                    <a:pt x="1335" y="2129"/>
                    <a:pt x="1603" y="2032"/>
                    <a:pt x="1821" y="1814"/>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6" name="Google Shape;11556;p44"/>
            <p:cNvSpPr/>
            <p:nvPr/>
          </p:nvSpPr>
          <p:spPr>
            <a:xfrm>
              <a:off x="412317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7" name="Google Shape;11557;p44"/>
            <p:cNvSpPr/>
            <p:nvPr/>
          </p:nvSpPr>
          <p:spPr>
            <a:xfrm>
              <a:off x="4046950" y="40852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8" name="Google Shape;11558;p44"/>
            <p:cNvSpPr/>
            <p:nvPr/>
          </p:nvSpPr>
          <p:spPr>
            <a:xfrm>
              <a:off x="4046950" y="271400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9" name="Google Shape;11559;p44"/>
            <p:cNvSpPr/>
            <p:nvPr/>
          </p:nvSpPr>
          <p:spPr>
            <a:xfrm>
              <a:off x="4046950" y="26377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0" name="Google Shape;11560;p44"/>
            <p:cNvSpPr/>
            <p:nvPr/>
          </p:nvSpPr>
          <p:spPr>
            <a:xfrm>
              <a:off x="3970950" y="4085225"/>
              <a:ext cx="62225" cy="53350"/>
            </a:xfrm>
            <a:custGeom>
              <a:avLst/>
              <a:gdLst/>
              <a:ahLst/>
              <a:cxnLst/>
              <a:rect l="l" t="t" r="r" b="b"/>
              <a:pathLst>
                <a:path w="2489" h="2134" extrusionOk="0">
                  <a:moveTo>
                    <a:pt x="1065" y="0"/>
                  </a:moveTo>
                  <a:cubicBezTo>
                    <a:pt x="472" y="0"/>
                    <a:pt x="1" y="480"/>
                    <a:pt x="1" y="1065"/>
                  </a:cubicBezTo>
                  <a:cubicBezTo>
                    <a:pt x="1" y="1709"/>
                    <a:pt x="526" y="2133"/>
                    <a:pt x="1072" y="2133"/>
                  </a:cubicBezTo>
                  <a:cubicBezTo>
                    <a:pt x="1333" y="2133"/>
                    <a:pt x="1598" y="2037"/>
                    <a:pt x="1813" y="1821"/>
                  </a:cubicBezTo>
                  <a:cubicBezTo>
                    <a:pt x="2488" y="1147"/>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1" name="Google Shape;11561;p44"/>
            <p:cNvSpPr/>
            <p:nvPr/>
          </p:nvSpPr>
          <p:spPr>
            <a:xfrm>
              <a:off x="3970950" y="2714000"/>
              <a:ext cx="62225" cy="53350"/>
            </a:xfrm>
            <a:custGeom>
              <a:avLst/>
              <a:gdLst/>
              <a:ahLst/>
              <a:cxnLst/>
              <a:rect l="l" t="t" r="r" b="b"/>
              <a:pathLst>
                <a:path w="2489" h="2134"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2" name="Google Shape;11562;p44"/>
            <p:cNvSpPr/>
            <p:nvPr/>
          </p:nvSpPr>
          <p:spPr>
            <a:xfrm>
              <a:off x="3970950" y="2637775"/>
              <a:ext cx="62225" cy="53450"/>
            </a:xfrm>
            <a:custGeom>
              <a:avLst/>
              <a:gdLst/>
              <a:ahLst/>
              <a:cxnLst/>
              <a:rect l="l" t="t" r="r" b="b"/>
              <a:pathLst>
                <a:path w="2489" h="2138" extrusionOk="0">
                  <a:moveTo>
                    <a:pt x="1065" y="1"/>
                  </a:moveTo>
                  <a:cubicBezTo>
                    <a:pt x="472" y="1"/>
                    <a:pt x="1" y="480"/>
                    <a:pt x="1" y="1074"/>
                  </a:cubicBezTo>
                  <a:cubicBezTo>
                    <a:pt x="1" y="1712"/>
                    <a:pt x="525" y="2137"/>
                    <a:pt x="1071" y="2137"/>
                  </a:cubicBezTo>
                  <a:cubicBezTo>
                    <a:pt x="1332" y="2137"/>
                    <a:pt x="1598" y="2040"/>
                    <a:pt x="1813" y="1822"/>
                  </a:cubicBezTo>
                  <a:cubicBezTo>
                    <a:pt x="2488"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3" name="Google Shape;11563;p44"/>
            <p:cNvSpPr/>
            <p:nvPr/>
          </p:nvSpPr>
          <p:spPr>
            <a:xfrm>
              <a:off x="3894725" y="4085225"/>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7"/>
                    <a:pt x="1822" y="1821"/>
                  </a:cubicBezTo>
                  <a:cubicBezTo>
                    <a:pt x="2489" y="1147"/>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4" name="Google Shape;11564;p44"/>
            <p:cNvSpPr/>
            <p:nvPr/>
          </p:nvSpPr>
          <p:spPr>
            <a:xfrm>
              <a:off x="3894725" y="4009000"/>
              <a:ext cx="62225" cy="53350"/>
            </a:xfrm>
            <a:custGeom>
              <a:avLst/>
              <a:gdLst/>
              <a:ahLst/>
              <a:cxnLst/>
              <a:rect l="l" t="t" r="r" b="b"/>
              <a:pathLst>
                <a:path w="2489" h="2134" extrusionOk="0">
                  <a:moveTo>
                    <a:pt x="1066" y="1"/>
                  </a:moveTo>
                  <a:cubicBezTo>
                    <a:pt x="481" y="1"/>
                    <a:pt x="1" y="480"/>
                    <a:pt x="1" y="1066"/>
                  </a:cubicBezTo>
                  <a:cubicBezTo>
                    <a:pt x="1" y="1710"/>
                    <a:pt x="526" y="2134"/>
                    <a:pt x="1075" y="2134"/>
                  </a:cubicBezTo>
                  <a:cubicBezTo>
                    <a:pt x="1337" y="2134"/>
                    <a:pt x="1604" y="2037"/>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5" name="Google Shape;11565;p44"/>
            <p:cNvSpPr/>
            <p:nvPr/>
          </p:nvSpPr>
          <p:spPr>
            <a:xfrm>
              <a:off x="3894725" y="2714000"/>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6" name="Google Shape;11566;p44"/>
            <p:cNvSpPr/>
            <p:nvPr/>
          </p:nvSpPr>
          <p:spPr>
            <a:xfrm>
              <a:off x="3894725" y="2637775"/>
              <a:ext cx="62225" cy="53450"/>
            </a:xfrm>
            <a:custGeom>
              <a:avLst/>
              <a:gdLst/>
              <a:ahLst/>
              <a:cxnLst/>
              <a:rect l="l" t="t" r="r" b="b"/>
              <a:pathLst>
                <a:path w="2489" h="2138" extrusionOk="0">
                  <a:moveTo>
                    <a:pt x="1066" y="1"/>
                  </a:moveTo>
                  <a:cubicBezTo>
                    <a:pt x="481" y="9"/>
                    <a:pt x="1" y="480"/>
                    <a:pt x="1" y="1074"/>
                  </a:cubicBezTo>
                  <a:cubicBezTo>
                    <a:pt x="1" y="1712"/>
                    <a:pt x="525" y="2137"/>
                    <a:pt x="1074" y="2137"/>
                  </a:cubicBezTo>
                  <a:cubicBezTo>
                    <a:pt x="1336" y="2137"/>
                    <a:pt x="1604" y="2040"/>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7" name="Google Shape;11567;p44"/>
            <p:cNvSpPr/>
            <p:nvPr/>
          </p:nvSpPr>
          <p:spPr>
            <a:xfrm>
              <a:off x="381852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8" name="Google Shape;11568;p44"/>
            <p:cNvSpPr/>
            <p:nvPr/>
          </p:nvSpPr>
          <p:spPr>
            <a:xfrm>
              <a:off x="381852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9" name="Google Shape;11569;p44"/>
            <p:cNvSpPr/>
            <p:nvPr/>
          </p:nvSpPr>
          <p:spPr>
            <a:xfrm>
              <a:off x="381852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0" name="Google Shape;11570;p44"/>
            <p:cNvSpPr/>
            <p:nvPr/>
          </p:nvSpPr>
          <p:spPr>
            <a:xfrm>
              <a:off x="3818525" y="3704150"/>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1" name="Google Shape;11571;p44"/>
            <p:cNvSpPr/>
            <p:nvPr/>
          </p:nvSpPr>
          <p:spPr>
            <a:xfrm>
              <a:off x="3818525" y="3627950"/>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2" name="Google Shape;11572;p44"/>
            <p:cNvSpPr/>
            <p:nvPr/>
          </p:nvSpPr>
          <p:spPr>
            <a:xfrm>
              <a:off x="3818525" y="355192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3" name="Google Shape;11573;p44"/>
            <p:cNvSpPr/>
            <p:nvPr/>
          </p:nvSpPr>
          <p:spPr>
            <a:xfrm>
              <a:off x="3818525" y="34757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4" name="Google Shape;11574;p44"/>
            <p:cNvSpPr/>
            <p:nvPr/>
          </p:nvSpPr>
          <p:spPr>
            <a:xfrm>
              <a:off x="3818525" y="26377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5" name="Google Shape;11575;p44"/>
            <p:cNvSpPr/>
            <p:nvPr/>
          </p:nvSpPr>
          <p:spPr>
            <a:xfrm>
              <a:off x="3742300" y="3780375"/>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55"/>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6" name="Google Shape;11576;p44"/>
            <p:cNvSpPr/>
            <p:nvPr/>
          </p:nvSpPr>
          <p:spPr>
            <a:xfrm>
              <a:off x="3742300" y="3704150"/>
              <a:ext cx="62225" cy="53450"/>
            </a:xfrm>
            <a:custGeom>
              <a:avLst/>
              <a:gdLst/>
              <a:ahLst/>
              <a:cxnLst/>
              <a:rect l="l" t="t" r="r" b="b"/>
              <a:pathLst>
                <a:path w="2489" h="2138" extrusionOk="0">
                  <a:moveTo>
                    <a:pt x="1066" y="1"/>
                  </a:moveTo>
                  <a:cubicBezTo>
                    <a:pt x="481" y="1"/>
                    <a:pt x="1" y="480"/>
                    <a:pt x="1" y="1066"/>
                  </a:cubicBezTo>
                  <a:cubicBezTo>
                    <a:pt x="1" y="1709"/>
                    <a:pt x="526" y="2137"/>
                    <a:pt x="1072" y="2137"/>
                  </a:cubicBezTo>
                  <a:cubicBezTo>
                    <a:pt x="1333" y="2137"/>
                    <a:pt x="1598" y="2040"/>
                    <a:pt x="1814" y="1822"/>
                  </a:cubicBezTo>
                  <a:cubicBezTo>
                    <a:pt x="2489"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7" name="Google Shape;11577;p44"/>
            <p:cNvSpPr/>
            <p:nvPr/>
          </p:nvSpPr>
          <p:spPr>
            <a:xfrm>
              <a:off x="3742300" y="3475725"/>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7"/>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8" name="Google Shape;11578;p44"/>
            <p:cNvSpPr/>
            <p:nvPr/>
          </p:nvSpPr>
          <p:spPr>
            <a:xfrm>
              <a:off x="3742300" y="3399500"/>
              <a:ext cx="62225" cy="53350"/>
            </a:xfrm>
            <a:custGeom>
              <a:avLst/>
              <a:gdLst/>
              <a:ahLst/>
              <a:cxnLst/>
              <a:rect l="l" t="t" r="r" b="b"/>
              <a:pathLst>
                <a:path w="2489" h="2134" extrusionOk="0">
                  <a:moveTo>
                    <a:pt x="1066" y="1"/>
                  </a:moveTo>
                  <a:cubicBezTo>
                    <a:pt x="481"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9" name="Google Shape;11579;p44"/>
            <p:cNvSpPr/>
            <p:nvPr/>
          </p:nvSpPr>
          <p:spPr>
            <a:xfrm>
              <a:off x="3742175" y="3323300"/>
              <a:ext cx="62350" cy="53425"/>
            </a:xfrm>
            <a:custGeom>
              <a:avLst/>
              <a:gdLst/>
              <a:ahLst/>
              <a:cxnLst/>
              <a:rect l="l" t="t" r="r" b="b"/>
              <a:pathLst>
                <a:path w="2494" h="2137" extrusionOk="0">
                  <a:moveTo>
                    <a:pt x="1071" y="0"/>
                  </a:moveTo>
                  <a:cubicBezTo>
                    <a:pt x="486" y="0"/>
                    <a:pt x="6" y="480"/>
                    <a:pt x="6" y="1065"/>
                  </a:cubicBezTo>
                  <a:cubicBezTo>
                    <a:pt x="0" y="1709"/>
                    <a:pt x="524" y="2137"/>
                    <a:pt x="1072" y="2137"/>
                  </a:cubicBezTo>
                  <a:cubicBezTo>
                    <a:pt x="1333" y="2137"/>
                    <a:pt x="1601" y="2039"/>
                    <a:pt x="1819" y="1821"/>
                  </a:cubicBezTo>
                  <a:cubicBezTo>
                    <a:pt x="2494" y="1154"/>
                    <a:pt x="2022"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0" name="Google Shape;11580;p44"/>
            <p:cNvSpPr/>
            <p:nvPr/>
          </p:nvSpPr>
          <p:spPr>
            <a:xfrm>
              <a:off x="3742300" y="2561575"/>
              <a:ext cx="62225" cy="53425"/>
            </a:xfrm>
            <a:custGeom>
              <a:avLst/>
              <a:gdLst/>
              <a:ahLst/>
              <a:cxnLst/>
              <a:rect l="l" t="t" r="r" b="b"/>
              <a:pathLst>
                <a:path w="2489" h="2137" extrusionOk="0">
                  <a:moveTo>
                    <a:pt x="1066" y="0"/>
                  </a:moveTo>
                  <a:cubicBezTo>
                    <a:pt x="481" y="8"/>
                    <a:pt x="1" y="480"/>
                    <a:pt x="1" y="1073"/>
                  </a:cubicBezTo>
                  <a:cubicBezTo>
                    <a:pt x="1" y="1711"/>
                    <a:pt x="525" y="2137"/>
                    <a:pt x="1071" y="2137"/>
                  </a:cubicBezTo>
                  <a:cubicBezTo>
                    <a:pt x="1332" y="2137"/>
                    <a:pt x="1598" y="2039"/>
                    <a:pt x="1814" y="1821"/>
                  </a:cubicBezTo>
                  <a:cubicBezTo>
                    <a:pt x="2489" y="1154"/>
                    <a:pt x="2017" y="8"/>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1" name="Google Shape;11581;p44"/>
            <p:cNvSpPr/>
            <p:nvPr/>
          </p:nvSpPr>
          <p:spPr>
            <a:xfrm>
              <a:off x="3665950" y="3323300"/>
              <a:ext cx="62350" cy="53425"/>
            </a:xfrm>
            <a:custGeom>
              <a:avLst/>
              <a:gdLst/>
              <a:ahLst/>
              <a:cxnLst/>
              <a:rect l="l" t="t" r="r" b="b"/>
              <a:pathLst>
                <a:path w="2494" h="2137" extrusionOk="0">
                  <a:moveTo>
                    <a:pt x="1071" y="0"/>
                  </a:moveTo>
                  <a:cubicBezTo>
                    <a:pt x="486" y="0"/>
                    <a:pt x="6" y="480"/>
                    <a:pt x="6" y="1065"/>
                  </a:cubicBezTo>
                  <a:cubicBezTo>
                    <a:pt x="1" y="1709"/>
                    <a:pt x="524" y="2137"/>
                    <a:pt x="1072" y="2137"/>
                  </a:cubicBezTo>
                  <a:cubicBezTo>
                    <a:pt x="1334" y="2137"/>
                    <a:pt x="1601" y="2039"/>
                    <a:pt x="1819" y="1821"/>
                  </a:cubicBezTo>
                  <a:cubicBezTo>
                    <a:pt x="2494" y="1154"/>
                    <a:pt x="2022"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2" name="Google Shape;11582;p44"/>
            <p:cNvSpPr/>
            <p:nvPr/>
          </p:nvSpPr>
          <p:spPr>
            <a:xfrm>
              <a:off x="3666100" y="32470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3" name="Google Shape;11583;p44"/>
            <p:cNvSpPr/>
            <p:nvPr/>
          </p:nvSpPr>
          <p:spPr>
            <a:xfrm>
              <a:off x="366610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4" name="Google Shape;11584;p44"/>
            <p:cNvSpPr/>
            <p:nvPr/>
          </p:nvSpPr>
          <p:spPr>
            <a:xfrm>
              <a:off x="3589875" y="32470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5" name="Google Shape;11585;p44"/>
            <p:cNvSpPr/>
            <p:nvPr/>
          </p:nvSpPr>
          <p:spPr>
            <a:xfrm>
              <a:off x="3589875"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6" name="Google Shape;11586;p44"/>
            <p:cNvSpPr/>
            <p:nvPr/>
          </p:nvSpPr>
          <p:spPr>
            <a:xfrm>
              <a:off x="3589875" y="2485550"/>
              <a:ext cx="62225" cy="53300"/>
            </a:xfrm>
            <a:custGeom>
              <a:avLst/>
              <a:gdLst/>
              <a:ahLst/>
              <a:cxnLst/>
              <a:rect l="l" t="t" r="r" b="b"/>
              <a:pathLst>
                <a:path w="2489" h="2132" extrusionOk="0">
                  <a:moveTo>
                    <a:pt x="1066" y="1"/>
                  </a:moveTo>
                  <a:cubicBezTo>
                    <a:pt x="480"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7" name="Google Shape;11587;p44"/>
            <p:cNvSpPr/>
            <p:nvPr/>
          </p:nvSpPr>
          <p:spPr>
            <a:xfrm>
              <a:off x="3513675" y="32470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8" name="Google Shape;11588;p44"/>
            <p:cNvSpPr/>
            <p:nvPr/>
          </p:nvSpPr>
          <p:spPr>
            <a:xfrm>
              <a:off x="3513675" y="2561575"/>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9" name="Google Shape;11589;p44"/>
            <p:cNvSpPr/>
            <p:nvPr/>
          </p:nvSpPr>
          <p:spPr>
            <a:xfrm>
              <a:off x="3513675" y="2485550"/>
              <a:ext cx="62425" cy="53300"/>
            </a:xfrm>
            <a:custGeom>
              <a:avLst/>
              <a:gdLst/>
              <a:ahLst/>
              <a:cxnLst/>
              <a:rect l="l" t="t" r="r" b="b"/>
              <a:pathLst>
                <a:path w="2497" h="2132" extrusionOk="0">
                  <a:moveTo>
                    <a:pt x="1065" y="1"/>
                  </a:moveTo>
                  <a:cubicBezTo>
                    <a:pt x="480" y="1"/>
                    <a:pt x="0" y="480"/>
                    <a:pt x="0" y="1066"/>
                  </a:cubicBezTo>
                  <a:cubicBezTo>
                    <a:pt x="0" y="1708"/>
                    <a:pt x="522" y="2131"/>
                    <a:pt x="1069" y="2131"/>
                  </a:cubicBezTo>
                  <a:cubicBezTo>
                    <a:pt x="1333" y="2131"/>
                    <a:pt x="1602" y="2033"/>
                    <a:pt x="1821" y="1814"/>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0" name="Google Shape;11590;p44"/>
            <p:cNvSpPr/>
            <p:nvPr/>
          </p:nvSpPr>
          <p:spPr>
            <a:xfrm>
              <a:off x="3437450" y="32470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6"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1" name="Google Shape;11591;p44"/>
            <p:cNvSpPr/>
            <p:nvPr/>
          </p:nvSpPr>
          <p:spPr>
            <a:xfrm>
              <a:off x="3437450" y="3171075"/>
              <a:ext cx="62425" cy="53275"/>
            </a:xfrm>
            <a:custGeom>
              <a:avLst/>
              <a:gdLst/>
              <a:ahLst/>
              <a:cxnLst/>
              <a:rect l="l" t="t" r="r" b="b"/>
              <a:pathLst>
                <a:path w="2497" h="2131" extrusionOk="0">
                  <a:moveTo>
                    <a:pt x="1074" y="0"/>
                  </a:moveTo>
                  <a:cubicBezTo>
                    <a:pt x="480" y="0"/>
                    <a:pt x="9" y="472"/>
                    <a:pt x="1" y="1065"/>
                  </a:cubicBezTo>
                  <a:cubicBezTo>
                    <a:pt x="1" y="1707"/>
                    <a:pt x="527" y="2131"/>
                    <a:pt x="1073" y="2131"/>
                  </a:cubicBezTo>
                  <a:cubicBezTo>
                    <a:pt x="1337" y="2131"/>
                    <a:pt x="1605" y="2032"/>
                    <a:pt x="1822" y="1813"/>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2" name="Google Shape;11592;p44"/>
            <p:cNvSpPr/>
            <p:nvPr/>
          </p:nvSpPr>
          <p:spPr>
            <a:xfrm>
              <a:off x="3437450" y="2561575"/>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6" y="1154"/>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3" name="Google Shape;11593;p44"/>
            <p:cNvSpPr/>
            <p:nvPr/>
          </p:nvSpPr>
          <p:spPr>
            <a:xfrm>
              <a:off x="3437450" y="2485550"/>
              <a:ext cx="62425" cy="53300"/>
            </a:xfrm>
            <a:custGeom>
              <a:avLst/>
              <a:gdLst/>
              <a:ahLst/>
              <a:cxnLst/>
              <a:rect l="l" t="t" r="r" b="b"/>
              <a:pathLst>
                <a:path w="2497" h="2132" extrusionOk="0">
                  <a:moveTo>
                    <a:pt x="1074" y="1"/>
                  </a:moveTo>
                  <a:cubicBezTo>
                    <a:pt x="480" y="1"/>
                    <a:pt x="9" y="480"/>
                    <a:pt x="1" y="1066"/>
                  </a:cubicBezTo>
                  <a:cubicBezTo>
                    <a:pt x="1" y="1708"/>
                    <a:pt x="527" y="2131"/>
                    <a:pt x="1073" y="2131"/>
                  </a:cubicBezTo>
                  <a:cubicBezTo>
                    <a:pt x="1337" y="2131"/>
                    <a:pt x="1605" y="2033"/>
                    <a:pt x="1822" y="1814"/>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4" name="Google Shape;11594;p44"/>
            <p:cNvSpPr/>
            <p:nvPr/>
          </p:nvSpPr>
          <p:spPr>
            <a:xfrm>
              <a:off x="3361450" y="3171075"/>
              <a:ext cx="62200" cy="53275"/>
            </a:xfrm>
            <a:custGeom>
              <a:avLst/>
              <a:gdLst/>
              <a:ahLst/>
              <a:cxnLst/>
              <a:rect l="l" t="t" r="r" b="b"/>
              <a:pathLst>
                <a:path w="2488"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5" name="Google Shape;11595;p44"/>
            <p:cNvSpPr/>
            <p:nvPr/>
          </p:nvSpPr>
          <p:spPr>
            <a:xfrm>
              <a:off x="3361450" y="271400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6" name="Google Shape;11596;p44"/>
            <p:cNvSpPr/>
            <p:nvPr/>
          </p:nvSpPr>
          <p:spPr>
            <a:xfrm>
              <a:off x="3361450" y="2637775"/>
              <a:ext cx="62200" cy="53450"/>
            </a:xfrm>
            <a:custGeom>
              <a:avLst/>
              <a:gdLst/>
              <a:ahLst/>
              <a:cxnLst/>
              <a:rect l="l" t="t" r="r" b="b"/>
              <a:pathLst>
                <a:path w="2488" h="2138" extrusionOk="0">
                  <a:moveTo>
                    <a:pt x="1065" y="1"/>
                  </a:moveTo>
                  <a:cubicBezTo>
                    <a:pt x="472"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7" name="Google Shape;11597;p44"/>
            <p:cNvSpPr/>
            <p:nvPr/>
          </p:nvSpPr>
          <p:spPr>
            <a:xfrm>
              <a:off x="3361450" y="2561575"/>
              <a:ext cx="62200" cy="53425"/>
            </a:xfrm>
            <a:custGeom>
              <a:avLst/>
              <a:gdLst/>
              <a:ahLst/>
              <a:cxnLst/>
              <a:rect l="l" t="t" r="r" b="b"/>
              <a:pathLst>
                <a:path w="2488" h="2137" extrusionOk="0">
                  <a:moveTo>
                    <a:pt x="1065" y="0"/>
                  </a:moveTo>
                  <a:cubicBezTo>
                    <a:pt x="472" y="8"/>
                    <a:pt x="0" y="480"/>
                    <a:pt x="0" y="1073"/>
                  </a:cubicBezTo>
                  <a:cubicBezTo>
                    <a:pt x="0" y="1711"/>
                    <a:pt x="525" y="2137"/>
                    <a:pt x="1070" y="2137"/>
                  </a:cubicBezTo>
                  <a:cubicBezTo>
                    <a:pt x="1332" y="2137"/>
                    <a:pt x="1597" y="2039"/>
                    <a:pt x="1813" y="1821"/>
                  </a:cubicBezTo>
                  <a:cubicBezTo>
                    <a:pt x="2488"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8" name="Google Shape;11598;p44"/>
            <p:cNvSpPr/>
            <p:nvPr/>
          </p:nvSpPr>
          <p:spPr>
            <a:xfrm>
              <a:off x="3285225" y="317107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9" name="Google Shape;11599;p44"/>
            <p:cNvSpPr/>
            <p:nvPr/>
          </p:nvSpPr>
          <p:spPr>
            <a:xfrm>
              <a:off x="3285225"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0" name="Google Shape;11600;p44"/>
            <p:cNvSpPr/>
            <p:nvPr/>
          </p:nvSpPr>
          <p:spPr>
            <a:xfrm>
              <a:off x="3285225"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1" name="Google Shape;11601;p44"/>
            <p:cNvSpPr/>
            <p:nvPr/>
          </p:nvSpPr>
          <p:spPr>
            <a:xfrm>
              <a:off x="328522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2" name="Google Shape;11602;p44"/>
            <p:cNvSpPr/>
            <p:nvPr/>
          </p:nvSpPr>
          <p:spPr>
            <a:xfrm>
              <a:off x="3209025" y="309485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3" name="Google Shape;11603;p44"/>
            <p:cNvSpPr/>
            <p:nvPr/>
          </p:nvSpPr>
          <p:spPr>
            <a:xfrm>
              <a:off x="3209025" y="301865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4" name="Google Shape;11604;p44"/>
            <p:cNvSpPr/>
            <p:nvPr/>
          </p:nvSpPr>
          <p:spPr>
            <a:xfrm>
              <a:off x="3209025" y="2942425"/>
              <a:ext cx="62200" cy="53450"/>
            </a:xfrm>
            <a:custGeom>
              <a:avLst/>
              <a:gdLst/>
              <a:ahLst/>
              <a:cxnLst/>
              <a:rect l="l" t="t" r="r" b="b"/>
              <a:pathLst>
                <a:path w="2488" h="2138" extrusionOk="0">
                  <a:moveTo>
                    <a:pt x="1065" y="1"/>
                  </a:moveTo>
                  <a:cubicBezTo>
                    <a:pt x="480" y="9"/>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5" name="Google Shape;11605;p44"/>
            <p:cNvSpPr/>
            <p:nvPr/>
          </p:nvSpPr>
          <p:spPr>
            <a:xfrm>
              <a:off x="3209025"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6" name="Google Shape;11606;p44"/>
            <p:cNvSpPr/>
            <p:nvPr/>
          </p:nvSpPr>
          <p:spPr>
            <a:xfrm>
              <a:off x="3209025" y="279020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7" name="Google Shape;11607;p44"/>
            <p:cNvSpPr/>
            <p:nvPr/>
          </p:nvSpPr>
          <p:spPr>
            <a:xfrm>
              <a:off x="4199400" y="29424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8" name="Google Shape;11608;p44"/>
            <p:cNvSpPr/>
            <p:nvPr/>
          </p:nvSpPr>
          <p:spPr>
            <a:xfrm>
              <a:off x="3132800" y="11143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9" name="Google Shape;11609;p44"/>
            <p:cNvSpPr/>
            <p:nvPr/>
          </p:nvSpPr>
          <p:spPr>
            <a:xfrm>
              <a:off x="3056800" y="11143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0" name="Google Shape;11610;p44"/>
            <p:cNvSpPr/>
            <p:nvPr/>
          </p:nvSpPr>
          <p:spPr>
            <a:xfrm>
              <a:off x="4351600" y="1647400"/>
              <a:ext cx="62425" cy="53450"/>
            </a:xfrm>
            <a:custGeom>
              <a:avLst/>
              <a:gdLst/>
              <a:ahLst/>
              <a:cxnLst/>
              <a:rect l="l" t="t" r="r" b="b"/>
              <a:pathLst>
                <a:path w="2497" h="2138" extrusionOk="0">
                  <a:moveTo>
                    <a:pt x="1074" y="1"/>
                  </a:moveTo>
                  <a:cubicBezTo>
                    <a:pt x="481" y="1"/>
                    <a:pt x="9" y="481"/>
                    <a:pt x="1" y="1066"/>
                  </a:cubicBezTo>
                  <a:cubicBezTo>
                    <a:pt x="1" y="1710"/>
                    <a:pt x="530" y="2138"/>
                    <a:pt x="1078" y="2138"/>
                  </a:cubicBezTo>
                  <a:cubicBezTo>
                    <a:pt x="1340" y="2138"/>
                    <a:pt x="1607" y="2040"/>
                    <a:pt x="1822" y="1822"/>
                  </a:cubicBezTo>
                  <a:cubicBezTo>
                    <a:pt x="2497"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1" name="Google Shape;11611;p44"/>
            <p:cNvSpPr/>
            <p:nvPr/>
          </p:nvSpPr>
          <p:spPr>
            <a:xfrm>
              <a:off x="4351600" y="172362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2" name="Google Shape;11612;p44"/>
            <p:cNvSpPr/>
            <p:nvPr/>
          </p:nvSpPr>
          <p:spPr>
            <a:xfrm>
              <a:off x="4351600"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3" name="Google Shape;11613;p44"/>
            <p:cNvSpPr/>
            <p:nvPr/>
          </p:nvSpPr>
          <p:spPr>
            <a:xfrm>
              <a:off x="4351600" y="1876050"/>
              <a:ext cx="62425" cy="53350"/>
            </a:xfrm>
            <a:custGeom>
              <a:avLst/>
              <a:gdLst/>
              <a:ahLst/>
              <a:cxnLst/>
              <a:rect l="l" t="t" r="r" b="b"/>
              <a:pathLst>
                <a:path w="2497" h="2134" extrusionOk="0">
                  <a:moveTo>
                    <a:pt x="1074" y="1"/>
                  </a:moveTo>
                  <a:cubicBezTo>
                    <a:pt x="481" y="1"/>
                    <a:pt x="9" y="472"/>
                    <a:pt x="1" y="1066"/>
                  </a:cubicBezTo>
                  <a:cubicBezTo>
                    <a:pt x="1" y="1709"/>
                    <a:pt x="530" y="2133"/>
                    <a:pt x="1079" y="2133"/>
                  </a:cubicBezTo>
                  <a:cubicBezTo>
                    <a:pt x="1340" y="2133"/>
                    <a:pt x="1607"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4" name="Google Shape;11614;p44"/>
            <p:cNvSpPr/>
            <p:nvPr/>
          </p:nvSpPr>
          <p:spPr>
            <a:xfrm>
              <a:off x="4351600"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5" name="Google Shape;11615;p44"/>
            <p:cNvSpPr/>
            <p:nvPr/>
          </p:nvSpPr>
          <p:spPr>
            <a:xfrm>
              <a:off x="4351600"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7" y="2040"/>
                    <a:pt x="1822" y="1821"/>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6" name="Google Shape;11616;p44"/>
            <p:cNvSpPr/>
            <p:nvPr/>
          </p:nvSpPr>
          <p:spPr>
            <a:xfrm>
              <a:off x="4351600" y="21045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7" name="Google Shape;11617;p44"/>
            <p:cNvSpPr/>
            <p:nvPr/>
          </p:nvSpPr>
          <p:spPr>
            <a:xfrm>
              <a:off x="3970950" y="1876050"/>
              <a:ext cx="62225" cy="53350"/>
            </a:xfrm>
            <a:custGeom>
              <a:avLst/>
              <a:gdLst/>
              <a:ahLst/>
              <a:cxnLst/>
              <a:rect l="l" t="t" r="r" b="b"/>
              <a:pathLst>
                <a:path w="2489" h="2134" extrusionOk="0">
                  <a:moveTo>
                    <a:pt x="1065" y="1"/>
                  </a:moveTo>
                  <a:cubicBezTo>
                    <a:pt x="472" y="1"/>
                    <a:pt x="1" y="472"/>
                    <a:pt x="1" y="1066"/>
                  </a:cubicBezTo>
                  <a:cubicBezTo>
                    <a:pt x="1" y="1709"/>
                    <a:pt x="526" y="2133"/>
                    <a:pt x="1072" y="2133"/>
                  </a:cubicBezTo>
                  <a:cubicBezTo>
                    <a:pt x="1333" y="2133"/>
                    <a:pt x="1598" y="2037"/>
                    <a:pt x="1813"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8" name="Google Shape;11618;p44"/>
            <p:cNvSpPr/>
            <p:nvPr/>
          </p:nvSpPr>
          <p:spPr>
            <a:xfrm>
              <a:off x="3970950" y="1952050"/>
              <a:ext cx="62225" cy="53450"/>
            </a:xfrm>
            <a:custGeom>
              <a:avLst/>
              <a:gdLst/>
              <a:ahLst/>
              <a:cxnLst/>
              <a:rect l="l" t="t" r="r" b="b"/>
              <a:pathLst>
                <a:path w="2489" h="2138" extrusionOk="0">
                  <a:moveTo>
                    <a:pt x="1065" y="1"/>
                  </a:moveTo>
                  <a:cubicBezTo>
                    <a:pt x="472" y="9"/>
                    <a:pt x="1" y="481"/>
                    <a:pt x="1" y="1074"/>
                  </a:cubicBezTo>
                  <a:cubicBezTo>
                    <a:pt x="1" y="1712"/>
                    <a:pt x="525" y="2138"/>
                    <a:pt x="1071" y="2138"/>
                  </a:cubicBezTo>
                  <a:cubicBezTo>
                    <a:pt x="1332" y="2138"/>
                    <a:pt x="1598" y="2040"/>
                    <a:pt x="1813" y="1822"/>
                  </a:cubicBezTo>
                  <a:cubicBezTo>
                    <a:pt x="2488"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9" name="Google Shape;11619;p44"/>
            <p:cNvSpPr/>
            <p:nvPr/>
          </p:nvSpPr>
          <p:spPr>
            <a:xfrm>
              <a:off x="366610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0" name="Google Shape;11620;p44"/>
            <p:cNvSpPr/>
            <p:nvPr/>
          </p:nvSpPr>
          <p:spPr>
            <a:xfrm>
              <a:off x="3742300" y="2028275"/>
              <a:ext cx="62225" cy="53450"/>
            </a:xfrm>
            <a:custGeom>
              <a:avLst/>
              <a:gdLst/>
              <a:ahLst/>
              <a:cxnLst/>
              <a:rect l="l" t="t" r="r" b="b"/>
              <a:pathLst>
                <a:path w="2489" h="2138" extrusionOk="0">
                  <a:moveTo>
                    <a:pt x="1066" y="1"/>
                  </a:moveTo>
                  <a:cubicBezTo>
                    <a:pt x="481" y="1"/>
                    <a:pt x="1" y="480"/>
                    <a:pt x="1" y="1065"/>
                  </a:cubicBezTo>
                  <a:cubicBezTo>
                    <a:pt x="1" y="1709"/>
                    <a:pt x="526" y="2137"/>
                    <a:pt x="1072" y="2137"/>
                  </a:cubicBezTo>
                  <a:cubicBezTo>
                    <a:pt x="1333" y="2137"/>
                    <a:pt x="1598" y="2040"/>
                    <a:pt x="1814" y="1821"/>
                  </a:cubicBezTo>
                  <a:cubicBezTo>
                    <a:pt x="2489"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1" name="Google Shape;11621;p44"/>
            <p:cNvSpPr/>
            <p:nvPr/>
          </p:nvSpPr>
          <p:spPr>
            <a:xfrm>
              <a:off x="3742300" y="1952050"/>
              <a:ext cx="62225" cy="53450"/>
            </a:xfrm>
            <a:custGeom>
              <a:avLst/>
              <a:gdLst/>
              <a:ahLst/>
              <a:cxnLst/>
              <a:rect l="l" t="t" r="r" b="b"/>
              <a:pathLst>
                <a:path w="2489" h="2138" extrusionOk="0">
                  <a:moveTo>
                    <a:pt x="1066" y="1"/>
                  </a:moveTo>
                  <a:cubicBezTo>
                    <a:pt x="481" y="9"/>
                    <a:pt x="1" y="481"/>
                    <a:pt x="1" y="1074"/>
                  </a:cubicBezTo>
                  <a:cubicBezTo>
                    <a:pt x="1" y="1712"/>
                    <a:pt x="525" y="2138"/>
                    <a:pt x="1071" y="2138"/>
                  </a:cubicBezTo>
                  <a:cubicBezTo>
                    <a:pt x="1332" y="2138"/>
                    <a:pt x="1598" y="2040"/>
                    <a:pt x="1814" y="1822"/>
                  </a:cubicBezTo>
                  <a:cubicBezTo>
                    <a:pt x="2489" y="1155"/>
                    <a:pt x="2017" y="9"/>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2" name="Google Shape;11622;p44"/>
            <p:cNvSpPr/>
            <p:nvPr/>
          </p:nvSpPr>
          <p:spPr>
            <a:xfrm>
              <a:off x="381852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3" name="Google Shape;11623;p44"/>
            <p:cNvSpPr/>
            <p:nvPr/>
          </p:nvSpPr>
          <p:spPr>
            <a:xfrm>
              <a:off x="3894725" y="1952050"/>
              <a:ext cx="62225" cy="53450"/>
            </a:xfrm>
            <a:custGeom>
              <a:avLst/>
              <a:gdLst/>
              <a:ahLst/>
              <a:cxnLst/>
              <a:rect l="l" t="t" r="r" b="b"/>
              <a:pathLst>
                <a:path w="2489" h="2138" extrusionOk="0">
                  <a:moveTo>
                    <a:pt x="1066" y="1"/>
                  </a:moveTo>
                  <a:cubicBezTo>
                    <a:pt x="481" y="9"/>
                    <a:pt x="1" y="481"/>
                    <a:pt x="1" y="1074"/>
                  </a:cubicBezTo>
                  <a:cubicBezTo>
                    <a:pt x="1" y="1712"/>
                    <a:pt x="525" y="2138"/>
                    <a:pt x="1074" y="2138"/>
                  </a:cubicBezTo>
                  <a:cubicBezTo>
                    <a:pt x="1336" y="2138"/>
                    <a:pt x="1604" y="2040"/>
                    <a:pt x="1822" y="1822"/>
                  </a:cubicBezTo>
                  <a:cubicBezTo>
                    <a:pt x="2489"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4" name="Google Shape;11624;p44"/>
            <p:cNvSpPr/>
            <p:nvPr/>
          </p:nvSpPr>
          <p:spPr>
            <a:xfrm>
              <a:off x="3894725" y="2028275"/>
              <a:ext cx="62225" cy="53450"/>
            </a:xfrm>
            <a:custGeom>
              <a:avLst/>
              <a:gdLst/>
              <a:ahLst/>
              <a:cxnLst/>
              <a:rect l="l" t="t" r="r" b="b"/>
              <a:pathLst>
                <a:path w="2489" h="2138" extrusionOk="0">
                  <a:moveTo>
                    <a:pt x="1066" y="1"/>
                  </a:moveTo>
                  <a:cubicBezTo>
                    <a:pt x="481" y="1"/>
                    <a:pt x="1" y="480"/>
                    <a:pt x="1" y="1065"/>
                  </a:cubicBezTo>
                  <a:cubicBezTo>
                    <a:pt x="1" y="1709"/>
                    <a:pt x="526" y="2137"/>
                    <a:pt x="1075" y="2137"/>
                  </a:cubicBezTo>
                  <a:cubicBezTo>
                    <a:pt x="1337" y="2137"/>
                    <a:pt x="1604" y="2040"/>
                    <a:pt x="1822" y="1821"/>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5" name="Google Shape;11625;p44"/>
            <p:cNvSpPr/>
            <p:nvPr/>
          </p:nvSpPr>
          <p:spPr>
            <a:xfrm>
              <a:off x="3970950" y="2028275"/>
              <a:ext cx="62225" cy="53450"/>
            </a:xfrm>
            <a:custGeom>
              <a:avLst/>
              <a:gdLst/>
              <a:ahLst/>
              <a:cxnLst/>
              <a:rect l="l" t="t" r="r" b="b"/>
              <a:pathLst>
                <a:path w="2489" h="2138" extrusionOk="0">
                  <a:moveTo>
                    <a:pt x="1065" y="1"/>
                  </a:moveTo>
                  <a:cubicBezTo>
                    <a:pt x="472" y="1"/>
                    <a:pt x="1" y="480"/>
                    <a:pt x="1" y="1065"/>
                  </a:cubicBezTo>
                  <a:cubicBezTo>
                    <a:pt x="1" y="1709"/>
                    <a:pt x="526" y="2137"/>
                    <a:pt x="1072" y="2137"/>
                  </a:cubicBezTo>
                  <a:cubicBezTo>
                    <a:pt x="1332" y="2137"/>
                    <a:pt x="1598" y="2040"/>
                    <a:pt x="1813" y="1821"/>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6" name="Google Shape;11626;p44"/>
            <p:cNvSpPr/>
            <p:nvPr/>
          </p:nvSpPr>
          <p:spPr>
            <a:xfrm>
              <a:off x="3970950" y="210450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7" name="Google Shape;11627;p44"/>
            <p:cNvSpPr/>
            <p:nvPr/>
          </p:nvSpPr>
          <p:spPr>
            <a:xfrm>
              <a:off x="4046950" y="1876050"/>
              <a:ext cx="62425" cy="53275"/>
            </a:xfrm>
            <a:custGeom>
              <a:avLst/>
              <a:gdLst/>
              <a:ahLst/>
              <a:cxnLst/>
              <a:rect l="l" t="t" r="r" b="b"/>
              <a:pathLst>
                <a:path w="2497" h="2131" extrusionOk="0">
                  <a:moveTo>
                    <a:pt x="1074" y="1"/>
                  </a:moveTo>
                  <a:cubicBezTo>
                    <a:pt x="481"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8" name="Google Shape;11628;p44"/>
            <p:cNvSpPr/>
            <p:nvPr/>
          </p:nvSpPr>
          <p:spPr>
            <a:xfrm>
              <a:off x="4046950"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9" name="Google Shape;11629;p44"/>
            <p:cNvSpPr/>
            <p:nvPr/>
          </p:nvSpPr>
          <p:spPr>
            <a:xfrm>
              <a:off x="4046950"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7" y="2040"/>
                    <a:pt x="1822" y="1821"/>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0" name="Google Shape;11630;p44"/>
            <p:cNvSpPr/>
            <p:nvPr/>
          </p:nvSpPr>
          <p:spPr>
            <a:xfrm>
              <a:off x="4046950" y="21045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1" name="Google Shape;11631;p44"/>
            <p:cNvSpPr/>
            <p:nvPr/>
          </p:nvSpPr>
          <p:spPr>
            <a:xfrm>
              <a:off x="4123175"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4" y="2037"/>
                    <a:pt x="1821"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2" name="Google Shape;11632;p44"/>
            <p:cNvSpPr/>
            <p:nvPr/>
          </p:nvSpPr>
          <p:spPr>
            <a:xfrm>
              <a:off x="4123175"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3" name="Google Shape;11633;p44"/>
            <p:cNvSpPr/>
            <p:nvPr/>
          </p:nvSpPr>
          <p:spPr>
            <a:xfrm>
              <a:off x="4123175" y="1876050"/>
              <a:ext cx="62425" cy="53350"/>
            </a:xfrm>
            <a:custGeom>
              <a:avLst/>
              <a:gdLst/>
              <a:ahLst/>
              <a:cxnLst/>
              <a:rect l="l" t="t" r="r" b="b"/>
              <a:pathLst>
                <a:path w="2497" h="2134" extrusionOk="0">
                  <a:moveTo>
                    <a:pt x="1065" y="1"/>
                  </a:moveTo>
                  <a:cubicBezTo>
                    <a:pt x="480" y="1"/>
                    <a:pt x="0" y="472"/>
                    <a:pt x="0" y="1066"/>
                  </a:cubicBezTo>
                  <a:cubicBezTo>
                    <a:pt x="0" y="1709"/>
                    <a:pt x="526" y="2133"/>
                    <a:pt x="1074" y="2133"/>
                  </a:cubicBezTo>
                  <a:cubicBezTo>
                    <a:pt x="1336" y="2133"/>
                    <a:pt x="1604" y="2037"/>
                    <a:pt x="1821"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4" name="Google Shape;11634;p44"/>
            <p:cNvSpPr/>
            <p:nvPr/>
          </p:nvSpPr>
          <p:spPr>
            <a:xfrm>
              <a:off x="4123175"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5" name="Google Shape;11635;p44"/>
            <p:cNvSpPr/>
            <p:nvPr/>
          </p:nvSpPr>
          <p:spPr>
            <a:xfrm>
              <a:off x="4123175" y="2028275"/>
              <a:ext cx="62425" cy="53450"/>
            </a:xfrm>
            <a:custGeom>
              <a:avLst/>
              <a:gdLst/>
              <a:ahLst/>
              <a:cxnLst/>
              <a:rect l="l" t="t" r="r" b="b"/>
              <a:pathLst>
                <a:path w="2497" h="2138" extrusionOk="0">
                  <a:moveTo>
                    <a:pt x="1065" y="1"/>
                  </a:moveTo>
                  <a:cubicBezTo>
                    <a:pt x="480" y="1"/>
                    <a:pt x="0" y="480"/>
                    <a:pt x="0" y="1065"/>
                  </a:cubicBezTo>
                  <a:cubicBezTo>
                    <a:pt x="0" y="1709"/>
                    <a:pt x="526" y="2137"/>
                    <a:pt x="1074" y="2137"/>
                  </a:cubicBezTo>
                  <a:cubicBezTo>
                    <a:pt x="1336" y="2137"/>
                    <a:pt x="1603" y="2040"/>
                    <a:pt x="1821" y="1821"/>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6" name="Google Shape;11636;p44"/>
            <p:cNvSpPr/>
            <p:nvPr/>
          </p:nvSpPr>
          <p:spPr>
            <a:xfrm>
              <a:off x="412317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7" name="Google Shape;11637;p44"/>
            <p:cNvSpPr/>
            <p:nvPr/>
          </p:nvSpPr>
          <p:spPr>
            <a:xfrm>
              <a:off x="4199400"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8" name="Google Shape;11638;p44"/>
            <p:cNvSpPr/>
            <p:nvPr/>
          </p:nvSpPr>
          <p:spPr>
            <a:xfrm>
              <a:off x="4199400"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9" name="Google Shape;11639;p44"/>
            <p:cNvSpPr/>
            <p:nvPr/>
          </p:nvSpPr>
          <p:spPr>
            <a:xfrm>
              <a:off x="4199400"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0" name="Google Shape;11640;p44"/>
            <p:cNvSpPr/>
            <p:nvPr/>
          </p:nvSpPr>
          <p:spPr>
            <a:xfrm>
              <a:off x="4199400" y="1952050"/>
              <a:ext cx="62200" cy="53450"/>
            </a:xfrm>
            <a:custGeom>
              <a:avLst/>
              <a:gdLst/>
              <a:ahLst/>
              <a:cxnLst/>
              <a:rect l="l" t="t" r="r" b="b"/>
              <a:pathLst>
                <a:path w="2488" h="2138" extrusionOk="0">
                  <a:moveTo>
                    <a:pt x="1065" y="1"/>
                  </a:moveTo>
                  <a:cubicBezTo>
                    <a:pt x="480" y="9"/>
                    <a:pt x="0" y="481"/>
                    <a:pt x="0" y="1074"/>
                  </a:cubicBezTo>
                  <a:cubicBezTo>
                    <a:pt x="0" y="1712"/>
                    <a:pt x="524" y="2138"/>
                    <a:pt x="1073" y="2138"/>
                  </a:cubicBezTo>
                  <a:cubicBezTo>
                    <a:pt x="1335" y="2138"/>
                    <a:pt x="1603" y="2040"/>
                    <a:pt x="1821"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1" name="Google Shape;11641;p44"/>
            <p:cNvSpPr/>
            <p:nvPr/>
          </p:nvSpPr>
          <p:spPr>
            <a:xfrm>
              <a:off x="419940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2" name="Google Shape;11642;p44"/>
            <p:cNvSpPr/>
            <p:nvPr/>
          </p:nvSpPr>
          <p:spPr>
            <a:xfrm>
              <a:off x="4199400"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3" name="Google Shape;11643;p44"/>
            <p:cNvSpPr/>
            <p:nvPr/>
          </p:nvSpPr>
          <p:spPr>
            <a:xfrm>
              <a:off x="4199400"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4" name="Google Shape;11644;p44"/>
            <p:cNvSpPr/>
            <p:nvPr/>
          </p:nvSpPr>
          <p:spPr>
            <a:xfrm>
              <a:off x="427560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3"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5" name="Google Shape;11645;p44"/>
            <p:cNvSpPr/>
            <p:nvPr/>
          </p:nvSpPr>
          <p:spPr>
            <a:xfrm>
              <a:off x="427560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6" name="Google Shape;11646;p44"/>
            <p:cNvSpPr/>
            <p:nvPr/>
          </p:nvSpPr>
          <p:spPr>
            <a:xfrm>
              <a:off x="4275600"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7" name="Google Shape;11647;p44"/>
            <p:cNvSpPr/>
            <p:nvPr/>
          </p:nvSpPr>
          <p:spPr>
            <a:xfrm>
              <a:off x="427560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29" y="2131"/>
                    <a:pt x="1597" y="2033"/>
                    <a:pt x="1813" y="1813"/>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8" name="Google Shape;11648;p44"/>
            <p:cNvSpPr/>
            <p:nvPr/>
          </p:nvSpPr>
          <p:spPr>
            <a:xfrm>
              <a:off x="427560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3"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9" name="Google Shape;11649;p44"/>
            <p:cNvSpPr/>
            <p:nvPr/>
          </p:nvSpPr>
          <p:spPr>
            <a:xfrm>
              <a:off x="427560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3" y="1821"/>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0" name="Google Shape;11650;p44"/>
            <p:cNvSpPr/>
            <p:nvPr/>
          </p:nvSpPr>
          <p:spPr>
            <a:xfrm>
              <a:off x="427560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1" name="Google Shape;11651;p44"/>
            <p:cNvSpPr/>
            <p:nvPr/>
          </p:nvSpPr>
          <p:spPr>
            <a:xfrm>
              <a:off x="427560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3"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2" name="Google Shape;11652;p44"/>
            <p:cNvSpPr/>
            <p:nvPr/>
          </p:nvSpPr>
          <p:spPr>
            <a:xfrm>
              <a:off x="4351600"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3" name="Google Shape;11653;p44"/>
            <p:cNvSpPr/>
            <p:nvPr/>
          </p:nvSpPr>
          <p:spPr>
            <a:xfrm>
              <a:off x="4427825" y="1647400"/>
              <a:ext cx="62425" cy="53450"/>
            </a:xfrm>
            <a:custGeom>
              <a:avLst/>
              <a:gdLst/>
              <a:ahLst/>
              <a:cxnLst/>
              <a:rect l="l" t="t" r="r" b="b"/>
              <a:pathLst>
                <a:path w="2497" h="2138" extrusionOk="0">
                  <a:moveTo>
                    <a:pt x="1065" y="1"/>
                  </a:moveTo>
                  <a:cubicBezTo>
                    <a:pt x="480" y="9"/>
                    <a:pt x="9"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4" name="Google Shape;11654;p44"/>
            <p:cNvSpPr/>
            <p:nvPr/>
          </p:nvSpPr>
          <p:spPr>
            <a:xfrm>
              <a:off x="4427825" y="1723625"/>
              <a:ext cx="62425" cy="53350"/>
            </a:xfrm>
            <a:custGeom>
              <a:avLst/>
              <a:gdLst/>
              <a:ahLst/>
              <a:cxnLst/>
              <a:rect l="l" t="t" r="r" b="b"/>
              <a:pathLst>
                <a:path w="2497" h="2134" extrusionOk="0">
                  <a:moveTo>
                    <a:pt x="1065" y="1"/>
                  </a:moveTo>
                  <a:cubicBezTo>
                    <a:pt x="480" y="1"/>
                    <a:pt x="9" y="480"/>
                    <a:pt x="1" y="1065"/>
                  </a:cubicBezTo>
                  <a:cubicBezTo>
                    <a:pt x="1" y="1709"/>
                    <a:pt x="526" y="2133"/>
                    <a:pt x="1075" y="2133"/>
                  </a:cubicBezTo>
                  <a:cubicBezTo>
                    <a:pt x="1336" y="2133"/>
                    <a:pt x="1604" y="2037"/>
                    <a:pt x="1822"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5" name="Google Shape;11655;p44"/>
            <p:cNvSpPr/>
            <p:nvPr/>
          </p:nvSpPr>
          <p:spPr>
            <a:xfrm>
              <a:off x="4427825" y="1799850"/>
              <a:ext cx="62425" cy="53325"/>
            </a:xfrm>
            <a:custGeom>
              <a:avLst/>
              <a:gdLst/>
              <a:ahLst/>
              <a:cxnLst/>
              <a:rect l="l" t="t" r="r" b="b"/>
              <a:pathLst>
                <a:path w="2497" h="2133"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6" name="Google Shape;11656;p44"/>
            <p:cNvSpPr/>
            <p:nvPr/>
          </p:nvSpPr>
          <p:spPr>
            <a:xfrm>
              <a:off x="4427825" y="1876050"/>
              <a:ext cx="62425" cy="53275"/>
            </a:xfrm>
            <a:custGeom>
              <a:avLst/>
              <a:gdLst/>
              <a:ahLst/>
              <a:cxnLst/>
              <a:rect l="l" t="t" r="r" b="b"/>
              <a:pathLst>
                <a:path w="2497" h="2131" extrusionOk="0">
                  <a:moveTo>
                    <a:pt x="1065" y="1"/>
                  </a:moveTo>
                  <a:cubicBezTo>
                    <a:pt x="480" y="1"/>
                    <a:pt x="9" y="472"/>
                    <a:pt x="1" y="1066"/>
                  </a:cubicBezTo>
                  <a:cubicBezTo>
                    <a:pt x="1" y="1707"/>
                    <a:pt x="523" y="2131"/>
                    <a:pt x="1070" y="2131"/>
                  </a:cubicBezTo>
                  <a:cubicBezTo>
                    <a:pt x="1333" y="2131"/>
                    <a:pt x="1602" y="2033"/>
                    <a:pt x="1822" y="1813"/>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7" name="Google Shape;11657;p44"/>
            <p:cNvSpPr/>
            <p:nvPr/>
          </p:nvSpPr>
          <p:spPr>
            <a:xfrm>
              <a:off x="4427825" y="1952050"/>
              <a:ext cx="62425" cy="53450"/>
            </a:xfrm>
            <a:custGeom>
              <a:avLst/>
              <a:gdLst/>
              <a:ahLst/>
              <a:cxnLst/>
              <a:rect l="l" t="t" r="r" b="b"/>
              <a:pathLst>
                <a:path w="2497" h="2138" extrusionOk="0">
                  <a:moveTo>
                    <a:pt x="1065" y="1"/>
                  </a:moveTo>
                  <a:cubicBezTo>
                    <a:pt x="480" y="9"/>
                    <a:pt x="9" y="481"/>
                    <a:pt x="1" y="1074"/>
                  </a:cubicBezTo>
                  <a:cubicBezTo>
                    <a:pt x="1" y="1712"/>
                    <a:pt x="525" y="2138"/>
                    <a:pt x="1073" y="2138"/>
                  </a:cubicBezTo>
                  <a:cubicBezTo>
                    <a:pt x="1335" y="2138"/>
                    <a:pt x="1603" y="2040"/>
                    <a:pt x="1822" y="1822"/>
                  </a:cubicBezTo>
                  <a:cubicBezTo>
                    <a:pt x="2496"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8" name="Google Shape;11658;p44"/>
            <p:cNvSpPr/>
            <p:nvPr/>
          </p:nvSpPr>
          <p:spPr>
            <a:xfrm>
              <a:off x="4427825" y="2028275"/>
              <a:ext cx="62425" cy="53450"/>
            </a:xfrm>
            <a:custGeom>
              <a:avLst/>
              <a:gdLst/>
              <a:ahLst/>
              <a:cxnLst/>
              <a:rect l="l" t="t" r="r" b="b"/>
              <a:pathLst>
                <a:path w="2497" h="2138" extrusionOk="0">
                  <a:moveTo>
                    <a:pt x="1065" y="1"/>
                  </a:moveTo>
                  <a:cubicBezTo>
                    <a:pt x="480" y="1"/>
                    <a:pt x="9" y="480"/>
                    <a:pt x="1" y="1065"/>
                  </a:cubicBezTo>
                  <a:cubicBezTo>
                    <a:pt x="1" y="1709"/>
                    <a:pt x="526" y="2137"/>
                    <a:pt x="1074" y="2137"/>
                  </a:cubicBezTo>
                  <a:cubicBezTo>
                    <a:pt x="1336" y="2137"/>
                    <a:pt x="1603" y="2040"/>
                    <a:pt x="1822" y="1821"/>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9" name="Google Shape;11659;p44"/>
            <p:cNvSpPr/>
            <p:nvPr/>
          </p:nvSpPr>
          <p:spPr>
            <a:xfrm>
              <a:off x="4427825" y="2104500"/>
              <a:ext cx="62425" cy="53325"/>
            </a:xfrm>
            <a:custGeom>
              <a:avLst/>
              <a:gdLst/>
              <a:ahLst/>
              <a:cxnLst/>
              <a:rect l="l" t="t" r="r" b="b"/>
              <a:pathLst>
                <a:path w="2497" h="2133"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0" name="Google Shape;11660;p44"/>
            <p:cNvSpPr/>
            <p:nvPr/>
          </p:nvSpPr>
          <p:spPr>
            <a:xfrm>
              <a:off x="4427825" y="2180700"/>
              <a:ext cx="62425" cy="53350"/>
            </a:xfrm>
            <a:custGeom>
              <a:avLst/>
              <a:gdLst/>
              <a:ahLst/>
              <a:cxnLst/>
              <a:rect l="l" t="t" r="r" b="b"/>
              <a:pathLst>
                <a:path w="2497" h="2134" extrusionOk="0">
                  <a:moveTo>
                    <a:pt x="1065" y="1"/>
                  </a:moveTo>
                  <a:cubicBezTo>
                    <a:pt x="480" y="1"/>
                    <a:pt x="9" y="480"/>
                    <a:pt x="1" y="1066"/>
                  </a:cubicBezTo>
                  <a:cubicBezTo>
                    <a:pt x="1" y="1709"/>
                    <a:pt x="526" y="2133"/>
                    <a:pt x="1075" y="2133"/>
                  </a:cubicBezTo>
                  <a:cubicBezTo>
                    <a:pt x="1336" y="2133"/>
                    <a:pt x="1604" y="2037"/>
                    <a:pt x="1822"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1" name="Google Shape;11661;p44"/>
            <p:cNvSpPr/>
            <p:nvPr/>
          </p:nvSpPr>
          <p:spPr>
            <a:xfrm>
              <a:off x="4427825" y="1571400"/>
              <a:ext cx="62350" cy="53250"/>
            </a:xfrm>
            <a:custGeom>
              <a:avLst/>
              <a:gdLst/>
              <a:ahLst/>
              <a:cxnLst/>
              <a:rect l="l" t="t" r="r" b="b"/>
              <a:pathLst>
                <a:path w="2494" h="2130" extrusionOk="0">
                  <a:moveTo>
                    <a:pt x="1075" y="1"/>
                  </a:moveTo>
                  <a:cubicBezTo>
                    <a:pt x="1072" y="1"/>
                    <a:pt x="1069" y="1"/>
                    <a:pt x="1065" y="1"/>
                  </a:cubicBezTo>
                  <a:cubicBezTo>
                    <a:pt x="480" y="1"/>
                    <a:pt x="9" y="472"/>
                    <a:pt x="1" y="1066"/>
                  </a:cubicBezTo>
                  <a:cubicBezTo>
                    <a:pt x="1" y="1703"/>
                    <a:pt x="525" y="2129"/>
                    <a:pt x="1073" y="2129"/>
                  </a:cubicBezTo>
                  <a:cubicBezTo>
                    <a:pt x="1335" y="2129"/>
                    <a:pt x="1603" y="2032"/>
                    <a:pt x="1822" y="1813"/>
                  </a:cubicBezTo>
                  <a:cubicBezTo>
                    <a:pt x="2494" y="1149"/>
                    <a:pt x="2020" y="1"/>
                    <a:pt x="1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2" name="Google Shape;11662;p44"/>
            <p:cNvSpPr/>
            <p:nvPr/>
          </p:nvSpPr>
          <p:spPr>
            <a:xfrm>
              <a:off x="4351600"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3" name="Google Shape;11663;p44"/>
            <p:cNvSpPr/>
            <p:nvPr/>
          </p:nvSpPr>
          <p:spPr>
            <a:xfrm>
              <a:off x="427560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3" y="1813"/>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4" name="Google Shape;11664;p44"/>
            <p:cNvSpPr/>
            <p:nvPr/>
          </p:nvSpPr>
          <p:spPr>
            <a:xfrm>
              <a:off x="427560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5" name="Google Shape;11665;p44"/>
            <p:cNvSpPr/>
            <p:nvPr/>
          </p:nvSpPr>
          <p:spPr>
            <a:xfrm>
              <a:off x="41994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6" name="Google Shape;11666;p44"/>
            <p:cNvSpPr/>
            <p:nvPr/>
          </p:nvSpPr>
          <p:spPr>
            <a:xfrm>
              <a:off x="4199400" y="1571400"/>
              <a:ext cx="62200" cy="53250"/>
            </a:xfrm>
            <a:custGeom>
              <a:avLst/>
              <a:gdLst/>
              <a:ahLst/>
              <a:cxnLst/>
              <a:rect l="l" t="t" r="r" b="b"/>
              <a:pathLst>
                <a:path w="2488" h="2130" extrusionOk="0">
                  <a:moveTo>
                    <a:pt x="1065" y="1"/>
                  </a:moveTo>
                  <a:cubicBezTo>
                    <a:pt x="480" y="1"/>
                    <a:pt x="0" y="472"/>
                    <a:pt x="0" y="1066"/>
                  </a:cubicBezTo>
                  <a:cubicBezTo>
                    <a:pt x="0" y="1703"/>
                    <a:pt x="524" y="2129"/>
                    <a:pt x="1073" y="2129"/>
                  </a:cubicBezTo>
                  <a:cubicBezTo>
                    <a:pt x="1335" y="2129"/>
                    <a:pt x="1603" y="2032"/>
                    <a:pt x="1821"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7" name="Google Shape;11667;p44"/>
            <p:cNvSpPr/>
            <p:nvPr/>
          </p:nvSpPr>
          <p:spPr>
            <a:xfrm>
              <a:off x="419940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8" name="Google Shape;11668;p44"/>
            <p:cNvSpPr/>
            <p:nvPr/>
          </p:nvSpPr>
          <p:spPr>
            <a:xfrm>
              <a:off x="419940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9" name="Google Shape;11669;p44"/>
            <p:cNvSpPr/>
            <p:nvPr/>
          </p:nvSpPr>
          <p:spPr>
            <a:xfrm>
              <a:off x="4123175"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4" y="2037"/>
                    <a:pt x="1821"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0" name="Google Shape;11670;p44"/>
            <p:cNvSpPr/>
            <p:nvPr/>
          </p:nvSpPr>
          <p:spPr>
            <a:xfrm>
              <a:off x="4123175" y="1647400"/>
              <a:ext cx="62425" cy="53450"/>
            </a:xfrm>
            <a:custGeom>
              <a:avLst/>
              <a:gdLst/>
              <a:ahLst/>
              <a:cxnLst/>
              <a:rect l="l" t="t" r="r" b="b"/>
              <a:pathLst>
                <a:path w="2497" h="2138" extrusionOk="0">
                  <a:moveTo>
                    <a:pt x="1065" y="1"/>
                  </a:moveTo>
                  <a:cubicBezTo>
                    <a:pt x="480" y="1"/>
                    <a:pt x="0" y="481"/>
                    <a:pt x="0" y="1066"/>
                  </a:cubicBezTo>
                  <a:cubicBezTo>
                    <a:pt x="0" y="1710"/>
                    <a:pt x="526" y="2138"/>
                    <a:pt x="1074" y="2138"/>
                  </a:cubicBezTo>
                  <a:cubicBezTo>
                    <a:pt x="1336" y="2138"/>
                    <a:pt x="1603" y="2040"/>
                    <a:pt x="1821" y="1822"/>
                  </a:cubicBezTo>
                  <a:cubicBezTo>
                    <a:pt x="2496"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1" name="Google Shape;11671;p44"/>
            <p:cNvSpPr/>
            <p:nvPr/>
          </p:nvSpPr>
          <p:spPr>
            <a:xfrm>
              <a:off x="4123175" y="1571400"/>
              <a:ext cx="62425" cy="53250"/>
            </a:xfrm>
            <a:custGeom>
              <a:avLst/>
              <a:gdLst/>
              <a:ahLst/>
              <a:cxnLst/>
              <a:rect l="l" t="t" r="r" b="b"/>
              <a:pathLst>
                <a:path w="2497"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2" name="Google Shape;11672;p44"/>
            <p:cNvSpPr/>
            <p:nvPr/>
          </p:nvSpPr>
          <p:spPr>
            <a:xfrm>
              <a:off x="4123175" y="14952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3" name="Google Shape;11673;p44"/>
            <p:cNvSpPr/>
            <p:nvPr/>
          </p:nvSpPr>
          <p:spPr>
            <a:xfrm>
              <a:off x="4123175" y="141897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4" y="2037"/>
                    <a:pt x="1821"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4" name="Google Shape;11674;p44"/>
            <p:cNvSpPr/>
            <p:nvPr/>
          </p:nvSpPr>
          <p:spPr>
            <a:xfrm>
              <a:off x="4123175" y="1342750"/>
              <a:ext cx="62425" cy="53450"/>
            </a:xfrm>
            <a:custGeom>
              <a:avLst/>
              <a:gdLst/>
              <a:ahLst/>
              <a:cxnLst/>
              <a:rect l="l" t="t" r="r" b="b"/>
              <a:pathLst>
                <a:path w="2497" h="2138" extrusionOk="0">
                  <a:moveTo>
                    <a:pt x="1065" y="1"/>
                  </a:moveTo>
                  <a:cubicBezTo>
                    <a:pt x="480" y="1"/>
                    <a:pt x="0" y="481"/>
                    <a:pt x="0" y="1066"/>
                  </a:cubicBezTo>
                  <a:cubicBezTo>
                    <a:pt x="0" y="1710"/>
                    <a:pt x="526" y="2138"/>
                    <a:pt x="1074" y="2138"/>
                  </a:cubicBezTo>
                  <a:cubicBezTo>
                    <a:pt x="1336" y="2138"/>
                    <a:pt x="1603" y="2040"/>
                    <a:pt x="1821"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5" name="Google Shape;11675;p44"/>
            <p:cNvSpPr/>
            <p:nvPr/>
          </p:nvSpPr>
          <p:spPr>
            <a:xfrm>
              <a:off x="4046950"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6" name="Google Shape;11676;p44"/>
            <p:cNvSpPr/>
            <p:nvPr/>
          </p:nvSpPr>
          <p:spPr>
            <a:xfrm>
              <a:off x="4046950"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7" name="Google Shape;11677;p44"/>
            <p:cNvSpPr/>
            <p:nvPr/>
          </p:nvSpPr>
          <p:spPr>
            <a:xfrm>
              <a:off x="4046950" y="172362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8" name="Google Shape;11678;p44"/>
            <p:cNvSpPr/>
            <p:nvPr/>
          </p:nvSpPr>
          <p:spPr>
            <a:xfrm>
              <a:off x="4046950" y="1647400"/>
              <a:ext cx="62425" cy="53450"/>
            </a:xfrm>
            <a:custGeom>
              <a:avLst/>
              <a:gdLst/>
              <a:ahLst/>
              <a:cxnLst/>
              <a:rect l="l" t="t" r="r" b="b"/>
              <a:pathLst>
                <a:path w="2497" h="2138" extrusionOk="0">
                  <a:moveTo>
                    <a:pt x="1074" y="1"/>
                  </a:moveTo>
                  <a:cubicBezTo>
                    <a:pt x="481" y="9"/>
                    <a:pt x="9" y="481"/>
                    <a:pt x="1" y="1066"/>
                  </a:cubicBezTo>
                  <a:cubicBezTo>
                    <a:pt x="1" y="1710"/>
                    <a:pt x="530" y="2138"/>
                    <a:pt x="1078" y="2138"/>
                  </a:cubicBezTo>
                  <a:cubicBezTo>
                    <a:pt x="1340" y="2138"/>
                    <a:pt x="1607" y="2040"/>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9" name="Google Shape;11679;p44"/>
            <p:cNvSpPr/>
            <p:nvPr/>
          </p:nvSpPr>
          <p:spPr>
            <a:xfrm>
              <a:off x="4046950"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0" name="Google Shape;11680;p44"/>
            <p:cNvSpPr/>
            <p:nvPr/>
          </p:nvSpPr>
          <p:spPr>
            <a:xfrm>
              <a:off x="4046950" y="14952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1" name="Google Shape;11681;p44"/>
            <p:cNvSpPr/>
            <p:nvPr/>
          </p:nvSpPr>
          <p:spPr>
            <a:xfrm>
              <a:off x="4046950" y="141897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2" name="Google Shape;11682;p44"/>
            <p:cNvSpPr/>
            <p:nvPr/>
          </p:nvSpPr>
          <p:spPr>
            <a:xfrm>
              <a:off x="4046950" y="1342750"/>
              <a:ext cx="62425" cy="53450"/>
            </a:xfrm>
            <a:custGeom>
              <a:avLst/>
              <a:gdLst/>
              <a:ahLst/>
              <a:cxnLst/>
              <a:rect l="l" t="t" r="r" b="b"/>
              <a:pathLst>
                <a:path w="2497" h="2138" extrusionOk="0">
                  <a:moveTo>
                    <a:pt x="1074" y="1"/>
                  </a:moveTo>
                  <a:cubicBezTo>
                    <a:pt x="481" y="1"/>
                    <a:pt x="9" y="481"/>
                    <a:pt x="1" y="1066"/>
                  </a:cubicBezTo>
                  <a:cubicBezTo>
                    <a:pt x="1" y="1710"/>
                    <a:pt x="530" y="2138"/>
                    <a:pt x="1078" y="2138"/>
                  </a:cubicBezTo>
                  <a:cubicBezTo>
                    <a:pt x="1340" y="2138"/>
                    <a:pt x="1607" y="2040"/>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3" name="Google Shape;11683;p44"/>
            <p:cNvSpPr/>
            <p:nvPr/>
          </p:nvSpPr>
          <p:spPr>
            <a:xfrm>
              <a:off x="3970950" y="2256925"/>
              <a:ext cx="62350" cy="53425"/>
            </a:xfrm>
            <a:custGeom>
              <a:avLst/>
              <a:gdLst/>
              <a:ahLst/>
              <a:cxnLst/>
              <a:rect l="l" t="t" r="r" b="b"/>
              <a:pathLst>
                <a:path w="2494" h="2137" extrusionOk="0">
                  <a:moveTo>
                    <a:pt x="1075" y="0"/>
                  </a:moveTo>
                  <a:cubicBezTo>
                    <a:pt x="1072" y="0"/>
                    <a:pt x="1069" y="0"/>
                    <a:pt x="1065" y="0"/>
                  </a:cubicBezTo>
                  <a:cubicBezTo>
                    <a:pt x="472" y="0"/>
                    <a:pt x="1" y="480"/>
                    <a:pt x="1" y="1065"/>
                  </a:cubicBezTo>
                  <a:cubicBezTo>
                    <a:pt x="1" y="1709"/>
                    <a:pt x="526" y="2137"/>
                    <a:pt x="1074" y="2137"/>
                  </a:cubicBezTo>
                  <a:cubicBezTo>
                    <a:pt x="1336" y="2137"/>
                    <a:pt x="1603" y="2039"/>
                    <a:pt x="1822" y="1821"/>
                  </a:cubicBezTo>
                  <a:cubicBezTo>
                    <a:pt x="2494" y="1149"/>
                    <a:pt x="2020"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4" name="Google Shape;11684;p44"/>
            <p:cNvSpPr/>
            <p:nvPr/>
          </p:nvSpPr>
          <p:spPr>
            <a:xfrm>
              <a:off x="3970950" y="2180700"/>
              <a:ext cx="62225" cy="53350"/>
            </a:xfrm>
            <a:custGeom>
              <a:avLst/>
              <a:gdLst/>
              <a:ahLst/>
              <a:cxnLst/>
              <a:rect l="l" t="t" r="r" b="b"/>
              <a:pathLst>
                <a:path w="2489" h="2134" extrusionOk="0">
                  <a:moveTo>
                    <a:pt x="1065" y="1"/>
                  </a:moveTo>
                  <a:cubicBezTo>
                    <a:pt x="472" y="1"/>
                    <a:pt x="1" y="480"/>
                    <a:pt x="1" y="1066"/>
                  </a:cubicBezTo>
                  <a:cubicBezTo>
                    <a:pt x="1" y="1709"/>
                    <a:pt x="526" y="2133"/>
                    <a:pt x="1072" y="2133"/>
                  </a:cubicBezTo>
                  <a:cubicBezTo>
                    <a:pt x="1333" y="2133"/>
                    <a:pt x="1598" y="2037"/>
                    <a:pt x="1813"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5" name="Google Shape;11685;p44"/>
            <p:cNvSpPr/>
            <p:nvPr/>
          </p:nvSpPr>
          <p:spPr>
            <a:xfrm>
              <a:off x="3970950" y="179985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6" name="Google Shape;11686;p44"/>
            <p:cNvSpPr/>
            <p:nvPr/>
          </p:nvSpPr>
          <p:spPr>
            <a:xfrm>
              <a:off x="3970950" y="1647400"/>
              <a:ext cx="62225" cy="53450"/>
            </a:xfrm>
            <a:custGeom>
              <a:avLst/>
              <a:gdLst/>
              <a:ahLst/>
              <a:cxnLst/>
              <a:rect l="l" t="t" r="r" b="b"/>
              <a:pathLst>
                <a:path w="2489" h="2138" extrusionOk="0">
                  <a:moveTo>
                    <a:pt x="1065" y="1"/>
                  </a:moveTo>
                  <a:cubicBezTo>
                    <a:pt x="472" y="1"/>
                    <a:pt x="1" y="481"/>
                    <a:pt x="1" y="1066"/>
                  </a:cubicBezTo>
                  <a:cubicBezTo>
                    <a:pt x="1" y="1710"/>
                    <a:pt x="526" y="2138"/>
                    <a:pt x="1072" y="2138"/>
                  </a:cubicBezTo>
                  <a:cubicBezTo>
                    <a:pt x="1332" y="2138"/>
                    <a:pt x="1598" y="2040"/>
                    <a:pt x="1813" y="1822"/>
                  </a:cubicBezTo>
                  <a:cubicBezTo>
                    <a:pt x="2488"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7" name="Google Shape;11687;p44"/>
            <p:cNvSpPr/>
            <p:nvPr/>
          </p:nvSpPr>
          <p:spPr>
            <a:xfrm>
              <a:off x="3970950" y="1571400"/>
              <a:ext cx="62225" cy="53250"/>
            </a:xfrm>
            <a:custGeom>
              <a:avLst/>
              <a:gdLst/>
              <a:ahLst/>
              <a:cxnLst/>
              <a:rect l="l" t="t" r="r" b="b"/>
              <a:pathLst>
                <a:path w="2489" h="2130" extrusionOk="0">
                  <a:moveTo>
                    <a:pt x="1065" y="1"/>
                  </a:moveTo>
                  <a:cubicBezTo>
                    <a:pt x="472" y="1"/>
                    <a:pt x="1" y="472"/>
                    <a:pt x="1" y="1066"/>
                  </a:cubicBezTo>
                  <a:cubicBezTo>
                    <a:pt x="1" y="1703"/>
                    <a:pt x="525" y="2129"/>
                    <a:pt x="1071" y="2129"/>
                  </a:cubicBezTo>
                  <a:cubicBezTo>
                    <a:pt x="1332" y="2129"/>
                    <a:pt x="1598" y="2032"/>
                    <a:pt x="1813" y="1813"/>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8" name="Google Shape;11688;p44"/>
            <p:cNvSpPr/>
            <p:nvPr/>
          </p:nvSpPr>
          <p:spPr>
            <a:xfrm>
              <a:off x="3970950" y="149520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9" name="Google Shape;11689;p44"/>
            <p:cNvSpPr/>
            <p:nvPr/>
          </p:nvSpPr>
          <p:spPr>
            <a:xfrm>
              <a:off x="3970950" y="1418975"/>
              <a:ext cx="62225" cy="53350"/>
            </a:xfrm>
            <a:custGeom>
              <a:avLst/>
              <a:gdLst/>
              <a:ahLst/>
              <a:cxnLst/>
              <a:rect l="l" t="t" r="r" b="b"/>
              <a:pathLst>
                <a:path w="2489" h="2134" extrusionOk="0">
                  <a:moveTo>
                    <a:pt x="1065" y="1"/>
                  </a:moveTo>
                  <a:cubicBezTo>
                    <a:pt x="472" y="1"/>
                    <a:pt x="1" y="480"/>
                    <a:pt x="1" y="1065"/>
                  </a:cubicBezTo>
                  <a:cubicBezTo>
                    <a:pt x="1" y="1709"/>
                    <a:pt x="526" y="2133"/>
                    <a:pt x="1072" y="2133"/>
                  </a:cubicBezTo>
                  <a:cubicBezTo>
                    <a:pt x="1333" y="2133"/>
                    <a:pt x="1598" y="2037"/>
                    <a:pt x="1813"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0" name="Google Shape;11690;p44"/>
            <p:cNvSpPr/>
            <p:nvPr/>
          </p:nvSpPr>
          <p:spPr>
            <a:xfrm>
              <a:off x="3970950" y="1342750"/>
              <a:ext cx="62225" cy="53450"/>
            </a:xfrm>
            <a:custGeom>
              <a:avLst/>
              <a:gdLst/>
              <a:ahLst/>
              <a:cxnLst/>
              <a:rect l="l" t="t" r="r" b="b"/>
              <a:pathLst>
                <a:path w="2489" h="2138" extrusionOk="0">
                  <a:moveTo>
                    <a:pt x="1065" y="1"/>
                  </a:moveTo>
                  <a:cubicBezTo>
                    <a:pt x="472" y="1"/>
                    <a:pt x="1" y="481"/>
                    <a:pt x="1" y="1066"/>
                  </a:cubicBezTo>
                  <a:cubicBezTo>
                    <a:pt x="1" y="1710"/>
                    <a:pt x="526" y="2138"/>
                    <a:pt x="1072" y="2138"/>
                  </a:cubicBezTo>
                  <a:cubicBezTo>
                    <a:pt x="1332" y="2138"/>
                    <a:pt x="1598" y="2040"/>
                    <a:pt x="1813"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1" name="Google Shape;11691;p44"/>
            <p:cNvSpPr/>
            <p:nvPr/>
          </p:nvSpPr>
          <p:spPr>
            <a:xfrm>
              <a:off x="3970950" y="1114325"/>
              <a:ext cx="62225" cy="53350"/>
            </a:xfrm>
            <a:custGeom>
              <a:avLst/>
              <a:gdLst/>
              <a:ahLst/>
              <a:cxnLst/>
              <a:rect l="l" t="t" r="r" b="b"/>
              <a:pathLst>
                <a:path w="2489" h="2134" extrusionOk="0">
                  <a:moveTo>
                    <a:pt x="1065" y="1"/>
                  </a:moveTo>
                  <a:cubicBezTo>
                    <a:pt x="472" y="1"/>
                    <a:pt x="1" y="480"/>
                    <a:pt x="1" y="1065"/>
                  </a:cubicBezTo>
                  <a:cubicBezTo>
                    <a:pt x="1" y="1709"/>
                    <a:pt x="526" y="2133"/>
                    <a:pt x="1072" y="2133"/>
                  </a:cubicBezTo>
                  <a:cubicBezTo>
                    <a:pt x="1333" y="2133"/>
                    <a:pt x="1598" y="2037"/>
                    <a:pt x="1813"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2" name="Google Shape;11692;p44"/>
            <p:cNvSpPr/>
            <p:nvPr/>
          </p:nvSpPr>
          <p:spPr>
            <a:xfrm>
              <a:off x="3894725" y="21045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3" name="Google Shape;11693;p44"/>
            <p:cNvSpPr/>
            <p:nvPr/>
          </p:nvSpPr>
          <p:spPr>
            <a:xfrm>
              <a:off x="3894725" y="1876050"/>
              <a:ext cx="62225" cy="53275"/>
            </a:xfrm>
            <a:custGeom>
              <a:avLst/>
              <a:gdLst/>
              <a:ahLst/>
              <a:cxnLst/>
              <a:rect l="l" t="t" r="r" b="b"/>
              <a:pathLst>
                <a:path w="2489" h="2131" extrusionOk="0">
                  <a:moveTo>
                    <a:pt x="1066" y="1"/>
                  </a:moveTo>
                  <a:cubicBezTo>
                    <a:pt x="481" y="1"/>
                    <a:pt x="1" y="472"/>
                    <a:pt x="1" y="1066"/>
                  </a:cubicBezTo>
                  <a:cubicBezTo>
                    <a:pt x="1" y="1707"/>
                    <a:pt x="523" y="2131"/>
                    <a:pt x="1070" y="2131"/>
                  </a:cubicBezTo>
                  <a:cubicBezTo>
                    <a:pt x="1334" y="2131"/>
                    <a:pt x="1603" y="2033"/>
                    <a:pt x="1822" y="1813"/>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4" name="Google Shape;11694;p44"/>
            <p:cNvSpPr/>
            <p:nvPr/>
          </p:nvSpPr>
          <p:spPr>
            <a:xfrm>
              <a:off x="3894725" y="179985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5" name="Google Shape;11695;p44"/>
            <p:cNvSpPr/>
            <p:nvPr/>
          </p:nvSpPr>
          <p:spPr>
            <a:xfrm>
              <a:off x="3894725" y="17236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6" name="Google Shape;11696;p44"/>
            <p:cNvSpPr/>
            <p:nvPr/>
          </p:nvSpPr>
          <p:spPr>
            <a:xfrm>
              <a:off x="3894725" y="1647400"/>
              <a:ext cx="62225" cy="53450"/>
            </a:xfrm>
            <a:custGeom>
              <a:avLst/>
              <a:gdLst/>
              <a:ahLst/>
              <a:cxnLst/>
              <a:rect l="l" t="t" r="r" b="b"/>
              <a:pathLst>
                <a:path w="2489" h="2138" extrusionOk="0">
                  <a:moveTo>
                    <a:pt x="1066" y="1"/>
                  </a:moveTo>
                  <a:cubicBezTo>
                    <a:pt x="481" y="9"/>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7" name="Google Shape;11697;p44"/>
            <p:cNvSpPr/>
            <p:nvPr/>
          </p:nvSpPr>
          <p:spPr>
            <a:xfrm>
              <a:off x="3894725" y="1571400"/>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3"/>
                    <a:pt x="525" y="2129"/>
                    <a:pt x="1074" y="2129"/>
                  </a:cubicBezTo>
                  <a:cubicBezTo>
                    <a:pt x="1336" y="2129"/>
                    <a:pt x="1604" y="2032"/>
                    <a:pt x="1822" y="1813"/>
                  </a:cubicBezTo>
                  <a:cubicBezTo>
                    <a:pt x="2486" y="1149"/>
                    <a:pt x="2020" y="1"/>
                    <a:pt x="1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8" name="Google Shape;11698;p44"/>
            <p:cNvSpPr/>
            <p:nvPr/>
          </p:nvSpPr>
          <p:spPr>
            <a:xfrm>
              <a:off x="3894725" y="14952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9" name="Google Shape;11699;p44"/>
            <p:cNvSpPr/>
            <p:nvPr/>
          </p:nvSpPr>
          <p:spPr>
            <a:xfrm>
              <a:off x="3894725" y="141897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0" name="Google Shape;11700;p44"/>
            <p:cNvSpPr/>
            <p:nvPr/>
          </p:nvSpPr>
          <p:spPr>
            <a:xfrm>
              <a:off x="3894725" y="1342750"/>
              <a:ext cx="62225" cy="53450"/>
            </a:xfrm>
            <a:custGeom>
              <a:avLst/>
              <a:gdLst/>
              <a:ahLst/>
              <a:cxnLst/>
              <a:rect l="l" t="t" r="r" b="b"/>
              <a:pathLst>
                <a:path w="2489" h="2138" extrusionOk="0">
                  <a:moveTo>
                    <a:pt x="1066" y="1"/>
                  </a:moveTo>
                  <a:cubicBezTo>
                    <a:pt x="481" y="1"/>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1" name="Google Shape;11701;p44"/>
            <p:cNvSpPr/>
            <p:nvPr/>
          </p:nvSpPr>
          <p:spPr>
            <a:xfrm>
              <a:off x="3894725" y="11143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2" name="Google Shape;11702;p44"/>
            <p:cNvSpPr/>
            <p:nvPr/>
          </p:nvSpPr>
          <p:spPr>
            <a:xfrm>
              <a:off x="3818525"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80" y="2137"/>
                  </a:cubicBezTo>
                  <a:cubicBezTo>
                    <a:pt x="1343" y="2137"/>
                    <a:pt x="1612" y="2039"/>
                    <a:pt x="1830" y="1821"/>
                  </a:cubicBezTo>
                  <a:cubicBezTo>
                    <a:pt x="2494" y="1149"/>
                    <a:pt x="2020"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3" name="Google Shape;11703;p44"/>
            <p:cNvSpPr/>
            <p:nvPr/>
          </p:nvSpPr>
          <p:spPr>
            <a:xfrm>
              <a:off x="3818525"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4" name="Google Shape;11704;p44"/>
            <p:cNvSpPr/>
            <p:nvPr/>
          </p:nvSpPr>
          <p:spPr>
            <a:xfrm>
              <a:off x="381852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5" name="Google Shape;11705;p44"/>
            <p:cNvSpPr/>
            <p:nvPr/>
          </p:nvSpPr>
          <p:spPr>
            <a:xfrm>
              <a:off x="3818525" y="1876050"/>
              <a:ext cx="62225" cy="53275"/>
            </a:xfrm>
            <a:custGeom>
              <a:avLst/>
              <a:gdLst/>
              <a:ahLst/>
              <a:cxnLst/>
              <a:rect l="l" t="t" r="r" b="b"/>
              <a:pathLst>
                <a:path w="2489" h="2131" extrusionOk="0">
                  <a:moveTo>
                    <a:pt x="1065" y="1"/>
                  </a:moveTo>
                  <a:cubicBezTo>
                    <a:pt x="480" y="1"/>
                    <a:pt x="0" y="472"/>
                    <a:pt x="0" y="1066"/>
                  </a:cubicBezTo>
                  <a:cubicBezTo>
                    <a:pt x="0" y="1707"/>
                    <a:pt x="523" y="2131"/>
                    <a:pt x="1070" y="2131"/>
                  </a:cubicBezTo>
                  <a:cubicBezTo>
                    <a:pt x="1333" y="2131"/>
                    <a:pt x="1602" y="2033"/>
                    <a:pt x="1821" y="1813"/>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6" name="Google Shape;11706;p44"/>
            <p:cNvSpPr/>
            <p:nvPr/>
          </p:nvSpPr>
          <p:spPr>
            <a:xfrm>
              <a:off x="381852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7" name="Google Shape;11707;p44"/>
            <p:cNvSpPr/>
            <p:nvPr/>
          </p:nvSpPr>
          <p:spPr>
            <a:xfrm>
              <a:off x="381852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8" name="Google Shape;11708;p44"/>
            <p:cNvSpPr/>
            <p:nvPr/>
          </p:nvSpPr>
          <p:spPr>
            <a:xfrm>
              <a:off x="381852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9" name="Google Shape;11709;p44"/>
            <p:cNvSpPr/>
            <p:nvPr/>
          </p:nvSpPr>
          <p:spPr>
            <a:xfrm>
              <a:off x="381852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0" name="Google Shape;11710;p44"/>
            <p:cNvSpPr/>
            <p:nvPr/>
          </p:nvSpPr>
          <p:spPr>
            <a:xfrm>
              <a:off x="381852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1" name="Google Shape;11711;p44"/>
            <p:cNvSpPr/>
            <p:nvPr/>
          </p:nvSpPr>
          <p:spPr>
            <a:xfrm>
              <a:off x="3818525" y="11905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2" name="Google Shape;11712;p44"/>
            <p:cNvSpPr/>
            <p:nvPr/>
          </p:nvSpPr>
          <p:spPr>
            <a:xfrm>
              <a:off x="3818525" y="11143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3" name="Google Shape;11713;p44"/>
            <p:cNvSpPr/>
            <p:nvPr/>
          </p:nvSpPr>
          <p:spPr>
            <a:xfrm>
              <a:off x="3742300" y="2180700"/>
              <a:ext cx="62225" cy="53350"/>
            </a:xfrm>
            <a:custGeom>
              <a:avLst/>
              <a:gdLst/>
              <a:ahLst/>
              <a:cxnLst/>
              <a:rect l="l" t="t" r="r" b="b"/>
              <a:pathLst>
                <a:path w="2489" h="2134" extrusionOk="0">
                  <a:moveTo>
                    <a:pt x="1066" y="1"/>
                  </a:moveTo>
                  <a:cubicBezTo>
                    <a:pt x="481" y="1"/>
                    <a:pt x="1" y="472"/>
                    <a:pt x="1" y="1066"/>
                  </a:cubicBezTo>
                  <a:cubicBezTo>
                    <a:pt x="1" y="1709"/>
                    <a:pt x="526" y="2133"/>
                    <a:pt x="1072" y="2133"/>
                  </a:cubicBezTo>
                  <a:cubicBezTo>
                    <a:pt x="1333" y="2133"/>
                    <a:pt x="1598" y="2037"/>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4" name="Google Shape;11714;p44"/>
            <p:cNvSpPr/>
            <p:nvPr/>
          </p:nvSpPr>
          <p:spPr>
            <a:xfrm>
              <a:off x="3742300" y="2104500"/>
              <a:ext cx="62225" cy="53325"/>
            </a:xfrm>
            <a:custGeom>
              <a:avLst/>
              <a:gdLst/>
              <a:ahLst/>
              <a:cxnLst/>
              <a:rect l="l" t="t" r="r" b="b"/>
              <a:pathLst>
                <a:path w="2489" h="2133" extrusionOk="0">
                  <a:moveTo>
                    <a:pt x="1066" y="0"/>
                  </a:moveTo>
                  <a:cubicBezTo>
                    <a:pt x="481" y="0"/>
                    <a:pt x="1" y="480"/>
                    <a:pt x="1" y="1065"/>
                  </a:cubicBezTo>
                  <a:cubicBezTo>
                    <a:pt x="1" y="1709"/>
                    <a:pt x="526" y="2133"/>
                    <a:pt x="1072" y="2133"/>
                  </a:cubicBezTo>
                  <a:cubicBezTo>
                    <a:pt x="1333" y="2133"/>
                    <a:pt x="1598" y="2036"/>
                    <a:pt x="1814" y="1821"/>
                  </a:cubicBezTo>
                  <a:cubicBezTo>
                    <a:pt x="2489" y="1154"/>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5" name="Google Shape;11715;p44"/>
            <p:cNvSpPr/>
            <p:nvPr/>
          </p:nvSpPr>
          <p:spPr>
            <a:xfrm>
              <a:off x="3742300" y="1876050"/>
              <a:ext cx="62225" cy="53300"/>
            </a:xfrm>
            <a:custGeom>
              <a:avLst/>
              <a:gdLst/>
              <a:ahLst/>
              <a:cxnLst/>
              <a:rect l="l" t="t" r="r" b="b"/>
              <a:pathLst>
                <a:path w="2489" h="2132" extrusionOk="0">
                  <a:moveTo>
                    <a:pt x="1066" y="1"/>
                  </a:moveTo>
                  <a:cubicBezTo>
                    <a:pt x="481" y="1"/>
                    <a:pt x="1" y="472"/>
                    <a:pt x="1" y="1066"/>
                  </a:cubicBezTo>
                  <a:cubicBezTo>
                    <a:pt x="1" y="1705"/>
                    <a:pt x="528" y="2132"/>
                    <a:pt x="1076" y="2132"/>
                  </a:cubicBezTo>
                  <a:cubicBezTo>
                    <a:pt x="1335" y="2132"/>
                    <a:pt x="1599" y="2036"/>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6" name="Google Shape;11716;p44"/>
            <p:cNvSpPr/>
            <p:nvPr/>
          </p:nvSpPr>
          <p:spPr>
            <a:xfrm>
              <a:off x="3742300" y="1799850"/>
              <a:ext cx="62225" cy="53325"/>
            </a:xfrm>
            <a:custGeom>
              <a:avLst/>
              <a:gdLst/>
              <a:ahLst/>
              <a:cxnLst/>
              <a:rect l="l" t="t" r="r" b="b"/>
              <a:pathLst>
                <a:path w="2489" h="2133" extrusionOk="0">
                  <a:moveTo>
                    <a:pt x="1066" y="0"/>
                  </a:moveTo>
                  <a:cubicBezTo>
                    <a:pt x="481" y="0"/>
                    <a:pt x="1" y="472"/>
                    <a:pt x="1" y="1065"/>
                  </a:cubicBezTo>
                  <a:cubicBezTo>
                    <a:pt x="1" y="1709"/>
                    <a:pt x="526" y="2133"/>
                    <a:pt x="1072" y="2133"/>
                  </a:cubicBezTo>
                  <a:cubicBezTo>
                    <a:pt x="1333" y="2133"/>
                    <a:pt x="1598" y="2036"/>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7" name="Google Shape;11717;p44"/>
            <p:cNvSpPr/>
            <p:nvPr/>
          </p:nvSpPr>
          <p:spPr>
            <a:xfrm>
              <a:off x="3742300" y="1723625"/>
              <a:ext cx="62225" cy="53350"/>
            </a:xfrm>
            <a:custGeom>
              <a:avLst/>
              <a:gdLst/>
              <a:ahLst/>
              <a:cxnLst/>
              <a:rect l="l" t="t" r="r" b="b"/>
              <a:pathLst>
                <a:path w="2489" h="2134" extrusionOk="0">
                  <a:moveTo>
                    <a:pt x="1066" y="1"/>
                  </a:moveTo>
                  <a:cubicBezTo>
                    <a:pt x="481" y="1"/>
                    <a:pt x="1" y="480"/>
                    <a:pt x="1" y="1065"/>
                  </a:cubicBezTo>
                  <a:cubicBezTo>
                    <a:pt x="1" y="1709"/>
                    <a:pt x="526" y="2133"/>
                    <a:pt x="1072" y="2133"/>
                  </a:cubicBezTo>
                  <a:cubicBezTo>
                    <a:pt x="1333" y="2133"/>
                    <a:pt x="1598" y="2037"/>
                    <a:pt x="1814" y="1822"/>
                  </a:cubicBezTo>
                  <a:cubicBezTo>
                    <a:pt x="2489"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8" name="Google Shape;11718;p44"/>
            <p:cNvSpPr/>
            <p:nvPr/>
          </p:nvSpPr>
          <p:spPr>
            <a:xfrm>
              <a:off x="3742300" y="1647400"/>
              <a:ext cx="62225" cy="53450"/>
            </a:xfrm>
            <a:custGeom>
              <a:avLst/>
              <a:gdLst/>
              <a:ahLst/>
              <a:cxnLst/>
              <a:rect l="l" t="t" r="r" b="b"/>
              <a:pathLst>
                <a:path w="2489" h="2138" extrusionOk="0">
                  <a:moveTo>
                    <a:pt x="1066" y="1"/>
                  </a:moveTo>
                  <a:cubicBezTo>
                    <a:pt x="481" y="1"/>
                    <a:pt x="1" y="481"/>
                    <a:pt x="1" y="1066"/>
                  </a:cubicBezTo>
                  <a:cubicBezTo>
                    <a:pt x="1" y="1710"/>
                    <a:pt x="526" y="2138"/>
                    <a:pt x="1072" y="2138"/>
                  </a:cubicBezTo>
                  <a:cubicBezTo>
                    <a:pt x="1333" y="2138"/>
                    <a:pt x="1598" y="2040"/>
                    <a:pt x="1814" y="1822"/>
                  </a:cubicBezTo>
                  <a:cubicBezTo>
                    <a:pt x="2489" y="1155"/>
                    <a:pt x="2017" y="9"/>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9" name="Google Shape;11719;p44"/>
            <p:cNvSpPr/>
            <p:nvPr/>
          </p:nvSpPr>
          <p:spPr>
            <a:xfrm>
              <a:off x="3742300" y="1571400"/>
              <a:ext cx="62225" cy="53250"/>
            </a:xfrm>
            <a:custGeom>
              <a:avLst/>
              <a:gdLst/>
              <a:ahLst/>
              <a:cxnLst/>
              <a:rect l="l" t="t" r="r" b="b"/>
              <a:pathLst>
                <a:path w="2489" h="2130" extrusionOk="0">
                  <a:moveTo>
                    <a:pt x="1066" y="1"/>
                  </a:moveTo>
                  <a:cubicBezTo>
                    <a:pt x="481"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0" name="Google Shape;11720;p44"/>
            <p:cNvSpPr/>
            <p:nvPr/>
          </p:nvSpPr>
          <p:spPr>
            <a:xfrm>
              <a:off x="3742300" y="1495200"/>
              <a:ext cx="62225" cy="53325"/>
            </a:xfrm>
            <a:custGeom>
              <a:avLst/>
              <a:gdLst/>
              <a:ahLst/>
              <a:cxnLst/>
              <a:rect l="l" t="t" r="r" b="b"/>
              <a:pathLst>
                <a:path w="2489" h="2133" extrusionOk="0">
                  <a:moveTo>
                    <a:pt x="1066" y="0"/>
                  </a:moveTo>
                  <a:cubicBezTo>
                    <a:pt x="481" y="0"/>
                    <a:pt x="1" y="472"/>
                    <a:pt x="1" y="1065"/>
                  </a:cubicBezTo>
                  <a:cubicBezTo>
                    <a:pt x="1" y="1709"/>
                    <a:pt x="526" y="2133"/>
                    <a:pt x="1072" y="2133"/>
                  </a:cubicBezTo>
                  <a:cubicBezTo>
                    <a:pt x="1333" y="2133"/>
                    <a:pt x="1598" y="2036"/>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1" name="Google Shape;11721;p44"/>
            <p:cNvSpPr/>
            <p:nvPr/>
          </p:nvSpPr>
          <p:spPr>
            <a:xfrm>
              <a:off x="3742300" y="1114325"/>
              <a:ext cx="62225" cy="53350"/>
            </a:xfrm>
            <a:custGeom>
              <a:avLst/>
              <a:gdLst/>
              <a:ahLst/>
              <a:cxnLst/>
              <a:rect l="l" t="t" r="r" b="b"/>
              <a:pathLst>
                <a:path w="2489" h="2134" extrusionOk="0">
                  <a:moveTo>
                    <a:pt x="1066" y="1"/>
                  </a:moveTo>
                  <a:cubicBezTo>
                    <a:pt x="481" y="1"/>
                    <a:pt x="1" y="480"/>
                    <a:pt x="1" y="1065"/>
                  </a:cubicBezTo>
                  <a:cubicBezTo>
                    <a:pt x="1" y="1709"/>
                    <a:pt x="526" y="2133"/>
                    <a:pt x="1072" y="2133"/>
                  </a:cubicBezTo>
                  <a:cubicBezTo>
                    <a:pt x="1333" y="2133"/>
                    <a:pt x="1598" y="2037"/>
                    <a:pt x="1814" y="1822"/>
                  </a:cubicBezTo>
                  <a:cubicBezTo>
                    <a:pt x="2489"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2" name="Google Shape;11722;p44"/>
            <p:cNvSpPr/>
            <p:nvPr/>
          </p:nvSpPr>
          <p:spPr>
            <a:xfrm>
              <a:off x="366610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3" name="Google Shape;11723;p44"/>
            <p:cNvSpPr/>
            <p:nvPr/>
          </p:nvSpPr>
          <p:spPr>
            <a:xfrm>
              <a:off x="3666100" y="2028275"/>
              <a:ext cx="62200" cy="53450"/>
            </a:xfrm>
            <a:custGeom>
              <a:avLst/>
              <a:gdLst/>
              <a:ahLst/>
              <a:cxnLst/>
              <a:rect l="l" t="t" r="r" b="b"/>
              <a:pathLst>
                <a:path w="2488"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4" name="Google Shape;11724;p44"/>
            <p:cNvSpPr/>
            <p:nvPr/>
          </p:nvSpPr>
          <p:spPr>
            <a:xfrm>
              <a:off x="366610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5" name="Google Shape;11725;p44"/>
            <p:cNvSpPr/>
            <p:nvPr/>
          </p:nvSpPr>
          <p:spPr>
            <a:xfrm>
              <a:off x="3666100" y="1647400"/>
              <a:ext cx="62200" cy="53450"/>
            </a:xfrm>
            <a:custGeom>
              <a:avLst/>
              <a:gdLst/>
              <a:ahLst/>
              <a:cxnLst/>
              <a:rect l="l" t="t" r="r" b="b"/>
              <a:pathLst>
                <a:path w="2488"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6" name="Google Shape;11726;p44"/>
            <p:cNvSpPr/>
            <p:nvPr/>
          </p:nvSpPr>
          <p:spPr>
            <a:xfrm>
              <a:off x="3666100" y="1571400"/>
              <a:ext cx="62150" cy="53250"/>
            </a:xfrm>
            <a:custGeom>
              <a:avLst/>
              <a:gdLst/>
              <a:ahLst/>
              <a:cxnLst/>
              <a:rect l="l" t="t" r="r" b="b"/>
              <a:pathLst>
                <a:path w="2486" h="2130" extrusionOk="0">
                  <a:moveTo>
                    <a:pt x="1075" y="1"/>
                  </a:moveTo>
                  <a:cubicBezTo>
                    <a:pt x="1072" y="1"/>
                    <a:pt x="1069" y="1"/>
                    <a:pt x="1065" y="1"/>
                  </a:cubicBezTo>
                  <a:cubicBezTo>
                    <a:pt x="480" y="1"/>
                    <a:pt x="0" y="472"/>
                    <a:pt x="0" y="1066"/>
                  </a:cubicBezTo>
                  <a:cubicBezTo>
                    <a:pt x="0" y="1703"/>
                    <a:pt x="525" y="2129"/>
                    <a:pt x="1073" y="2129"/>
                  </a:cubicBezTo>
                  <a:cubicBezTo>
                    <a:pt x="1335" y="2129"/>
                    <a:pt x="1603" y="2032"/>
                    <a:pt x="1821" y="1813"/>
                  </a:cubicBezTo>
                  <a:cubicBezTo>
                    <a:pt x="2486" y="1149"/>
                    <a:pt x="2020" y="1"/>
                    <a:pt x="1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7" name="Google Shape;11727;p44"/>
            <p:cNvSpPr/>
            <p:nvPr/>
          </p:nvSpPr>
          <p:spPr>
            <a:xfrm>
              <a:off x="3589875"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8" name="Google Shape;11728;p44"/>
            <p:cNvSpPr/>
            <p:nvPr/>
          </p:nvSpPr>
          <p:spPr>
            <a:xfrm>
              <a:off x="3589875"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9" name="Google Shape;11729;p44"/>
            <p:cNvSpPr/>
            <p:nvPr/>
          </p:nvSpPr>
          <p:spPr>
            <a:xfrm>
              <a:off x="358987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7" y="2137"/>
                    <a:pt x="1604" y="2040"/>
                    <a:pt x="1822" y="1821"/>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0" name="Google Shape;11730;p44"/>
            <p:cNvSpPr/>
            <p:nvPr/>
          </p:nvSpPr>
          <p:spPr>
            <a:xfrm>
              <a:off x="358987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1" name="Google Shape;11731;p44"/>
            <p:cNvSpPr/>
            <p:nvPr/>
          </p:nvSpPr>
          <p:spPr>
            <a:xfrm>
              <a:off x="35898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7" y="2138"/>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2" name="Google Shape;11732;p44"/>
            <p:cNvSpPr/>
            <p:nvPr/>
          </p:nvSpPr>
          <p:spPr>
            <a:xfrm>
              <a:off x="351367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3" name="Google Shape;11733;p44"/>
            <p:cNvSpPr/>
            <p:nvPr/>
          </p:nvSpPr>
          <p:spPr>
            <a:xfrm>
              <a:off x="3513675"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4" name="Google Shape;11734;p44"/>
            <p:cNvSpPr/>
            <p:nvPr/>
          </p:nvSpPr>
          <p:spPr>
            <a:xfrm>
              <a:off x="351367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5" name="Google Shape;11735;p44"/>
            <p:cNvSpPr/>
            <p:nvPr/>
          </p:nvSpPr>
          <p:spPr>
            <a:xfrm>
              <a:off x="3513675" y="2028275"/>
              <a:ext cx="62425" cy="53450"/>
            </a:xfrm>
            <a:custGeom>
              <a:avLst/>
              <a:gdLst/>
              <a:ahLst/>
              <a:cxnLst/>
              <a:rect l="l" t="t" r="r" b="b"/>
              <a:pathLst>
                <a:path w="2497"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6" name="Google Shape;11736;p44"/>
            <p:cNvSpPr/>
            <p:nvPr/>
          </p:nvSpPr>
          <p:spPr>
            <a:xfrm>
              <a:off x="3513675"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7" name="Google Shape;11737;p44"/>
            <p:cNvSpPr/>
            <p:nvPr/>
          </p:nvSpPr>
          <p:spPr>
            <a:xfrm>
              <a:off x="3513675"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8" name="Google Shape;11738;p44"/>
            <p:cNvSpPr/>
            <p:nvPr/>
          </p:nvSpPr>
          <p:spPr>
            <a:xfrm>
              <a:off x="3513675"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9" name="Google Shape;11739;p44"/>
            <p:cNvSpPr/>
            <p:nvPr/>
          </p:nvSpPr>
          <p:spPr>
            <a:xfrm>
              <a:off x="3437450"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0" name="Google Shape;11740;p44"/>
            <p:cNvSpPr/>
            <p:nvPr/>
          </p:nvSpPr>
          <p:spPr>
            <a:xfrm>
              <a:off x="3437450" y="2256925"/>
              <a:ext cx="62575" cy="53425"/>
            </a:xfrm>
            <a:custGeom>
              <a:avLst/>
              <a:gdLst/>
              <a:ahLst/>
              <a:cxnLst/>
              <a:rect l="l" t="t" r="r" b="b"/>
              <a:pathLst>
                <a:path w="2503" h="2137" extrusionOk="0">
                  <a:moveTo>
                    <a:pt x="1084" y="0"/>
                  </a:moveTo>
                  <a:cubicBezTo>
                    <a:pt x="1080"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1" name="Google Shape;11741;p44"/>
            <p:cNvSpPr/>
            <p:nvPr/>
          </p:nvSpPr>
          <p:spPr>
            <a:xfrm>
              <a:off x="3437450"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2" name="Google Shape;11742;p44"/>
            <p:cNvSpPr/>
            <p:nvPr/>
          </p:nvSpPr>
          <p:spPr>
            <a:xfrm>
              <a:off x="3437450"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3" name="Google Shape;11743;p44"/>
            <p:cNvSpPr/>
            <p:nvPr/>
          </p:nvSpPr>
          <p:spPr>
            <a:xfrm>
              <a:off x="3437450" y="1876050"/>
              <a:ext cx="62425" cy="53275"/>
            </a:xfrm>
            <a:custGeom>
              <a:avLst/>
              <a:gdLst/>
              <a:ahLst/>
              <a:cxnLst/>
              <a:rect l="l" t="t" r="r" b="b"/>
              <a:pathLst>
                <a:path w="2497" h="2131" extrusionOk="0">
                  <a:moveTo>
                    <a:pt x="1074" y="1"/>
                  </a:moveTo>
                  <a:cubicBezTo>
                    <a:pt x="480" y="1"/>
                    <a:pt x="9" y="472"/>
                    <a:pt x="1" y="1066"/>
                  </a:cubicBezTo>
                  <a:cubicBezTo>
                    <a:pt x="1" y="1707"/>
                    <a:pt x="527" y="2131"/>
                    <a:pt x="1073" y="2131"/>
                  </a:cubicBezTo>
                  <a:cubicBezTo>
                    <a:pt x="1337" y="2131"/>
                    <a:pt x="1605" y="2033"/>
                    <a:pt x="1822" y="1813"/>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4" name="Google Shape;11744;p44"/>
            <p:cNvSpPr/>
            <p:nvPr/>
          </p:nvSpPr>
          <p:spPr>
            <a:xfrm>
              <a:off x="3437450"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5" name="Google Shape;11745;p44"/>
            <p:cNvSpPr/>
            <p:nvPr/>
          </p:nvSpPr>
          <p:spPr>
            <a:xfrm>
              <a:off x="3437450"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6" name="Google Shape;11746;p44"/>
            <p:cNvSpPr/>
            <p:nvPr/>
          </p:nvSpPr>
          <p:spPr>
            <a:xfrm>
              <a:off x="3361450" y="2333125"/>
              <a:ext cx="62200" cy="53450"/>
            </a:xfrm>
            <a:custGeom>
              <a:avLst/>
              <a:gdLst/>
              <a:ahLst/>
              <a:cxnLst/>
              <a:rect l="l" t="t" r="r" b="b"/>
              <a:pathLst>
                <a:path w="2488" h="2138" extrusionOk="0">
                  <a:moveTo>
                    <a:pt x="1065" y="1"/>
                  </a:moveTo>
                  <a:cubicBezTo>
                    <a:pt x="472" y="1"/>
                    <a:pt x="0" y="480"/>
                    <a:pt x="0" y="1066"/>
                  </a:cubicBezTo>
                  <a:cubicBezTo>
                    <a:pt x="0" y="1709"/>
                    <a:pt x="525" y="2137"/>
                    <a:pt x="1072" y="2137"/>
                  </a:cubicBezTo>
                  <a:cubicBezTo>
                    <a:pt x="1332" y="2137"/>
                    <a:pt x="1598" y="2040"/>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7" name="Google Shape;11747;p44"/>
            <p:cNvSpPr/>
            <p:nvPr/>
          </p:nvSpPr>
          <p:spPr>
            <a:xfrm>
              <a:off x="336145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5" y="2137"/>
                    <a:pt x="1074" y="2137"/>
                  </a:cubicBezTo>
                  <a:cubicBezTo>
                    <a:pt x="1336" y="2137"/>
                    <a:pt x="1603" y="2039"/>
                    <a:pt x="1821" y="1821"/>
                  </a:cubicBezTo>
                  <a:cubicBezTo>
                    <a:pt x="2494" y="1149"/>
                    <a:pt x="2020"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8" name="Google Shape;11748;p44"/>
            <p:cNvSpPr/>
            <p:nvPr/>
          </p:nvSpPr>
          <p:spPr>
            <a:xfrm>
              <a:off x="3361450" y="2180700"/>
              <a:ext cx="62200" cy="53350"/>
            </a:xfrm>
            <a:custGeom>
              <a:avLst/>
              <a:gdLst/>
              <a:ahLst/>
              <a:cxnLst/>
              <a:rect l="l" t="t" r="r" b="b"/>
              <a:pathLst>
                <a:path w="2488" h="2134" extrusionOk="0">
                  <a:moveTo>
                    <a:pt x="1065" y="1"/>
                  </a:moveTo>
                  <a:cubicBezTo>
                    <a:pt x="472" y="1"/>
                    <a:pt x="0" y="480"/>
                    <a:pt x="0" y="1066"/>
                  </a:cubicBezTo>
                  <a:cubicBezTo>
                    <a:pt x="0" y="1709"/>
                    <a:pt x="526" y="2133"/>
                    <a:pt x="1072" y="2133"/>
                  </a:cubicBezTo>
                  <a:cubicBezTo>
                    <a:pt x="1332" y="2133"/>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9" name="Google Shape;11749;p44"/>
            <p:cNvSpPr/>
            <p:nvPr/>
          </p:nvSpPr>
          <p:spPr>
            <a:xfrm>
              <a:off x="3361450"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0" name="Google Shape;11750;p44"/>
            <p:cNvSpPr/>
            <p:nvPr/>
          </p:nvSpPr>
          <p:spPr>
            <a:xfrm>
              <a:off x="3285225"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1" name="Google Shape;11751;p44"/>
            <p:cNvSpPr/>
            <p:nvPr/>
          </p:nvSpPr>
          <p:spPr>
            <a:xfrm>
              <a:off x="3132800" y="1647400"/>
              <a:ext cx="62425" cy="53450"/>
            </a:xfrm>
            <a:custGeom>
              <a:avLst/>
              <a:gdLst/>
              <a:ahLst/>
              <a:cxnLst/>
              <a:rect l="l" t="t" r="r" b="b"/>
              <a:pathLst>
                <a:path w="2497" h="2138" extrusionOk="0">
                  <a:moveTo>
                    <a:pt x="1066" y="1"/>
                  </a:moveTo>
                  <a:cubicBezTo>
                    <a:pt x="480" y="1"/>
                    <a:pt x="1" y="481"/>
                    <a:pt x="1" y="1066"/>
                  </a:cubicBezTo>
                  <a:cubicBezTo>
                    <a:pt x="1" y="1710"/>
                    <a:pt x="526" y="2138"/>
                    <a:pt x="1074" y="2138"/>
                  </a:cubicBezTo>
                  <a:cubicBezTo>
                    <a:pt x="1336" y="2138"/>
                    <a:pt x="1604" y="2040"/>
                    <a:pt x="1822" y="1822"/>
                  </a:cubicBezTo>
                  <a:cubicBezTo>
                    <a:pt x="2496"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2" name="Google Shape;11752;p44"/>
            <p:cNvSpPr/>
            <p:nvPr/>
          </p:nvSpPr>
          <p:spPr>
            <a:xfrm>
              <a:off x="305680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3" name="Google Shape;11753;p44"/>
            <p:cNvSpPr/>
            <p:nvPr/>
          </p:nvSpPr>
          <p:spPr>
            <a:xfrm>
              <a:off x="30568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4" name="Google Shape;11754;p44"/>
            <p:cNvSpPr/>
            <p:nvPr/>
          </p:nvSpPr>
          <p:spPr>
            <a:xfrm>
              <a:off x="29805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5" name="Google Shape;11755;p44"/>
            <p:cNvSpPr/>
            <p:nvPr/>
          </p:nvSpPr>
          <p:spPr>
            <a:xfrm>
              <a:off x="29805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6" name="Google Shape;11756;p44"/>
            <p:cNvSpPr/>
            <p:nvPr/>
          </p:nvSpPr>
          <p:spPr>
            <a:xfrm>
              <a:off x="2980575" y="134275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7" name="Google Shape;11757;p44"/>
            <p:cNvSpPr/>
            <p:nvPr/>
          </p:nvSpPr>
          <p:spPr>
            <a:xfrm>
              <a:off x="2980575"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8" name="Google Shape;11758;p44"/>
            <p:cNvSpPr/>
            <p:nvPr/>
          </p:nvSpPr>
          <p:spPr>
            <a:xfrm>
              <a:off x="2980575"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9" name="Google Shape;11759;p44"/>
            <p:cNvSpPr/>
            <p:nvPr/>
          </p:nvSpPr>
          <p:spPr>
            <a:xfrm>
              <a:off x="2980575"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0" name="Google Shape;11760;p44"/>
            <p:cNvSpPr/>
            <p:nvPr/>
          </p:nvSpPr>
          <p:spPr>
            <a:xfrm>
              <a:off x="290437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1" name="Google Shape;11761;p44"/>
            <p:cNvSpPr/>
            <p:nvPr/>
          </p:nvSpPr>
          <p:spPr>
            <a:xfrm>
              <a:off x="290437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2" name="Google Shape;11762;p44"/>
            <p:cNvSpPr/>
            <p:nvPr/>
          </p:nvSpPr>
          <p:spPr>
            <a:xfrm>
              <a:off x="290437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3" name="Google Shape;11763;p44"/>
            <p:cNvSpPr/>
            <p:nvPr/>
          </p:nvSpPr>
          <p:spPr>
            <a:xfrm>
              <a:off x="290437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4" name="Google Shape;11764;p44"/>
            <p:cNvSpPr/>
            <p:nvPr/>
          </p:nvSpPr>
          <p:spPr>
            <a:xfrm>
              <a:off x="2904375"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5" name="Google Shape;11765;p44"/>
            <p:cNvSpPr/>
            <p:nvPr/>
          </p:nvSpPr>
          <p:spPr>
            <a:xfrm>
              <a:off x="2904375"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6" name="Google Shape;11766;p44"/>
            <p:cNvSpPr/>
            <p:nvPr/>
          </p:nvSpPr>
          <p:spPr>
            <a:xfrm>
              <a:off x="2904375"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7" name="Google Shape;11767;p44"/>
            <p:cNvSpPr/>
            <p:nvPr/>
          </p:nvSpPr>
          <p:spPr>
            <a:xfrm>
              <a:off x="2828150" y="1571400"/>
              <a:ext cx="62150" cy="53250"/>
            </a:xfrm>
            <a:custGeom>
              <a:avLst/>
              <a:gdLst/>
              <a:ahLst/>
              <a:cxnLst/>
              <a:rect l="l" t="t" r="r" b="b"/>
              <a:pathLst>
                <a:path w="2486" h="2130" extrusionOk="0">
                  <a:moveTo>
                    <a:pt x="1076" y="1"/>
                  </a:moveTo>
                  <a:cubicBezTo>
                    <a:pt x="1072" y="1"/>
                    <a:pt x="1069" y="1"/>
                    <a:pt x="1066" y="1"/>
                  </a:cubicBezTo>
                  <a:cubicBezTo>
                    <a:pt x="480" y="1"/>
                    <a:pt x="1" y="472"/>
                    <a:pt x="1" y="1066"/>
                  </a:cubicBezTo>
                  <a:cubicBezTo>
                    <a:pt x="1" y="1703"/>
                    <a:pt x="525" y="2129"/>
                    <a:pt x="1073" y="2129"/>
                  </a:cubicBezTo>
                  <a:cubicBezTo>
                    <a:pt x="1336" y="2129"/>
                    <a:pt x="1603" y="2032"/>
                    <a:pt x="1822" y="1813"/>
                  </a:cubicBezTo>
                  <a:cubicBezTo>
                    <a:pt x="2486" y="1149"/>
                    <a:pt x="2020" y="1"/>
                    <a:pt x="1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8" name="Google Shape;11768;p44"/>
            <p:cNvSpPr/>
            <p:nvPr/>
          </p:nvSpPr>
          <p:spPr>
            <a:xfrm>
              <a:off x="282815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9" name="Google Shape;11769;p44"/>
            <p:cNvSpPr/>
            <p:nvPr/>
          </p:nvSpPr>
          <p:spPr>
            <a:xfrm>
              <a:off x="282815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0" name="Google Shape;11770;p44"/>
            <p:cNvSpPr/>
            <p:nvPr/>
          </p:nvSpPr>
          <p:spPr>
            <a:xfrm>
              <a:off x="282815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1" name="Google Shape;11771;p44"/>
            <p:cNvSpPr/>
            <p:nvPr/>
          </p:nvSpPr>
          <p:spPr>
            <a:xfrm>
              <a:off x="282815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2" name="Google Shape;11772;p44"/>
            <p:cNvSpPr/>
            <p:nvPr/>
          </p:nvSpPr>
          <p:spPr>
            <a:xfrm>
              <a:off x="2828150"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3" name="Google Shape;11773;p44"/>
            <p:cNvSpPr/>
            <p:nvPr/>
          </p:nvSpPr>
          <p:spPr>
            <a:xfrm>
              <a:off x="2828150"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4" name="Google Shape;11774;p44"/>
            <p:cNvSpPr/>
            <p:nvPr/>
          </p:nvSpPr>
          <p:spPr>
            <a:xfrm>
              <a:off x="2828150" y="1038125"/>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5" name="Google Shape;11775;p44"/>
            <p:cNvSpPr/>
            <p:nvPr/>
          </p:nvSpPr>
          <p:spPr>
            <a:xfrm>
              <a:off x="27519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6" name="Google Shape;11776;p44"/>
            <p:cNvSpPr/>
            <p:nvPr/>
          </p:nvSpPr>
          <p:spPr>
            <a:xfrm>
              <a:off x="275195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7" name="Google Shape;11777;p44"/>
            <p:cNvSpPr/>
            <p:nvPr/>
          </p:nvSpPr>
          <p:spPr>
            <a:xfrm>
              <a:off x="275195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8" name="Google Shape;11778;p44"/>
            <p:cNvSpPr/>
            <p:nvPr/>
          </p:nvSpPr>
          <p:spPr>
            <a:xfrm>
              <a:off x="275195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9" name="Google Shape;11779;p44"/>
            <p:cNvSpPr/>
            <p:nvPr/>
          </p:nvSpPr>
          <p:spPr>
            <a:xfrm>
              <a:off x="2751950"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0" name="Google Shape;11780;p44"/>
            <p:cNvSpPr/>
            <p:nvPr/>
          </p:nvSpPr>
          <p:spPr>
            <a:xfrm>
              <a:off x="2751950"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1" name="Google Shape;11781;p44"/>
            <p:cNvSpPr/>
            <p:nvPr/>
          </p:nvSpPr>
          <p:spPr>
            <a:xfrm>
              <a:off x="2751950"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2" name="Google Shape;11782;p44"/>
            <p:cNvSpPr/>
            <p:nvPr/>
          </p:nvSpPr>
          <p:spPr>
            <a:xfrm>
              <a:off x="2751950"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3" name="Google Shape;11783;p44"/>
            <p:cNvSpPr/>
            <p:nvPr/>
          </p:nvSpPr>
          <p:spPr>
            <a:xfrm>
              <a:off x="26759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4" name="Google Shape;11784;p44"/>
            <p:cNvSpPr/>
            <p:nvPr/>
          </p:nvSpPr>
          <p:spPr>
            <a:xfrm>
              <a:off x="26759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5" name="Google Shape;11785;p44"/>
            <p:cNvSpPr/>
            <p:nvPr/>
          </p:nvSpPr>
          <p:spPr>
            <a:xfrm>
              <a:off x="267592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6" name="Google Shape;11786;p44"/>
            <p:cNvSpPr/>
            <p:nvPr/>
          </p:nvSpPr>
          <p:spPr>
            <a:xfrm>
              <a:off x="267592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7" name="Google Shape;11787;p44"/>
            <p:cNvSpPr/>
            <p:nvPr/>
          </p:nvSpPr>
          <p:spPr>
            <a:xfrm>
              <a:off x="267592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8" y="1155"/>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8" name="Google Shape;11788;p44"/>
            <p:cNvSpPr/>
            <p:nvPr/>
          </p:nvSpPr>
          <p:spPr>
            <a:xfrm>
              <a:off x="2675925" y="11905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9" name="Google Shape;11789;p44"/>
            <p:cNvSpPr/>
            <p:nvPr/>
          </p:nvSpPr>
          <p:spPr>
            <a:xfrm>
              <a:off x="2675925"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0" name="Google Shape;11790;p44"/>
            <p:cNvSpPr/>
            <p:nvPr/>
          </p:nvSpPr>
          <p:spPr>
            <a:xfrm>
              <a:off x="2675925" y="1038125"/>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1" name="Google Shape;11791;p44"/>
            <p:cNvSpPr/>
            <p:nvPr/>
          </p:nvSpPr>
          <p:spPr>
            <a:xfrm>
              <a:off x="25997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2" name="Google Shape;11792;p44"/>
            <p:cNvSpPr/>
            <p:nvPr/>
          </p:nvSpPr>
          <p:spPr>
            <a:xfrm>
              <a:off x="25997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3" name="Google Shape;11793;p44"/>
            <p:cNvSpPr/>
            <p:nvPr/>
          </p:nvSpPr>
          <p:spPr>
            <a:xfrm>
              <a:off x="259972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4" name="Google Shape;11794;p44"/>
            <p:cNvSpPr/>
            <p:nvPr/>
          </p:nvSpPr>
          <p:spPr>
            <a:xfrm>
              <a:off x="259972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5" name="Google Shape;11795;p44"/>
            <p:cNvSpPr/>
            <p:nvPr/>
          </p:nvSpPr>
          <p:spPr>
            <a:xfrm>
              <a:off x="259972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6" name="Google Shape;11796;p44"/>
            <p:cNvSpPr/>
            <p:nvPr/>
          </p:nvSpPr>
          <p:spPr>
            <a:xfrm>
              <a:off x="259972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7" name="Google Shape;11797;p44"/>
            <p:cNvSpPr/>
            <p:nvPr/>
          </p:nvSpPr>
          <p:spPr>
            <a:xfrm>
              <a:off x="2599725"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8" name="Google Shape;11798;p44"/>
            <p:cNvSpPr/>
            <p:nvPr/>
          </p:nvSpPr>
          <p:spPr>
            <a:xfrm>
              <a:off x="2599725"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9" name="Google Shape;11799;p44"/>
            <p:cNvSpPr/>
            <p:nvPr/>
          </p:nvSpPr>
          <p:spPr>
            <a:xfrm>
              <a:off x="2599725"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0" name="Google Shape;11800;p44"/>
            <p:cNvSpPr/>
            <p:nvPr/>
          </p:nvSpPr>
          <p:spPr>
            <a:xfrm>
              <a:off x="25235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1" name="Google Shape;11801;p44"/>
            <p:cNvSpPr/>
            <p:nvPr/>
          </p:nvSpPr>
          <p:spPr>
            <a:xfrm>
              <a:off x="252350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2" name="Google Shape;11802;p44"/>
            <p:cNvSpPr/>
            <p:nvPr/>
          </p:nvSpPr>
          <p:spPr>
            <a:xfrm>
              <a:off x="252350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3" name="Google Shape;11803;p44"/>
            <p:cNvSpPr/>
            <p:nvPr/>
          </p:nvSpPr>
          <p:spPr>
            <a:xfrm>
              <a:off x="25235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4" name="Google Shape;11804;p44"/>
            <p:cNvSpPr/>
            <p:nvPr/>
          </p:nvSpPr>
          <p:spPr>
            <a:xfrm>
              <a:off x="25235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5" name="Google Shape;11805;p44"/>
            <p:cNvSpPr/>
            <p:nvPr/>
          </p:nvSpPr>
          <p:spPr>
            <a:xfrm>
              <a:off x="252350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6" name="Google Shape;11806;p44"/>
            <p:cNvSpPr/>
            <p:nvPr/>
          </p:nvSpPr>
          <p:spPr>
            <a:xfrm>
              <a:off x="252350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7" name="Google Shape;11807;p44"/>
            <p:cNvSpPr/>
            <p:nvPr/>
          </p:nvSpPr>
          <p:spPr>
            <a:xfrm>
              <a:off x="2523500" y="1190550"/>
              <a:ext cx="62225" cy="53425"/>
            </a:xfrm>
            <a:custGeom>
              <a:avLst/>
              <a:gdLst/>
              <a:ahLst/>
              <a:cxnLst/>
              <a:rect l="l" t="t" r="r" b="b"/>
              <a:pathLst>
                <a:path w="2489" h="2137" extrusionOk="0">
                  <a:moveTo>
                    <a:pt x="1066" y="0"/>
                  </a:moveTo>
                  <a:cubicBezTo>
                    <a:pt x="480"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8" name="Google Shape;11808;p44"/>
            <p:cNvSpPr/>
            <p:nvPr/>
          </p:nvSpPr>
          <p:spPr>
            <a:xfrm>
              <a:off x="2523500"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9" name="Google Shape;11809;p44"/>
            <p:cNvSpPr/>
            <p:nvPr/>
          </p:nvSpPr>
          <p:spPr>
            <a:xfrm>
              <a:off x="2523500" y="1038125"/>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0" name="Google Shape;11810;p44"/>
            <p:cNvSpPr/>
            <p:nvPr/>
          </p:nvSpPr>
          <p:spPr>
            <a:xfrm>
              <a:off x="2447300"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1" name="Google Shape;11811;p44"/>
            <p:cNvSpPr/>
            <p:nvPr/>
          </p:nvSpPr>
          <p:spPr>
            <a:xfrm>
              <a:off x="2447300" y="1647400"/>
              <a:ext cx="62400" cy="53450"/>
            </a:xfrm>
            <a:custGeom>
              <a:avLst/>
              <a:gdLst/>
              <a:ahLst/>
              <a:cxnLst/>
              <a:rect l="l" t="t" r="r" b="b"/>
              <a:pathLst>
                <a:path w="2496" h="2138" extrusionOk="0">
                  <a:moveTo>
                    <a:pt x="1065" y="1"/>
                  </a:moveTo>
                  <a:cubicBezTo>
                    <a:pt x="480" y="9"/>
                    <a:pt x="8"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2" name="Google Shape;11812;p44"/>
            <p:cNvSpPr/>
            <p:nvPr/>
          </p:nvSpPr>
          <p:spPr>
            <a:xfrm>
              <a:off x="2447300" y="1571400"/>
              <a:ext cx="62400" cy="53250"/>
            </a:xfrm>
            <a:custGeom>
              <a:avLst/>
              <a:gdLst/>
              <a:ahLst/>
              <a:cxnLst/>
              <a:rect l="l" t="t" r="r" b="b"/>
              <a:pathLst>
                <a:path w="2496" h="2130" extrusionOk="0">
                  <a:moveTo>
                    <a:pt x="1065" y="1"/>
                  </a:moveTo>
                  <a:cubicBezTo>
                    <a:pt x="480" y="1"/>
                    <a:pt x="8"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3" name="Google Shape;11813;p44"/>
            <p:cNvSpPr/>
            <p:nvPr/>
          </p:nvSpPr>
          <p:spPr>
            <a:xfrm>
              <a:off x="2447300" y="14952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4" name="Google Shape;11814;p44"/>
            <p:cNvSpPr/>
            <p:nvPr/>
          </p:nvSpPr>
          <p:spPr>
            <a:xfrm>
              <a:off x="2447300" y="1418975"/>
              <a:ext cx="62400" cy="53350"/>
            </a:xfrm>
            <a:custGeom>
              <a:avLst/>
              <a:gdLst/>
              <a:ahLst/>
              <a:cxnLst/>
              <a:rect l="l" t="t" r="r" b="b"/>
              <a:pathLst>
                <a:path w="2496" h="2134" extrusionOk="0">
                  <a:moveTo>
                    <a:pt x="1065" y="1"/>
                  </a:moveTo>
                  <a:cubicBezTo>
                    <a:pt x="480" y="1"/>
                    <a:pt x="8"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5" name="Google Shape;11815;p44"/>
            <p:cNvSpPr/>
            <p:nvPr/>
          </p:nvSpPr>
          <p:spPr>
            <a:xfrm>
              <a:off x="2447300"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6" name="Google Shape;11816;p44"/>
            <p:cNvSpPr/>
            <p:nvPr/>
          </p:nvSpPr>
          <p:spPr>
            <a:xfrm>
              <a:off x="2447300" y="1266550"/>
              <a:ext cx="62400" cy="53450"/>
            </a:xfrm>
            <a:custGeom>
              <a:avLst/>
              <a:gdLst/>
              <a:ahLst/>
              <a:cxnLst/>
              <a:rect l="l" t="t" r="r" b="b"/>
              <a:pathLst>
                <a:path w="2496" h="2138" extrusionOk="0">
                  <a:moveTo>
                    <a:pt x="1065" y="0"/>
                  </a:moveTo>
                  <a:cubicBezTo>
                    <a:pt x="480" y="9"/>
                    <a:pt x="8"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7" name="Google Shape;11817;p44"/>
            <p:cNvSpPr/>
            <p:nvPr/>
          </p:nvSpPr>
          <p:spPr>
            <a:xfrm>
              <a:off x="2447300" y="1190550"/>
              <a:ext cx="62400" cy="53325"/>
            </a:xfrm>
            <a:custGeom>
              <a:avLst/>
              <a:gdLst/>
              <a:ahLst/>
              <a:cxnLst/>
              <a:rect l="l" t="t" r="r" b="b"/>
              <a:pathLst>
                <a:path w="2496" h="2133" extrusionOk="0">
                  <a:moveTo>
                    <a:pt x="1065" y="0"/>
                  </a:moveTo>
                  <a:cubicBezTo>
                    <a:pt x="480" y="0"/>
                    <a:pt x="8"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8" name="Google Shape;11818;p44"/>
            <p:cNvSpPr/>
            <p:nvPr/>
          </p:nvSpPr>
          <p:spPr>
            <a:xfrm>
              <a:off x="2447300" y="11143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9" name="Google Shape;11819;p44"/>
            <p:cNvSpPr/>
            <p:nvPr/>
          </p:nvSpPr>
          <p:spPr>
            <a:xfrm>
              <a:off x="2447300" y="1038125"/>
              <a:ext cx="62400" cy="53325"/>
            </a:xfrm>
            <a:custGeom>
              <a:avLst/>
              <a:gdLst/>
              <a:ahLst/>
              <a:cxnLst/>
              <a:rect l="l" t="t" r="r" b="b"/>
              <a:pathLst>
                <a:path w="2496" h="2133" extrusionOk="0">
                  <a:moveTo>
                    <a:pt x="1065" y="0"/>
                  </a:moveTo>
                  <a:cubicBezTo>
                    <a:pt x="480" y="0"/>
                    <a:pt x="8"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0" name="Google Shape;11820;p44"/>
            <p:cNvSpPr/>
            <p:nvPr/>
          </p:nvSpPr>
          <p:spPr>
            <a:xfrm>
              <a:off x="2371275"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1" name="Google Shape;11821;p44"/>
            <p:cNvSpPr/>
            <p:nvPr/>
          </p:nvSpPr>
          <p:spPr>
            <a:xfrm>
              <a:off x="237127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2" name="Google Shape;11822;p44"/>
            <p:cNvSpPr/>
            <p:nvPr/>
          </p:nvSpPr>
          <p:spPr>
            <a:xfrm>
              <a:off x="237127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3" name="Google Shape;11823;p44"/>
            <p:cNvSpPr/>
            <p:nvPr/>
          </p:nvSpPr>
          <p:spPr>
            <a:xfrm>
              <a:off x="237127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4" name="Google Shape;11824;p44"/>
            <p:cNvSpPr/>
            <p:nvPr/>
          </p:nvSpPr>
          <p:spPr>
            <a:xfrm>
              <a:off x="237127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5" name="Google Shape;11825;p44"/>
            <p:cNvSpPr/>
            <p:nvPr/>
          </p:nvSpPr>
          <p:spPr>
            <a:xfrm>
              <a:off x="237127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8" y="1155"/>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6" name="Google Shape;11826;p44"/>
            <p:cNvSpPr/>
            <p:nvPr/>
          </p:nvSpPr>
          <p:spPr>
            <a:xfrm>
              <a:off x="2371275" y="11905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7" name="Google Shape;11827;p44"/>
            <p:cNvSpPr/>
            <p:nvPr/>
          </p:nvSpPr>
          <p:spPr>
            <a:xfrm>
              <a:off x="2371275"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8" name="Google Shape;11828;p44"/>
            <p:cNvSpPr/>
            <p:nvPr/>
          </p:nvSpPr>
          <p:spPr>
            <a:xfrm>
              <a:off x="2371275" y="1038125"/>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9" name="Google Shape;11829;p44"/>
            <p:cNvSpPr/>
            <p:nvPr/>
          </p:nvSpPr>
          <p:spPr>
            <a:xfrm>
              <a:off x="2295075" y="1342750"/>
              <a:ext cx="62200" cy="53450"/>
            </a:xfrm>
            <a:custGeom>
              <a:avLst/>
              <a:gdLst/>
              <a:ahLst/>
              <a:cxnLst/>
              <a:rect l="l" t="t" r="r" b="b"/>
              <a:pathLst>
                <a:path w="2488" h="2138" extrusionOk="0">
                  <a:moveTo>
                    <a:pt x="1065" y="1"/>
                  </a:moveTo>
                  <a:cubicBezTo>
                    <a:pt x="472" y="1"/>
                    <a:pt x="0" y="481"/>
                    <a:pt x="0" y="1066"/>
                  </a:cubicBezTo>
                  <a:cubicBezTo>
                    <a:pt x="0" y="1710"/>
                    <a:pt x="525" y="2138"/>
                    <a:pt x="1071" y="2138"/>
                  </a:cubicBezTo>
                  <a:cubicBezTo>
                    <a:pt x="1332" y="2138"/>
                    <a:pt x="1598" y="2040"/>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0" name="Google Shape;11830;p44"/>
            <p:cNvSpPr/>
            <p:nvPr/>
          </p:nvSpPr>
          <p:spPr>
            <a:xfrm>
              <a:off x="2295075" y="1266550"/>
              <a:ext cx="62200" cy="53450"/>
            </a:xfrm>
            <a:custGeom>
              <a:avLst/>
              <a:gdLst/>
              <a:ahLst/>
              <a:cxnLst/>
              <a:rect l="l" t="t" r="r" b="b"/>
              <a:pathLst>
                <a:path w="2488" h="2138" extrusionOk="0">
                  <a:moveTo>
                    <a:pt x="1065" y="0"/>
                  </a:moveTo>
                  <a:cubicBezTo>
                    <a:pt x="472" y="9"/>
                    <a:pt x="0" y="480"/>
                    <a:pt x="0" y="1074"/>
                  </a:cubicBezTo>
                  <a:cubicBezTo>
                    <a:pt x="0" y="1711"/>
                    <a:pt x="525" y="2137"/>
                    <a:pt x="1070" y="2137"/>
                  </a:cubicBezTo>
                  <a:cubicBezTo>
                    <a:pt x="1331" y="2137"/>
                    <a:pt x="1597" y="2040"/>
                    <a:pt x="1813" y="1821"/>
                  </a:cubicBezTo>
                  <a:cubicBezTo>
                    <a:pt x="2488" y="1155"/>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1" name="Google Shape;11831;p44"/>
            <p:cNvSpPr/>
            <p:nvPr/>
          </p:nvSpPr>
          <p:spPr>
            <a:xfrm>
              <a:off x="2295075" y="11905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2" name="Google Shape;11832;p44"/>
            <p:cNvSpPr/>
            <p:nvPr/>
          </p:nvSpPr>
          <p:spPr>
            <a:xfrm>
              <a:off x="2295075" y="111432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3" name="Google Shape;11833;p44"/>
            <p:cNvSpPr/>
            <p:nvPr/>
          </p:nvSpPr>
          <p:spPr>
            <a:xfrm>
              <a:off x="2218650" y="1266550"/>
              <a:ext cx="62225" cy="53450"/>
            </a:xfrm>
            <a:custGeom>
              <a:avLst/>
              <a:gdLst/>
              <a:ahLst/>
              <a:cxnLst/>
              <a:rect l="l" t="t" r="r" b="b"/>
              <a:pathLst>
                <a:path w="2489" h="2138" extrusionOk="0">
                  <a:moveTo>
                    <a:pt x="1074" y="0"/>
                  </a:moveTo>
                  <a:cubicBezTo>
                    <a:pt x="480" y="9"/>
                    <a:pt x="0" y="480"/>
                    <a:pt x="0" y="1074"/>
                  </a:cubicBezTo>
                  <a:cubicBezTo>
                    <a:pt x="0" y="1711"/>
                    <a:pt x="525" y="2137"/>
                    <a:pt x="1073" y="2137"/>
                  </a:cubicBezTo>
                  <a:cubicBezTo>
                    <a:pt x="1335" y="2137"/>
                    <a:pt x="1603" y="2040"/>
                    <a:pt x="1821" y="1821"/>
                  </a:cubicBezTo>
                  <a:cubicBezTo>
                    <a:pt x="2488" y="1155"/>
                    <a:pt x="2017" y="9"/>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4" name="Google Shape;11834;p44"/>
            <p:cNvSpPr/>
            <p:nvPr/>
          </p:nvSpPr>
          <p:spPr>
            <a:xfrm>
              <a:off x="2218650" y="1190550"/>
              <a:ext cx="62225" cy="53325"/>
            </a:xfrm>
            <a:custGeom>
              <a:avLst/>
              <a:gdLst/>
              <a:ahLst/>
              <a:cxnLst/>
              <a:rect l="l" t="t" r="r" b="b"/>
              <a:pathLst>
                <a:path w="2489" h="2133" extrusionOk="0">
                  <a:moveTo>
                    <a:pt x="1074" y="0"/>
                  </a:moveTo>
                  <a:cubicBezTo>
                    <a:pt x="480" y="0"/>
                    <a:pt x="0" y="480"/>
                    <a:pt x="0" y="1065"/>
                  </a:cubicBezTo>
                  <a:cubicBezTo>
                    <a:pt x="0" y="1709"/>
                    <a:pt x="526" y="2133"/>
                    <a:pt x="1074" y="2133"/>
                  </a:cubicBezTo>
                  <a:cubicBezTo>
                    <a:pt x="1336" y="2133"/>
                    <a:pt x="1603" y="2036"/>
                    <a:pt x="1821" y="1821"/>
                  </a:cubicBezTo>
                  <a:cubicBezTo>
                    <a:pt x="2488" y="1154"/>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5" name="Google Shape;11835;p44"/>
            <p:cNvSpPr/>
            <p:nvPr/>
          </p:nvSpPr>
          <p:spPr>
            <a:xfrm>
              <a:off x="2218650" y="1114325"/>
              <a:ext cx="62225" cy="53350"/>
            </a:xfrm>
            <a:custGeom>
              <a:avLst/>
              <a:gdLst/>
              <a:ahLst/>
              <a:cxnLst/>
              <a:rect l="l" t="t" r="r" b="b"/>
              <a:pathLst>
                <a:path w="2489" h="2134" extrusionOk="0">
                  <a:moveTo>
                    <a:pt x="1074" y="1"/>
                  </a:moveTo>
                  <a:cubicBezTo>
                    <a:pt x="480" y="1"/>
                    <a:pt x="0" y="480"/>
                    <a:pt x="0" y="1065"/>
                  </a:cubicBezTo>
                  <a:cubicBezTo>
                    <a:pt x="0" y="1709"/>
                    <a:pt x="526" y="2133"/>
                    <a:pt x="1074" y="2133"/>
                  </a:cubicBezTo>
                  <a:cubicBezTo>
                    <a:pt x="1336" y="2133"/>
                    <a:pt x="1603" y="2037"/>
                    <a:pt x="1821" y="1822"/>
                  </a:cubicBezTo>
                  <a:cubicBezTo>
                    <a:pt x="2488"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6" name="Google Shape;11836;p44"/>
            <p:cNvSpPr/>
            <p:nvPr/>
          </p:nvSpPr>
          <p:spPr>
            <a:xfrm>
              <a:off x="2142425" y="1266550"/>
              <a:ext cx="62425" cy="53450"/>
            </a:xfrm>
            <a:custGeom>
              <a:avLst/>
              <a:gdLst/>
              <a:ahLst/>
              <a:cxnLst/>
              <a:rect l="l" t="t" r="r" b="b"/>
              <a:pathLst>
                <a:path w="2497" h="2138" extrusionOk="0">
                  <a:moveTo>
                    <a:pt x="1074" y="0"/>
                  </a:moveTo>
                  <a:cubicBezTo>
                    <a:pt x="481" y="9"/>
                    <a:pt x="9" y="480"/>
                    <a:pt x="1" y="1074"/>
                  </a:cubicBezTo>
                  <a:cubicBezTo>
                    <a:pt x="1" y="1711"/>
                    <a:pt x="529" y="2137"/>
                    <a:pt x="1077" y="2137"/>
                  </a:cubicBezTo>
                  <a:cubicBezTo>
                    <a:pt x="1339" y="2137"/>
                    <a:pt x="1606" y="2040"/>
                    <a:pt x="1822" y="1821"/>
                  </a:cubicBezTo>
                  <a:cubicBezTo>
                    <a:pt x="2497" y="1155"/>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7" name="Google Shape;11837;p44"/>
            <p:cNvSpPr/>
            <p:nvPr/>
          </p:nvSpPr>
          <p:spPr>
            <a:xfrm>
              <a:off x="2142425" y="11905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8" name="Google Shape;11838;p44"/>
            <p:cNvSpPr/>
            <p:nvPr/>
          </p:nvSpPr>
          <p:spPr>
            <a:xfrm>
              <a:off x="2751950" y="3627950"/>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9" name="Google Shape;11839;p44"/>
            <p:cNvSpPr/>
            <p:nvPr/>
          </p:nvSpPr>
          <p:spPr>
            <a:xfrm>
              <a:off x="2751950" y="3551925"/>
              <a:ext cx="62350" cy="53300"/>
            </a:xfrm>
            <a:custGeom>
              <a:avLst/>
              <a:gdLst/>
              <a:ahLst/>
              <a:cxnLst/>
              <a:rect l="l" t="t" r="r" b="b"/>
              <a:pathLst>
                <a:path w="2494" h="2132" extrusionOk="0">
                  <a:moveTo>
                    <a:pt x="1075" y="1"/>
                  </a:moveTo>
                  <a:cubicBezTo>
                    <a:pt x="1072" y="1"/>
                    <a:pt x="1068" y="1"/>
                    <a:pt x="1065" y="1"/>
                  </a:cubicBezTo>
                  <a:cubicBezTo>
                    <a:pt x="480" y="1"/>
                    <a:pt x="0" y="480"/>
                    <a:pt x="0" y="1066"/>
                  </a:cubicBezTo>
                  <a:cubicBezTo>
                    <a:pt x="6" y="1708"/>
                    <a:pt x="530" y="2131"/>
                    <a:pt x="1075" y="2131"/>
                  </a:cubicBezTo>
                  <a:cubicBezTo>
                    <a:pt x="1337" y="2131"/>
                    <a:pt x="1604" y="2033"/>
                    <a:pt x="1821" y="1814"/>
                  </a:cubicBezTo>
                  <a:cubicBezTo>
                    <a:pt x="2493" y="1141"/>
                    <a:pt x="2020" y="1"/>
                    <a:pt x="1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0" name="Google Shape;11840;p44"/>
            <p:cNvSpPr/>
            <p:nvPr/>
          </p:nvSpPr>
          <p:spPr>
            <a:xfrm>
              <a:off x="2751950" y="3475725"/>
              <a:ext cx="62350" cy="53275"/>
            </a:xfrm>
            <a:custGeom>
              <a:avLst/>
              <a:gdLst/>
              <a:ahLst/>
              <a:cxnLst/>
              <a:rect l="l" t="t" r="r" b="b"/>
              <a:pathLst>
                <a:path w="2494" h="2131" extrusionOk="0">
                  <a:moveTo>
                    <a:pt x="1075" y="0"/>
                  </a:moveTo>
                  <a:cubicBezTo>
                    <a:pt x="1072" y="0"/>
                    <a:pt x="1068" y="0"/>
                    <a:pt x="1065" y="0"/>
                  </a:cubicBezTo>
                  <a:cubicBezTo>
                    <a:pt x="480" y="0"/>
                    <a:pt x="0" y="480"/>
                    <a:pt x="0" y="1065"/>
                  </a:cubicBezTo>
                  <a:cubicBezTo>
                    <a:pt x="0" y="1707"/>
                    <a:pt x="526" y="2131"/>
                    <a:pt x="1073" y="2131"/>
                  </a:cubicBezTo>
                  <a:cubicBezTo>
                    <a:pt x="1336" y="2131"/>
                    <a:pt x="1604" y="2032"/>
                    <a:pt x="1821" y="1813"/>
                  </a:cubicBezTo>
                  <a:cubicBezTo>
                    <a:pt x="2493" y="1149"/>
                    <a:pt x="2020"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1" name="Google Shape;11841;p44"/>
            <p:cNvSpPr/>
            <p:nvPr/>
          </p:nvSpPr>
          <p:spPr>
            <a:xfrm>
              <a:off x="2675925" y="3856775"/>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2" name="Google Shape;11842;p44"/>
            <p:cNvSpPr/>
            <p:nvPr/>
          </p:nvSpPr>
          <p:spPr>
            <a:xfrm>
              <a:off x="2675725" y="3780375"/>
              <a:ext cx="62425" cy="53475"/>
            </a:xfrm>
            <a:custGeom>
              <a:avLst/>
              <a:gdLst/>
              <a:ahLst/>
              <a:cxnLst/>
              <a:rect l="l" t="t" r="r" b="b"/>
              <a:pathLst>
                <a:path w="2497" h="2139" extrusionOk="0">
                  <a:moveTo>
                    <a:pt x="1074" y="0"/>
                  </a:moveTo>
                  <a:cubicBezTo>
                    <a:pt x="480" y="0"/>
                    <a:pt x="1" y="480"/>
                    <a:pt x="9" y="1073"/>
                  </a:cubicBezTo>
                  <a:cubicBezTo>
                    <a:pt x="9" y="1715"/>
                    <a:pt x="535" y="2139"/>
                    <a:pt x="1081" y="2139"/>
                  </a:cubicBezTo>
                  <a:cubicBezTo>
                    <a:pt x="1345" y="2139"/>
                    <a:pt x="1613" y="2040"/>
                    <a:pt x="1830" y="1821"/>
                  </a:cubicBezTo>
                  <a:cubicBezTo>
                    <a:pt x="2496" y="1146"/>
                    <a:pt x="2025"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3" name="Google Shape;11843;p44"/>
            <p:cNvSpPr/>
            <p:nvPr/>
          </p:nvSpPr>
          <p:spPr>
            <a:xfrm>
              <a:off x="2675925"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4" name="Google Shape;11844;p44"/>
            <p:cNvSpPr/>
            <p:nvPr/>
          </p:nvSpPr>
          <p:spPr>
            <a:xfrm>
              <a:off x="2675925" y="3627950"/>
              <a:ext cx="62225" cy="53425"/>
            </a:xfrm>
            <a:custGeom>
              <a:avLst/>
              <a:gdLst/>
              <a:ahLst/>
              <a:cxnLst/>
              <a:rect l="l" t="t" r="r" b="b"/>
              <a:pathLst>
                <a:path w="2489" h="2137" extrusionOk="0">
                  <a:moveTo>
                    <a:pt x="1066" y="0"/>
                  </a:moveTo>
                  <a:cubicBezTo>
                    <a:pt x="472"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5" name="Google Shape;11845;p44"/>
            <p:cNvSpPr/>
            <p:nvPr/>
          </p:nvSpPr>
          <p:spPr>
            <a:xfrm>
              <a:off x="2675925" y="3551925"/>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6" name="Google Shape;11846;p44"/>
            <p:cNvSpPr/>
            <p:nvPr/>
          </p:nvSpPr>
          <p:spPr>
            <a:xfrm>
              <a:off x="2675925"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7" name="Google Shape;11847;p44"/>
            <p:cNvSpPr/>
            <p:nvPr/>
          </p:nvSpPr>
          <p:spPr>
            <a:xfrm>
              <a:off x="2599725" y="385677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8" name="Google Shape;11848;p44"/>
            <p:cNvSpPr/>
            <p:nvPr/>
          </p:nvSpPr>
          <p:spPr>
            <a:xfrm>
              <a:off x="2599725" y="3780375"/>
              <a:ext cx="62400" cy="53475"/>
            </a:xfrm>
            <a:custGeom>
              <a:avLst/>
              <a:gdLst/>
              <a:ahLst/>
              <a:cxnLst/>
              <a:rect l="l" t="t" r="r" b="b"/>
              <a:pathLst>
                <a:path w="2496" h="2139" extrusionOk="0">
                  <a:moveTo>
                    <a:pt x="1065" y="0"/>
                  </a:moveTo>
                  <a:cubicBezTo>
                    <a:pt x="472" y="0"/>
                    <a:pt x="0" y="480"/>
                    <a:pt x="0" y="1073"/>
                  </a:cubicBezTo>
                  <a:cubicBezTo>
                    <a:pt x="0" y="1715"/>
                    <a:pt x="526" y="2139"/>
                    <a:pt x="1073" y="2139"/>
                  </a:cubicBezTo>
                  <a:cubicBezTo>
                    <a:pt x="1336" y="2139"/>
                    <a:pt x="1604" y="2040"/>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9" name="Google Shape;11849;p44"/>
            <p:cNvSpPr/>
            <p:nvPr/>
          </p:nvSpPr>
          <p:spPr>
            <a:xfrm>
              <a:off x="2599725"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0" name="Google Shape;11850;p44"/>
            <p:cNvSpPr/>
            <p:nvPr/>
          </p:nvSpPr>
          <p:spPr>
            <a:xfrm>
              <a:off x="2599725" y="3627950"/>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1" name="Google Shape;11851;p44"/>
            <p:cNvSpPr/>
            <p:nvPr/>
          </p:nvSpPr>
          <p:spPr>
            <a:xfrm>
              <a:off x="2599725" y="355192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2" name="Google Shape;11852;p44"/>
            <p:cNvSpPr/>
            <p:nvPr/>
          </p:nvSpPr>
          <p:spPr>
            <a:xfrm>
              <a:off x="2599725" y="3475725"/>
              <a:ext cx="62200" cy="53350"/>
            </a:xfrm>
            <a:custGeom>
              <a:avLst/>
              <a:gdLst/>
              <a:ahLst/>
              <a:cxnLst/>
              <a:rect l="l" t="t" r="r" b="b"/>
              <a:pathLst>
                <a:path w="2488" h="2134" extrusionOk="0">
                  <a:moveTo>
                    <a:pt x="1065" y="0"/>
                  </a:moveTo>
                  <a:cubicBezTo>
                    <a:pt x="472"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3" name="Google Shape;11853;p44"/>
            <p:cNvSpPr/>
            <p:nvPr/>
          </p:nvSpPr>
          <p:spPr>
            <a:xfrm>
              <a:off x="2523500" y="3932800"/>
              <a:ext cx="62225" cy="53475"/>
            </a:xfrm>
            <a:custGeom>
              <a:avLst/>
              <a:gdLst/>
              <a:ahLst/>
              <a:cxnLst/>
              <a:rect l="l" t="t" r="r" b="b"/>
              <a:pathLst>
                <a:path w="2489" h="2139" extrusionOk="0">
                  <a:moveTo>
                    <a:pt x="1066" y="0"/>
                  </a:moveTo>
                  <a:cubicBezTo>
                    <a:pt x="480" y="0"/>
                    <a:pt x="1" y="480"/>
                    <a:pt x="1" y="1073"/>
                  </a:cubicBezTo>
                  <a:cubicBezTo>
                    <a:pt x="6" y="1715"/>
                    <a:pt x="530" y="2139"/>
                    <a:pt x="1075" y="2139"/>
                  </a:cubicBezTo>
                  <a:cubicBezTo>
                    <a:pt x="1338" y="2139"/>
                    <a:pt x="1605" y="2041"/>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4" name="Google Shape;11854;p44"/>
            <p:cNvSpPr/>
            <p:nvPr/>
          </p:nvSpPr>
          <p:spPr>
            <a:xfrm>
              <a:off x="2523500" y="3856775"/>
              <a:ext cx="62225" cy="53300"/>
            </a:xfrm>
            <a:custGeom>
              <a:avLst/>
              <a:gdLst/>
              <a:ahLst/>
              <a:cxnLst/>
              <a:rect l="l" t="t" r="r" b="b"/>
              <a:pathLst>
                <a:path w="2489" h="2132" extrusionOk="0">
                  <a:moveTo>
                    <a:pt x="1066" y="1"/>
                  </a:moveTo>
                  <a:cubicBezTo>
                    <a:pt x="480" y="1"/>
                    <a:pt x="1" y="480"/>
                    <a:pt x="1" y="1066"/>
                  </a:cubicBezTo>
                  <a:cubicBezTo>
                    <a:pt x="1" y="1708"/>
                    <a:pt x="527" y="2131"/>
                    <a:pt x="1073" y="2131"/>
                  </a:cubicBezTo>
                  <a:cubicBezTo>
                    <a:pt x="1337" y="2131"/>
                    <a:pt x="1605" y="2033"/>
                    <a:pt x="1822" y="1814"/>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5" name="Google Shape;11855;p44"/>
            <p:cNvSpPr/>
            <p:nvPr/>
          </p:nvSpPr>
          <p:spPr>
            <a:xfrm>
              <a:off x="2523500" y="3780375"/>
              <a:ext cx="62425" cy="53475"/>
            </a:xfrm>
            <a:custGeom>
              <a:avLst/>
              <a:gdLst/>
              <a:ahLst/>
              <a:cxnLst/>
              <a:rect l="l" t="t" r="r" b="b"/>
              <a:pathLst>
                <a:path w="2497" h="2139" extrusionOk="0">
                  <a:moveTo>
                    <a:pt x="1066" y="0"/>
                  </a:moveTo>
                  <a:cubicBezTo>
                    <a:pt x="480" y="0"/>
                    <a:pt x="1" y="480"/>
                    <a:pt x="1" y="1073"/>
                  </a:cubicBezTo>
                  <a:cubicBezTo>
                    <a:pt x="6" y="1715"/>
                    <a:pt x="530" y="2139"/>
                    <a:pt x="1078" y="2139"/>
                  </a:cubicBezTo>
                  <a:cubicBezTo>
                    <a:pt x="1341" y="2139"/>
                    <a:pt x="1610" y="2040"/>
                    <a:pt x="1830" y="1821"/>
                  </a:cubicBezTo>
                  <a:cubicBezTo>
                    <a:pt x="2496"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6" name="Google Shape;11856;p44"/>
            <p:cNvSpPr/>
            <p:nvPr/>
          </p:nvSpPr>
          <p:spPr>
            <a:xfrm>
              <a:off x="2523500" y="3704150"/>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7" name="Google Shape;11857;p44"/>
            <p:cNvSpPr/>
            <p:nvPr/>
          </p:nvSpPr>
          <p:spPr>
            <a:xfrm>
              <a:off x="2523500" y="3627950"/>
              <a:ext cx="62225" cy="53475"/>
            </a:xfrm>
            <a:custGeom>
              <a:avLst/>
              <a:gdLst/>
              <a:ahLst/>
              <a:cxnLst/>
              <a:rect l="l" t="t" r="r" b="b"/>
              <a:pathLst>
                <a:path w="2489" h="2139" extrusionOk="0">
                  <a:moveTo>
                    <a:pt x="1066" y="0"/>
                  </a:moveTo>
                  <a:cubicBezTo>
                    <a:pt x="480" y="8"/>
                    <a:pt x="1" y="488"/>
                    <a:pt x="1" y="1073"/>
                  </a:cubicBezTo>
                  <a:cubicBezTo>
                    <a:pt x="1" y="1715"/>
                    <a:pt x="527" y="2139"/>
                    <a:pt x="1073" y="2139"/>
                  </a:cubicBezTo>
                  <a:cubicBezTo>
                    <a:pt x="1337" y="2139"/>
                    <a:pt x="1605" y="2040"/>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8" name="Google Shape;11858;p44"/>
            <p:cNvSpPr/>
            <p:nvPr/>
          </p:nvSpPr>
          <p:spPr>
            <a:xfrm>
              <a:off x="2523500" y="3551925"/>
              <a:ext cx="62225" cy="53300"/>
            </a:xfrm>
            <a:custGeom>
              <a:avLst/>
              <a:gdLst/>
              <a:ahLst/>
              <a:cxnLst/>
              <a:rect l="l" t="t" r="r" b="b"/>
              <a:pathLst>
                <a:path w="2489" h="2132" extrusionOk="0">
                  <a:moveTo>
                    <a:pt x="1066" y="1"/>
                  </a:moveTo>
                  <a:cubicBezTo>
                    <a:pt x="480" y="1"/>
                    <a:pt x="1" y="480"/>
                    <a:pt x="1" y="1066"/>
                  </a:cubicBezTo>
                  <a:cubicBezTo>
                    <a:pt x="1" y="1708"/>
                    <a:pt x="527" y="2131"/>
                    <a:pt x="1073" y="2131"/>
                  </a:cubicBezTo>
                  <a:cubicBezTo>
                    <a:pt x="1337" y="2131"/>
                    <a:pt x="1605" y="2033"/>
                    <a:pt x="1822" y="1814"/>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9" name="Google Shape;11859;p44"/>
            <p:cNvSpPr/>
            <p:nvPr/>
          </p:nvSpPr>
          <p:spPr>
            <a:xfrm>
              <a:off x="2523500" y="3475725"/>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7"/>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0" name="Google Shape;11860;p44"/>
            <p:cNvSpPr/>
            <p:nvPr/>
          </p:nvSpPr>
          <p:spPr>
            <a:xfrm>
              <a:off x="2523500" y="33995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1" name="Google Shape;11861;p44"/>
            <p:cNvSpPr/>
            <p:nvPr/>
          </p:nvSpPr>
          <p:spPr>
            <a:xfrm>
              <a:off x="2447300" y="4085225"/>
              <a:ext cx="62400" cy="53350"/>
            </a:xfrm>
            <a:custGeom>
              <a:avLst/>
              <a:gdLst/>
              <a:ahLst/>
              <a:cxnLst/>
              <a:rect l="l" t="t" r="r" b="b"/>
              <a:pathLst>
                <a:path w="2496" h="2134" extrusionOk="0">
                  <a:moveTo>
                    <a:pt x="1065" y="0"/>
                  </a:moveTo>
                  <a:cubicBezTo>
                    <a:pt x="480" y="0"/>
                    <a:pt x="8" y="480"/>
                    <a:pt x="0" y="1065"/>
                  </a:cubicBezTo>
                  <a:cubicBezTo>
                    <a:pt x="0" y="1709"/>
                    <a:pt x="525" y="2133"/>
                    <a:pt x="1074" y="2133"/>
                  </a:cubicBezTo>
                  <a:cubicBezTo>
                    <a:pt x="1336" y="2133"/>
                    <a:pt x="1603" y="2037"/>
                    <a:pt x="1821" y="1821"/>
                  </a:cubicBezTo>
                  <a:cubicBezTo>
                    <a:pt x="2496" y="1147"/>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2" name="Google Shape;11862;p44"/>
            <p:cNvSpPr/>
            <p:nvPr/>
          </p:nvSpPr>
          <p:spPr>
            <a:xfrm>
              <a:off x="2447300" y="4009000"/>
              <a:ext cx="62400" cy="53350"/>
            </a:xfrm>
            <a:custGeom>
              <a:avLst/>
              <a:gdLst/>
              <a:ahLst/>
              <a:cxnLst/>
              <a:rect l="l" t="t" r="r" b="b"/>
              <a:pathLst>
                <a:path w="2496" h="2134" extrusionOk="0">
                  <a:moveTo>
                    <a:pt x="1065" y="1"/>
                  </a:moveTo>
                  <a:cubicBezTo>
                    <a:pt x="480" y="1"/>
                    <a:pt x="0" y="480"/>
                    <a:pt x="0" y="1066"/>
                  </a:cubicBezTo>
                  <a:cubicBezTo>
                    <a:pt x="0" y="1710"/>
                    <a:pt x="529" y="2134"/>
                    <a:pt x="1078" y="2134"/>
                  </a:cubicBezTo>
                  <a:cubicBezTo>
                    <a:pt x="1339" y="2134"/>
                    <a:pt x="1606"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3" name="Google Shape;11863;p44"/>
            <p:cNvSpPr/>
            <p:nvPr/>
          </p:nvSpPr>
          <p:spPr>
            <a:xfrm>
              <a:off x="2447300" y="3932800"/>
              <a:ext cx="62200" cy="53475"/>
            </a:xfrm>
            <a:custGeom>
              <a:avLst/>
              <a:gdLst/>
              <a:ahLst/>
              <a:cxnLst/>
              <a:rect l="l" t="t" r="r" b="b"/>
              <a:pathLst>
                <a:path w="2488" h="2139" extrusionOk="0">
                  <a:moveTo>
                    <a:pt x="1065" y="0"/>
                  </a:moveTo>
                  <a:cubicBezTo>
                    <a:pt x="480" y="0"/>
                    <a:pt x="0" y="480"/>
                    <a:pt x="0" y="1073"/>
                  </a:cubicBezTo>
                  <a:cubicBezTo>
                    <a:pt x="6" y="1715"/>
                    <a:pt x="530" y="2139"/>
                    <a:pt x="1075" y="2139"/>
                  </a:cubicBezTo>
                  <a:cubicBezTo>
                    <a:pt x="1337" y="2139"/>
                    <a:pt x="1604" y="2041"/>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4" name="Google Shape;11864;p44"/>
            <p:cNvSpPr/>
            <p:nvPr/>
          </p:nvSpPr>
          <p:spPr>
            <a:xfrm>
              <a:off x="2447300" y="3856775"/>
              <a:ext cx="62200" cy="53300"/>
            </a:xfrm>
            <a:custGeom>
              <a:avLst/>
              <a:gdLst/>
              <a:ahLst/>
              <a:cxnLst/>
              <a:rect l="l" t="t" r="r" b="b"/>
              <a:pathLst>
                <a:path w="2488" h="2132" extrusionOk="0">
                  <a:moveTo>
                    <a:pt x="1065" y="1"/>
                  </a:moveTo>
                  <a:cubicBezTo>
                    <a:pt x="480" y="1"/>
                    <a:pt x="0" y="480"/>
                    <a:pt x="0" y="1066"/>
                  </a:cubicBezTo>
                  <a:cubicBezTo>
                    <a:pt x="0" y="1708"/>
                    <a:pt x="526" y="2131"/>
                    <a:pt x="1073" y="2131"/>
                  </a:cubicBezTo>
                  <a:cubicBezTo>
                    <a:pt x="1336" y="2131"/>
                    <a:pt x="1604" y="2033"/>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5" name="Google Shape;11865;p44"/>
            <p:cNvSpPr/>
            <p:nvPr/>
          </p:nvSpPr>
          <p:spPr>
            <a:xfrm>
              <a:off x="2447300" y="3780375"/>
              <a:ext cx="62400" cy="53475"/>
            </a:xfrm>
            <a:custGeom>
              <a:avLst/>
              <a:gdLst/>
              <a:ahLst/>
              <a:cxnLst/>
              <a:rect l="l" t="t" r="r" b="b"/>
              <a:pathLst>
                <a:path w="2496" h="2139" extrusionOk="0">
                  <a:moveTo>
                    <a:pt x="1065" y="0"/>
                  </a:moveTo>
                  <a:cubicBezTo>
                    <a:pt x="480" y="0"/>
                    <a:pt x="0" y="480"/>
                    <a:pt x="0" y="1073"/>
                  </a:cubicBezTo>
                  <a:cubicBezTo>
                    <a:pt x="6" y="1715"/>
                    <a:pt x="530" y="2139"/>
                    <a:pt x="1077" y="2139"/>
                  </a:cubicBezTo>
                  <a:cubicBezTo>
                    <a:pt x="1341" y="2139"/>
                    <a:pt x="1610" y="2040"/>
                    <a:pt x="1829"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6" name="Google Shape;11866;p44"/>
            <p:cNvSpPr/>
            <p:nvPr/>
          </p:nvSpPr>
          <p:spPr>
            <a:xfrm>
              <a:off x="2447300" y="3704150"/>
              <a:ext cx="62400" cy="53450"/>
            </a:xfrm>
            <a:custGeom>
              <a:avLst/>
              <a:gdLst/>
              <a:ahLst/>
              <a:cxnLst/>
              <a:rect l="l" t="t" r="r" b="b"/>
              <a:pathLst>
                <a:path w="2496" h="2138" extrusionOk="0">
                  <a:moveTo>
                    <a:pt x="1065" y="1"/>
                  </a:moveTo>
                  <a:cubicBezTo>
                    <a:pt x="480" y="1"/>
                    <a:pt x="8"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7" name="Google Shape;11867;p44"/>
            <p:cNvSpPr/>
            <p:nvPr/>
          </p:nvSpPr>
          <p:spPr>
            <a:xfrm>
              <a:off x="2447300" y="3627950"/>
              <a:ext cx="62400" cy="53425"/>
            </a:xfrm>
            <a:custGeom>
              <a:avLst/>
              <a:gdLst/>
              <a:ahLst/>
              <a:cxnLst/>
              <a:rect l="l" t="t" r="r" b="b"/>
              <a:pathLst>
                <a:path w="2496" h="2137" extrusionOk="0">
                  <a:moveTo>
                    <a:pt x="1065" y="0"/>
                  </a:moveTo>
                  <a:cubicBezTo>
                    <a:pt x="480" y="8"/>
                    <a:pt x="0" y="480"/>
                    <a:pt x="0" y="1073"/>
                  </a:cubicBezTo>
                  <a:cubicBezTo>
                    <a:pt x="0" y="1711"/>
                    <a:pt x="528" y="2137"/>
                    <a:pt x="1076" y="2137"/>
                  </a:cubicBezTo>
                  <a:cubicBezTo>
                    <a:pt x="1339" y="2137"/>
                    <a:pt x="1605" y="2039"/>
                    <a:pt x="1821" y="1821"/>
                  </a:cubicBezTo>
                  <a:cubicBezTo>
                    <a:pt x="2496"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8" name="Google Shape;11868;p44"/>
            <p:cNvSpPr/>
            <p:nvPr/>
          </p:nvSpPr>
          <p:spPr>
            <a:xfrm>
              <a:off x="2447300" y="3551925"/>
              <a:ext cx="62200" cy="53300"/>
            </a:xfrm>
            <a:custGeom>
              <a:avLst/>
              <a:gdLst/>
              <a:ahLst/>
              <a:cxnLst/>
              <a:rect l="l" t="t" r="r" b="b"/>
              <a:pathLst>
                <a:path w="2488" h="2132" extrusionOk="0">
                  <a:moveTo>
                    <a:pt x="1065" y="1"/>
                  </a:moveTo>
                  <a:cubicBezTo>
                    <a:pt x="480" y="1"/>
                    <a:pt x="0" y="480"/>
                    <a:pt x="0" y="1066"/>
                  </a:cubicBezTo>
                  <a:cubicBezTo>
                    <a:pt x="0" y="1708"/>
                    <a:pt x="526" y="2131"/>
                    <a:pt x="1073" y="2131"/>
                  </a:cubicBezTo>
                  <a:cubicBezTo>
                    <a:pt x="1336" y="2131"/>
                    <a:pt x="1604" y="2033"/>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9" name="Google Shape;11869;p44"/>
            <p:cNvSpPr/>
            <p:nvPr/>
          </p:nvSpPr>
          <p:spPr>
            <a:xfrm>
              <a:off x="2447300" y="3475725"/>
              <a:ext cx="62400" cy="53350"/>
            </a:xfrm>
            <a:custGeom>
              <a:avLst/>
              <a:gdLst/>
              <a:ahLst/>
              <a:cxnLst/>
              <a:rect l="l" t="t" r="r" b="b"/>
              <a:pathLst>
                <a:path w="2496" h="2134" extrusionOk="0">
                  <a:moveTo>
                    <a:pt x="1065" y="0"/>
                  </a:moveTo>
                  <a:cubicBezTo>
                    <a:pt x="480" y="0"/>
                    <a:pt x="0" y="480"/>
                    <a:pt x="0" y="1065"/>
                  </a:cubicBezTo>
                  <a:cubicBezTo>
                    <a:pt x="0" y="1709"/>
                    <a:pt x="525" y="2133"/>
                    <a:pt x="1074" y="2133"/>
                  </a:cubicBezTo>
                  <a:cubicBezTo>
                    <a:pt x="1336" y="2133"/>
                    <a:pt x="1603" y="2037"/>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0" name="Google Shape;11870;p44"/>
            <p:cNvSpPr/>
            <p:nvPr/>
          </p:nvSpPr>
          <p:spPr>
            <a:xfrm>
              <a:off x="2447300" y="3399500"/>
              <a:ext cx="62400" cy="53350"/>
            </a:xfrm>
            <a:custGeom>
              <a:avLst/>
              <a:gdLst/>
              <a:ahLst/>
              <a:cxnLst/>
              <a:rect l="l" t="t" r="r" b="b"/>
              <a:pathLst>
                <a:path w="2496" h="2134" extrusionOk="0">
                  <a:moveTo>
                    <a:pt x="1065" y="1"/>
                  </a:moveTo>
                  <a:cubicBezTo>
                    <a:pt x="480" y="1"/>
                    <a:pt x="0" y="480"/>
                    <a:pt x="0" y="1066"/>
                  </a:cubicBezTo>
                  <a:cubicBezTo>
                    <a:pt x="0" y="1709"/>
                    <a:pt x="525" y="2134"/>
                    <a:pt x="1074" y="2134"/>
                  </a:cubicBezTo>
                  <a:cubicBezTo>
                    <a:pt x="1336" y="2134"/>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1" name="Google Shape;11871;p44"/>
            <p:cNvSpPr/>
            <p:nvPr/>
          </p:nvSpPr>
          <p:spPr>
            <a:xfrm>
              <a:off x="2447300" y="3323300"/>
              <a:ext cx="62400" cy="53425"/>
            </a:xfrm>
            <a:custGeom>
              <a:avLst/>
              <a:gdLst/>
              <a:ahLst/>
              <a:cxnLst/>
              <a:rect l="l" t="t" r="r" b="b"/>
              <a:pathLst>
                <a:path w="2496" h="2137" extrusionOk="0">
                  <a:moveTo>
                    <a:pt x="1065" y="0"/>
                  </a:moveTo>
                  <a:cubicBezTo>
                    <a:pt x="480" y="0"/>
                    <a:pt x="8" y="480"/>
                    <a:pt x="0" y="1065"/>
                  </a:cubicBezTo>
                  <a:cubicBezTo>
                    <a:pt x="0" y="1709"/>
                    <a:pt x="525" y="2137"/>
                    <a:pt x="1074" y="2137"/>
                  </a:cubicBezTo>
                  <a:cubicBezTo>
                    <a:pt x="1336" y="2137"/>
                    <a:pt x="1603" y="2039"/>
                    <a:pt x="1821" y="1821"/>
                  </a:cubicBezTo>
                  <a:cubicBezTo>
                    <a:pt x="2496"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2" name="Google Shape;11872;p44"/>
            <p:cNvSpPr/>
            <p:nvPr/>
          </p:nvSpPr>
          <p:spPr>
            <a:xfrm>
              <a:off x="2371275" y="4237450"/>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40"/>
                    <a:pt x="1814" y="1821"/>
                  </a:cubicBezTo>
                  <a:cubicBezTo>
                    <a:pt x="2488" y="1155"/>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3" name="Google Shape;11873;p44"/>
            <p:cNvSpPr/>
            <p:nvPr/>
          </p:nvSpPr>
          <p:spPr>
            <a:xfrm>
              <a:off x="2371275" y="4161425"/>
              <a:ext cx="62225" cy="53300"/>
            </a:xfrm>
            <a:custGeom>
              <a:avLst/>
              <a:gdLst/>
              <a:ahLst/>
              <a:cxnLst/>
              <a:rect l="l" t="t" r="r" b="b"/>
              <a:pathLst>
                <a:path w="2489" h="2132" extrusionOk="0">
                  <a:moveTo>
                    <a:pt x="1066" y="1"/>
                  </a:moveTo>
                  <a:cubicBezTo>
                    <a:pt x="472" y="1"/>
                    <a:pt x="1" y="472"/>
                    <a:pt x="1" y="1066"/>
                  </a:cubicBezTo>
                  <a:cubicBezTo>
                    <a:pt x="1" y="1708"/>
                    <a:pt x="523" y="2131"/>
                    <a:pt x="1067" y="2131"/>
                  </a:cubicBezTo>
                  <a:cubicBezTo>
                    <a:pt x="1329" y="2131"/>
                    <a:pt x="1597" y="2033"/>
                    <a:pt x="1814" y="1814"/>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4" name="Google Shape;11874;p44"/>
            <p:cNvSpPr/>
            <p:nvPr/>
          </p:nvSpPr>
          <p:spPr>
            <a:xfrm>
              <a:off x="2371275"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7"/>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5" name="Google Shape;11875;p44"/>
            <p:cNvSpPr/>
            <p:nvPr/>
          </p:nvSpPr>
          <p:spPr>
            <a:xfrm>
              <a:off x="2371275" y="4009000"/>
              <a:ext cx="62225" cy="53350"/>
            </a:xfrm>
            <a:custGeom>
              <a:avLst/>
              <a:gdLst/>
              <a:ahLst/>
              <a:cxnLst/>
              <a:rect l="l" t="t" r="r" b="b"/>
              <a:pathLst>
                <a:path w="2489" h="2134" extrusionOk="0">
                  <a:moveTo>
                    <a:pt x="1066" y="1"/>
                  </a:moveTo>
                  <a:cubicBezTo>
                    <a:pt x="472" y="1"/>
                    <a:pt x="1" y="480"/>
                    <a:pt x="1" y="1066"/>
                  </a:cubicBezTo>
                  <a:cubicBezTo>
                    <a:pt x="1" y="1710"/>
                    <a:pt x="526" y="2134"/>
                    <a:pt x="1072" y="2134"/>
                  </a:cubicBezTo>
                  <a:cubicBezTo>
                    <a:pt x="1333" y="2134"/>
                    <a:pt x="1598" y="2037"/>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6" name="Google Shape;11876;p44"/>
            <p:cNvSpPr/>
            <p:nvPr/>
          </p:nvSpPr>
          <p:spPr>
            <a:xfrm>
              <a:off x="2371075" y="3932800"/>
              <a:ext cx="62425" cy="53475"/>
            </a:xfrm>
            <a:custGeom>
              <a:avLst/>
              <a:gdLst/>
              <a:ahLst/>
              <a:cxnLst/>
              <a:rect l="l" t="t" r="r" b="b"/>
              <a:pathLst>
                <a:path w="2497" h="2139" extrusionOk="0">
                  <a:moveTo>
                    <a:pt x="1074" y="0"/>
                  </a:moveTo>
                  <a:cubicBezTo>
                    <a:pt x="480" y="0"/>
                    <a:pt x="1" y="480"/>
                    <a:pt x="1" y="1073"/>
                  </a:cubicBezTo>
                  <a:cubicBezTo>
                    <a:pt x="6" y="1715"/>
                    <a:pt x="530" y="2139"/>
                    <a:pt x="1075" y="2139"/>
                  </a:cubicBezTo>
                  <a:cubicBezTo>
                    <a:pt x="1337" y="2139"/>
                    <a:pt x="1605" y="2041"/>
                    <a:pt x="1822" y="1821"/>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7" name="Google Shape;11877;p44"/>
            <p:cNvSpPr/>
            <p:nvPr/>
          </p:nvSpPr>
          <p:spPr>
            <a:xfrm>
              <a:off x="2371075" y="3856775"/>
              <a:ext cx="62425" cy="53300"/>
            </a:xfrm>
            <a:custGeom>
              <a:avLst/>
              <a:gdLst/>
              <a:ahLst/>
              <a:cxnLst/>
              <a:rect l="l" t="t" r="r" b="b"/>
              <a:pathLst>
                <a:path w="2497" h="2132" extrusionOk="0">
                  <a:moveTo>
                    <a:pt x="1074" y="1"/>
                  </a:moveTo>
                  <a:cubicBezTo>
                    <a:pt x="480" y="1"/>
                    <a:pt x="1" y="480"/>
                    <a:pt x="1" y="1066"/>
                  </a:cubicBezTo>
                  <a:cubicBezTo>
                    <a:pt x="6" y="1708"/>
                    <a:pt x="530" y="2131"/>
                    <a:pt x="1075" y="2131"/>
                  </a:cubicBezTo>
                  <a:cubicBezTo>
                    <a:pt x="1337" y="2131"/>
                    <a:pt x="1605" y="2033"/>
                    <a:pt x="1822" y="1814"/>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8" name="Google Shape;11878;p44"/>
            <p:cNvSpPr/>
            <p:nvPr/>
          </p:nvSpPr>
          <p:spPr>
            <a:xfrm>
              <a:off x="2371075" y="3780375"/>
              <a:ext cx="62425" cy="53475"/>
            </a:xfrm>
            <a:custGeom>
              <a:avLst/>
              <a:gdLst/>
              <a:ahLst/>
              <a:cxnLst/>
              <a:rect l="l" t="t" r="r" b="b"/>
              <a:pathLst>
                <a:path w="2497" h="2139" extrusionOk="0">
                  <a:moveTo>
                    <a:pt x="1074" y="0"/>
                  </a:moveTo>
                  <a:cubicBezTo>
                    <a:pt x="480" y="0"/>
                    <a:pt x="1" y="480"/>
                    <a:pt x="1" y="1073"/>
                  </a:cubicBezTo>
                  <a:cubicBezTo>
                    <a:pt x="6" y="1715"/>
                    <a:pt x="530" y="2139"/>
                    <a:pt x="1078" y="2139"/>
                  </a:cubicBezTo>
                  <a:cubicBezTo>
                    <a:pt x="1341" y="2139"/>
                    <a:pt x="1610" y="2040"/>
                    <a:pt x="1830" y="1821"/>
                  </a:cubicBezTo>
                  <a:cubicBezTo>
                    <a:pt x="2496" y="1146"/>
                    <a:pt x="2025"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9" name="Google Shape;11879;p44"/>
            <p:cNvSpPr/>
            <p:nvPr/>
          </p:nvSpPr>
          <p:spPr>
            <a:xfrm>
              <a:off x="2371275"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0" name="Google Shape;11880;p44"/>
            <p:cNvSpPr/>
            <p:nvPr/>
          </p:nvSpPr>
          <p:spPr>
            <a:xfrm>
              <a:off x="2371275" y="3627950"/>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1" name="Google Shape;11881;p44"/>
            <p:cNvSpPr/>
            <p:nvPr/>
          </p:nvSpPr>
          <p:spPr>
            <a:xfrm>
              <a:off x="2371075" y="3551925"/>
              <a:ext cx="62425" cy="53300"/>
            </a:xfrm>
            <a:custGeom>
              <a:avLst/>
              <a:gdLst/>
              <a:ahLst/>
              <a:cxnLst/>
              <a:rect l="l" t="t" r="r" b="b"/>
              <a:pathLst>
                <a:path w="2497" h="2132" extrusionOk="0">
                  <a:moveTo>
                    <a:pt x="1074" y="1"/>
                  </a:moveTo>
                  <a:cubicBezTo>
                    <a:pt x="480" y="1"/>
                    <a:pt x="1" y="480"/>
                    <a:pt x="1" y="1066"/>
                  </a:cubicBezTo>
                  <a:cubicBezTo>
                    <a:pt x="6" y="1708"/>
                    <a:pt x="530" y="2131"/>
                    <a:pt x="1075" y="2131"/>
                  </a:cubicBezTo>
                  <a:cubicBezTo>
                    <a:pt x="1337" y="2131"/>
                    <a:pt x="1605" y="2033"/>
                    <a:pt x="1822" y="1814"/>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2" name="Google Shape;11882;p44"/>
            <p:cNvSpPr/>
            <p:nvPr/>
          </p:nvSpPr>
          <p:spPr>
            <a:xfrm>
              <a:off x="2371075" y="3475725"/>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7"/>
                    <a:pt x="1822" y="1821"/>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3" name="Google Shape;11883;p44"/>
            <p:cNvSpPr/>
            <p:nvPr/>
          </p:nvSpPr>
          <p:spPr>
            <a:xfrm>
              <a:off x="2371075" y="3399500"/>
              <a:ext cx="62425" cy="53350"/>
            </a:xfrm>
            <a:custGeom>
              <a:avLst/>
              <a:gdLst/>
              <a:ahLst/>
              <a:cxnLst/>
              <a:rect l="l" t="t" r="r" b="b"/>
              <a:pathLst>
                <a:path w="2497" h="2134" extrusionOk="0">
                  <a:moveTo>
                    <a:pt x="1074" y="1"/>
                  </a:moveTo>
                  <a:cubicBezTo>
                    <a:pt x="480" y="1"/>
                    <a:pt x="9" y="480"/>
                    <a:pt x="1" y="1066"/>
                  </a:cubicBezTo>
                  <a:cubicBezTo>
                    <a:pt x="1" y="1709"/>
                    <a:pt x="526" y="2134"/>
                    <a:pt x="1075" y="2134"/>
                  </a:cubicBezTo>
                  <a:cubicBezTo>
                    <a:pt x="1336" y="2134"/>
                    <a:pt x="1604" y="2037"/>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4" name="Google Shape;11884;p44"/>
            <p:cNvSpPr/>
            <p:nvPr/>
          </p:nvSpPr>
          <p:spPr>
            <a:xfrm>
              <a:off x="2371075" y="3323300"/>
              <a:ext cx="62425" cy="53425"/>
            </a:xfrm>
            <a:custGeom>
              <a:avLst/>
              <a:gdLst/>
              <a:ahLst/>
              <a:cxnLst/>
              <a:rect l="l" t="t" r="r" b="b"/>
              <a:pathLst>
                <a:path w="2497" h="2137" extrusionOk="0">
                  <a:moveTo>
                    <a:pt x="1074" y="0"/>
                  </a:moveTo>
                  <a:cubicBezTo>
                    <a:pt x="480" y="0"/>
                    <a:pt x="9" y="480"/>
                    <a:pt x="1" y="1065"/>
                  </a:cubicBezTo>
                  <a:cubicBezTo>
                    <a:pt x="1" y="1709"/>
                    <a:pt x="526" y="2137"/>
                    <a:pt x="1074" y="2137"/>
                  </a:cubicBezTo>
                  <a:cubicBezTo>
                    <a:pt x="1336" y="2137"/>
                    <a:pt x="1603" y="2039"/>
                    <a:pt x="1822" y="1821"/>
                  </a:cubicBezTo>
                  <a:cubicBezTo>
                    <a:pt x="2496" y="1154"/>
                    <a:pt x="2025"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5" name="Google Shape;11885;p44"/>
            <p:cNvSpPr/>
            <p:nvPr/>
          </p:nvSpPr>
          <p:spPr>
            <a:xfrm>
              <a:off x="2371075" y="3247075"/>
              <a:ext cx="62425" cy="53450"/>
            </a:xfrm>
            <a:custGeom>
              <a:avLst/>
              <a:gdLst/>
              <a:ahLst/>
              <a:cxnLst/>
              <a:rect l="l" t="t" r="r" b="b"/>
              <a:pathLst>
                <a:path w="2497" h="2138" extrusionOk="0">
                  <a:moveTo>
                    <a:pt x="1074" y="1"/>
                  </a:moveTo>
                  <a:cubicBezTo>
                    <a:pt x="480" y="9"/>
                    <a:pt x="9" y="480"/>
                    <a:pt x="1" y="1066"/>
                  </a:cubicBezTo>
                  <a:cubicBezTo>
                    <a:pt x="1" y="1709"/>
                    <a:pt x="526" y="2137"/>
                    <a:pt x="1074" y="2137"/>
                  </a:cubicBezTo>
                  <a:cubicBezTo>
                    <a:pt x="1336" y="2137"/>
                    <a:pt x="1603" y="2040"/>
                    <a:pt x="1822" y="1822"/>
                  </a:cubicBezTo>
                  <a:cubicBezTo>
                    <a:pt x="2496" y="1155"/>
                    <a:pt x="2025"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6" name="Google Shape;11886;p44"/>
            <p:cNvSpPr/>
            <p:nvPr/>
          </p:nvSpPr>
          <p:spPr>
            <a:xfrm>
              <a:off x="2295075" y="4313650"/>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7" name="Google Shape;11887;p44"/>
            <p:cNvSpPr/>
            <p:nvPr/>
          </p:nvSpPr>
          <p:spPr>
            <a:xfrm>
              <a:off x="2295075" y="4237450"/>
              <a:ext cx="62200" cy="53425"/>
            </a:xfrm>
            <a:custGeom>
              <a:avLst/>
              <a:gdLst/>
              <a:ahLst/>
              <a:cxnLst/>
              <a:rect l="l" t="t" r="r" b="b"/>
              <a:pathLst>
                <a:path w="2488" h="2137" extrusionOk="0">
                  <a:moveTo>
                    <a:pt x="1065" y="0"/>
                  </a:moveTo>
                  <a:cubicBezTo>
                    <a:pt x="472" y="8"/>
                    <a:pt x="0" y="480"/>
                    <a:pt x="0" y="1073"/>
                  </a:cubicBezTo>
                  <a:cubicBezTo>
                    <a:pt x="0" y="1711"/>
                    <a:pt x="525" y="2137"/>
                    <a:pt x="1070" y="2137"/>
                  </a:cubicBezTo>
                  <a:cubicBezTo>
                    <a:pt x="1331" y="2137"/>
                    <a:pt x="1597" y="2040"/>
                    <a:pt x="1813" y="1821"/>
                  </a:cubicBezTo>
                  <a:cubicBezTo>
                    <a:pt x="2488" y="1155"/>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8" name="Google Shape;11888;p44"/>
            <p:cNvSpPr/>
            <p:nvPr/>
          </p:nvSpPr>
          <p:spPr>
            <a:xfrm>
              <a:off x="2295075" y="4161425"/>
              <a:ext cx="62200" cy="53300"/>
            </a:xfrm>
            <a:custGeom>
              <a:avLst/>
              <a:gdLst/>
              <a:ahLst/>
              <a:cxnLst/>
              <a:rect l="l" t="t" r="r" b="b"/>
              <a:pathLst>
                <a:path w="2488" h="2132" extrusionOk="0">
                  <a:moveTo>
                    <a:pt x="1065" y="1"/>
                  </a:moveTo>
                  <a:cubicBezTo>
                    <a:pt x="472"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9" name="Google Shape;11889;p44"/>
            <p:cNvSpPr/>
            <p:nvPr/>
          </p:nvSpPr>
          <p:spPr>
            <a:xfrm>
              <a:off x="2295075" y="4085225"/>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7"/>
                    <a:pt x="1813" y="1821"/>
                  </a:cubicBezTo>
                  <a:cubicBezTo>
                    <a:pt x="2488" y="1147"/>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0" name="Google Shape;11890;p44"/>
            <p:cNvSpPr/>
            <p:nvPr/>
          </p:nvSpPr>
          <p:spPr>
            <a:xfrm>
              <a:off x="2295075" y="4009000"/>
              <a:ext cx="62200" cy="53350"/>
            </a:xfrm>
            <a:custGeom>
              <a:avLst/>
              <a:gdLst/>
              <a:ahLst/>
              <a:cxnLst/>
              <a:rect l="l" t="t" r="r" b="b"/>
              <a:pathLst>
                <a:path w="2488" h="2134" extrusionOk="0">
                  <a:moveTo>
                    <a:pt x="1065" y="1"/>
                  </a:moveTo>
                  <a:cubicBezTo>
                    <a:pt x="472" y="1"/>
                    <a:pt x="0" y="480"/>
                    <a:pt x="0" y="1066"/>
                  </a:cubicBezTo>
                  <a:cubicBezTo>
                    <a:pt x="0" y="1710"/>
                    <a:pt x="525" y="2134"/>
                    <a:pt x="1074" y="2134"/>
                  </a:cubicBezTo>
                  <a:cubicBezTo>
                    <a:pt x="1336" y="2134"/>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1" name="Google Shape;11891;p44"/>
            <p:cNvSpPr/>
            <p:nvPr/>
          </p:nvSpPr>
          <p:spPr>
            <a:xfrm>
              <a:off x="2294850" y="3932800"/>
              <a:ext cx="62425" cy="53475"/>
            </a:xfrm>
            <a:custGeom>
              <a:avLst/>
              <a:gdLst/>
              <a:ahLst/>
              <a:cxnLst/>
              <a:rect l="l" t="t" r="r" b="b"/>
              <a:pathLst>
                <a:path w="2497" h="2139" extrusionOk="0">
                  <a:moveTo>
                    <a:pt x="1074" y="0"/>
                  </a:moveTo>
                  <a:cubicBezTo>
                    <a:pt x="481" y="0"/>
                    <a:pt x="1" y="480"/>
                    <a:pt x="9" y="1073"/>
                  </a:cubicBezTo>
                  <a:cubicBezTo>
                    <a:pt x="9" y="1715"/>
                    <a:pt x="531" y="2139"/>
                    <a:pt x="1078" y="2139"/>
                  </a:cubicBezTo>
                  <a:cubicBezTo>
                    <a:pt x="1342" y="2139"/>
                    <a:pt x="1611" y="2041"/>
                    <a:pt x="1830"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2" name="Google Shape;11892;p44"/>
            <p:cNvSpPr/>
            <p:nvPr/>
          </p:nvSpPr>
          <p:spPr>
            <a:xfrm>
              <a:off x="2295075" y="385677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3" name="Google Shape;11893;p44"/>
            <p:cNvSpPr/>
            <p:nvPr/>
          </p:nvSpPr>
          <p:spPr>
            <a:xfrm>
              <a:off x="2294850" y="3780375"/>
              <a:ext cx="62625" cy="53475"/>
            </a:xfrm>
            <a:custGeom>
              <a:avLst/>
              <a:gdLst/>
              <a:ahLst/>
              <a:cxnLst/>
              <a:rect l="l" t="t" r="r" b="b"/>
              <a:pathLst>
                <a:path w="2505" h="2139" extrusionOk="0">
                  <a:moveTo>
                    <a:pt x="1074" y="0"/>
                  </a:moveTo>
                  <a:cubicBezTo>
                    <a:pt x="481" y="0"/>
                    <a:pt x="1" y="480"/>
                    <a:pt x="9" y="1073"/>
                  </a:cubicBezTo>
                  <a:cubicBezTo>
                    <a:pt x="9" y="1715"/>
                    <a:pt x="535" y="2139"/>
                    <a:pt x="1082" y="2139"/>
                  </a:cubicBezTo>
                  <a:cubicBezTo>
                    <a:pt x="1345" y="2139"/>
                    <a:pt x="1613" y="2040"/>
                    <a:pt x="1830" y="1821"/>
                  </a:cubicBezTo>
                  <a:cubicBezTo>
                    <a:pt x="2505" y="1146"/>
                    <a:pt x="2025"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4" name="Google Shape;11894;p44"/>
            <p:cNvSpPr/>
            <p:nvPr/>
          </p:nvSpPr>
          <p:spPr>
            <a:xfrm>
              <a:off x="2295075" y="3704150"/>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5" name="Google Shape;11895;p44"/>
            <p:cNvSpPr/>
            <p:nvPr/>
          </p:nvSpPr>
          <p:spPr>
            <a:xfrm>
              <a:off x="2295075" y="3627950"/>
              <a:ext cx="62200" cy="53425"/>
            </a:xfrm>
            <a:custGeom>
              <a:avLst/>
              <a:gdLst/>
              <a:ahLst/>
              <a:cxnLst/>
              <a:rect l="l" t="t" r="r" b="b"/>
              <a:pathLst>
                <a:path w="2488" h="2137" extrusionOk="0">
                  <a:moveTo>
                    <a:pt x="1065" y="0"/>
                  </a:moveTo>
                  <a:cubicBezTo>
                    <a:pt x="472"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6" name="Google Shape;11896;p44"/>
            <p:cNvSpPr/>
            <p:nvPr/>
          </p:nvSpPr>
          <p:spPr>
            <a:xfrm>
              <a:off x="2295075" y="355192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7" name="Google Shape;11897;p44"/>
            <p:cNvSpPr/>
            <p:nvPr/>
          </p:nvSpPr>
          <p:spPr>
            <a:xfrm>
              <a:off x="2295075" y="3475725"/>
              <a:ext cx="62200" cy="53350"/>
            </a:xfrm>
            <a:custGeom>
              <a:avLst/>
              <a:gdLst/>
              <a:ahLst/>
              <a:cxnLst/>
              <a:rect l="l" t="t" r="r" b="b"/>
              <a:pathLst>
                <a:path w="2488" h="2134" extrusionOk="0">
                  <a:moveTo>
                    <a:pt x="1065" y="0"/>
                  </a:moveTo>
                  <a:cubicBezTo>
                    <a:pt x="472"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8" name="Google Shape;11898;p44"/>
            <p:cNvSpPr/>
            <p:nvPr/>
          </p:nvSpPr>
          <p:spPr>
            <a:xfrm>
              <a:off x="2295075" y="3399500"/>
              <a:ext cx="62200" cy="53350"/>
            </a:xfrm>
            <a:custGeom>
              <a:avLst/>
              <a:gdLst/>
              <a:ahLst/>
              <a:cxnLst/>
              <a:rect l="l" t="t" r="r" b="b"/>
              <a:pathLst>
                <a:path w="2488" h="2134" extrusionOk="0">
                  <a:moveTo>
                    <a:pt x="1065" y="1"/>
                  </a:moveTo>
                  <a:cubicBezTo>
                    <a:pt x="472" y="1"/>
                    <a:pt x="0" y="480"/>
                    <a:pt x="0" y="1066"/>
                  </a:cubicBezTo>
                  <a:cubicBezTo>
                    <a:pt x="0" y="1709"/>
                    <a:pt x="525" y="2134"/>
                    <a:pt x="1072" y="2134"/>
                  </a:cubicBezTo>
                  <a:cubicBezTo>
                    <a:pt x="1332" y="2134"/>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9" name="Google Shape;11899;p44"/>
            <p:cNvSpPr/>
            <p:nvPr/>
          </p:nvSpPr>
          <p:spPr>
            <a:xfrm>
              <a:off x="2294925" y="3323300"/>
              <a:ext cx="62350" cy="53425"/>
            </a:xfrm>
            <a:custGeom>
              <a:avLst/>
              <a:gdLst/>
              <a:ahLst/>
              <a:cxnLst/>
              <a:rect l="l" t="t" r="r" b="b"/>
              <a:pathLst>
                <a:path w="2494" h="2137" extrusionOk="0">
                  <a:moveTo>
                    <a:pt x="1071" y="0"/>
                  </a:moveTo>
                  <a:cubicBezTo>
                    <a:pt x="486" y="8"/>
                    <a:pt x="6" y="480"/>
                    <a:pt x="6" y="1065"/>
                  </a:cubicBezTo>
                  <a:cubicBezTo>
                    <a:pt x="1" y="1709"/>
                    <a:pt x="528" y="2137"/>
                    <a:pt x="1076" y="2137"/>
                  </a:cubicBezTo>
                  <a:cubicBezTo>
                    <a:pt x="1337" y="2137"/>
                    <a:pt x="1604" y="2039"/>
                    <a:pt x="1819" y="1821"/>
                  </a:cubicBezTo>
                  <a:cubicBezTo>
                    <a:pt x="2494" y="1154"/>
                    <a:pt x="2022"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0" name="Google Shape;11900;p44"/>
            <p:cNvSpPr/>
            <p:nvPr/>
          </p:nvSpPr>
          <p:spPr>
            <a:xfrm>
              <a:off x="2294925" y="3247075"/>
              <a:ext cx="62350" cy="53450"/>
            </a:xfrm>
            <a:custGeom>
              <a:avLst/>
              <a:gdLst/>
              <a:ahLst/>
              <a:cxnLst/>
              <a:rect l="l" t="t" r="r" b="b"/>
              <a:pathLst>
                <a:path w="2494" h="2138" extrusionOk="0">
                  <a:moveTo>
                    <a:pt x="1071" y="1"/>
                  </a:moveTo>
                  <a:cubicBezTo>
                    <a:pt x="486" y="9"/>
                    <a:pt x="6" y="480"/>
                    <a:pt x="6" y="1066"/>
                  </a:cubicBezTo>
                  <a:cubicBezTo>
                    <a:pt x="1" y="1709"/>
                    <a:pt x="524" y="2137"/>
                    <a:pt x="1072" y="2137"/>
                  </a:cubicBezTo>
                  <a:cubicBezTo>
                    <a:pt x="1334" y="2137"/>
                    <a:pt x="1601" y="2040"/>
                    <a:pt x="1819" y="1822"/>
                  </a:cubicBezTo>
                  <a:cubicBezTo>
                    <a:pt x="2494" y="1155"/>
                    <a:pt x="2022" y="1"/>
                    <a:pt x="1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1" name="Google Shape;11901;p44"/>
            <p:cNvSpPr/>
            <p:nvPr/>
          </p:nvSpPr>
          <p:spPr>
            <a:xfrm>
              <a:off x="2295075" y="3171075"/>
              <a:ext cx="62200" cy="53275"/>
            </a:xfrm>
            <a:custGeom>
              <a:avLst/>
              <a:gdLst/>
              <a:ahLst/>
              <a:cxnLst/>
              <a:rect l="l" t="t" r="r" b="b"/>
              <a:pathLst>
                <a:path w="2488" h="2131" extrusionOk="0">
                  <a:moveTo>
                    <a:pt x="1065" y="0"/>
                  </a:moveTo>
                  <a:cubicBezTo>
                    <a:pt x="472" y="0"/>
                    <a:pt x="0" y="472"/>
                    <a:pt x="0" y="1065"/>
                  </a:cubicBezTo>
                  <a:cubicBezTo>
                    <a:pt x="0" y="1707"/>
                    <a:pt x="522" y="2131"/>
                    <a:pt x="1067" y="2131"/>
                  </a:cubicBezTo>
                  <a:cubicBezTo>
                    <a:pt x="1329" y="2131"/>
                    <a:pt x="1596" y="2032"/>
                    <a:pt x="1813" y="1813"/>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2" name="Google Shape;11902;p44"/>
            <p:cNvSpPr/>
            <p:nvPr/>
          </p:nvSpPr>
          <p:spPr>
            <a:xfrm>
              <a:off x="2295075" y="2028275"/>
              <a:ext cx="62200" cy="53450"/>
            </a:xfrm>
            <a:custGeom>
              <a:avLst/>
              <a:gdLst/>
              <a:ahLst/>
              <a:cxnLst/>
              <a:rect l="l" t="t" r="r" b="b"/>
              <a:pathLst>
                <a:path w="2488" h="2138" extrusionOk="0">
                  <a:moveTo>
                    <a:pt x="1065" y="1"/>
                  </a:moveTo>
                  <a:cubicBezTo>
                    <a:pt x="472" y="1"/>
                    <a:pt x="0" y="480"/>
                    <a:pt x="0" y="1065"/>
                  </a:cubicBezTo>
                  <a:cubicBezTo>
                    <a:pt x="0" y="1709"/>
                    <a:pt x="525" y="2137"/>
                    <a:pt x="1071" y="2137"/>
                  </a:cubicBezTo>
                  <a:cubicBezTo>
                    <a:pt x="1332" y="2137"/>
                    <a:pt x="1598" y="2040"/>
                    <a:pt x="1813" y="1821"/>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3" name="Google Shape;11903;p44"/>
            <p:cNvSpPr/>
            <p:nvPr/>
          </p:nvSpPr>
          <p:spPr>
            <a:xfrm>
              <a:off x="2218650" y="4389875"/>
              <a:ext cx="62225" cy="53350"/>
            </a:xfrm>
            <a:custGeom>
              <a:avLst/>
              <a:gdLst/>
              <a:ahLst/>
              <a:cxnLst/>
              <a:rect l="l" t="t" r="r" b="b"/>
              <a:pathLst>
                <a:path w="2489" h="2134" extrusionOk="0">
                  <a:moveTo>
                    <a:pt x="1074" y="0"/>
                  </a:moveTo>
                  <a:cubicBezTo>
                    <a:pt x="480" y="0"/>
                    <a:pt x="0" y="480"/>
                    <a:pt x="0" y="1065"/>
                  </a:cubicBezTo>
                  <a:cubicBezTo>
                    <a:pt x="0" y="1709"/>
                    <a:pt x="526" y="2133"/>
                    <a:pt x="1074" y="2133"/>
                  </a:cubicBezTo>
                  <a:cubicBezTo>
                    <a:pt x="1336" y="2133"/>
                    <a:pt x="1603" y="2037"/>
                    <a:pt x="1821" y="1821"/>
                  </a:cubicBezTo>
                  <a:cubicBezTo>
                    <a:pt x="2488" y="1147"/>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4" name="Google Shape;11904;p44"/>
            <p:cNvSpPr/>
            <p:nvPr/>
          </p:nvSpPr>
          <p:spPr>
            <a:xfrm>
              <a:off x="2218650" y="4313650"/>
              <a:ext cx="62225" cy="53450"/>
            </a:xfrm>
            <a:custGeom>
              <a:avLst/>
              <a:gdLst/>
              <a:ahLst/>
              <a:cxnLst/>
              <a:rect l="l" t="t" r="r" b="b"/>
              <a:pathLst>
                <a:path w="2489" h="2138" extrusionOk="0">
                  <a:moveTo>
                    <a:pt x="1074" y="1"/>
                  </a:moveTo>
                  <a:cubicBezTo>
                    <a:pt x="480" y="1"/>
                    <a:pt x="0" y="480"/>
                    <a:pt x="0" y="1066"/>
                  </a:cubicBezTo>
                  <a:cubicBezTo>
                    <a:pt x="0" y="1709"/>
                    <a:pt x="526" y="2137"/>
                    <a:pt x="1074" y="2137"/>
                  </a:cubicBezTo>
                  <a:cubicBezTo>
                    <a:pt x="1336" y="2137"/>
                    <a:pt x="1603" y="2040"/>
                    <a:pt x="1821" y="1822"/>
                  </a:cubicBezTo>
                  <a:cubicBezTo>
                    <a:pt x="2488"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5" name="Google Shape;11905;p44"/>
            <p:cNvSpPr/>
            <p:nvPr/>
          </p:nvSpPr>
          <p:spPr>
            <a:xfrm>
              <a:off x="2218650" y="4237450"/>
              <a:ext cx="62225" cy="53425"/>
            </a:xfrm>
            <a:custGeom>
              <a:avLst/>
              <a:gdLst/>
              <a:ahLst/>
              <a:cxnLst/>
              <a:rect l="l" t="t" r="r" b="b"/>
              <a:pathLst>
                <a:path w="2489" h="2137" extrusionOk="0">
                  <a:moveTo>
                    <a:pt x="1074" y="0"/>
                  </a:moveTo>
                  <a:cubicBezTo>
                    <a:pt x="480" y="8"/>
                    <a:pt x="0" y="480"/>
                    <a:pt x="0" y="1073"/>
                  </a:cubicBezTo>
                  <a:cubicBezTo>
                    <a:pt x="0" y="1711"/>
                    <a:pt x="525" y="2137"/>
                    <a:pt x="1073" y="2137"/>
                  </a:cubicBezTo>
                  <a:cubicBezTo>
                    <a:pt x="1335" y="2137"/>
                    <a:pt x="1603" y="2040"/>
                    <a:pt x="1821" y="1821"/>
                  </a:cubicBezTo>
                  <a:cubicBezTo>
                    <a:pt x="2488" y="1155"/>
                    <a:pt x="2017" y="8"/>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6" name="Google Shape;11906;p44"/>
            <p:cNvSpPr/>
            <p:nvPr/>
          </p:nvSpPr>
          <p:spPr>
            <a:xfrm>
              <a:off x="2218650" y="4161425"/>
              <a:ext cx="62225" cy="53250"/>
            </a:xfrm>
            <a:custGeom>
              <a:avLst/>
              <a:gdLst/>
              <a:ahLst/>
              <a:cxnLst/>
              <a:rect l="l" t="t" r="r" b="b"/>
              <a:pathLst>
                <a:path w="2489" h="2130" extrusionOk="0">
                  <a:moveTo>
                    <a:pt x="1074" y="1"/>
                  </a:moveTo>
                  <a:cubicBezTo>
                    <a:pt x="480" y="1"/>
                    <a:pt x="0" y="472"/>
                    <a:pt x="0" y="1066"/>
                  </a:cubicBezTo>
                  <a:cubicBezTo>
                    <a:pt x="0" y="1704"/>
                    <a:pt x="525" y="2129"/>
                    <a:pt x="1073" y="2129"/>
                  </a:cubicBezTo>
                  <a:cubicBezTo>
                    <a:pt x="1335" y="2129"/>
                    <a:pt x="1603" y="2032"/>
                    <a:pt x="1821" y="1814"/>
                  </a:cubicBezTo>
                  <a:cubicBezTo>
                    <a:pt x="2488"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7" name="Google Shape;11907;p44"/>
            <p:cNvSpPr/>
            <p:nvPr/>
          </p:nvSpPr>
          <p:spPr>
            <a:xfrm>
              <a:off x="2218650" y="4085225"/>
              <a:ext cx="62225" cy="53350"/>
            </a:xfrm>
            <a:custGeom>
              <a:avLst/>
              <a:gdLst/>
              <a:ahLst/>
              <a:cxnLst/>
              <a:rect l="l" t="t" r="r" b="b"/>
              <a:pathLst>
                <a:path w="2489" h="2134" extrusionOk="0">
                  <a:moveTo>
                    <a:pt x="1074" y="0"/>
                  </a:moveTo>
                  <a:cubicBezTo>
                    <a:pt x="480" y="0"/>
                    <a:pt x="0" y="472"/>
                    <a:pt x="0" y="1065"/>
                  </a:cubicBezTo>
                  <a:cubicBezTo>
                    <a:pt x="0" y="1709"/>
                    <a:pt x="526" y="2133"/>
                    <a:pt x="1074" y="2133"/>
                  </a:cubicBezTo>
                  <a:cubicBezTo>
                    <a:pt x="1336" y="2133"/>
                    <a:pt x="1603" y="2037"/>
                    <a:pt x="1821" y="1821"/>
                  </a:cubicBezTo>
                  <a:cubicBezTo>
                    <a:pt x="2488" y="1147"/>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8" name="Google Shape;11908;p44"/>
            <p:cNvSpPr/>
            <p:nvPr/>
          </p:nvSpPr>
          <p:spPr>
            <a:xfrm>
              <a:off x="2218650" y="4009000"/>
              <a:ext cx="62225" cy="53350"/>
            </a:xfrm>
            <a:custGeom>
              <a:avLst/>
              <a:gdLst/>
              <a:ahLst/>
              <a:cxnLst/>
              <a:rect l="l" t="t" r="r" b="b"/>
              <a:pathLst>
                <a:path w="2489" h="2134" extrusionOk="0">
                  <a:moveTo>
                    <a:pt x="1074" y="1"/>
                  </a:moveTo>
                  <a:cubicBezTo>
                    <a:pt x="480" y="1"/>
                    <a:pt x="0" y="480"/>
                    <a:pt x="0" y="1066"/>
                  </a:cubicBezTo>
                  <a:cubicBezTo>
                    <a:pt x="0" y="1710"/>
                    <a:pt x="526" y="2134"/>
                    <a:pt x="1074" y="2134"/>
                  </a:cubicBezTo>
                  <a:cubicBezTo>
                    <a:pt x="1336" y="2134"/>
                    <a:pt x="1603" y="2037"/>
                    <a:pt x="1821" y="1822"/>
                  </a:cubicBezTo>
                  <a:cubicBezTo>
                    <a:pt x="2488"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9" name="Google Shape;11909;p44"/>
            <p:cNvSpPr/>
            <p:nvPr/>
          </p:nvSpPr>
          <p:spPr>
            <a:xfrm>
              <a:off x="2218650" y="3932800"/>
              <a:ext cx="62225" cy="53475"/>
            </a:xfrm>
            <a:custGeom>
              <a:avLst/>
              <a:gdLst/>
              <a:ahLst/>
              <a:cxnLst/>
              <a:rect l="l" t="t" r="r" b="b"/>
              <a:pathLst>
                <a:path w="2489" h="2139" extrusionOk="0">
                  <a:moveTo>
                    <a:pt x="1074" y="0"/>
                  </a:moveTo>
                  <a:cubicBezTo>
                    <a:pt x="480" y="0"/>
                    <a:pt x="0" y="480"/>
                    <a:pt x="0" y="1073"/>
                  </a:cubicBezTo>
                  <a:cubicBezTo>
                    <a:pt x="6" y="1715"/>
                    <a:pt x="530" y="2139"/>
                    <a:pt x="1075" y="2139"/>
                  </a:cubicBezTo>
                  <a:cubicBezTo>
                    <a:pt x="1337" y="2139"/>
                    <a:pt x="1605" y="2041"/>
                    <a:pt x="1821" y="1821"/>
                  </a:cubicBezTo>
                  <a:cubicBezTo>
                    <a:pt x="2488" y="1146"/>
                    <a:pt x="2017" y="8"/>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0" name="Google Shape;11910;p44"/>
            <p:cNvSpPr/>
            <p:nvPr/>
          </p:nvSpPr>
          <p:spPr>
            <a:xfrm>
              <a:off x="2218650" y="3856775"/>
              <a:ext cx="62225" cy="53300"/>
            </a:xfrm>
            <a:custGeom>
              <a:avLst/>
              <a:gdLst/>
              <a:ahLst/>
              <a:cxnLst/>
              <a:rect l="l" t="t" r="r" b="b"/>
              <a:pathLst>
                <a:path w="2489" h="2132" extrusionOk="0">
                  <a:moveTo>
                    <a:pt x="1074" y="1"/>
                  </a:moveTo>
                  <a:cubicBezTo>
                    <a:pt x="480" y="1"/>
                    <a:pt x="0" y="472"/>
                    <a:pt x="0" y="1066"/>
                  </a:cubicBezTo>
                  <a:cubicBezTo>
                    <a:pt x="0" y="1708"/>
                    <a:pt x="523" y="2131"/>
                    <a:pt x="1070" y="2131"/>
                  </a:cubicBezTo>
                  <a:cubicBezTo>
                    <a:pt x="1333" y="2131"/>
                    <a:pt x="1602" y="2033"/>
                    <a:pt x="1821" y="1814"/>
                  </a:cubicBezTo>
                  <a:cubicBezTo>
                    <a:pt x="2488"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1" name="Google Shape;11911;p44"/>
            <p:cNvSpPr/>
            <p:nvPr/>
          </p:nvSpPr>
          <p:spPr>
            <a:xfrm>
              <a:off x="2218650" y="3780375"/>
              <a:ext cx="62425" cy="53475"/>
            </a:xfrm>
            <a:custGeom>
              <a:avLst/>
              <a:gdLst/>
              <a:ahLst/>
              <a:cxnLst/>
              <a:rect l="l" t="t" r="r" b="b"/>
              <a:pathLst>
                <a:path w="2497" h="2139" extrusionOk="0">
                  <a:moveTo>
                    <a:pt x="1074" y="0"/>
                  </a:moveTo>
                  <a:cubicBezTo>
                    <a:pt x="480" y="0"/>
                    <a:pt x="0" y="480"/>
                    <a:pt x="0" y="1073"/>
                  </a:cubicBezTo>
                  <a:cubicBezTo>
                    <a:pt x="6" y="1715"/>
                    <a:pt x="530" y="2139"/>
                    <a:pt x="1077" y="2139"/>
                  </a:cubicBezTo>
                  <a:cubicBezTo>
                    <a:pt x="1341" y="2139"/>
                    <a:pt x="1610" y="2040"/>
                    <a:pt x="1830" y="1821"/>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2" name="Google Shape;11912;p44"/>
            <p:cNvSpPr/>
            <p:nvPr/>
          </p:nvSpPr>
          <p:spPr>
            <a:xfrm>
              <a:off x="2218650" y="3704150"/>
              <a:ext cx="62225" cy="53450"/>
            </a:xfrm>
            <a:custGeom>
              <a:avLst/>
              <a:gdLst/>
              <a:ahLst/>
              <a:cxnLst/>
              <a:rect l="l" t="t" r="r" b="b"/>
              <a:pathLst>
                <a:path w="2489" h="2138" extrusionOk="0">
                  <a:moveTo>
                    <a:pt x="1074" y="1"/>
                  </a:moveTo>
                  <a:cubicBezTo>
                    <a:pt x="480" y="1"/>
                    <a:pt x="0" y="480"/>
                    <a:pt x="0" y="1066"/>
                  </a:cubicBezTo>
                  <a:cubicBezTo>
                    <a:pt x="0" y="1709"/>
                    <a:pt x="526" y="2137"/>
                    <a:pt x="1074" y="2137"/>
                  </a:cubicBezTo>
                  <a:cubicBezTo>
                    <a:pt x="1336" y="2137"/>
                    <a:pt x="1603" y="2040"/>
                    <a:pt x="1821" y="1822"/>
                  </a:cubicBezTo>
                  <a:cubicBezTo>
                    <a:pt x="2488"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3" name="Google Shape;11913;p44"/>
            <p:cNvSpPr/>
            <p:nvPr/>
          </p:nvSpPr>
          <p:spPr>
            <a:xfrm>
              <a:off x="2218650" y="3627950"/>
              <a:ext cx="62225" cy="53425"/>
            </a:xfrm>
            <a:custGeom>
              <a:avLst/>
              <a:gdLst/>
              <a:ahLst/>
              <a:cxnLst/>
              <a:rect l="l" t="t" r="r" b="b"/>
              <a:pathLst>
                <a:path w="2489" h="2137" extrusionOk="0">
                  <a:moveTo>
                    <a:pt x="1074" y="0"/>
                  </a:moveTo>
                  <a:cubicBezTo>
                    <a:pt x="480" y="8"/>
                    <a:pt x="0" y="480"/>
                    <a:pt x="0" y="1073"/>
                  </a:cubicBezTo>
                  <a:cubicBezTo>
                    <a:pt x="0" y="1711"/>
                    <a:pt x="525" y="2137"/>
                    <a:pt x="1073" y="2137"/>
                  </a:cubicBezTo>
                  <a:cubicBezTo>
                    <a:pt x="1335" y="2137"/>
                    <a:pt x="1603" y="2039"/>
                    <a:pt x="1821" y="1821"/>
                  </a:cubicBezTo>
                  <a:cubicBezTo>
                    <a:pt x="2488" y="1154"/>
                    <a:pt x="2017" y="8"/>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4" name="Google Shape;11914;p44"/>
            <p:cNvSpPr/>
            <p:nvPr/>
          </p:nvSpPr>
          <p:spPr>
            <a:xfrm>
              <a:off x="2218650" y="3551925"/>
              <a:ext cx="62225" cy="53300"/>
            </a:xfrm>
            <a:custGeom>
              <a:avLst/>
              <a:gdLst/>
              <a:ahLst/>
              <a:cxnLst/>
              <a:rect l="l" t="t" r="r" b="b"/>
              <a:pathLst>
                <a:path w="2489" h="2132" extrusionOk="0">
                  <a:moveTo>
                    <a:pt x="1074" y="1"/>
                  </a:moveTo>
                  <a:cubicBezTo>
                    <a:pt x="480" y="1"/>
                    <a:pt x="0" y="472"/>
                    <a:pt x="0" y="1066"/>
                  </a:cubicBezTo>
                  <a:cubicBezTo>
                    <a:pt x="0" y="1708"/>
                    <a:pt x="523" y="2131"/>
                    <a:pt x="1070" y="2131"/>
                  </a:cubicBezTo>
                  <a:cubicBezTo>
                    <a:pt x="1333" y="2131"/>
                    <a:pt x="1602" y="2033"/>
                    <a:pt x="1821" y="1814"/>
                  </a:cubicBezTo>
                  <a:cubicBezTo>
                    <a:pt x="2488"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5" name="Google Shape;11915;p44"/>
            <p:cNvSpPr/>
            <p:nvPr/>
          </p:nvSpPr>
          <p:spPr>
            <a:xfrm>
              <a:off x="2218650" y="3475725"/>
              <a:ext cx="62225" cy="53350"/>
            </a:xfrm>
            <a:custGeom>
              <a:avLst/>
              <a:gdLst/>
              <a:ahLst/>
              <a:cxnLst/>
              <a:rect l="l" t="t" r="r" b="b"/>
              <a:pathLst>
                <a:path w="2489" h="2134" extrusionOk="0">
                  <a:moveTo>
                    <a:pt x="1074" y="0"/>
                  </a:moveTo>
                  <a:cubicBezTo>
                    <a:pt x="480" y="0"/>
                    <a:pt x="0" y="480"/>
                    <a:pt x="0" y="1065"/>
                  </a:cubicBezTo>
                  <a:cubicBezTo>
                    <a:pt x="0" y="1709"/>
                    <a:pt x="526" y="2133"/>
                    <a:pt x="1074" y="2133"/>
                  </a:cubicBezTo>
                  <a:cubicBezTo>
                    <a:pt x="1336" y="2133"/>
                    <a:pt x="1603" y="2037"/>
                    <a:pt x="1821" y="1821"/>
                  </a:cubicBezTo>
                  <a:cubicBezTo>
                    <a:pt x="2488"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6" name="Google Shape;11916;p44"/>
            <p:cNvSpPr/>
            <p:nvPr/>
          </p:nvSpPr>
          <p:spPr>
            <a:xfrm>
              <a:off x="2218650" y="3399500"/>
              <a:ext cx="62425" cy="53350"/>
            </a:xfrm>
            <a:custGeom>
              <a:avLst/>
              <a:gdLst/>
              <a:ahLst/>
              <a:cxnLst/>
              <a:rect l="l" t="t" r="r" b="b"/>
              <a:pathLst>
                <a:path w="2497" h="2134" extrusionOk="0">
                  <a:moveTo>
                    <a:pt x="1074" y="1"/>
                  </a:moveTo>
                  <a:cubicBezTo>
                    <a:pt x="480" y="1"/>
                    <a:pt x="9" y="480"/>
                    <a:pt x="0" y="1066"/>
                  </a:cubicBezTo>
                  <a:cubicBezTo>
                    <a:pt x="0" y="1709"/>
                    <a:pt x="526" y="2134"/>
                    <a:pt x="1074" y="2134"/>
                  </a:cubicBezTo>
                  <a:cubicBezTo>
                    <a:pt x="1336" y="2134"/>
                    <a:pt x="1603" y="2037"/>
                    <a:pt x="1821" y="1822"/>
                  </a:cubicBezTo>
                  <a:cubicBezTo>
                    <a:pt x="2496"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7" name="Google Shape;11917;p44"/>
            <p:cNvSpPr/>
            <p:nvPr/>
          </p:nvSpPr>
          <p:spPr>
            <a:xfrm>
              <a:off x="2218650" y="3323300"/>
              <a:ext cx="62425" cy="53425"/>
            </a:xfrm>
            <a:custGeom>
              <a:avLst/>
              <a:gdLst/>
              <a:ahLst/>
              <a:cxnLst/>
              <a:rect l="l" t="t" r="r" b="b"/>
              <a:pathLst>
                <a:path w="2497" h="2137" extrusionOk="0">
                  <a:moveTo>
                    <a:pt x="1074" y="0"/>
                  </a:moveTo>
                  <a:cubicBezTo>
                    <a:pt x="480" y="0"/>
                    <a:pt x="9" y="480"/>
                    <a:pt x="0" y="1065"/>
                  </a:cubicBezTo>
                  <a:cubicBezTo>
                    <a:pt x="0" y="1709"/>
                    <a:pt x="526" y="2137"/>
                    <a:pt x="1074" y="2137"/>
                  </a:cubicBezTo>
                  <a:cubicBezTo>
                    <a:pt x="1336" y="2137"/>
                    <a:pt x="1603" y="2039"/>
                    <a:pt x="1821" y="1821"/>
                  </a:cubicBezTo>
                  <a:cubicBezTo>
                    <a:pt x="2496" y="1154"/>
                    <a:pt x="2017" y="8"/>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8" name="Google Shape;11918;p44"/>
            <p:cNvSpPr/>
            <p:nvPr/>
          </p:nvSpPr>
          <p:spPr>
            <a:xfrm>
              <a:off x="2218650" y="3247075"/>
              <a:ext cx="62425" cy="53500"/>
            </a:xfrm>
            <a:custGeom>
              <a:avLst/>
              <a:gdLst/>
              <a:ahLst/>
              <a:cxnLst/>
              <a:rect l="l" t="t" r="r" b="b"/>
              <a:pathLst>
                <a:path w="2497" h="2140" extrusionOk="0">
                  <a:moveTo>
                    <a:pt x="1074" y="1"/>
                  </a:moveTo>
                  <a:cubicBezTo>
                    <a:pt x="480" y="9"/>
                    <a:pt x="9" y="480"/>
                    <a:pt x="0" y="1066"/>
                  </a:cubicBezTo>
                  <a:cubicBezTo>
                    <a:pt x="0" y="1711"/>
                    <a:pt x="529" y="2140"/>
                    <a:pt x="1079" y="2140"/>
                  </a:cubicBezTo>
                  <a:cubicBezTo>
                    <a:pt x="1339" y="2140"/>
                    <a:pt x="1605" y="2044"/>
                    <a:pt x="1821" y="1830"/>
                  </a:cubicBezTo>
                  <a:cubicBezTo>
                    <a:pt x="2496" y="1155"/>
                    <a:pt x="2017" y="9"/>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9" name="Google Shape;11919;p44"/>
            <p:cNvSpPr/>
            <p:nvPr/>
          </p:nvSpPr>
          <p:spPr>
            <a:xfrm>
              <a:off x="2218650" y="3171075"/>
              <a:ext cx="62225" cy="53300"/>
            </a:xfrm>
            <a:custGeom>
              <a:avLst/>
              <a:gdLst/>
              <a:ahLst/>
              <a:cxnLst/>
              <a:rect l="l" t="t" r="r" b="b"/>
              <a:pathLst>
                <a:path w="2489" h="2132" extrusionOk="0">
                  <a:moveTo>
                    <a:pt x="1074" y="0"/>
                  </a:moveTo>
                  <a:cubicBezTo>
                    <a:pt x="480" y="0"/>
                    <a:pt x="0" y="472"/>
                    <a:pt x="0" y="1065"/>
                  </a:cubicBezTo>
                  <a:cubicBezTo>
                    <a:pt x="0" y="1705"/>
                    <a:pt x="528" y="2131"/>
                    <a:pt x="1078" y="2131"/>
                  </a:cubicBezTo>
                  <a:cubicBezTo>
                    <a:pt x="1339" y="2131"/>
                    <a:pt x="1604" y="2036"/>
                    <a:pt x="1821" y="1821"/>
                  </a:cubicBezTo>
                  <a:cubicBezTo>
                    <a:pt x="2488"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0" name="Google Shape;11920;p44"/>
            <p:cNvSpPr/>
            <p:nvPr/>
          </p:nvSpPr>
          <p:spPr>
            <a:xfrm>
              <a:off x="2218650" y="2180700"/>
              <a:ext cx="62225" cy="53350"/>
            </a:xfrm>
            <a:custGeom>
              <a:avLst/>
              <a:gdLst/>
              <a:ahLst/>
              <a:cxnLst/>
              <a:rect l="l" t="t" r="r" b="b"/>
              <a:pathLst>
                <a:path w="2489" h="2134" extrusionOk="0">
                  <a:moveTo>
                    <a:pt x="1074" y="1"/>
                  </a:moveTo>
                  <a:cubicBezTo>
                    <a:pt x="480" y="1"/>
                    <a:pt x="0" y="472"/>
                    <a:pt x="0" y="1066"/>
                  </a:cubicBezTo>
                  <a:cubicBezTo>
                    <a:pt x="0" y="1709"/>
                    <a:pt x="526" y="2133"/>
                    <a:pt x="1074" y="2133"/>
                  </a:cubicBezTo>
                  <a:cubicBezTo>
                    <a:pt x="1336" y="2133"/>
                    <a:pt x="1603" y="2037"/>
                    <a:pt x="1821" y="1822"/>
                  </a:cubicBezTo>
                  <a:cubicBezTo>
                    <a:pt x="2488"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1" name="Google Shape;11921;p44"/>
            <p:cNvSpPr/>
            <p:nvPr/>
          </p:nvSpPr>
          <p:spPr>
            <a:xfrm>
              <a:off x="2218650" y="2028275"/>
              <a:ext cx="62225" cy="53450"/>
            </a:xfrm>
            <a:custGeom>
              <a:avLst/>
              <a:gdLst/>
              <a:ahLst/>
              <a:cxnLst/>
              <a:rect l="l" t="t" r="r" b="b"/>
              <a:pathLst>
                <a:path w="2489" h="2138" extrusionOk="0">
                  <a:moveTo>
                    <a:pt x="1074" y="1"/>
                  </a:moveTo>
                  <a:cubicBezTo>
                    <a:pt x="480" y="1"/>
                    <a:pt x="0" y="480"/>
                    <a:pt x="0" y="1065"/>
                  </a:cubicBezTo>
                  <a:cubicBezTo>
                    <a:pt x="0" y="1709"/>
                    <a:pt x="526" y="2137"/>
                    <a:pt x="1074" y="2137"/>
                  </a:cubicBezTo>
                  <a:cubicBezTo>
                    <a:pt x="1336" y="2137"/>
                    <a:pt x="1603" y="2040"/>
                    <a:pt x="1821" y="1821"/>
                  </a:cubicBezTo>
                  <a:cubicBezTo>
                    <a:pt x="2488"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2" name="Google Shape;11922;p44"/>
            <p:cNvSpPr/>
            <p:nvPr/>
          </p:nvSpPr>
          <p:spPr>
            <a:xfrm>
              <a:off x="2218650" y="1952050"/>
              <a:ext cx="62225" cy="53450"/>
            </a:xfrm>
            <a:custGeom>
              <a:avLst/>
              <a:gdLst/>
              <a:ahLst/>
              <a:cxnLst/>
              <a:rect l="l" t="t" r="r" b="b"/>
              <a:pathLst>
                <a:path w="2489" h="2138" extrusionOk="0">
                  <a:moveTo>
                    <a:pt x="1074" y="1"/>
                  </a:moveTo>
                  <a:cubicBezTo>
                    <a:pt x="480" y="9"/>
                    <a:pt x="0" y="481"/>
                    <a:pt x="0" y="1074"/>
                  </a:cubicBezTo>
                  <a:cubicBezTo>
                    <a:pt x="0" y="1712"/>
                    <a:pt x="525" y="2138"/>
                    <a:pt x="1073" y="2138"/>
                  </a:cubicBezTo>
                  <a:cubicBezTo>
                    <a:pt x="1335" y="2138"/>
                    <a:pt x="1603" y="2040"/>
                    <a:pt x="1821" y="1822"/>
                  </a:cubicBezTo>
                  <a:cubicBezTo>
                    <a:pt x="2488" y="1155"/>
                    <a:pt x="2017" y="9"/>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3" name="Google Shape;11923;p44"/>
            <p:cNvSpPr/>
            <p:nvPr/>
          </p:nvSpPr>
          <p:spPr>
            <a:xfrm>
              <a:off x="2142425" y="4618300"/>
              <a:ext cx="62425" cy="53450"/>
            </a:xfrm>
            <a:custGeom>
              <a:avLst/>
              <a:gdLst/>
              <a:ahLst/>
              <a:cxnLst/>
              <a:rect l="l" t="t" r="r" b="b"/>
              <a:pathLst>
                <a:path w="2497" h="2138" extrusionOk="0">
                  <a:moveTo>
                    <a:pt x="1074" y="1"/>
                  </a:moveTo>
                  <a:cubicBezTo>
                    <a:pt x="481" y="9"/>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4" name="Google Shape;11924;p44"/>
            <p:cNvSpPr/>
            <p:nvPr/>
          </p:nvSpPr>
          <p:spPr>
            <a:xfrm>
              <a:off x="2142425" y="438987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5" name="Google Shape;11925;p44"/>
            <p:cNvSpPr/>
            <p:nvPr/>
          </p:nvSpPr>
          <p:spPr>
            <a:xfrm>
              <a:off x="2142425" y="43136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6" name="Google Shape;11926;p44"/>
            <p:cNvSpPr/>
            <p:nvPr/>
          </p:nvSpPr>
          <p:spPr>
            <a:xfrm>
              <a:off x="2142425" y="42374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40"/>
                    <a:pt x="1822" y="1821"/>
                  </a:cubicBezTo>
                  <a:cubicBezTo>
                    <a:pt x="2497" y="1155"/>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7" name="Google Shape;11927;p44"/>
            <p:cNvSpPr/>
            <p:nvPr/>
          </p:nvSpPr>
          <p:spPr>
            <a:xfrm>
              <a:off x="2142425" y="4161425"/>
              <a:ext cx="62425" cy="53300"/>
            </a:xfrm>
            <a:custGeom>
              <a:avLst/>
              <a:gdLst/>
              <a:ahLst/>
              <a:cxnLst/>
              <a:rect l="l" t="t" r="r" b="b"/>
              <a:pathLst>
                <a:path w="2497" h="2132" extrusionOk="0">
                  <a:moveTo>
                    <a:pt x="1074" y="1"/>
                  </a:moveTo>
                  <a:cubicBezTo>
                    <a:pt x="481" y="1"/>
                    <a:pt x="9"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8" name="Google Shape;11928;p44"/>
            <p:cNvSpPr/>
            <p:nvPr/>
          </p:nvSpPr>
          <p:spPr>
            <a:xfrm>
              <a:off x="2142425" y="40852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9" name="Google Shape;11929;p44"/>
            <p:cNvSpPr/>
            <p:nvPr/>
          </p:nvSpPr>
          <p:spPr>
            <a:xfrm>
              <a:off x="2142425" y="4009000"/>
              <a:ext cx="62425" cy="53350"/>
            </a:xfrm>
            <a:custGeom>
              <a:avLst/>
              <a:gdLst/>
              <a:ahLst/>
              <a:cxnLst/>
              <a:rect l="l" t="t" r="r" b="b"/>
              <a:pathLst>
                <a:path w="2497" h="2134" extrusionOk="0">
                  <a:moveTo>
                    <a:pt x="1074" y="1"/>
                  </a:moveTo>
                  <a:cubicBezTo>
                    <a:pt x="481" y="1"/>
                    <a:pt x="9"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0" name="Google Shape;11930;p44"/>
            <p:cNvSpPr/>
            <p:nvPr/>
          </p:nvSpPr>
          <p:spPr>
            <a:xfrm>
              <a:off x="2142425" y="3932800"/>
              <a:ext cx="62425" cy="53475"/>
            </a:xfrm>
            <a:custGeom>
              <a:avLst/>
              <a:gdLst/>
              <a:ahLst/>
              <a:cxnLst/>
              <a:rect l="l" t="t" r="r" b="b"/>
              <a:pathLst>
                <a:path w="2497" h="2139" extrusionOk="0">
                  <a:moveTo>
                    <a:pt x="1074" y="0"/>
                  </a:moveTo>
                  <a:cubicBezTo>
                    <a:pt x="481" y="0"/>
                    <a:pt x="1" y="480"/>
                    <a:pt x="1" y="1073"/>
                  </a:cubicBezTo>
                  <a:cubicBezTo>
                    <a:pt x="6" y="1715"/>
                    <a:pt x="530" y="2139"/>
                    <a:pt x="1075" y="2139"/>
                  </a:cubicBezTo>
                  <a:cubicBezTo>
                    <a:pt x="1338" y="2139"/>
                    <a:pt x="1605" y="2041"/>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1" name="Google Shape;11931;p44"/>
            <p:cNvSpPr/>
            <p:nvPr/>
          </p:nvSpPr>
          <p:spPr>
            <a:xfrm>
              <a:off x="2142425" y="3856775"/>
              <a:ext cx="62425" cy="53300"/>
            </a:xfrm>
            <a:custGeom>
              <a:avLst/>
              <a:gdLst/>
              <a:ahLst/>
              <a:cxnLst/>
              <a:rect l="l" t="t" r="r" b="b"/>
              <a:pathLst>
                <a:path w="2497" h="2132" extrusionOk="0">
                  <a:moveTo>
                    <a:pt x="1074" y="1"/>
                  </a:moveTo>
                  <a:cubicBezTo>
                    <a:pt x="481" y="1"/>
                    <a:pt x="1" y="480"/>
                    <a:pt x="1" y="1066"/>
                  </a:cubicBezTo>
                  <a:cubicBezTo>
                    <a:pt x="6" y="1708"/>
                    <a:pt x="530" y="2131"/>
                    <a:pt x="1075" y="2131"/>
                  </a:cubicBezTo>
                  <a:cubicBezTo>
                    <a:pt x="1338" y="2131"/>
                    <a:pt x="1605" y="2033"/>
                    <a:pt x="1822" y="1814"/>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2" name="Google Shape;11932;p44"/>
            <p:cNvSpPr/>
            <p:nvPr/>
          </p:nvSpPr>
          <p:spPr>
            <a:xfrm>
              <a:off x="2142425" y="3780375"/>
              <a:ext cx="62425" cy="53475"/>
            </a:xfrm>
            <a:custGeom>
              <a:avLst/>
              <a:gdLst/>
              <a:ahLst/>
              <a:cxnLst/>
              <a:rect l="l" t="t" r="r" b="b"/>
              <a:pathLst>
                <a:path w="2497" h="2139" extrusionOk="0">
                  <a:moveTo>
                    <a:pt x="1074" y="0"/>
                  </a:moveTo>
                  <a:cubicBezTo>
                    <a:pt x="481" y="0"/>
                    <a:pt x="1" y="480"/>
                    <a:pt x="1" y="1073"/>
                  </a:cubicBezTo>
                  <a:cubicBezTo>
                    <a:pt x="6" y="1715"/>
                    <a:pt x="530" y="2139"/>
                    <a:pt x="1078" y="2139"/>
                  </a:cubicBezTo>
                  <a:cubicBezTo>
                    <a:pt x="1342" y="2139"/>
                    <a:pt x="1611" y="2040"/>
                    <a:pt x="1830"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3" name="Google Shape;11933;p44"/>
            <p:cNvSpPr/>
            <p:nvPr/>
          </p:nvSpPr>
          <p:spPr>
            <a:xfrm>
              <a:off x="2142425" y="37041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4" name="Google Shape;11934;p44"/>
            <p:cNvSpPr/>
            <p:nvPr/>
          </p:nvSpPr>
          <p:spPr>
            <a:xfrm>
              <a:off x="2142425" y="36279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5" name="Google Shape;11935;p44"/>
            <p:cNvSpPr/>
            <p:nvPr/>
          </p:nvSpPr>
          <p:spPr>
            <a:xfrm>
              <a:off x="2142425" y="3551925"/>
              <a:ext cx="62425" cy="53300"/>
            </a:xfrm>
            <a:custGeom>
              <a:avLst/>
              <a:gdLst/>
              <a:ahLst/>
              <a:cxnLst/>
              <a:rect l="l" t="t" r="r" b="b"/>
              <a:pathLst>
                <a:path w="2497" h="2132" extrusionOk="0">
                  <a:moveTo>
                    <a:pt x="1074" y="1"/>
                  </a:moveTo>
                  <a:cubicBezTo>
                    <a:pt x="481" y="1"/>
                    <a:pt x="1" y="480"/>
                    <a:pt x="1" y="1066"/>
                  </a:cubicBezTo>
                  <a:cubicBezTo>
                    <a:pt x="6" y="1708"/>
                    <a:pt x="530" y="2131"/>
                    <a:pt x="1075" y="2131"/>
                  </a:cubicBezTo>
                  <a:cubicBezTo>
                    <a:pt x="1338" y="2131"/>
                    <a:pt x="1605" y="2033"/>
                    <a:pt x="1822" y="1814"/>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6" name="Google Shape;11936;p44"/>
            <p:cNvSpPr/>
            <p:nvPr/>
          </p:nvSpPr>
          <p:spPr>
            <a:xfrm>
              <a:off x="2142425" y="3475725"/>
              <a:ext cx="62425" cy="53350"/>
            </a:xfrm>
            <a:custGeom>
              <a:avLst/>
              <a:gdLst/>
              <a:ahLst/>
              <a:cxnLst/>
              <a:rect l="l" t="t" r="r" b="b"/>
              <a:pathLst>
                <a:path w="2497" h="2134" extrusionOk="0">
                  <a:moveTo>
                    <a:pt x="1074" y="0"/>
                  </a:moveTo>
                  <a:cubicBezTo>
                    <a:pt x="481" y="0"/>
                    <a:pt x="1" y="480"/>
                    <a:pt x="1" y="1065"/>
                  </a:cubicBezTo>
                  <a:cubicBezTo>
                    <a:pt x="1" y="1709"/>
                    <a:pt x="530" y="2133"/>
                    <a:pt x="1079" y="2133"/>
                  </a:cubicBezTo>
                  <a:cubicBezTo>
                    <a:pt x="1340" y="2133"/>
                    <a:pt x="1607" y="2037"/>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7" name="Google Shape;11937;p44"/>
            <p:cNvSpPr/>
            <p:nvPr/>
          </p:nvSpPr>
          <p:spPr>
            <a:xfrm>
              <a:off x="2142425" y="3399500"/>
              <a:ext cx="62425" cy="53350"/>
            </a:xfrm>
            <a:custGeom>
              <a:avLst/>
              <a:gdLst/>
              <a:ahLst/>
              <a:cxnLst/>
              <a:rect l="l" t="t" r="r" b="b"/>
              <a:pathLst>
                <a:path w="2497" h="2134" extrusionOk="0">
                  <a:moveTo>
                    <a:pt x="1074" y="1"/>
                  </a:moveTo>
                  <a:cubicBezTo>
                    <a:pt x="481" y="1"/>
                    <a:pt x="9" y="480"/>
                    <a:pt x="1" y="1066"/>
                  </a:cubicBezTo>
                  <a:cubicBezTo>
                    <a:pt x="1" y="1709"/>
                    <a:pt x="526" y="2134"/>
                    <a:pt x="1075" y="2134"/>
                  </a:cubicBezTo>
                  <a:cubicBezTo>
                    <a:pt x="1337" y="2134"/>
                    <a:pt x="1604"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8" name="Google Shape;11938;p44"/>
            <p:cNvSpPr/>
            <p:nvPr/>
          </p:nvSpPr>
          <p:spPr>
            <a:xfrm>
              <a:off x="2142425" y="3323300"/>
              <a:ext cx="62425" cy="53425"/>
            </a:xfrm>
            <a:custGeom>
              <a:avLst/>
              <a:gdLst/>
              <a:ahLst/>
              <a:cxnLst/>
              <a:rect l="l" t="t" r="r" b="b"/>
              <a:pathLst>
                <a:path w="2497" h="2137" extrusionOk="0">
                  <a:moveTo>
                    <a:pt x="1074" y="0"/>
                  </a:moveTo>
                  <a:cubicBezTo>
                    <a:pt x="481" y="0"/>
                    <a:pt x="9" y="480"/>
                    <a:pt x="1" y="1065"/>
                  </a:cubicBezTo>
                  <a:cubicBezTo>
                    <a:pt x="1" y="1709"/>
                    <a:pt x="526" y="2137"/>
                    <a:pt x="1075" y="2137"/>
                  </a:cubicBezTo>
                  <a:cubicBezTo>
                    <a:pt x="1337" y="2137"/>
                    <a:pt x="1604" y="2039"/>
                    <a:pt x="1822" y="1821"/>
                  </a:cubicBezTo>
                  <a:cubicBezTo>
                    <a:pt x="2497" y="1154"/>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9" name="Google Shape;11939;p44"/>
            <p:cNvSpPr/>
            <p:nvPr/>
          </p:nvSpPr>
          <p:spPr>
            <a:xfrm>
              <a:off x="2142425" y="3247075"/>
              <a:ext cx="62425" cy="53450"/>
            </a:xfrm>
            <a:custGeom>
              <a:avLst/>
              <a:gdLst/>
              <a:ahLst/>
              <a:cxnLst/>
              <a:rect l="l" t="t" r="r" b="b"/>
              <a:pathLst>
                <a:path w="2497" h="2138" extrusionOk="0">
                  <a:moveTo>
                    <a:pt x="1074" y="1"/>
                  </a:moveTo>
                  <a:cubicBezTo>
                    <a:pt x="481" y="9"/>
                    <a:pt x="9" y="480"/>
                    <a:pt x="1" y="1066"/>
                  </a:cubicBezTo>
                  <a:cubicBezTo>
                    <a:pt x="1" y="1709"/>
                    <a:pt x="526" y="2137"/>
                    <a:pt x="1075" y="2137"/>
                  </a:cubicBezTo>
                  <a:cubicBezTo>
                    <a:pt x="1337" y="2137"/>
                    <a:pt x="1604" y="2040"/>
                    <a:pt x="1822" y="1822"/>
                  </a:cubicBezTo>
                  <a:cubicBezTo>
                    <a:pt x="2497"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0" name="Google Shape;11940;p44"/>
            <p:cNvSpPr/>
            <p:nvPr/>
          </p:nvSpPr>
          <p:spPr>
            <a:xfrm>
              <a:off x="2142425" y="317107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1" name="Google Shape;11941;p44"/>
            <p:cNvSpPr/>
            <p:nvPr/>
          </p:nvSpPr>
          <p:spPr>
            <a:xfrm>
              <a:off x="2142425"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2" name="Google Shape;11942;p44"/>
            <p:cNvSpPr/>
            <p:nvPr/>
          </p:nvSpPr>
          <p:spPr>
            <a:xfrm>
              <a:off x="2142425"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6" y="2040"/>
                    <a:pt x="1822" y="1821"/>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3" name="Google Shape;11943;p44"/>
            <p:cNvSpPr/>
            <p:nvPr/>
          </p:nvSpPr>
          <p:spPr>
            <a:xfrm>
              <a:off x="2142425"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4" name="Google Shape;11944;p44"/>
            <p:cNvSpPr/>
            <p:nvPr/>
          </p:nvSpPr>
          <p:spPr>
            <a:xfrm>
              <a:off x="2142425" y="1876050"/>
              <a:ext cx="62425" cy="53275"/>
            </a:xfrm>
            <a:custGeom>
              <a:avLst/>
              <a:gdLst/>
              <a:ahLst/>
              <a:cxnLst/>
              <a:rect l="l" t="t" r="r" b="b"/>
              <a:pathLst>
                <a:path w="2497" h="2131" extrusionOk="0">
                  <a:moveTo>
                    <a:pt x="1074" y="1"/>
                  </a:moveTo>
                  <a:cubicBezTo>
                    <a:pt x="481"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5" name="Google Shape;11945;p44"/>
            <p:cNvSpPr/>
            <p:nvPr/>
          </p:nvSpPr>
          <p:spPr>
            <a:xfrm>
              <a:off x="2142425"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6" name="Google Shape;11946;p44"/>
            <p:cNvSpPr/>
            <p:nvPr/>
          </p:nvSpPr>
          <p:spPr>
            <a:xfrm>
              <a:off x="2142425"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7" name="Google Shape;11947;p44"/>
            <p:cNvSpPr/>
            <p:nvPr/>
          </p:nvSpPr>
          <p:spPr>
            <a:xfrm>
              <a:off x="2142425" y="14952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8" name="Google Shape;11948;p44"/>
            <p:cNvSpPr/>
            <p:nvPr/>
          </p:nvSpPr>
          <p:spPr>
            <a:xfrm>
              <a:off x="2142425" y="1038125"/>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9" name="Google Shape;11949;p44"/>
            <p:cNvSpPr/>
            <p:nvPr/>
          </p:nvSpPr>
          <p:spPr>
            <a:xfrm>
              <a:off x="2066425" y="4618300"/>
              <a:ext cx="62225" cy="53450"/>
            </a:xfrm>
            <a:custGeom>
              <a:avLst/>
              <a:gdLst/>
              <a:ahLst/>
              <a:cxnLst/>
              <a:rect l="l" t="t" r="r" b="b"/>
              <a:pathLst>
                <a:path w="2489" h="2138" extrusionOk="0">
                  <a:moveTo>
                    <a:pt x="1065" y="1"/>
                  </a:moveTo>
                  <a:cubicBezTo>
                    <a:pt x="472" y="9"/>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0" name="Google Shape;11950;p44"/>
            <p:cNvSpPr/>
            <p:nvPr/>
          </p:nvSpPr>
          <p:spPr>
            <a:xfrm>
              <a:off x="2066425" y="4542300"/>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3"/>
                    <a:pt x="1813" y="1813"/>
                  </a:cubicBezTo>
                  <a:cubicBezTo>
                    <a:pt x="2488" y="1147"/>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1" name="Google Shape;11951;p44"/>
            <p:cNvSpPr/>
            <p:nvPr/>
          </p:nvSpPr>
          <p:spPr>
            <a:xfrm>
              <a:off x="2066425" y="4466075"/>
              <a:ext cx="62225" cy="53300"/>
            </a:xfrm>
            <a:custGeom>
              <a:avLst/>
              <a:gdLst/>
              <a:ahLst/>
              <a:cxnLst/>
              <a:rect l="l" t="t" r="r" b="b"/>
              <a:pathLst>
                <a:path w="2489" h="2132" extrusionOk="0">
                  <a:moveTo>
                    <a:pt x="1065" y="1"/>
                  </a:moveTo>
                  <a:cubicBezTo>
                    <a:pt x="472" y="1"/>
                    <a:pt x="0" y="472"/>
                    <a:pt x="0" y="1066"/>
                  </a:cubicBezTo>
                  <a:cubicBezTo>
                    <a:pt x="0" y="1708"/>
                    <a:pt x="523" y="2131"/>
                    <a:pt x="1067" y="2131"/>
                  </a:cubicBezTo>
                  <a:cubicBezTo>
                    <a:pt x="1329" y="2131"/>
                    <a:pt x="1597" y="2033"/>
                    <a:pt x="1813" y="1814"/>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2" name="Google Shape;11952;p44"/>
            <p:cNvSpPr/>
            <p:nvPr/>
          </p:nvSpPr>
          <p:spPr>
            <a:xfrm>
              <a:off x="2066425" y="438987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7"/>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3" name="Google Shape;11953;p44"/>
            <p:cNvSpPr/>
            <p:nvPr/>
          </p:nvSpPr>
          <p:spPr>
            <a:xfrm>
              <a:off x="2066425" y="4313650"/>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4" name="Google Shape;11954;p44"/>
            <p:cNvSpPr/>
            <p:nvPr/>
          </p:nvSpPr>
          <p:spPr>
            <a:xfrm>
              <a:off x="2066425" y="4237450"/>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40"/>
                    <a:pt x="1813" y="1821"/>
                  </a:cubicBezTo>
                  <a:cubicBezTo>
                    <a:pt x="2488" y="1155"/>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5" name="Google Shape;11955;p44"/>
            <p:cNvSpPr/>
            <p:nvPr/>
          </p:nvSpPr>
          <p:spPr>
            <a:xfrm>
              <a:off x="2066425" y="4161425"/>
              <a:ext cx="62225" cy="53300"/>
            </a:xfrm>
            <a:custGeom>
              <a:avLst/>
              <a:gdLst/>
              <a:ahLst/>
              <a:cxnLst/>
              <a:rect l="l" t="t" r="r" b="b"/>
              <a:pathLst>
                <a:path w="2489" h="2132" extrusionOk="0">
                  <a:moveTo>
                    <a:pt x="1065" y="1"/>
                  </a:moveTo>
                  <a:cubicBezTo>
                    <a:pt x="472" y="1"/>
                    <a:pt x="0" y="472"/>
                    <a:pt x="0" y="1066"/>
                  </a:cubicBezTo>
                  <a:cubicBezTo>
                    <a:pt x="0" y="1708"/>
                    <a:pt x="523" y="2131"/>
                    <a:pt x="1067" y="2131"/>
                  </a:cubicBezTo>
                  <a:cubicBezTo>
                    <a:pt x="1329" y="2131"/>
                    <a:pt x="1597" y="2033"/>
                    <a:pt x="1813" y="1814"/>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6" name="Google Shape;11956;p44"/>
            <p:cNvSpPr/>
            <p:nvPr/>
          </p:nvSpPr>
          <p:spPr>
            <a:xfrm>
              <a:off x="2066425" y="3704150"/>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7" name="Google Shape;11957;p44"/>
            <p:cNvSpPr/>
            <p:nvPr/>
          </p:nvSpPr>
          <p:spPr>
            <a:xfrm>
              <a:off x="2066425" y="3627950"/>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8" name="Google Shape;11958;p44"/>
            <p:cNvSpPr/>
            <p:nvPr/>
          </p:nvSpPr>
          <p:spPr>
            <a:xfrm>
              <a:off x="2066425" y="3551925"/>
              <a:ext cx="62225" cy="53300"/>
            </a:xfrm>
            <a:custGeom>
              <a:avLst/>
              <a:gdLst/>
              <a:ahLst/>
              <a:cxnLst/>
              <a:rect l="l" t="t" r="r" b="b"/>
              <a:pathLst>
                <a:path w="2489" h="2132" extrusionOk="0">
                  <a:moveTo>
                    <a:pt x="1065" y="1"/>
                  </a:moveTo>
                  <a:cubicBezTo>
                    <a:pt x="472" y="1"/>
                    <a:pt x="0" y="480"/>
                    <a:pt x="0" y="1066"/>
                  </a:cubicBezTo>
                  <a:cubicBezTo>
                    <a:pt x="0" y="1708"/>
                    <a:pt x="523" y="2131"/>
                    <a:pt x="1067" y="2131"/>
                  </a:cubicBezTo>
                  <a:cubicBezTo>
                    <a:pt x="1329" y="2131"/>
                    <a:pt x="1597" y="2033"/>
                    <a:pt x="1813" y="1814"/>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9" name="Google Shape;11959;p44"/>
            <p:cNvSpPr/>
            <p:nvPr/>
          </p:nvSpPr>
          <p:spPr>
            <a:xfrm>
              <a:off x="2066425" y="347572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0" name="Google Shape;11960;p44"/>
            <p:cNvSpPr/>
            <p:nvPr/>
          </p:nvSpPr>
          <p:spPr>
            <a:xfrm>
              <a:off x="2066275" y="3399500"/>
              <a:ext cx="62375" cy="53350"/>
            </a:xfrm>
            <a:custGeom>
              <a:avLst/>
              <a:gdLst/>
              <a:ahLst/>
              <a:cxnLst/>
              <a:rect l="l" t="t" r="r" b="b"/>
              <a:pathLst>
                <a:path w="2495" h="2134" extrusionOk="0">
                  <a:moveTo>
                    <a:pt x="1071" y="1"/>
                  </a:moveTo>
                  <a:cubicBezTo>
                    <a:pt x="478" y="1"/>
                    <a:pt x="6" y="480"/>
                    <a:pt x="6" y="1066"/>
                  </a:cubicBezTo>
                  <a:cubicBezTo>
                    <a:pt x="1" y="1709"/>
                    <a:pt x="528" y="2134"/>
                    <a:pt x="1076" y="2134"/>
                  </a:cubicBezTo>
                  <a:cubicBezTo>
                    <a:pt x="1338" y="2134"/>
                    <a:pt x="1604" y="2037"/>
                    <a:pt x="1819" y="1822"/>
                  </a:cubicBezTo>
                  <a:cubicBezTo>
                    <a:pt x="2494" y="1147"/>
                    <a:pt x="2014" y="1"/>
                    <a:pt x="1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1" name="Google Shape;11961;p44"/>
            <p:cNvSpPr/>
            <p:nvPr/>
          </p:nvSpPr>
          <p:spPr>
            <a:xfrm>
              <a:off x="2066275" y="3323300"/>
              <a:ext cx="62375" cy="53425"/>
            </a:xfrm>
            <a:custGeom>
              <a:avLst/>
              <a:gdLst/>
              <a:ahLst/>
              <a:cxnLst/>
              <a:rect l="l" t="t" r="r" b="b"/>
              <a:pathLst>
                <a:path w="2495" h="2137" extrusionOk="0">
                  <a:moveTo>
                    <a:pt x="1071" y="0"/>
                  </a:moveTo>
                  <a:cubicBezTo>
                    <a:pt x="478" y="8"/>
                    <a:pt x="6" y="480"/>
                    <a:pt x="6" y="1065"/>
                  </a:cubicBezTo>
                  <a:cubicBezTo>
                    <a:pt x="1" y="1709"/>
                    <a:pt x="524" y="2137"/>
                    <a:pt x="1072" y="2137"/>
                  </a:cubicBezTo>
                  <a:cubicBezTo>
                    <a:pt x="1334" y="2137"/>
                    <a:pt x="1601" y="2039"/>
                    <a:pt x="1819" y="1821"/>
                  </a:cubicBezTo>
                  <a:cubicBezTo>
                    <a:pt x="2494" y="1154"/>
                    <a:pt x="2023"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2" name="Google Shape;11962;p44"/>
            <p:cNvSpPr/>
            <p:nvPr/>
          </p:nvSpPr>
          <p:spPr>
            <a:xfrm>
              <a:off x="2066275" y="3247075"/>
              <a:ext cx="62375" cy="53450"/>
            </a:xfrm>
            <a:custGeom>
              <a:avLst/>
              <a:gdLst/>
              <a:ahLst/>
              <a:cxnLst/>
              <a:rect l="l" t="t" r="r" b="b"/>
              <a:pathLst>
                <a:path w="2495" h="2138" extrusionOk="0">
                  <a:moveTo>
                    <a:pt x="1071" y="1"/>
                  </a:moveTo>
                  <a:cubicBezTo>
                    <a:pt x="486" y="9"/>
                    <a:pt x="6" y="480"/>
                    <a:pt x="6" y="1066"/>
                  </a:cubicBezTo>
                  <a:cubicBezTo>
                    <a:pt x="1" y="1709"/>
                    <a:pt x="524" y="2137"/>
                    <a:pt x="1072" y="2137"/>
                  </a:cubicBezTo>
                  <a:cubicBezTo>
                    <a:pt x="1334" y="2137"/>
                    <a:pt x="1601" y="2040"/>
                    <a:pt x="1819" y="1822"/>
                  </a:cubicBezTo>
                  <a:cubicBezTo>
                    <a:pt x="2494" y="1155"/>
                    <a:pt x="2023" y="1"/>
                    <a:pt x="1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3" name="Google Shape;11963;p44"/>
            <p:cNvSpPr/>
            <p:nvPr/>
          </p:nvSpPr>
          <p:spPr>
            <a:xfrm>
              <a:off x="2066425" y="3171075"/>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4" name="Google Shape;11964;p44"/>
            <p:cNvSpPr/>
            <p:nvPr/>
          </p:nvSpPr>
          <p:spPr>
            <a:xfrm>
              <a:off x="2066425"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5" name="Google Shape;11965;p44"/>
            <p:cNvSpPr/>
            <p:nvPr/>
          </p:nvSpPr>
          <p:spPr>
            <a:xfrm>
              <a:off x="2066425" y="2942425"/>
              <a:ext cx="62225" cy="53450"/>
            </a:xfrm>
            <a:custGeom>
              <a:avLst/>
              <a:gdLst/>
              <a:ahLst/>
              <a:cxnLst/>
              <a:rect l="l" t="t" r="r" b="b"/>
              <a:pathLst>
                <a:path w="2489" h="2138" extrusionOk="0">
                  <a:moveTo>
                    <a:pt x="1065" y="1"/>
                  </a:moveTo>
                  <a:cubicBezTo>
                    <a:pt x="472" y="9"/>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6" name="Google Shape;11966;p44"/>
            <p:cNvSpPr/>
            <p:nvPr/>
          </p:nvSpPr>
          <p:spPr>
            <a:xfrm>
              <a:off x="2066425"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7" name="Google Shape;11967;p44"/>
            <p:cNvSpPr/>
            <p:nvPr/>
          </p:nvSpPr>
          <p:spPr>
            <a:xfrm>
              <a:off x="2066425"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8" name="Google Shape;11968;p44"/>
            <p:cNvSpPr/>
            <p:nvPr/>
          </p:nvSpPr>
          <p:spPr>
            <a:xfrm>
              <a:off x="2066425"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9" name="Google Shape;11969;p44"/>
            <p:cNvSpPr/>
            <p:nvPr/>
          </p:nvSpPr>
          <p:spPr>
            <a:xfrm>
              <a:off x="2066425"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0" name="Google Shape;11970;p44"/>
            <p:cNvSpPr/>
            <p:nvPr/>
          </p:nvSpPr>
          <p:spPr>
            <a:xfrm>
              <a:off x="2066425" y="1876050"/>
              <a:ext cx="62225" cy="53275"/>
            </a:xfrm>
            <a:custGeom>
              <a:avLst/>
              <a:gdLst/>
              <a:ahLst/>
              <a:cxnLst/>
              <a:rect l="l" t="t" r="r" b="b"/>
              <a:pathLst>
                <a:path w="2489" h="2131" extrusionOk="0">
                  <a:moveTo>
                    <a:pt x="1065" y="1"/>
                  </a:moveTo>
                  <a:cubicBezTo>
                    <a:pt x="472" y="1"/>
                    <a:pt x="0" y="472"/>
                    <a:pt x="0" y="1066"/>
                  </a:cubicBezTo>
                  <a:cubicBezTo>
                    <a:pt x="0" y="1707"/>
                    <a:pt x="523" y="2131"/>
                    <a:pt x="1067" y="2131"/>
                  </a:cubicBezTo>
                  <a:cubicBezTo>
                    <a:pt x="1329" y="2131"/>
                    <a:pt x="1597" y="2033"/>
                    <a:pt x="1813" y="1813"/>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1" name="Google Shape;11971;p44"/>
            <p:cNvSpPr/>
            <p:nvPr/>
          </p:nvSpPr>
          <p:spPr>
            <a:xfrm>
              <a:off x="2066425" y="1647400"/>
              <a:ext cx="62225" cy="53450"/>
            </a:xfrm>
            <a:custGeom>
              <a:avLst/>
              <a:gdLst/>
              <a:ahLst/>
              <a:cxnLst/>
              <a:rect l="l" t="t" r="r" b="b"/>
              <a:pathLst>
                <a:path w="2489" h="2138" extrusionOk="0">
                  <a:moveTo>
                    <a:pt x="1065" y="1"/>
                  </a:moveTo>
                  <a:cubicBezTo>
                    <a:pt x="472" y="9"/>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2" name="Google Shape;11972;p44"/>
            <p:cNvSpPr/>
            <p:nvPr/>
          </p:nvSpPr>
          <p:spPr>
            <a:xfrm>
              <a:off x="2066425" y="1571400"/>
              <a:ext cx="62225" cy="53250"/>
            </a:xfrm>
            <a:custGeom>
              <a:avLst/>
              <a:gdLst/>
              <a:ahLst/>
              <a:cxnLst/>
              <a:rect l="l" t="t" r="r" b="b"/>
              <a:pathLst>
                <a:path w="2489" h="2130" extrusionOk="0">
                  <a:moveTo>
                    <a:pt x="1065" y="1"/>
                  </a:moveTo>
                  <a:cubicBezTo>
                    <a:pt x="472" y="1"/>
                    <a:pt x="0" y="472"/>
                    <a:pt x="0" y="1066"/>
                  </a:cubicBezTo>
                  <a:cubicBezTo>
                    <a:pt x="0" y="1703"/>
                    <a:pt x="525" y="2129"/>
                    <a:pt x="1071" y="2129"/>
                  </a:cubicBezTo>
                  <a:cubicBezTo>
                    <a:pt x="1332" y="2129"/>
                    <a:pt x="1598" y="2032"/>
                    <a:pt x="1813" y="1813"/>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3" name="Google Shape;11973;p44"/>
            <p:cNvSpPr/>
            <p:nvPr/>
          </p:nvSpPr>
          <p:spPr>
            <a:xfrm>
              <a:off x="2066425" y="14952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4" name="Google Shape;11974;p44"/>
            <p:cNvSpPr/>
            <p:nvPr/>
          </p:nvSpPr>
          <p:spPr>
            <a:xfrm>
              <a:off x="2066425"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5" name="Google Shape;11975;p44"/>
            <p:cNvSpPr/>
            <p:nvPr/>
          </p:nvSpPr>
          <p:spPr>
            <a:xfrm>
              <a:off x="2066425" y="11143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6" name="Google Shape;11976;p44"/>
            <p:cNvSpPr/>
            <p:nvPr/>
          </p:nvSpPr>
          <p:spPr>
            <a:xfrm>
              <a:off x="2066425" y="1038125"/>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7" name="Google Shape;11977;p44"/>
            <p:cNvSpPr/>
            <p:nvPr/>
          </p:nvSpPr>
          <p:spPr>
            <a:xfrm>
              <a:off x="1990200" y="4542300"/>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3"/>
                    <a:pt x="1822" y="1813"/>
                  </a:cubicBezTo>
                  <a:cubicBezTo>
                    <a:pt x="2489" y="1147"/>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8" name="Google Shape;11978;p44"/>
            <p:cNvSpPr/>
            <p:nvPr/>
          </p:nvSpPr>
          <p:spPr>
            <a:xfrm>
              <a:off x="1990200" y="4466075"/>
              <a:ext cx="62225" cy="53300"/>
            </a:xfrm>
            <a:custGeom>
              <a:avLst/>
              <a:gdLst/>
              <a:ahLst/>
              <a:cxnLst/>
              <a:rect l="l" t="t" r="r" b="b"/>
              <a:pathLst>
                <a:path w="2489" h="2132" extrusionOk="0">
                  <a:moveTo>
                    <a:pt x="1066" y="1"/>
                  </a:moveTo>
                  <a:cubicBezTo>
                    <a:pt x="481" y="1"/>
                    <a:pt x="1" y="472"/>
                    <a:pt x="1" y="1066"/>
                  </a:cubicBezTo>
                  <a:cubicBezTo>
                    <a:pt x="1" y="1708"/>
                    <a:pt x="523" y="2131"/>
                    <a:pt x="1070" y="2131"/>
                  </a:cubicBezTo>
                  <a:cubicBezTo>
                    <a:pt x="1333" y="2131"/>
                    <a:pt x="1603" y="2033"/>
                    <a:pt x="1822" y="1814"/>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9" name="Google Shape;11979;p44"/>
            <p:cNvSpPr/>
            <p:nvPr/>
          </p:nvSpPr>
          <p:spPr>
            <a:xfrm>
              <a:off x="1990200" y="4389875"/>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7"/>
                    <a:pt x="1822" y="1821"/>
                  </a:cubicBezTo>
                  <a:cubicBezTo>
                    <a:pt x="2489" y="1147"/>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0" name="Google Shape;11980;p44"/>
            <p:cNvSpPr/>
            <p:nvPr/>
          </p:nvSpPr>
          <p:spPr>
            <a:xfrm>
              <a:off x="1990200" y="3627950"/>
              <a:ext cx="62225" cy="53425"/>
            </a:xfrm>
            <a:custGeom>
              <a:avLst/>
              <a:gdLst/>
              <a:ahLst/>
              <a:cxnLst/>
              <a:rect l="l" t="t" r="r" b="b"/>
              <a:pathLst>
                <a:path w="2489" h="2137" extrusionOk="0">
                  <a:moveTo>
                    <a:pt x="1066" y="0"/>
                  </a:moveTo>
                  <a:cubicBezTo>
                    <a:pt x="481" y="8"/>
                    <a:pt x="1" y="480"/>
                    <a:pt x="1" y="1073"/>
                  </a:cubicBezTo>
                  <a:cubicBezTo>
                    <a:pt x="1" y="1711"/>
                    <a:pt x="525" y="2137"/>
                    <a:pt x="1074" y="2137"/>
                  </a:cubicBezTo>
                  <a:cubicBezTo>
                    <a:pt x="1336" y="2137"/>
                    <a:pt x="1604" y="2039"/>
                    <a:pt x="1822" y="1821"/>
                  </a:cubicBezTo>
                  <a:cubicBezTo>
                    <a:pt x="2489" y="1154"/>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1" name="Google Shape;11981;p44"/>
            <p:cNvSpPr/>
            <p:nvPr/>
          </p:nvSpPr>
          <p:spPr>
            <a:xfrm>
              <a:off x="1990200" y="3551925"/>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2" name="Google Shape;11982;p44"/>
            <p:cNvSpPr/>
            <p:nvPr/>
          </p:nvSpPr>
          <p:spPr>
            <a:xfrm>
              <a:off x="1990200"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7" y="2133"/>
                    <a:pt x="1604" y="2037"/>
                    <a:pt x="1822"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3" name="Google Shape;11983;p44"/>
            <p:cNvSpPr/>
            <p:nvPr/>
          </p:nvSpPr>
          <p:spPr>
            <a:xfrm>
              <a:off x="1990200" y="33995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4" name="Google Shape;11984;p44"/>
            <p:cNvSpPr/>
            <p:nvPr/>
          </p:nvSpPr>
          <p:spPr>
            <a:xfrm>
              <a:off x="1990075" y="3323300"/>
              <a:ext cx="62350" cy="53425"/>
            </a:xfrm>
            <a:custGeom>
              <a:avLst/>
              <a:gdLst/>
              <a:ahLst/>
              <a:cxnLst/>
              <a:rect l="l" t="t" r="r" b="b"/>
              <a:pathLst>
                <a:path w="2494" h="2137" extrusionOk="0">
                  <a:moveTo>
                    <a:pt x="1071" y="0"/>
                  </a:moveTo>
                  <a:cubicBezTo>
                    <a:pt x="486" y="8"/>
                    <a:pt x="6" y="480"/>
                    <a:pt x="6" y="1065"/>
                  </a:cubicBezTo>
                  <a:cubicBezTo>
                    <a:pt x="0" y="1709"/>
                    <a:pt x="528" y="2137"/>
                    <a:pt x="1075" y="2137"/>
                  </a:cubicBezTo>
                  <a:cubicBezTo>
                    <a:pt x="1337" y="2137"/>
                    <a:pt x="1603" y="2039"/>
                    <a:pt x="1819" y="1821"/>
                  </a:cubicBezTo>
                  <a:cubicBezTo>
                    <a:pt x="2494" y="1154"/>
                    <a:pt x="2022"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5" name="Google Shape;11985;p44"/>
            <p:cNvSpPr/>
            <p:nvPr/>
          </p:nvSpPr>
          <p:spPr>
            <a:xfrm>
              <a:off x="1990075" y="3247075"/>
              <a:ext cx="62350" cy="53450"/>
            </a:xfrm>
            <a:custGeom>
              <a:avLst/>
              <a:gdLst/>
              <a:ahLst/>
              <a:cxnLst/>
              <a:rect l="l" t="t" r="r" b="b"/>
              <a:pathLst>
                <a:path w="2494" h="2138" extrusionOk="0">
                  <a:moveTo>
                    <a:pt x="1071" y="1"/>
                  </a:moveTo>
                  <a:cubicBezTo>
                    <a:pt x="486" y="9"/>
                    <a:pt x="6" y="480"/>
                    <a:pt x="6" y="1066"/>
                  </a:cubicBezTo>
                  <a:cubicBezTo>
                    <a:pt x="0" y="1709"/>
                    <a:pt x="528" y="2137"/>
                    <a:pt x="1075" y="2137"/>
                  </a:cubicBezTo>
                  <a:cubicBezTo>
                    <a:pt x="1337" y="2137"/>
                    <a:pt x="1603" y="2040"/>
                    <a:pt x="1819" y="1822"/>
                  </a:cubicBezTo>
                  <a:cubicBezTo>
                    <a:pt x="2494" y="1155"/>
                    <a:pt x="2022" y="1"/>
                    <a:pt x="1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6" name="Google Shape;11986;p44"/>
            <p:cNvSpPr/>
            <p:nvPr/>
          </p:nvSpPr>
          <p:spPr>
            <a:xfrm>
              <a:off x="1990200" y="317107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7" name="Google Shape;11987;p44"/>
            <p:cNvSpPr/>
            <p:nvPr/>
          </p:nvSpPr>
          <p:spPr>
            <a:xfrm>
              <a:off x="1990200" y="2942425"/>
              <a:ext cx="62225" cy="53450"/>
            </a:xfrm>
            <a:custGeom>
              <a:avLst/>
              <a:gdLst/>
              <a:ahLst/>
              <a:cxnLst/>
              <a:rect l="l" t="t" r="r" b="b"/>
              <a:pathLst>
                <a:path w="2489" h="2138" extrusionOk="0">
                  <a:moveTo>
                    <a:pt x="1066" y="1"/>
                  </a:moveTo>
                  <a:cubicBezTo>
                    <a:pt x="481" y="9"/>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8" name="Google Shape;11988;p44"/>
            <p:cNvSpPr/>
            <p:nvPr/>
          </p:nvSpPr>
          <p:spPr>
            <a:xfrm>
              <a:off x="1990200" y="286642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9" name="Google Shape;11989;p44"/>
            <p:cNvSpPr/>
            <p:nvPr/>
          </p:nvSpPr>
          <p:spPr>
            <a:xfrm>
              <a:off x="1990200" y="2333125"/>
              <a:ext cx="62225" cy="53450"/>
            </a:xfrm>
            <a:custGeom>
              <a:avLst/>
              <a:gdLst/>
              <a:ahLst/>
              <a:cxnLst/>
              <a:rect l="l" t="t" r="r" b="b"/>
              <a:pathLst>
                <a:path w="2489" h="2138" extrusionOk="0">
                  <a:moveTo>
                    <a:pt x="1066" y="1"/>
                  </a:moveTo>
                  <a:cubicBezTo>
                    <a:pt x="481" y="1"/>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0" name="Google Shape;11990;p44"/>
            <p:cNvSpPr/>
            <p:nvPr/>
          </p:nvSpPr>
          <p:spPr>
            <a:xfrm>
              <a:off x="1990200"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30" y="2137"/>
                    <a:pt x="1078" y="2137"/>
                  </a:cubicBezTo>
                  <a:cubicBezTo>
                    <a:pt x="1340" y="2137"/>
                    <a:pt x="1607" y="2039"/>
                    <a:pt x="1822" y="1821"/>
                  </a:cubicBezTo>
                  <a:cubicBezTo>
                    <a:pt x="2494" y="1149"/>
                    <a:pt x="2020" y="0"/>
                    <a:pt x="1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1" name="Google Shape;11991;p44"/>
            <p:cNvSpPr/>
            <p:nvPr/>
          </p:nvSpPr>
          <p:spPr>
            <a:xfrm>
              <a:off x="1990200" y="2180700"/>
              <a:ext cx="62225" cy="53350"/>
            </a:xfrm>
            <a:custGeom>
              <a:avLst/>
              <a:gdLst/>
              <a:ahLst/>
              <a:cxnLst/>
              <a:rect l="l" t="t" r="r" b="b"/>
              <a:pathLst>
                <a:path w="2489" h="2134" extrusionOk="0">
                  <a:moveTo>
                    <a:pt x="1066" y="1"/>
                  </a:moveTo>
                  <a:cubicBezTo>
                    <a:pt x="481" y="1"/>
                    <a:pt x="1" y="480"/>
                    <a:pt x="1" y="1066"/>
                  </a:cubicBezTo>
                  <a:cubicBezTo>
                    <a:pt x="1" y="1709"/>
                    <a:pt x="526" y="2133"/>
                    <a:pt x="1075" y="2133"/>
                  </a:cubicBezTo>
                  <a:cubicBezTo>
                    <a:pt x="1337" y="2133"/>
                    <a:pt x="1604" y="2037"/>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2" name="Google Shape;11992;p44"/>
            <p:cNvSpPr/>
            <p:nvPr/>
          </p:nvSpPr>
          <p:spPr>
            <a:xfrm>
              <a:off x="1990200" y="21045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3" name="Google Shape;11993;p44"/>
            <p:cNvSpPr/>
            <p:nvPr/>
          </p:nvSpPr>
          <p:spPr>
            <a:xfrm>
              <a:off x="1990200" y="2028275"/>
              <a:ext cx="62225" cy="53450"/>
            </a:xfrm>
            <a:custGeom>
              <a:avLst/>
              <a:gdLst/>
              <a:ahLst/>
              <a:cxnLst/>
              <a:rect l="l" t="t" r="r" b="b"/>
              <a:pathLst>
                <a:path w="2489" h="2138" extrusionOk="0">
                  <a:moveTo>
                    <a:pt x="1066" y="1"/>
                  </a:moveTo>
                  <a:cubicBezTo>
                    <a:pt x="481" y="1"/>
                    <a:pt x="1" y="480"/>
                    <a:pt x="1" y="1065"/>
                  </a:cubicBezTo>
                  <a:cubicBezTo>
                    <a:pt x="1" y="1709"/>
                    <a:pt x="526" y="2137"/>
                    <a:pt x="1075" y="2137"/>
                  </a:cubicBezTo>
                  <a:cubicBezTo>
                    <a:pt x="1337" y="2137"/>
                    <a:pt x="1604" y="2040"/>
                    <a:pt x="1822" y="1821"/>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4" name="Google Shape;11994;p44"/>
            <p:cNvSpPr/>
            <p:nvPr/>
          </p:nvSpPr>
          <p:spPr>
            <a:xfrm>
              <a:off x="1990200" y="1952050"/>
              <a:ext cx="62225" cy="53450"/>
            </a:xfrm>
            <a:custGeom>
              <a:avLst/>
              <a:gdLst/>
              <a:ahLst/>
              <a:cxnLst/>
              <a:rect l="l" t="t" r="r" b="b"/>
              <a:pathLst>
                <a:path w="2489" h="2138" extrusionOk="0">
                  <a:moveTo>
                    <a:pt x="1066" y="1"/>
                  </a:moveTo>
                  <a:cubicBezTo>
                    <a:pt x="481" y="9"/>
                    <a:pt x="1" y="481"/>
                    <a:pt x="1" y="1074"/>
                  </a:cubicBezTo>
                  <a:cubicBezTo>
                    <a:pt x="1" y="1712"/>
                    <a:pt x="525" y="2138"/>
                    <a:pt x="1074" y="2138"/>
                  </a:cubicBezTo>
                  <a:cubicBezTo>
                    <a:pt x="1336" y="2138"/>
                    <a:pt x="1604" y="2040"/>
                    <a:pt x="1822" y="1822"/>
                  </a:cubicBezTo>
                  <a:cubicBezTo>
                    <a:pt x="2489"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5" name="Google Shape;11995;p44"/>
            <p:cNvSpPr/>
            <p:nvPr/>
          </p:nvSpPr>
          <p:spPr>
            <a:xfrm>
              <a:off x="1990200" y="1876050"/>
              <a:ext cx="62225" cy="53275"/>
            </a:xfrm>
            <a:custGeom>
              <a:avLst/>
              <a:gdLst/>
              <a:ahLst/>
              <a:cxnLst/>
              <a:rect l="l" t="t" r="r" b="b"/>
              <a:pathLst>
                <a:path w="2489" h="2131" extrusionOk="0">
                  <a:moveTo>
                    <a:pt x="1066" y="1"/>
                  </a:moveTo>
                  <a:cubicBezTo>
                    <a:pt x="481" y="1"/>
                    <a:pt x="1" y="472"/>
                    <a:pt x="1" y="1066"/>
                  </a:cubicBezTo>
                  <a:cubicBezTo>
                    <a:pt x="1" y="1707"/>
                    <a:pt x="523" y="2131"/>
                    <a:pt x="1070" y="2131"/>
                  </a:cubicBezTo>
                  <a:cubicBezTo>
                    <a:pt x="1333" y="2131"/>
                    <a:pt x="1603" y="2033"/>
                    <a:pt x="1822" y="1813"/>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6" name="Google Shape;11996;p44"/>
            <p:cNvSpPr/>
            <p:nvPr/>
          </p:nvSpPr>
          <p:spPr>
            <a:xfrm>
              <a:off x="1990200" y="179985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7" name="Google Shape;11997;p44"/>
            <p:cNvSpPr/>
            <p:nvPr/>
          </p:nvSpPr>
          <p:spPr>
            <a:xfrm>
              <a:off x="1990200" y="1647400"/>
              <a:ext cx="62225" cy="53450"/>
            </a:xfrm>
            <a:custGeom>
              <a:avLst/>
              <a:gdLst/>
              <a:ahLst/>
              <a:cxnLst/>
              <a:rect l="l" t="t" r="r" b="b"/>
              <a:pathLst>
                <a:path w="2489" h="2138" extrusionOk="0">
                  <a:moveTo>
                    <a:pt x="1066" y="1"/>
                  </a:moveTo>
                  <a:cubicBezTo>
                    <a:pt x="481" y="9"/>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8" name="Google Shape;11998;p44"/>
            <p:cNvSpPr/>
            <p:nvPr/>
          </p:nvSpPr>
          <p:spPr>
            <a:xfrm>
              <a:off x="1990200" y="1571400"/>
              <a:ext cx="62225" cy="53250"/>
            </a:xfrm>
            <a:custGeom>
              <a:avLst/>
              <a:gdLst/>
              <a:ahLst/>
              <a:cxnLst/>
              <a:rect l="l" t="t" r="r" b="b"/>
              <a:pathLst>
                <a:path w="2489" h="2130" extrusionOk="0">
                  <a:moveTo>
                    <a:pt x="1066" y="1"/>
                  </a:moveTo>
                  <a:cubicBezTo>
                    <a:pt x="481" y="1"/>
                    <a:pt x="1" y="472"/>
                    <a:pt x="1" y="1066"/>
                  </a:cubicBezTo>
                  <a:cubicBezTo>
                    <a:pt x="1" y="1703"/>
                    <a:pt x="525" y="2129"/>
                    <a:pt x="1074" y="2129"/>
                  </a:cubicBezTo>
                  <a:cubicBezTo>
                    <a:pt x="1336" y="2129"/>
                    <a:pt x="1604" y="2032"/>
                    <a:pt x="1822" y="1813"/>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9" name="Google Shape;11999;p44"/>
            <p:cNvSpPr/>
            <p:nvPr/>
          </p:nvSpPr>
          <p:spPr>
            <a:xfrm>
              <a:off x="1990200" y="14952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0" name="Google Shape;12000;p44"/>
            <p:cNvSpPr/>
            <p:nvPr/>
          </p:nvSpPr>
          <p:spPr>
            <a:xfrm>
              <a:off x="1990200" y="141897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1" name="Google Shape;12001;p44"/>
            <p:cNvSpPr/>
            <p:nvPr/>
          </p:nvSpPr>
          <p:spPr>
            <a:xfrm>
              <a:off x="1990200" y="11143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2" name="Google Shape;12002;p44"/>
            <p:cNvSpPr/>
            <p:nvPr/>
          </p:nvSpPr>
          <p:spPr>
            <a:xfrm>
              <a:off x="1990200" y="1038125"/>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3" name="Google Shape;12003;p44"/>
            <p:cNvSpPr/>
            <p:nvPr/>
          </p:nvSpPr>
          <p:spPr>
            <a:xfrm>
              <a:off x="1914000" y="3551925"/>
              <a:ext cx="62225" cy="53300"/>
            </a:xfrm>
            <a:custGeom>
              <a:avLst/>
              <a:gdLst/>
              <a:ahLst/>
              <a:cxnLst/>
              <a:rect l="l" t="t" r="r" b="b"/>
              <a:pathLst>
                <a:path w="2489" h="2132" extrusionOk="0">
                  <a:moveTo>
                    <a:pt x="1065" y="1"/>
                  </a:moveTo>
                  <a:cubicBezTo>
                    <a:pt x="480" y="1"/>
                    <a:pt x="0" y="480"/>
                    <a:pt x="0" y="1066"/>
                  </a:cubicBezTo>
                  <a:cubicBezTo>
                    <a:pt x="0" y="1708"/>
                    <a:pt x="526" y="2131"/>
                    <a:pt x="1073" y="2131"/>
                  </a:cubicBezTo>
                  <a:cubicBezTo>
                    <a:pt x="1337" y="2131"/>
                    <a:pt x="1605" y="2033"/>
                    <a:pt x="1821" y="1814"/>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4" name="Google Shape;12004;p44"/>
            <p:cNvSpPr/>
            <p:nvPr/>
          </p:nvSpPr>
          <p:spPr>
            <a:xfrm>
              <a:off x="1914000" y="34757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5" name="Google Shape;12005;p44"/>
            <p:cNvSpPr/>
            <p:nvPr/>
          </p:nvSpPr>
          <p:spPr>
            <a:xfrm>
              <a:off x="1914000"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6" name="Google Shape;12006;p44"/>
            <p:cNvSpPr/>
            <p:nvPr/>
          </p:nvSpPr>
          <p:spPr>
            <a:xfrm>
              <a:off x="1914000" y="3323300"/>
              <a:ext cx="62225" cy="53425"/>
            </a:xfrm>
            <a:custGeom>
              <a:avLst/>
              <a:gdLst/>
              <a:ahLst/>
              <a:cxnLst/>
              <a:rect l="l" t="t" r="r" b="b"/>
              <a:pathLst>
                <a:path w="2489" h="2137" extrusionOk="0">
                  <a:moveTo>
                    <a:pt x="1065" y="0"/>
                  </a:moveTo>
                  <a:cubicBezTo>
                    <a:pt x="480" y="8"/>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7" name="Google Shape;12007;p44"/>
            <p:cNvSpPr/>
            <p:nvPr/>
          </p:nvSpPr>
          <p:spPr>
            <a:xfrm>
              <a:off x="1914000" y="3247075"/>
              <a:ext cx="62425" cy="53450"/>
            </a:xfrm>
            <a:custGeom>
              <a:avLst/>
              <a:gdLst/>
              <a:ahLst/>
              <a:cxnLst/>
              <a:rect l="l" t="t" r="r" b="b"/>
              <a:pathLst>
                <a:path w="2497" h="2138" extrusionOk="0">
                  <a:moveTo>
                    <a:pt x="1065" y="1"/>
                  </a:moveTo>
                  <a:cubicBezTo>
                    <a:pt x="480" y="9"/>
                    <a:pt x="9" y="480"/>
                    <a:pt x="0" y="1066"/>
                  </a:cubicBezTo>
                  <a:cubicBezTo>
                    <a:pt x="0" y="1709"/>
                    <a:pt x="526" y="2137"/>
                    <a:pt x="1074" y="2137"/>
                  </a:cubicBezTo>
                  <a:cubicBezTo>
                    <a:pt x="1336" y="2137"/>
                    <a:pt x="1603" y="2040"/>
                    <a:pt x="1821" y="1822"/>
                  </a:cubicBezTo>
                  <a:cubicBezTo>
                    <a:pt x="2496"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8" name="Google Shape;12008;p44"/>
            <p:cNvSpPr/>
            <p:nvPr/>
          </p:nvSpPr>
          <p:spPr>
            <a:xfrm>
              <a:off x="1914000" y="317107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9" name="Google Shape;12009;p44"/>
            <p:cNvSpPr/>
            <p:nvPr/>
          </p:nvSpPr>
          <p:spPr>
            <a:xfrm>
              <a:off x="1914000" y="286642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0" name="Google Shape;12010;p44"/>
            <p:cNvSpPr/>
            <p:nvPr/>
          </p:nvSpPr>
          <p:spPr>
            <a:xfrm>
              <a:off x="1914000"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1" name="Google Shape;12011;p44"/>
            <p:cNvSpPr/>
            <p:nvPr/>
          </p:nvSpPr>
          <p:spPr>
            <a:xfrm>
              <a:off x="1914000"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2" name="Google Shape;12012;p44"/>
            <p:cNvSpPr/>
            <p:nvPr/>
          </p:nvSpPr>
          <p:spPr>
            <a:xfrm>
              <a:off x="1914000" y="23331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3" name="Google Shape;12013;p44"/>
            <p:cNvSpPr/>
            <p:nvPr/>
          </p:nvSpPr>
          <p:spPr>
            <a:xfrm>
              <a:off x="1914000"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30" y="1821"/>
                  </a:cubicBezTo>
                  <a:cubicBezTo>
                    <a:pt x="2494" y="1149"/>
                    <a:pt x="2020"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4" name="Google Shape;12014;p44"/>
            <p:cNvSpPr/>
            <p:nvPr/>
          </p:nvSpPr>
          <p:spPr>
            <a:xfrm>
              <a:off x="1914000"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5" name="Google Shape;12015;p44"/>
            <p:cNvSpPr/>
            <p:nvPr/>
          </p:nvSpPr>
          <p:spPr>
            <a:xfrm>
              <a:off x="1914000"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6" name="Google Shape;12016;p44"/>
            <p:cNvSpPr/>
            <p:nvPr/>
          </p:nvSpPr>
          <p:spPr>
            <a:xfrm>
              <a:off x="1914000"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7" name="Google Shape;12017;p44"/>
            <p:cNvSpPr/>
            <p:nvPr/>
          </p:nvSpPr>
          <p:spPr>
            <a:xfrm>
              <a:off x="1914000"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8" name="Google Shape;12018;p44"/>
            <p:cNvSpPr/>
            <p:nvPr/>
          </p:nvSpPr>
          <p:spPr>
            <a:xfrm>
              <a:off x="1914000"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9" name="Google Shape;12019;p44"/>
            <p:cNvSpPr/>
            <p:nvPr/>
          </p:nvSpPr>
          <p:spPr>
            <a:xfrm>
              <a:off x="1914000" y="11905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0" name="Google Shape;12020;p44"/>
            <p:cNvSpPr/>
            <p:nvPr/>
          </p:nvSpPr>
          <p:spPr>
            <a:xfrm>
              <a:off x="1914000" y="11143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1" name="Google Shape;12021;p44"/>
            <p:cNvSpPr/>
            <p:nvPr/>
          </p:nvSpPr>
          <p:spPr>
            <a:xfrm>
              <a:off x="1837775" y="3171075"/>
              <a:ext cx="62425" cy="53275"/>
            </a:xfrm>
            <a:custGeom>
              <a:avLst/>
              <a:gdLst/>
              <a:ahLst/>
              <a:cxnLst/>
              <a:rect l="l" t="t" r="r" b="b"/>
              <a:pathLst>
                <a:path w="2497" h="2131" extrusionOk="0">
                  <a:moveTo>
                    <a:pt x="1066" y="0"/>
                  </a:moveTo>
                  <a:cubicBezTo>
                    <a:pt x="481" y="0"/>
                    <a:pt x="9" y="472"/>
                    <a:pt x="1" y="1065"/>
                  </a:cubicBezTo>
                  <a:cubicBezTo>
                    <a:pt x="1" y="1707"/>
                    <a:pt x="523" y="2131"/>
                    <a:pt x="1070" y="2131"/>
                  </a:cubicBezTo>
                  <a:cubicBezTo>
                    <a:pt x="1333" y="2131"/>
                    <a:pt x="1603" y="2032"/>
                    <a:pt x="1822" y="1813"/>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2" name="Google Shape;12022;p44"/>
            <p:cNvSpPr/>
            <p:nvPr/>
          </p:nvSpPr>
          <p:spPr>
            <a:xfrm>
              <a:off x="1837775" y="2866425"/>
              <a:ext cx="62425" cy="53275"/>
            </a:xfrm>
            <a:custGeom>
              <a:avLst/>
              <a:gdLst/>
              <a:ahLst/>
              <a:cxnLst/>
              <a:rect l="l" t="t" r="r" b="b"/>
              <a:pathLst>
                <a:path w="2497" h="2131" extrusionOk="0">
                  <a:moveTo>
                    <a:pt x="1066" y="0"/>
                  </a:moveTo>
                  <a:cubicBezTo>
                    <a:pt x="481" y="0"/>
                    <a:pt x="1" y="472"/>
                    <a:pt x="1" y="1065"/>
                  </a:cubicBezTo>
                  <a:cubicBezTo>
                    <a:pt x="1" y="1707"/>
                    <a:pt x="527" y="2131"/>
                    <a:pt x="1074" y="2131"/>
                  </a:cubicBezTo>
                  <a:cubicBezTo>
                    <a:pt x="1337" y="2131"/>
                    <a:pt x="1605" y="2032"/>
                    <a:pt x="1822" y="1813"/>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3" name="Google Shape;12023;p44"/>
            <p:cNvSpPr/>
            <p:nvPr/>
          </p:nvSpPr>
          <p:spPr>
            <a:xfrm>
              <a:off x="1837775" y="2714000"/>
              <a:ext cx="62425" cy="53350"/>
            </a:xfrm>
            <a:custGeom>
              <a:avLst/>
              <a:gdLst/>
              <a:ahLst/>
              <a:cxnLst/>
              <a:rect l="l" t="t" r="r" b="b"/>
              <a:pathLst>
                <a:path w="2497" h="2134" extrusionOk="0">
                  <a:moveTo>
                    <a:pt x="1066" y="0"/>
                  </a:moveTo>
                  <a:cubicBezTo>
                    <a:pt x="481"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4" name="Google Shape;12024;p44"/>
            <p:cNvSpPr/>
            <p:nvPr/>
          </p:nvSpPr>
          <p:spPr>
            <a:xfrm>
              <a:off x="1837775" y="2637775"/>
              <a:ext cx="62425" cy="53450"/>
            </a:xfrm>
            <a:custGeom>
              <a:avLst/>
              <a:gdLst/>
              <a:ahLst/>
              <a:cxnLst/>
              <a:rect l="l" t="t" r="r" b="b"/>
              <a:pathLst>
                <a:path w="2497" h="2138" extrusionOk="0">
                  <a:moveTo>
                    <a:pt x="1066" y="1"/>
                  </a:moveTo>
                  <a:cubicBezTo>
                    <a:pt x="481" y="9"/>
                    <a:pt x="1" y="480"/>
                    <a:pt x="1" y="1074"/>
                  </a:cubicBezTo>
                  <a:cubicBezTo>
                    <a:pt x="1" y="1712"/>
                    <a:pt x="529" y="2137"/>
                    <a:pt x="1077" y="2137"/>
                  </a:cubicBezTo>
                  <a:cubicBezTo>
                    <a:pt x="1339" y="2137"/>
                    <a:pt x="1606" y="2040"/>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5" name="Google Shape;12025;p44"/>
            <p:cNvSpPr/>
            <p:nvPr/>
          </p:nvSpPr>
          <p:spPr>
            <a:xfrm>
              <a:off x="1837775" y="2561575"/>
              <a:ext cx="62425" cy="53425"/>
            </a:xfrm>
            <a:custGeom>
              <a:avLst/>
              <a:gdLst/>
              <a:ahLst/>
              <a:cxnLst/>
              <a:rect l="l" t="t" r="r" b="b"/>
              <a:pathLst>
                <a:path w="2497" h="2137" extrusionOk="0">
                  <a:moveTo>
                    <a:pt x="1066" y="0"/>
                  </a:moveTo>
                  <a:cubicBezTo>
                    <a:pt x="481" y="8"/>
                    <a:pt x="9" y="480"/>
                    <a:pt x="1" y="1073"/>
                  </a:cubicBezTo>
                  <a:cubicBezTo>
                    <a:pt x="1" y="1711"/>
                    <a:pt x="525" y="2137"/>
                    <a:pt x="1074" y="2137"/>
                  </a:cubicBezTo>
                  <a:cubicBezTo>
                    <a:pt x="1336" y="2137"/>
                    <a:pt x="1604" y="2039"/>
                    <a:pt x="1822" y="1821"/>
                  </a:cubicBezTo>
                  <a:cubicBezTo>
                    <a:pt x="2497" y="1154"/>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6" name="Google Shape;12026;p44"/>
            <p:cNvSpPr/>
            <p:nvPr/>
          </p:nvSpPr>
          <p:spPr>
            <a:xfrm>
              <a:off x="1837775" y="2485550"/>
              <a:ext cx="62425" cy="53300"/>
            </a:xfrm>
            <a:custGeom>
              <a:avLst/>
              <a:gdLst/>
              <a:ahLst/>
              <a:cxnLst/>
              <a:rect l="l" t="t" r="r" b="b"/>
              <a:pathLst>
                <a:path w="2497" h="2132" extrusionOk="0">
                  <a:moveTo>
                    <a:pt x="1066" y="1"/>
                  </a:moveTo>
                  <a:cubicBezTo>
                    <a:pt x="481" y="1"/>
                    <a:pt x="1" y="480"/>
                    <a:pt x="1" y="1066"/>
                  </a:cubicBezTo>
                  <a:cubicBezTo>
                    <a:pt x="1" y="1708"/>
                    <a:pt x="527" y="2131"/>
                    <a:pt x="1074" y="2131"/>
                  </a:cubicBezTo>
                  <a:cubicBezTo>
                    <a:pt x="1337" y="2131"/>
                    <a:pt x="1605" y="2033"/>
                    <a:pt x="1822" y="1814"/>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7" name="Google Shape;12027;p44"/>
            <p:cNvSpPr/>
            <p:nvPr/>
          </p:nvSpPr>
          <p:spPr>
            <a:xfrm>
              <a:off x="1837775" y="2409350"/>
              <a:ext cx="62425" cy="53350"/>
            </a:xfrm>
            <a:custGeom>
              <a:avLst/>
              <a:gdLst/>
              <a:ahLst/>
              <a:cxnLst/>
              <a:rect l="l" t="t" r="r" b="b"/>
              <a:pathLst>
                <a:path w="2497" h="2134"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8" name="Google Shape;12028;p44"/>
            <p:cNvSpPr/>
            <p:nvPr/>
          </p:nvSpPr>
          <p:spPr>
            <a:xfrm>
              <a:off x="1837775" y="2333125"/>
              <a:ext cx="62425" cy="53450"/>
            </a:xfrm>
            <a:custGeom>
              <a:avLst/>
              <a:gdLst/>
              <a:ahLst/>
              <a:cxnLst/>
              <a:rect l="l" t="t" r="r" b="b"/>
              <a:pathLst>
                <a:path w="2497" h="2138" extrusionOk="0">
                  <a:moveTo>
                    <a:pt x="1066" y="1"/>
                  </a:moveTo>
                  <a:cubicBezTo>
                    <a:pt x="481"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9" name="Google Shape;12029;p44"/>
            <p:cNvSpPr/>
            <p:nvPr/>
          </p:nvSpPr>
          <p:spPr>
            <a:xfrm>
              <a:off x="1837775" y="2256925"/>
              <a:ext cx="62575" cy="53425"/>
            </a:xfrm>
            <a:custGeom>
              <a:avLst/>
              <a:gdLst/>
              <a:ahLst/>
              <a:cxnLst/>
              <a:rect l="l" t="t" r="r" b="b"/>
              <a:pathLst>
                <a:path w="2503" h="2137" extrusionOk="0">
                  <a:moveTo>
                    <a:pt x="1076" y="0"/>
                  </a:moveTo>
                  <a:cubicBezTo>
                    <a:pt x="1073" y="0"/>
                    <a:pt x="1069" y="0"/>
                    <a:pt x="1066" y="0"/>
                  </a:cubicBezTo>
                  <a:cubicBezTo>
                    <a:pt x="481" y="0"/>
                    <a:pt x="1" y="480"/>
                    <a:pt x="1" y="1065"/>
                  </a:cubicBezTo>
                  <a:cubicBezTo>
                    <a:pt x="1" y="1709"/>
                    <a:pt x="530" y="2137"/>
                    <a:pt x="1081" y="2137"/>
                  </a:cubicBezTo>
                  <a:cubicBezTo>
                    <a:pt x="1344" y="2137"/>
                    <a:pt x="1612" y="2039"/>
                    <a:pt x="1830" y="1821"/>
                  </a:cubicBezTo>
                  <a:cubicBezTo>
                    <a:pt x="2502" y="1149"/>
                    <a:pt x="2028" y="0"/>
                    <a:pt x="1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0" name="Google Shape;12030;p44"/>
            <p:cNvSpPr/>
            <p:nvPr/>
          </p:nvSpPr>
          <p:spPr>
            <a:xfrm>
              <a:off x="1837775" y="2180700"/>
              <a:ext cx="62425" cy="53350"/>
            </a:xfrm>
            <a:custGeom>
              <a:avLst/>
              <a:gdLst/>
              <a:ahLst/>
              <a:cxnLst/>
              <a:rect l="l" t="t" r="r" b="b"/>
              <a:pathLst>
                <a:path w="2497" h="2134" extrusionOk="0">
                  <a:moveTo>
                    <a:pt x="1066" y="1"/>
                  </a:moveTo>
                  <a:cubicBezTo>
                    <a:pt x="481" y="1"/>
                    <a:pt x="9"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1" name="Google Shape;12031;p44"/>
            <p:cNvSpPr/>
            <p:nvPr/>
          </p:nvSpPr>
          <p:spPr>
            <a:xfrm>
              <a:off x="1837775" y="2104500"/>
              <a:ext cx="62425" cy="53325"/>
            </a:xfrm>
            <a:custGeom>
              <a:avLst/>
              <a:gdLst/>
              <a:ahLst/>
              <a:cxnLst/>
              <a:rect l="l" t="t" r="r" b="b"/>
              <a:pathLst>
                <a:path w="2497" h="2133" extrusionOk="0">
                  <a:moveTo>
                    <a:pt x="1066" y="0"/>
                  </a:moveTo>
                  <a:cubicBezTo>
                    <a:pt x="481"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2" name="Google Shape;12032;p44"/>
            <p:cNvSpPr/>
            <p:nvPr/>
          </p:nvSpPr>
          <p:spPr>
            <a:xfrm>
              <a:off x="1837775" y="2028275"/>
              <a:ext cx="62425" cy="53450"/>
            </a:xfrm>
            <a:custGeom>
              <a:avLst/>
              <a:gdLst/>
              <a:ahLst/>
              <a:cxnLst/>
              <a:rect l="l" t="t" r="r" b="b"/>
              <a:pathLst>
                <a:path w="2497" h="2138" extrusionOk="0">
                  <a:moveTo>
                    <a:pt x="1066" y="1"/>
                  </a:moveTo>
                  <a:cubicBezTo>
                    <a:pt x="481" y="1"/>
                    <a:pt x="9"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3" name="Google Shape;12033;p44"/>
            <p:cNvSpPr/>
            <p:nvPr/>
          </p:nvSpPr>
          <p:spPr>
            <a:xfrm>
              <a:off x="1837775" y="1952050"/>
              <a:ext cx="62425" cy="53450"/>
            </a:xfrm>
            <a:custGeom>
              <a:avLst/>
              <a:gdLst/>
              <a:ahLst/>
              <a:cxnLst/>
              <a:rect l="l" t="t" r="r" b="b"/>
              <a:pathLst>
                <a:path w="2497" h="2138" extrusionOk="0">
                  <a:moveTo>
                    <a:pt x="1066" y="1"/>
                  </a:moveTo>
                  <a:cubicBezTo>
                    <a:pt x="481" y="9"/>
                    <a:pt x="9" y="481"/>
                    <a:pt x="1" y="1074"/>
                  </a:cubicBezTo>
                  <a:cubicBezTo>
                    <a:pt x="1" y="1712"/>
                    <a:pt x="525" y="2138"/>
                    <a:pt x="1074" y="2138"/>
                  </a:cubicBezTo>
                  <a:cubicBezTo>
                    <a:pt x="1336" y="2138"/>
                    <a:pt x="1604" y="2040"/>
                    <a:pt x="1822" y="1822"/>
                  </a:cubicBezTo>
                  <a:cubicBezTo>
                    <a:pt x="2497"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4" name="Google Shape;12034;p44"/>
            <p:cNvSpPr/>
            <p:nvPr/>
          </p:nvSpPr>
          <p:spPr>
            <a:xfrm>
              <a:off x="1837775" y="1647400"/>
              <a:ext cx="62425" cy="53450"/>
            </a:xfrm>
            <a:custGeom>
              <a:avLst/>
              <a:gdLst/>
              <a:ahLst/>
              <a:cxnLst/>
              <a:rect l="l" t="t" r="r" b="b"/>
              <a:pathLst>
                <a:path w="2497" h="2138" extrusionOk="0">
                  <a:moveTo>
                    <a:pt x="1066" y="1"/>
                  </a:moveTo>
                  <a:cubicBezTo>
                    <a:pt x="481" y="9"/>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5" name="Google Shape;12035;p44"/>
            <p:cNvSpPr/>
            <p:nvPr/>
          </p:nvSpPr>
          <p:spPr>
            <a:xfrm>
              <a:off x="1837775" y="1571400"/>
              <a:ext cx="62425" cy="53250"/>
            </a:xfrm>
            <a:custGeom>
              <a:avLst/>
              <a:gdLst/>
              <a:ahLst/>
              <a:cxnLst/>
              <a:rect l="l" t="t" r="r" b="b"/>
              <a:pathLst>
                <a:path w="2497" h="2130" extrusionOk="0">
                  <a:moveTo>
                    <a:pt x="1066" y="1"/>
                  </a:moveTo>
                  <a:cubicBezTo>
                    <a:pt x="481" y="1"/>
                    <a:pt x="9" y="472"/>
                    <a:pt x="1" y="1066"/>
                  </a:cubicBezTo>
                  <a:cubicBezTo>
                    <a:pt x="1" y="1703"/>
                    <a:pt x="525" y="2129"/>
                    <a:pt x="1074" y="2129"/>
                  </a:cubicBezTo>
                  <a:cubicBezTo>
                    <a:pt x="1336" y="2129"/>
                    <a:pt x="1604" y="2032"/>
                    <a:pt x="1822" y="1813"/>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6" name="Google Shape;12036;p44"/>
            <p:cNvSpPr/>
            <p:nvPr/>
          </p:nvSpPr>
          <p:spPr>
            <a:xfrm>
              <a:off x="1837775" y="141897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7" name="Google Shape;12037;p44"/>
            <p:cNvSpPr/>
            <p:nvPr/>
          </p:nvSpPr>
          <p:spPr>
            <a:xfrm>
              <a:off x="1837775" y="119055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8" name="Google Shape;12038;p44"/>
            <p:cNvSpPr/>
            <p:nvPr/>
          </p:nvSpPr>
          <p:spPr>
            <a:xfrm>
              <a:off x="1837775" y="1114325"/>
              <a:ext cx="62425" cy="53350"/>
            </a:xfrm>
            <a:custGeom>
              <a:avLst/>
              <a:gdLst/>
              <a:ahLst/>
              <a:cxnLst/>
              <a:rect l="l" t="t" r="r" b="b"/>
              <a:pathLst>
                <a:path w="2497" h="2134" extrusionOk="0">
                  <a:moveTo>
                    <a:pt x="1066" y="1"/>
                  </a:moveTo>
                  <a:cubicBezTo>
                    <a:pt x="481" y="1"/>
                    <a:pt x="1"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9" name="Google Shape;12039;p44"/>
            <p:cNvSpPr/>
            <p:nvPr/>
          </p:nvSpPr>
          <p:spPr>
            <a:xfrm>
              <a:off x="1761775" y="3171075"/>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0" name="Google Shape;12040;p44"/>
            <p:cNvSpPr/>
            <p:nvPr/>
          </p:nvSpPr>
          <p:spPr>
            <a:xfrm>
              <a:off x="1761775"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1" name="Google Shape;12041;p44"/>
            <p:cNvSpPr/>
            <p:nvPr/>
          </p:nvSpPr>
          <p:spPr>
            <a:xfrm>
              <a:off x="1761775" y="3018650"/>
              <a:ext cx="62225" cy="53425"/>
            </a:xfrm>
            <a:custGeom>
              <a:avLst/>
              <a:gdLst/>
              <a:ahLst/>
              <a:cxnLst/>
              <a:rect l="l" t="t" r="r" b="b"/>
              <a:pathLst>
                <a:path w="2489" h="2137" extrusionOk="0">
                  <a:moveTo>
                    <a:pt x="1065" y="0"/>
                  </a:moveTo>
                  <a:cubicBezTo>
                    <a:pt x="472" y="0"/>
                    <a:pt x="0" y="480"/>
                    <a:pt x="0" y="1065"/>
                  </a:cubicBezTo>
                  <a:cubicBezTo>
                    <a:pt x="0" y="1709"/>
                    <a:pt x="526" y="2137"/>
                    <a:pt x="1072" y="2137"/>
                  </a:cubicBezTo>
                  <a:cubicBezTo>
                    <a:pt x="1332" y="2137"/>
                    <a:pt x="1598" y="2039"/>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2" name="Google Shape;12042;p44"/>
            <p:cNvSpPr/>
            <p:nvPr/>
          </p:nvSpPr>
          <p:spPr>
            <a:xfrm>
              <a:off x="1761775" y="2561575"/>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3" name="Google Shape;12043;p44"/>
            <p:cNvSpPr/>
            <p:nvPr/>
          </p:nvSpPr>
          <p:spPr>
            <a:xfrm>
              <a:off x="1761775" y="2485550"/>
              <a:ext cx="62225" cy="53300"/>
            </a:xfrm>
            <a:custGeom>
              <a:avLst/>
              <a:gdLst/>
              <a:ahLst/>
              <a:cxnLst/>
              <a:rect l="l" t="t" r="r" b="b"/>
              <a:pathLst>
                <a:path w="2489" h="2132" extrusionOk="0">
                  <a:moveTo>
                    <a:pt x="1065" y="1"/>
                  </a:moveTo>
                  <a:cubicBezTo>
                    <a:pt x="472" y="1"/>
                    <a:pt x="0" y="480"/>
                    <a:pt x="0" y="1066"/>
                  </a:cubicBezTo>
                  <a:cubicBezTo>
                    <a:pt x="0" y="1708"/>
                    <a:pt x="523" y="2131"/>
                    <a:pt x="1067" y="2131"/>
                  </a:cubicBezTo>
                  <a:cubicBezTo>
                    <a:pt x="1329" y="2131"/>
                    <a:pt x="1597" y="2033"/>
                    <a:pt x="1813" y="1814"/>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4" name="Google Shape;12044;p44"/>
            <p:cNvSpPr/>
            <p:nvPr/>
          </p:nvSpPr>
          <p:spPr>
            <a:xfrm>
              <a:off x="1761775" y="240935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5" name="Google Shape;12045;p44"/>
            <p:cNvSpPr/>
            <p:nvPr/>
          </p:nvSpPr>
          <p:spPr>
            <a:xfrm>
              <a:off x="1761775" y="2333125"/>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6" name="Google Shape;12046;p44"/>
            <p:cNvSpPr/>
            <p:nvPr/>
          </p:nvSpPr>
          <p:spPr>
            <a:xfrm>
              <a:off x="1761775"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7" name="Google Shape;12047;p44"/>
            <p:cNvSpPr/>
            <p:nvPr/>
          </p:nvSpPr>
          <p:spPr>
            <a:xfrm>
              <a:off x="1761775"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8" name="Google Shape;12048;p44"/>
            <p:cNvSpPr/>
            <p:nvPr/>
          </p:nvSpPr>
          <p:spPr>
            <a:xfrm>
              <a:off x="1761775"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9" name="Google Shape;12049;p44"/>
            <p:cNvSpPr/>
            <p:nvPr/>
          </p:nvSpPr>
          <p:spPr>
            <a:xfrm>
              <a:off x="1761775"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0" name="Google Shape;12050;p44"/>
            <p:cNvSpPr/>
            <p:nvPr/>
          </p:nvSpPr>
          <p:spPr>
            <a:xfrm>
              <a:off x="1761775" y="1952050"/>
              <a:ext cx="62225" cy="53450"/>
            </a:xfrm>
            <a:custGeom>
              <a:avLst/>
              <a:gdLst/>
              <a:ahLst/>
              <a:cxnLst/>
              <a:rect l="l" t="t" r="r" b="b"/>
              <a:pathLst>
                <a:path w="2489" h="2138" extrusionOk="0">
                  <a:moveTo>
                    <a:pt x="1065" y="1"/>
                  </a:moveTo>
                  <a:cubicBezTo>
                    <a:pt x="472" y="9"/>
                    <a:pt x="0" y="481"/>
                    <a:pt x="0" y="1074"/>
                  </a:cubicBezTo>
                  <a:cubicBezTo>
                    <a:pt x="0" y="1712"/>
                    <a:pt x="525" y="2138"/>
                    <a:pt x="1071" y="2138"/>
                  </a:cubicBezTo>
                  <a:cubicBezTo>
                    <a:pt x="1332" y="2138"/>
                    <a:pt x="1598" y="2040"/>
                    <a:pt x="1813" y="1822"/>
                  </a:cubicBezTo>
                  <a:cubicBezTo>
                    <a:pt x="2488" y="1155"/>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1" name="Google Shape;12051;p44"/>
            <p:cNvSpPr/>
            <p:nvPr/>
          </p:nvSpPr>
          <p:spPr>
            <a:xfrm>
              <a:off x="1761775" y="1647400"/>
              <a:ext cx="62225" cy="53450"/>
            </a:xfrm>
            <a:custGeom>
              <a:avLst/>
              <a:gdLst/>
              <a:ahLst/>
              <a:cxnLst/>
              <a:rect l="l" t="t" r="r" b="b"/>
              <a:pathLst>
                <a:path w="2489" h="2138" extrusionOk="0">
                  <a:moveTo>
                    <a:pt x="1065" y="1"/>
                  </a:moveTo>
                  <a:cubicBezTo>
                    <a:pt x="472" y="1"/>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2" name="Google Shape;12052;p44"/>
            <p:cNvSpPr/>
            <p:nvPr/>
          </p:nvSpPr>
          <p:spPr>
            <a:xfrm>
              <a:off x="1761775"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3" name="Google Shape;12053;p44"/>
            <p:cNvSpPr/>
            <p:nvPr/>
          </p:nvSpPr>
          <p:spPr>
            <a:xfrm>
              <a:off x="1761775" y="119055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4" name="Google Shape;12054;p44"/>
            <p:cNvSpPr/>
            <p:nvPr/>
          </p:nvSpPr>
          <p:spPr>
            <a:xfrm>
              <a:off x="1761775" y="11143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5" name="Google Shape;12055;p44"/>
            <p:cNvSpPr/>
            <p:nvPr/>
          </p:nvSpPr>
          <p:spPr>
            <a:xfrm>
              <a:off x="1685550" y="3018650"/>
              <a:ext cx="62225" cy="53425"/>
            </a:xfrm>
            <a:custGeom>
              <a:avLst/>
              <a:gdLst/>
              <a:ahLst/>
              <a:cxnLst/>
              <a:rect l="l" t="t" r="r" b="b"/>
              <a:pathLst>
                <a:path w="2489" h="2137" extrusionOk="0">
                  <a:moveTo>
                    <a:pt x="1066" y="0"/>
                  </a:moveTo>
                  <a:cubicBezTo>
                    <a:pt x="472"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6" name="Google Shape;12056;p44"/>
            <p:cNvSpPr/>
            <p:nvPr/>
          </p:nvSpPr>
          <p:spPr>
            <a:xfrm>
              <a:off x="1685550"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7" name="Google Shape;12057;p44"/>
            <p:cNvSpPr/>
            <p:nvPr/>
          </p:nvSpPr>
          <p:spPr>
            <a:xfrm>
              <a:off x="1685550" y="2866425"/>
              <a:ext cx="62225" cy="53275"/>
            </a:xfrm>
            <a:custGeom>
              <a:avLst/>
              <a:gdLst/>
              <a:ahLst/>
              <a:cxnLst/>
              <a:rect l="l" t="t" r="r" b="b"/>
              <a:pathLst>
                <a:path w="2489" h="2131" extrusionOk="0">
                  <a:moveTo>
                    <a:pt x="1066" y="0"/>
                  </a:moveTo>
                  <a:cubicBezTo>
                    <a:pt x="472"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8" name="Google Shape;12058;p44"/>
            <p:cNvSpPr/>
            <p:nvPr/>
          </p:nvSpPr>
          <p:spPr>
            <a:xfrm>
              <a:off x="168555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9" y="1154"/>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9" name="Google Shape;12059;p44"/>
            <p:cNvSpPr/>
            <p:nvPr/>
          </p:nvSpPr>
          <p:spPr>
            <a:xfrm>
              <a:off x="1685550"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0" name="Google Shape;12060;p44"/>
            <p:cNvSpPr/>
            <p:nvPr/>
          </p:nvSpPr>
          <p:spPr>
            <a:xfrm>
              <a:off x="168555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1" name="Google Shape;12061;p44"/>
            <p:cNvSpPr/>
            <p:nvPr/>
          </p:nvSpPr>
          <p:spPr>
            <a:xfrm>
              <a:off x="168555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2" name="Google Shape;12062;p44"/>
            <p:cNvSpPr/>
            <p:nvPr/>
          </p:nvSpPr>
          <p:spPr>
            <a:xfrm>
              <a:off x="1685550"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3" name="Google Shape;12063;p44"/>
            <p:cNvSpPr/>
            <p:nvPr/>
          </p:nvSpPr>
          <p:spPr>
            <a:xfrm>
              <a:off x="168555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4" name="Google Shape;12064;p44"/>
            <p:cNvSpPr/>
            <p:nvPr/>
          </p:nvSpPr>
          <p:spPr>
            <a:xfrm>
              <a:off x="168555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5" name="Google Shape;12065;p44"/>
            <p:cNvSpPr/>
            <p:nvPr/>
          </p:nvSpPr>
          <p:spPr>
            <a:xfrm>
              <a:off x="168555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6" name="Google Shape;12066;p44"/>
            <p:cNvSpPr/>
            <p:nvPr/>
          </p:nvSpPr>
          <p:spPr>
            <a:xfrm>
              <a:off x="168555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7" name="Google Shape;12067;p44"/>
            <p:cNvSpPr/>
            <p:nvPr/>
          </p:nvSpPr>
          <p:spPr>
            <a:xfrm>
              <a:off x="1685550" y="1876050"/>
              <a:ext cx="62225" cy="53275"/>
            </a:xfrm>
            <a:custGeom>
              <a:avLst/>
              <a:gdLst/>
              <a:ahLst/>
              <a:cxnLst/>
              <a:rect l="l" t="t" r="r" b="b"/>
              <a:pathLst>
                <a:path w="2489" h="2131" extrusionOk="0">
                  <a:moveTo>
                    <a:pt x="1066" y="1"/>
                  </a:moveTo>
                  <a:cubicBezTo>
                    <a:pt x="472" y="1"/>
                    <a:pt x="1" y="472"/>
                    <a:pt x="1" y="1066"/>
                  </a:cubicBezTo>
                  <a:cubicBezTo>
                    <a:pt x="1" y="1707"/>
                    <a:pt x="523" y="2131"/>
                    <a:pt x="1068" y="2131"/>
                  </a:cubicBezTo>
                  <a:cubicBezTo>
                    <a:pt x="1330" y="2131"/>
                    <a:pt x="1597" y="2033"/>
                    <a:pt x="1814" y="1813"/>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8" name="Google Shape;12068;p44"/>
            <p:cNvSpPr/>
            <p:nvPr/>
          </p:nvSpPr>
          <p:spPr>
            <a:xfrm>
              <a:off x="168555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9" name="Google Shape;12069;p44"/>
            <p:cNvSpPr/>
            <p:nvPr/>
          </p:nvSpPr>
          <p:spPr>
            <a:xfrm>
              <a:off x="16855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0" name="Google Shape;12070;p44"/>
            <p:cNvSpPr/>
            <p:nvPr/>
          </p:nvSpPr>
          <p:spPr>
            <a:xfrm>
              <a:off x="1685550"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1" name="Google Shape;12071;p44"/>
            <p:cNvSpPr/>
            <p:nvPr/>
          </p:nvSpPr>
          <p:spPr>
            <a:xfrm>
              <a:off x="1609350" y="2942425"/>
              <a:ext cx="62200" cy="53450"/>
            </a:xfrm>
            <a:custGeom>
              <a:avLst/>
              <a:gdLst/>
              <a:ahLst/>
              <a:cxnLst/>
              <a:rect l="l" t="t" r="r" b="b"/>
              <a:pathLst>
                <a:path w="2488" h="2138" extrusionOk="0">
                  <a:moveTo>
                    <a:pt x="1065" y="1"/>
                  </a:moveTo>
                  <a:cubicBezTo>
                    <a:pt x="480" y="9"/>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2" name="Google Shape;12072;p44"/>
            <p:cNvSpPr/>
            <p:nvPr/>
          </p:nvSpPr>
          <p:spPr>
            <a:xfrm>
              <a:off x="1609350" y="286642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3" name="Google Shape;12073;p44"/>
            <p:cNvSpPr/>
            <p:nvPr/>
          </p:nvSpPr>
          <p:spPr>
            <a:xfrm>
              <a:off x="160935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4" name="Google Shape;12074;p44"/>
            <p:cNvSpPr/>
            <p:nvPr/>
          </p:nvSpPr>
          <p:spPr>
            <a:xfrm>
              <a:off x="1609350" y="2485550"/>
              <a:ext cx="62200" cy="53300"/>
            </a:xfrm>
            <a:custGeom>
              <a:avLst/>
              <a:gdLst/>
              <a:ahLst/>
              <a:cxnLst/>
              <a:rect l="l" t="t" r="r" b="b"/>
              <a:pathLst>
                <a:path w="2488" h="2132" extrusionOk="0">
                  <a:moveTo>
                    <a:pt x="1065" y="1"/>
                  </a:moveTo>
                  <a:cubicBezTo>
                    <a:pt x="480" y="1"/>
                    <a:pt x="0" y="480"/>
                    <a:pt x="0" y="1066"/>
                  </a:cubicBezTo>
                  <a:cubicBezTo>
                    <a:pt x="0" y="1708"/>
                    <a:pt x="523" y="2131"/>
                    <a:pt x="1069" y="2131"/>
                  </a:cubicBezTo>
                  <a:cubicBezTo>
                    <a:pt x="1333" y="2131"/>
                    <a:pt x="1602" y="2033"/>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5" name="Google Shape;12075;p44"/>
            <p:cNvSpPr/>
            <p:nvPr/>
          </p:nvSpPr>
          <p:spPr>
            <a:xfrm>
              <a:off x="1609350" y="240935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6" name="Google Shape;12076;p44"/>
            <p:cNvSpPr/>
            <p:nvPr/>
          </p:nvSpPr>
          <p:spPr>
            <a:xfrm>
              <a:off x="1609350" y="2333125"/>
              <a:ext cx="62200" cy="53450"/>
            </a:xfrm>
            <a:custGeom>
              <a:avLst/>
              <a:gdLst/>
              <a:ahLst/>
              <a:cxnLst/>
              <a:rect l="l" t="t" r="r" b="b"/>
              <a:pathLst>
                <a:path w="2488"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7" name="Google Shape;12077;p44"/>
            <p:cNvSpPr/>
            <p:nvPr/>
          </p:nvSpPr>
          <p:spPr>
            <a:xfrm>
              <a:off x="1609350"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8" name="Google Shape;12078;p44"/>
            <p:cNvSpPr/>
            <p:nvPr/>
          </p:nvSpPr>
          <p:spPr>
            <a:xfrm>
              <a:off x="1609350" y="2180700"/>
              <a:ext cx="62200" cy="53350"/>
            </a:xfrm>
            <a:custGeom>
              <a:avLst/>
              <a:gdLst/>
              <a:ahLst/>
              <a:cxnLst/>
              <a:rect l="l" t="t" r="r" b="b"/>
              <a:pathLst>
                <a:path w="2488"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9" name="Google Shape;12079;p44"/>
            <p:cNvSpPr/>
            <p:nvPr/>
          </p:nvSpPr>
          <p:spPr>
            <a:xfrm>
              <a:off x="160935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0" name="Google Shape;12080;p44"/>
            <p:cNvSpPr/>
            <p:nvPr/>
          </p:nvSpPr>
          <p:spPr>
            <a:xfrm>
              <a:off x="1609350" y="2028275"/>
              <a:ext cx="62200" cy="53450"/>
            </a:xfrm>
            <a:custGeom>
              <a:avLst/>
              <a:gdLst/>
              <a:ahLst/>
              <a:cxnLst/>
              <a:rect l="l" t="t" r="r" b="b"/>
              <a:pathLst>
                <a:path w="2488"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1" name="Google Shape;12081;p44"/>
            <p:cNvSpPr/>
            <p:nvPr/>
          </p:nvSpPr>
          <p:spPr>
            <a:xfrm>
              <a:off x="160935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2" name="Google Shape;12082;p44"/>
            <p:cNvSpPr/>
            <p:nvPr/>
          </p:nvSpPr>
          <p:spPr>
            <a:xfrm>
              <a:off x="160935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3" name="Google Shape;12083;p44"/>
            <p:cNvSpPr/>
            <p:nvPr/>
          </p:nvSpPr>
          <p:spPr>
            <a:xfrm>
              <a:off x="160935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4" name="Google Shape;12084;p44"/>
            <p:cNvSpPr/>
            <p:nvPr/>
          </p:nvSpPr>
          <p:spPr>
            <a:xfrm>
              <a:off x="1609350" y="1647400"/>
              <a:ext cx="62200" cy="53450"/>
            </a:xfrm>
            <a:custGeom>
              <a:avLst/>
              <a:gdLst/>
              <a:ahLst/>
              <a:cxnLst/>
              <a:rect l="l" t="t" r="r" b="b"/>
              <a:pathLst>
                <a:path w="2488" h="2138" extrusionOk="0">
                  <a:moveTo>
                    <a:pt x="1065" y="1"/>
                  </a:moveTo>
                  <a:cubicBezTo>
                    <a:pt x="480" y="9"/>
                    <a:pt x="0" y="481"/>
                    <a:pt x="0" y="1066"/>
                  </a:cubicBezTo>
                  <a:cubicBezTo>
                    <a:pt x="0" y="1710"/>
                    <a:pt x="526"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5" name="Google Shape;12085;p44"/>
            <p:cNvSpPr/>
            <p:nvPr/>
          </p:nvSpPr>
          <p:spPr>
            <a:xfrm>
              <a:off x="16093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6" name="Google Shape;12086;p44"/>
            <p:cNvSpPr/>
            <p:nvPr/>
          </p:nvSpPr>
          <p:spPr>
            <a:xfrm>
              <a:off x="160935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7" name="Google Shape;12087;p44"/>
            <p:cNvSpPr/>
            <p:nvPr/>
          </p:nvSpPr>
          <p:spPr>
            <a:xfrm>
              <a:off x="1609350"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8" name="Google Shape;12088;p44"/>
            <p:cNvSpPr/>
            <p:nvPr/>
          </p:nvSpPr>
          <p:spPr>
            <a:xfrm>
              <a:off x="1609350" y="11143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9" name="Google Shape;12089;p44"/>
            <p:cNvSpPr/>
            <p:nvPr/>
          </p:nvSpPr>
          <p:spPr>
            <a:xfrm>
              <a:off x="1533125" y="2942425"/>
              <a:ext cx="62425" cy="53450"/>
            </a:xfrm>
            <a:custGeom>
              <a:avLst/>
              <a:gdLst/>
              <a:ahLst/>
              <a:cxnLst/>
              <a:rect l="l" t="t" r="r" b="b"/>
              <a:pathLst>
                <a:path w="2497" h="2138" extrusionOk="0">
                  <a:moveTo>
                    <a:pt x="1066" y="1"/>
                  </a:moveTo>
                  <a:cubicBezTo>
                    <a:pt x="480" y="9"/>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0" name="Google Shape;12090;p44"/>
            <p:cNvSpPr/>
            <p:nvPr/>
          </p:nvSpPr>
          <p:spPr>
            <a:xfrm>
              <a:off x="1533125" y="2866425"/>
              <a:ext cx="62425" cy="53275"/>
            </a:xfrm>
            <a:custGeom>
              <a:avLst/>
              <a:gdLst/>
              <a:ahLst/>
              <a:cxnLst/>
              <a:rect l="l" t="t" r="r" b="b"/>
              <a:pathLst>
                <a:path w="2497" h="2131" extrusionOk="0">
                  <a:moveTo>
                    <a:pt x="1066" y="0"/>
                  </a:moveTo>
                  <a:cubicBezTo>
                    <a:pt x="480" y="0"/>
                    <a:pt x="1" y="472"/>
                    <a:pt x="1" y="1065"/>
                  </a:cubicBezTo>
                  <a:cubicBezTo>
                    <a:pt x="1" y="1707"/>
                    <a:pt x="523" y="2131"/>
                    <a:pt x="1070" y="2131"/>
                  </a:cubicBezTo>
                  <a:cubicBezTo>
                    <a:pt x="1333" y="2131"/>
                    <a:pt x="1602" y="2032"/>
                    <a:pt x="1822" y="1813"/>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1" name="Google Shape;12091;p44"/>
            <p:cNvSpPr/>
            <p:nvPr/>
          </p:nvSpPr>
          <p:spPr>
            <a:xfrm>
              <a:off x="1533125" y="2561575"/>
              <a:ext cx="62425" cy="53425"/>
            </a:xfrm>
            <a:custGeom>
              <a:avLst/>
              <a:gdLst/>
              <a:ahLst/>
              <a:cxnLst/>
              <a:rect l="l" t="t" r="r" b="b"/>
              <a:pathLst>
                <a:path w="2497" h="2137" extrusionOk="0">
                  <a:moveTo>
                    <a:pt x="1066" y="0"/>
                  </a:moveTo>
                  <a:cubicBezTo>
                    <a:pt x="480" y="8"/>
                    <a:pt x="1" y="480"/>
                    <a:pt x="1" y="1073"/>
                  </a:cubicBezTo>
                  <a:cubicBezTo>
                    <a:pt x="1" y="1711"/>
                    <a:pt x="525" y="2137"/>
                    <a:pt x="1073" y="2137"/>
                  </a:cubicBezTo>
                  <a:cubicBezTo>
                    <a:pt x="1336" y="2137"/>
                    <a:pt x="1603" y="2039"/>
                    <a:pt x="1822" y="1821"/>
                  </a:cubicBezTo>
                  <a:cubicBezTo>
                    <a:pt x="2497" y="1154"/>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2" name="Google Shape;12092;p44"/>
            <p:cNvSpPr/>
            <p:nvPr/>
          </p:nvSpPr>
          <p:spPr>
            <a:xfrm>
              <a:off x="1533125" y="2485550"/>
              <a:ext cx="62425" cy="53300"/>
            </a:xfrm>
            <a:custGeom>
              <a:avLst/>
              <a:gdLst/>
              <a:ahLst/>
              <a:cxnLst/>
              <a:rect l="l" t="t" r="r" b="b"/>
              <a:pathLst>
                <a:path w="2497" h="2132" extrusionOk="0">
                  <a:moveTo>
                    <a:pt x="1066" y="1"/>
                  </a:moveTo>
                  <a:cubicBezTo>
                    <a:pt x="480" y="1"/>
                    <a:pt x="1" y="480"/>
                    <a:pt x="1" y="1066"/>
                  </a:cubicBezTo>
                  <a:cubicBezTo>
                    <a:pt x="1" y="1708"/>
                    <a:pt x="523" y="2131"/>
                    <a:pt x="1070" y="2131"/>
                  </a:cubicBezTo>
                  <a:cubicBezTo>
                    <a:pt x="1333" y="2131"/>
                    <a:pt x="1602" y="2033"/>
                    <a:pt x="1822" y="1814"/>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3" name="Google Shape;12093;p44"/>
            <p:cNvSpPr/>
            <p:nvPr/>
          </p:nvSpPr>
          <p:spPr>
            <a:xfrm>
              <a:off x="1533125" y="2409350"/>
              <a:ext cx="62425" cy="53350"/>
            </a:xfrm>
            <a:custGeom>
              <a:avLst/>
              <a:gdLst/>
              <a:ahLst/>
              <a:cxnLst/>
              <a:rect l="l" t="t" r="r" b="b"/>
              <a:pathLst>
                <a:path w="2497" h="2134"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4" name="Google Shape;12094;p44"/>
            <p:cNvSpPr/>
            <p:nvPr/>
          </p:nvSpPr>
          <p:spPr>
            <a:xfrm>
              <a:off x="1533125" y="2333125"/>
              <a:ext cx="62425" cy="53450"/>
            </a:xfrm>
            <a:custGeom>
              <a:avLst/>
              <a:gdLst/>
              <a:ahLst/>
              <a:cxnLst/>
              <a:rect l="l" t="t" r="r" b="b"/>
              <a:pathLst>
                <a:path w="2497" h="2138" extrusionOk="0">
                  <a:moveTo>
                    <a:pt x="1066" y="1"/>
                  </a:moveTo>
                  <a:cubicBezTo>
                    <a:pt x="480"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5" name="Google Shape;12095;p44"/>
            <p:cNvSpPr/>
            <p:nvPr/>
          </p:nvSpPr>
          <p:spPr>
            <a:xfrm>
              <a:off x="1533125" y="2256925"/>
              <a:ext cx="62575" cy="53425"/>
            </a:xfrm>
            <a:custGeom>
              <a:avLst/>
              <a:gdLst/>
              <a:ahLst/>
              <a:cxnLst/>
              <a:rect l="l" t="t" r="r" b="b"/>
              <a:pathLst>
                <a:path w="2503" h="2137" extrusionOk="0">
                  <a:moveTo>
                    <a:pt x="1076" y="0"/>
                  </a:moveTo>
                  <a:cubicBezTo>
                    <a:pt x="1073" y="0"/>
                    <a:pt x="1069" y="0"/>
                    <a:pt x="1066" y="0"/>
                  </a:cubicBezTo>
                  <a:cubicBezTo>
                    <a:pt x="480" y="0"/>
                    <a:pt x="1" y="480"/>
                    <a:pt x="1" y="1065"/>
                  </a:cubicBezTo>
                  <a:cubicBezTo>
                    <a:pt x="1" y="1709"/>
                    <a:pt x="530" y="2137"/>
                    <a:pt x="1081" y="2137"/>
                  </a:cubicBezTo>
                  <a:cubicBezTo>
                    <a:pt x="1344" y="2137"/>
                    <a:pt x="1612" y="2039"/>
                    <a:pt x="1830" y="1821"/>
                  </a:cubicBezTo>
                  <a:cubicBezTo>
                    <a:pt x="2502" y="1149"/>
                    <a:pt x="2028" y="0"/>
                    <a:pt x="1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6" name="Google Shape;12096;p44"/>
            <p:cNvSpPr/>
            <p:nvPr/>
          </p:nvSpPr>
          <p:spPr>
            <a:xfrm>
              <a:off x="1533125" y="2180700"/>
              <a:ext cx="62425" cy="53350"/>
            </a:xfrm>
            <a:custGeom>
              <a:avLst/>
              <a:gdLst/>
              <a:ahLst/>
              <a:cxnLst/>
              <a:rect l="l" t="t" r="r" b="b"/>
              <a:pathLst>
                <a:path w="2497" h="2134" extrusionOk="0">
                  <a:moveTo>
                    <a:pt x="1066" y="1"/>
                  </a:moveTo>
                  <a:cubicBezTo>
                    <a:pt x="480" y="1"/>
                    <a:pt x="1"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7" name="Google Shape;12097;p44"/>
            <p:cNvSpPr/>
            <p:nvPr/>
          </p:nvSpPr>
          <p:spPr>
            <a:xfrm>
              <a:off x="1533125" y="210450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8" name="Google Shape;12098;p44"/>
            <p:cNvSpPr/>
            <p:nvPr/>
          </p:nvSpPr>
          <p:spPr>
            <a:xfrm>
              <a:off x="1533125" y="2028275"/>
              <a:ext cx="62425" cy="53450"/>
            </a:xfrm>
            <a:custGeom>
              <a:avLst/>
              <a:gdLst/>
              <a:ahLst/>
              <a:cxnLst/>
              <a:rect l="l" t="t" r="r" b="b"/>
              <a:pathLst>
                <a:path w="2497" h="2138" extrusionOk="0">
                  <a:moveTo>
                    <a:pt x="1066" y="1"/>
                  </a:moveTo>
                  <a:cubicBezTo>
                    <a:pt x="480" y="1"/>
                    <a:pt x="1"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9" name="Google Shape;12099;p44"/>
            <p:cNvSpPr/>
            <p:nvPr/>
          </p:nvSpPr>
          <p:spPr>
            <a:xfrm>
              <a:off x="1533125" y="1952050"/>
              <a:ext cx="62425" cy="53450"/>
            </a:xfrm>
            <a:custGeom>
              <a:avLst/>
              <a:gdLst/>
              <a:ahLst/>
              <a:cxnLst/>
              <a:rect l="l" t="t" r="r" b="b"/>
              <a:pathLst>
                <a:path w="2497" h="2138" extrusionOk="0">
                  <a:moveTo>
                    <a:pt x="1066" y="1"/>
                  </a:moveTo>
                  <a:cubicBezTo>
                    <a:pt x="480" y="9"/>
                    <a:pt x="1" y="481"/>
                    <a:pt x="1" y="1074"/>
                  </a:cubicBezTo>
                  <a:cubicBezTo>
                    <a:pt x="1" y="1712"/>
                    <a:pt x="525" y="2138"/>
                    <a:pt x="1073" y="2138"/>
                  </a:cubicBezTo>
                  <a:cubicBezTo>
                    <a:pt x="1336" y="2138"/>
                    <a:pt x="1603" y="2040"/>
                    <a:pt x="1822" y="1822"/>
                  </a:cubicBezTo>
                  <a:cubicBezTo>
                    <a:pt x="2497"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0" name="Google Shape;12100;p44"/>
            <p:cNvSpPr/>
            <p:nvPr/>
          </p:nvSpPr>
          <p:spPr>
            <a:xfrm>
              <a:off x="1533125" y="1876050"/>
              <a:ext cx="62425" cy="53275"/>
            </a:xfrm>
            <a:custGeom>
              <a:avLst/>
              <a:gdLst/>
              <a:ahLst/>
              <a:cxnLst/>
              <a:rect l="l" t="t" r="r" b="b"/>
              <a:pathLst>
                <a:path w="2497" h="2131" extrusionOk="0">
                  <a:moveTo>
                    <a:pt x="1066" y="1"/>
                  </a:moveTo>
                  <a:cubicBezTo>
                    <a:pt x="480" y="1"/>
                    <a:pt x="1" y="472"/>
                    <a:pt x="1" y="1066"/>
                  </a:cubicBezTo>
                  <a:cubicBezTo>
                    <a:pt x="1" y="1707"/>
                    <a:pt x="523" y="2131"/>
                    <a:pt x="1070" y="2131"/>
                  </a:cubicBezTo>
                  <a:cubicBezTo>
                    <a:pt x="1333" y="2131"/>
                    <a:pt x="1602" y="2033"/>
                    <a:pt x="1822" y="1813"/>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1" name="Google Shape;12101;p44"/>
            <p:cNvSpPr/>
            <p:nvPr/>
          </p:nvSpPr>
          <p:spPr>
            <a:xfrm>
              <a:off x="1533125" y="179985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2" name="Google Shape;12102;p44"/>
            <p:cNvSpPr/>
            <p:nvPr/>
          </p:nvSpPr>
          <p:spPr>
            <a:xfrm>
              <a:off x="1533125" y="17236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3" name="Google Shape;12103;p44"/>
            <p:cNvSpPr/>
            <p:nvPr/>
          </p:nvSpPr>
          <p:spPr>
            <a:xfrm>
              <a:off x="1533125" y="1647400"/>
              <a:ext cx="62425" cy="53450"/>
            </a:xfrm>
            <a:custGeom>
              <a:avLst/>
              <a:gdLst/>
              <a:ahLst/>
              <a:cxnLst/>
              <a:rect l="l" t="t" r="r" b="b"/>
              <a:pathLst>
                <a:path w="2497" h="2138" extrusionOk="0">
                  <a:moveTo>
                    <a:pt x="1066" y="1"/>
                  </a:moveTo>
                  <a:cubicBezTo>
                    <a:pt x="480" y="1"/>
                    <a:pt x="1"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4" name="Google Shape;12104;p44"/>
            <p:cNvSpPr/>
            <p:nvPr/>
          </p:nvSpPr>
          <p:spPr>
            <a:xfrm>
              <a:off x="1533125" y="1342750"/>
              <a:ext cx="62425" cy="53450"/>
            </a:xfrm>
            <a:custGeom>
              <a:avLst/>
              <a:gdLst/>
              <a:ahLst/>
              <a:cxnLst/>
              <a:rect l="l" t="t" r="r" b="b"/>
              <a:pathLst>
                <a:path w="2497" h="2138" extrusionOk="0">
                  <a:moveTo>
                    <a:pt x="1066" y="1"/>
                  </a:moveTo>
                  <a:cubicBezTo>
                    <a:pt x="480" y="1"/>
                    <a:pt x="1"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5" name="Google Shape;12105;p44"/>
            <p:cNvSpPr/>
            <p:nvPr/>
          </p:nvSpPr>
          <p:spPr>
            <a:xfrm>
              <a:off x="1456925" y="2866425"/>
              <a:ext cx="62425" cy="53275"/>
            </a:xfrm>
            <a:custGeom>
              <a:avLst/>
              <a:gdLst/>
              <a:ahLst/>
              <a:cxnLst/>
              <a:rect l="l" t="t" r="r" b="b"/>
              <a:pathLst>
                <a:path w="2497" h="2131" extrusionOk="0">
                  <a:moveTo>
                    <a:pt x="1065" y="0"/>
                  </a:moveTo>
                  <a:cubicBezTo>
                    <a:pt x="480" y="0"/>
                    <a:pt x="0" y="472"/>
                    <a:pt x="0" y="1065"/>
                  </a:cubicBezTo>
                  <a:cubicBezTo>
                    <a:pt x="0" y="1707"/>
                    <a:pt x="526" y="2131"/>
                    <a:pt x="1073" y="2131"/>
                  </a:cubicBezTo>
                  <a:cubicBezTo>
                    <a:pt x="1336" y="2131"/>
                    <a:pt x="1605" y="2032"/>
                    <a:pt x="1821" y="1813"/>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6" name="Google Shape;12106;p44"/>
            <p:cNvSpPr/>
            <p:nvPr/>
          </p:nvSpPr>
          <p:spPr>
            <a:xfrm>
              <a:off x="1456925" y="2790200"/>
              <a:ext cx="62425" cy="53350"/>
            </a:xfrm>
            <a:custGeom>
              <a:avLst/>
              <a:gdLst/>
              <a:ahLst/>
              <a:cxnLst/>
              <a:rect l="l" t="t" r="r" b="b"/>
              <a:pathLst>
                <a:path w="2497" h="2134" extrusionOk="0">
                  <a:moveTo>
                    <a:pt x="1065" y="1"/>
                  </a:moveTo>
                  <a:cubicBezTo>
                    <a:pt x="480" y="1"/>
                    <a:pt x="8"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7" name="Google Shape;12107;p44"/>
            <p:cNvSpPr/>
            <p:nvPr/>
          </p:nvSpPr>
          <p:spPr>
            <a:xfrm>
              <a:off x="145692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8" name="Google Shape;12108;p44"/>
            <p:cNvSpPr/>
            <p:nvPr/>
          </p:nvSpPr>
          <p:spPr>
            <a:xfrm>
              <a:off x="1456925" y="2637775"/>
              <a:ext cx="62425" cy="53450"/>
            </a:xfrm>
            <a:custGeom>
              <a:avLst/>
              <a:gdLst/>
              <a:ahLst/>
              <a:cxnLst/>
              <a:rect l="l" t="t" r="r" b="b"/>
              <a:pathLst>
                <a:path w="2497" h="2138" extrusionOk="0">
                  <a:moveTo>
                    <a:pt x="1065" y="1"/>
                  </a:moveTo>
                  <a:cubicBezTo>
                    <a:pt x="480" y="9"/>
                    <a:pt x="0" y="480"/>
                    <a:pt x="0" y="1074"/>
                  </a:cubicBezTo>
                  <a:cubicBezTo>
                    <a:pt x="0" y="1712"/>
                    <a:pt x="528" y="2137"/>
                    <a:pt x="1077" y="2137"/>
                  </a:cubicBezTo>
                  <a:cubicBezTo>
                    <a:pt x="1339" y="2137"/>
                    <a:pt x="1606"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9" name="Google Shape;12109;p44"/>
            <p:cNvSpPr/>
            <p:nvPr/>
          </p:nvSpPr>
          <p:spPr>
            <a:xfrm>
              <a:off x="1456925" y="2561575"/>
              <a:ext cx="62425" cy="53425"/>
            </a:xfrm>
            <a:custGeom>
              <a:avLst/>
              <a:gdLst/>
              <a:ahLst/>
              <a:cxnLst/>
              <a:rect l="l" t="t" r="r" b="b"/>
              <a:pathLst>
                <a:path w="2497" h="2137" extrusionOk="0">
                  <a:moveTo>
                    <a:pt x="1065" y="0"/>
                  </a:moveTo>
                  <a:cubicBezTo>
                    <a:pt x="480" y="8"/>
                    <a:pt x="8"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0" name="Google Shape;12110;p44"/>
            <p:cNvSpPr/>
            <p:nvPr/>
          </p:nvSpPr>
          <p:spPr>
            <a:xfrm>
              <a:off x="1456925" y="2485550"/>
              <a:ext cx="62425" cy="53300"/>
            </a:xfrm>
            <a:custGeom>
              <a:avLst/>
              <a:gdLst/>
              <a:ahLst/>
              <a:cxnLst/>
              <a:rect l="l" t="t" r="r" b="b"/>
              <a:pathLst>
                <a:path w="2497" h="2132" extrusionOk="0">
                  <a:moveTo>
                    <a:pt x="1065" y="1"/>
                  </a:moveTo>
                  <a:cubicBezTo>
                    <a:pt x="480" y="1"/>
                    <a:pt x="0" y="480"/>
                    <a:pt x="0" y="1066"/>
                  </a:cubicBezTo>
                  <a:cubicBezTo>
                    <a:pt x="0" y="1708"/>
                    <a:pt x="526" y="2131"/>
                    <a:pt x="1073" y="2131"/>
                  </a:cubicBezTo>
                  <a:cubicBezTo>
                    <a:pt x="1336" y="2131"/>
                    <a:pt x="1605" y="2033"/>
                    <a:pt x="1821" y="1814"/>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1" name="Google Shape;12111;p44"/>
            <p:cNvSpPr/>
            <p:nvPr/>
          </p:nvSpPr>
          <p:spPr>
            <a:xfrm>
              <a:off x="1456925" y="2409350"/>
              <a:ext cx="62425" cy="53350"/>
            </a:xfrm>
            <a:custGeom>
              <a:avLst/>
              <a:gdLst/>
              <a:ahLst/>
              <a:cxnLst/>
              <a:rect l="l" t="t" r="r" b="b"/>
              <a:pathLst>
                <a:path w="2497" h="2134"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2" name="Google Shape;12112;p44"/>
            <p:cNvSpPr/>
            <p:nvPr/>
          </p:nvSpPr>
          <p:spPr>
            <a:xfrm>
              <a:off x="1456925" y="2333125"/>
              <a:ext cx="62425" cy="53450"/>
            </a:xfrm>
            <a:custGeom>
              <a:avLst/>
              <a:gdLst/>
              <a:ahLst/>
              <a:cxnLst/>
              <a:rect l="l" t="t" r="r" b="b"/>
              <a:pathLst>
                <a:path w="2497"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3" name="Google Shape;12113;p44"/>
            <p:cNvSpPr/>
            <p:nvPr/>
          </p:nvSpPr>
          <p:spPr>
            <a:xfrm>
              <a:off x="145692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4" name="Google Shape;12114;p44"/>
            <p:cNvSpPr/>
            <p:nvPr/>
          </p:nvSpPr>
          <p:spPr>
            <a:xfrm>
              <a:off x="1456925" y="2180700"/>
              <a:ext cx="62425" cy="53350"/>
            </a:xfrm>
            <a:custGeom>
              <a:avLst/>
              <a:gdLst/>
              <a:ahLst/>
              <a:cxnLst/>
              <a:rect l="l" t="t" r="r" b="b"/>
              <a:pathLst>
                <a:path w="2497" h="2134" extrusionOk="0">
                  <a:moveTo>
                    <a:pt x="1065" y="1"/>
                  </a:moveTo>
                  <a:cubicBezTo>
                    <a:pt x="480" y="1"/>
                    <a:pt x="8"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5" name="Google Shape;12115;p44"/>
            <p:cNvSpPr/>
            <p:nvPr/>
          </p:nvSpPr>
          <p:spPr>
            <a:xfrm>
              <a:off x="145692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6" name="Google Shape;12116;p44"/>
            <p:cNvSpPr/>
            <p:nvPr/>
          </p:nvSpPr>
          <p:spPr>
            <a:xfrm>
              <a:off x="1456925" y="2028275"/>
              <a:ext cx="62425" cy="53450"/>
            </a:xfrm>
            <a:custGeom>
              <a:avLst/>
              <a:gdLst/>
              <a:ahLst/>
              <a:cxnLst/>
              <a:rect l="l" t="t" r="r" b="b"/>
              <a:pathLst>
                <a:path w="2497" h="2138" extrusionOk="0">
                  <a:moveTo>
                    <a:pt x="1065" y="1"/>
                  </a:moveTo>
                  <a:cubicBezTo>
                    <a:pt x="480" y="1"/>
                    <a:pt x="8"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7" name="Google Shape;12117;p44"/>
            <p:cNvSpPr/>
            <p:nvPr/>
          </p:nvSpPr>
          <p:spPr>
            <a:xfrm>
              <a:off x="1456925" y="1952050"/>
              <a:ext cx="62425" cy="53450"/>
            </a:xfrm>
            <a:custGeom>
              <a:avLst/>
              <a:gdLst/>
              <a:ahLst/>
              <a:cxnLst/>
              <a:rect l="l" t="t" r="r" b="b"/>
              <a:pathLst>
                <a:path w="2497" h="2138" extrusionOk="0">
                  <a:moveTo>
                    <a:pt x="1065" y="1"/>
                  </a:moveTo>
                  <a:cubicBezTo>
                    <a:pt x="480" y="9"/>
                    <a:pt x="8"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8" name="Google Shape;12118;p44"/>
            <p:cNvSpPr/>
            <p:nvPr/>
          </p:nvSpPr>
          <p:spPr>
            <a:xfrm>
              <a:off x="1456925"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9" name="Google Shape;12119;p44"/>
            <p:cNvSpPr/>
            <p:nvPr/>
          </p:nvSpPr>
          <p:spPr>
            <a:xfrm>
              <a:off x="1456925" y="1799850"/>
              <a:ext cx="62425" cy="53325"/>
            </a:xfrm>
            <a:custGeom>
              <a:avLst/>
              <a:gdLst/>
              <a:ahLst/>
              <a:cxnLst/>
              <a:rect l="l" t="t" r="r" b="b"/>
              <a:pathLst>
                <a:path w="2497" h="2133"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0" name="Google Shape;12120;p44"/>
            <p:cNvSpPr/>
            <p:nvPr/>
          </p:nvSpPr>
          <p:spPr>
            <a:xfrm>
              <a:off x="1456925"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1" name="Google Shape;12121;p44"/>
            <p:cNvSpPr/>
            <p:nvPr/>
          </p:nvSpPr>
          <p:spPr>
            <a:xfrm>
              <a:off x="1456925" y="1647400"/>
              <a:ext cx="62425" cy="53450"/>
            </a:xfrm>
            <a:custGeom>
              <a:avLst/>
              <a:gdLst/>
              <a:ahLst/>
              <a:cxnLst/>
              <a:rect l="l" t="t" r="r" b="b"/>
              <a:pathLst>
                <a:path w="2497" h="2138" extrusionOk="0">
                  <a:moveTo>
                    <a:pt x="1065" y="1"/>
                  </a:moveTo>
                  <a:cubicBezTo>
                    <a:pt x="480" y="9"/>
                    <a:pt x="8"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2" name="Google Shape;12122;p44"/>
            <p:cNvSpPr/>
            <p:nvPr/>
          </p:nvSpPr>
          <p:spPr>
            <a:xfrm>
              <a:off x="1456925" y="1571400"/>
              <a:ext cx="62425" cy="53250"/>
            </a:xfrm>
            <a:custGeom>
              <a:avLst/>
              <a:gdLst/>
              <a:ahLst/>
              <a:cxnLst/>
              <a:rect l="l" t="t" r="r" b="b"/>
              <a:pathLst>
                <a:path w="2497" h="2130" extrusionOk="0">
                  <a:moveTo>
                    <a:pt x="1065" y="1"/>
                  </a:moveTo>
                  <a:cubicBezTo>
                    <a:pt x="480" y="1"/>
                    <a:pt x="8"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3" name="Google Shape;12123;p44"/>
            <p:cNvSpPr/>
            <p:nvPr/>
          </p:nvSpPr>
          <p:spPr>
            <a:xfrm>
              <a:off x="1456925" y="1266550"/>
              <a:ext cx="62425" cy="53450"/>
            </a:xfrm>
            <a:custGeom>
              <a:avLst/>
              <a:gdLst/>
              <a:ahLst/>
              <a:cxnLst/>
              <a:rect l="l" t="t" r="r" b="b"/>
              <a:pathLst>
                <a:path w="2497" h="2138" extrusionOk="0">
                  <a:moveTo>
                    <a:pt x="1065" y="0"/>
                  </a:moveTo>
                  <a:cubicBezTo>
                    <a:pt x="480" y="9"/>
                    <a:pt x="8"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4" name="Google Shape;12124;p44"/>
            <p:cNvSpPr/>
            <p:nvPr/>
          </p:nvSpPr>
          <p:spPr>
            <a:xfrm>
              <a:off x="1380900"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5" name="Google Shape;12125;p44"/>
            <p:cNvSpPr/>
            <p:nvPr/>
          </p:nvSpPr>
          <p:spPr>
            <a:xfrm>
              <a:off x="1380900"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6" name="Google Shape;12126;p44"/>
            <p:cNvSpPr/>
            <p:nvPr/>
          </p:nvSpPr>
          <p:spPr>
            <a:xfrm>
              <a:off x="1380900" y="2637775"/>
              <a:ext cx="62225" cy="53450"/>
            </a:xfrm>
            <a:custGeom>
              <a:avLst/>
              <a:gdLst/>
              <a:ahLst/>
              <a:cxnLst/>
              <a:rect l="l" t="t" r="r" b="b"/>
              <a:pathLst>
                <a:path w="2489" h="2138" extrusionOk="0">
                  <a:moveTo>
                    <a:pt x="1066" y="1"/>
                  </a:moveTo>
                  <a:cubicBezTo>
                    <a:pt x="472" y="9"/>
                    <a:pt x="1" y="480"/>
                    <a:pt x="1" y="1074"/>
                  </a:cubicBezTo>
                  <a:cubicBezTo>
                    <a:pt x="1" y="1712"/>
                    <a:pt x="525" y="2137"/>
                    <a:pt x="1071" y="2137"/>
                  </a:cubicBezTo>
                  <a:cubicBezTo>
                    <a:pt x="1332" y="2137"/>
                    <a:pt x="1598" y="2040"/>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7" name="Google Shape;12127;p44"/>
            <p:cNvSpPr/>
            <p:nvPr/>
          </p:nvSpPr>
          <p:spPr>
            <a:xfrm>
              <a:off x="138090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8" name="Google Shape;12128;p44"/>
            <p:cNvSpPr/>
            <p:nvPr/>
          </p:nvSpPr>
          <p:spPr>
            <a:xfrm>
              <a:off x="1380900" y="2485550"/>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9" name="Google Shape;12129;p44"/>
            <p:cNvSpPr/>
            <p:nvPr/>
          </p:nvSpPr>
          <p:spPr>
            <a:xfrm>
              <a:off x="138090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0" name="Google Shape;12130;p44"/>
            <p:cNvSpPr/>
            <p:nvPr/>
          </p:nvSpPr>
          <p:spPr>
            <a:xfrm>
              <a:off x="138090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1" name="Google Shape;12131;p44"/>
            <p:cNvSpPr/>
            <p:nvPr/>
          </p:nvSpPr>
          <p:spPr>
            <a:xfrm>
              <a:off x="1380900" y="2256925"/>
              <a:ext cx="62375" cy="53425"/>
            </a:xfrm>
            <a:custGeom>
              <a:avLst/>
              <a:gdLst/>
              <a:ahLst/>
              <a:cxnLst/>
              <a:rect l="l" t="t" r="r" b="b"/>
              <a:pathLst>
                <a:path w="2495" h="2137" extrusionOk="0">
                  <a:moveTo>
                    <a:pt x="1076" y="0"/>
                  </a:moveTo>
                  <a:cubicBezTo>
                    <a:pt x="1072"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2" name="Google Shape;12132;p44"/>
            <p:cNvSpPr/>
            <p:nvPr/>
          </p:nvSpPr>
          <p:spPr>
            <a:xfrm>
              <a:off x="138090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3" name="Google Shape;12133;p44"/>
            <p:cNvSpPr/>
            <p:nvPr/>
          </p:nvSpPr>
          <p:spPr>
            <a:xfrm>
              <a:off x="138090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4" name="Google Shape;12134;p44"/>
            <p:cNvSpPr/>
            <p:nvPr/>
          </p:nvSpPr>
          <p:spPr>
            <a:xfrm>
              <a:off x="138090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5" name="Google Shape;12135;p44"/>
            <p:cNvSpPr/>
            <p:nvPr/>
          </p:nvSpPr>
          <p:spPr>
            <a:xfrm>
              <a:off x="138090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8" y="1155"/>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6" name="Google Shape;12136;p44"/>
            <p:cNvSpPr/>
            <p:nvPr/>
          </p:nvSpPr>
          <p:spPr>
            <a:xfrm>
              <a:off x="138090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30" y="2131"/>
                    <a:pt x="1597" y="2033"/>
                    <a:pt x="1814" y="1813"/>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7" name="Google Shape;12137;p44"/>
            <p:cNvSpPr/>
            <p:nvPr/>
          </p:nvSpPr>
          <p:spPr>
            <a:xfrm>
              <a:off x="1380900"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8" name="Google Shape;12138;p44"/>
            <p:cNvSpPr/>
            <p:nvPr/>
          </p:nvSpPr>
          <p:spPr>
            <a:xfrm>
              <a:off x="138090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9" name="Google Shape;12139;p44"/>
            <p:cNvSpPr/>
            <p:nvPr/>
          </p:nvSpPr>
          <p:spPr>
            <a:xfrm>
              <a:off x="1380900"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0" name="Google Shape;12140;p44"/>
            <p:cNvSpPr/>
            <p:nvPr/>
          </p:nvSpPr>
          <p:spPr>
            <a:xfrm>
              <a:off x="138090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1" name="Google Shape;12141;p44"/>
            <p:cNvSpPr/>
            <p:nvPr/>
          </p:nvSpPr>
          <p:spPr>
            <a:xfrm>
              <a:off x="138090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2" name="Google Shape;12142;p44"/>
            <p:cNvSpPr/>
            <p:nvPr/>
          </p:nvSpPr>
          <p:spPr>
            <a:xfrm>
              <a:off x="130470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3" name="Google Shape;12143;p44"/>
            <p:cNvSpPr/>
            <p:nvPr/>
          </p:nvSpPr>
          <p:spPr>
            <a:xfrm>
              <a:off x="1304700" y="2485550"/>
              <a:ext cx="62200" cy="53300"/>
            </a:xfrm>
            <a:custGeom>
              <a:avLst/>
              <a:gdLst/>
              <a:ahLst/>
              <a:cxnLst/>
              <a:rect l="l" t="t" r="r" b="b"/>
              <a:pathLst>
                <a:path w="2488" h="2132" extrusionOk="0">
                  <a:moveTo>
                    <a:pt x="1065" y="1"/>
                  </a:moveTo>
                  <a:cubicBezTo>
                    <a:pt x="480" y="1"/>
                    <a:pt x="0" y="480"/>
                    <a:pt x="0" y="1066"/>
                  </a:cubicBezTo>
                  <a:cubicBezTo>
                    <a:pt x="0" y="1708"/>
                    <a:pt x="523" y="2131"/>
                    <a:pt x="1069" y="2131"/>
                  </a:cubicBezTo>
                  <a:cubicBezTo>
                    <a:pt x="1333" y="2131"/>
                    <a:pt x="1602" y="2033"/>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4" name="Google Shape;12144;p44"/>
            <p:cNvSpPr/>
            <p:nvPr/>
          </p:nvSpPr>
          <p:spPr>
            <a:xfrm>
              <a:off x="1304700" y="240935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5" name="Google Shape;12145;p44"/>
            <p:cNvSpPr/>
            <p:nvPr/>
          </p:nvSpPr>
          <p:spPr>
            <a:xfrm>
              <a:off x="130470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6" name="Google Shape;12146;p44"/>
            <p:cNvSpPr/>
            <p:nvPr/>
          </p:nvSpPr>
          <p:spPr>
            <a:xfrm>
              <a:off x="130470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7" name="Google Shape;12147;p44"/>
            <p:cNvSpPr/>
            <p:nvPr/>
          </p:nvSpPr>
          <p:spPr>
            <a:xfrm>
              <a:off x="1304700" y="2180700"/>
              <a:ext cx="62200" cy="53350"/>
            </a:xfrm>
            <a:custGeom>
              <a:avLst/>
              <a:gdLst/>
              <a:ahLst/>
              <a:cxnLst/>
              <a:rect l="l" t="t" r="r" b="b"/>
              <a:pathLst>
                <a:path w="2488"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8" name="Google Shape;12148;p44"/>
            <p:cNvSpPr/>
            <p:nvPr/>
          </p:nvSpPr>
          <p:spPr>
            <a:xfrm>
              <a:off x="130470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9" name="Google Shape;12149;p44"/>
            <p:cNvSpPr/>
            <p:nvPr/>
          </p:nvSpPr>
          <p:spPr>
            <a:xfrm>
              <a:off x="130470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0" name="Google Shape;12150;p44"/>
            <p:cNvSpPr/>
            <p:nvPr/>
          </p:nvSpPr>
          <p:spPr>
            <a:xfrm>
              <a:off x="130470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1" name="Google Shape;12151;p44"/>
            <p:cNvSpPr/>
            <p:nvPr/>
          </p:nvSpPr>
          <p:spPr>
            <a:xfrm>
              <a:off x="130470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2" name="Google Shape;12152;p44"/>
            <p:cNvSpPr/>
            <p:nvPr/>
          </p:nvSpPr>
          <p:spPr>
            <a:xfrm>
              <a:off x="1304700" y="179985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3" name="Google Shape;12153;p44"/>
            <p:cNvSpPr/>
            <p:nvPr/>
          </p:nvSpPr>
          <p:spPr>
            <a:xfrm>
              <a:off x="130470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4" name="Google Shape;12154;p44"/>
            <p:cNvSpPr/>
            <p:nvPr/>
          </p:nvSpPr>
          <p:spPr>
            <a:xfrm>
              <a:off x="1304700"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5" name="Google Shape;12155;p44"/>
            <p:cNvSpPr/>
            <p:nvPr/>
          </p:nvSpPr>
          <p:spPr>
            <a:xfrm>
              <a:off x="130470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6" name="Google Shape;12156;p44"/>
            <p:cNvSpPr/>
            <p:nvPr/>
          </p:nvSpPr>
          <p:spPr>
            <a:xfrm>
              <a:off x="130470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7" name="Google Shape;12157;p44"/>
            <p:cNvSpPr/>
            <p:nvPr/>
          </p:nvSpPr>
          <p:spPr>
            <a:xfrm>
              <a:off x="130470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8" name="Google Shape;12158;p44"/>
            <p:cNvSpPr/>
            <p:nvPr/>
          </p:nvSpPr>
          <p:spPr>
            <a:xfrm>
              <a:off x="1304700" y="119055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9" name="Google Shape;12159;p44"/>
            <p:cNvSpPr/>
            <p:nvPr/>
          </p:nvSpPr>
          <p:spPr>
            <a:xfrm>
              <a:off x="122847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0" name="Google Shape;12160;p44"/>
            <p:cNvSpPr/>
            <p:nvPr/>
          </p:nvSpPr>
          <p:spPr>
            <a:xfrm>
              <a:off x="1228475"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1" name="Google Shape;12161;p44"/>
            <p:cNvSpPr/>
            <p:nvPr/>
          </p:nvSpPr>
          <p:spPr>
            <a:xfrm>
              <a:off x="1228475"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2" name="Google Shape;12162;p44"/>
            <p:cNvSpPr/>
            <p:nvPr/>
          </p:nvSpPr>
          <p:spPr>
            <a:xfrm>
              <a:off x="1228475" y="2485550"/>
              <a:ext cx="62225" cy="53300"/>
            </a:xfrm>
            <a:custGeom>
              <a:avLst/>
              <a:gdLst/>
              <a:ahLst/>
              <a:cxnLst/>
              <a:rect l="l" t="t" r="r" b="b"/>
              <a:pathLst>
                <a:path w="2489" h="2132" extrusionOk="0">
                  <a:moveTo>
                    <a:pt x="1066" y="1"/>
                  </a:moveTo>
                  <a:cubicBezTo>
                    <a:pt x="480"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3" name="Google Shape;12163;p44"/>
            <p:cNvSpPr/>
            <p:nvPr/>
          </p:nvSpPr>
          <p:spPr>
            <a:xfrm>
              <a:off x="1228475"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4" name="Google Shape;12164;p44"/>
            <p:cNvSpPr/>
            <p:nvPr/>
          </p:nvSpPr>
          <p:spPr>
            <a:xfrm>
              <a:off x="1228475" y="23331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6" y="2137"/>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5" name="Google Shape;12165;p44"/>
            <p:cNvSpPr/>
            <p:nvPr/>
          </p:nvSpPr>
          <p:spPr>
            <a:xfrm>
              <a:off x="1228475"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81" y="2137"/>
                  </a:cubicBezTo>
                  <a:cubicBezTo>
                    <a:pt x="1344" y="2137"/>
                    <a:pt x="1612" y="2039"/>
                    <a:pt x="1830" y="1821"/>
                  </a:cubicBezTo>
                  <a:cubicBezTo>
                    <a:pt x="2494" y="1149"/>
                    <a:pt x="2020" y="0"/>
                    <a:pt x="1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6" name="Google Shape;12166;p44"/>
            <p:cNvSpPr/>
            <p:nvPr/>
          </p:nvSpPr>
          <p:spPr>
            <a:xfrm>
              <a:off x="1228475"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7" name="Google Shape;12167;p44"/>
            <p:cNvSpPr/>
            <p:nvPr/>
          </p:nvSpPr>
          <p:spPr>
            <a:xfrm>
              <a:off x="1228475"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8" name="Google Shape;12168;p44"/>
            <p:cNvSpPr/>
            <p:nvPr/>
          </p:nvSpPr>
          <p:spPr>
            <a:xfrm>
              <a:off x="122847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6" y="2137"/>
                    <a:pt x="1604" y="2040"/>
                    <a:pt x="1822" y="1821"/>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9" name="Google Shape;12169;p44"/>
            <p:cNvSpPr/>
            <p:nvPr/>
          </p:nvSpPr>
          <p:spPr>
            <a:xfrm>
              <a:off x="122847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0" name="Google Shape;12170;p44"/>
            <p:cNvSpPr/>
            <p:nvPr/>
          </p:nvSpPr>
          <p:spPr>
            <a:xfrm>
              <a:off x="1228475"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1" name="Google Shape;12171;p44"/>
            <p:cNvSpPr/>
            <p:nvPr/>
          </p:nvSpPr>
          <p:spPr>
            <a:xfrm>
              <a:off x="122847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2" name="Google Shape;12172;p44"/>
            <p:cNvSpPr/>
            <p:nvPr/>
          </p:nvSpPr>
          <p:spPr>
            <a:xfrm>
              <a:off x="12284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3" name="Google Shape;12173;p44"/>
            <p:cNvSpPr/>
            <p:nvPr/>
          </p:nvSpPr>
          <p:spPr>
            <a:xfrm>
              <a:off x="12284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4" name="Google Shape;12174;p44"/>
            <p:cNvSpPr/>
            <p:nvPr/>
          </p:nvSpPr>
          <p:spPr>
            <a:xfrm>
              <a:off x="122847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5" name="Google Shape;12175;p44"/>
            <p:cNvSpPr/>
            <p:nvPr/>
          </p:nvSpPr>
          <p:spPr>
            <a:xfrm>
              <a:off x="1228475"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6" name="Google Shape;12176;p44"/>
            <p:cNvSpPr/>
            <p:nvPr/>
          </p:nvSpPr>
          <p:spPr>
            <a:xfrm>
              <a:off x="1228475"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7" name="Google Shape;12177;p44"/>
            <p:cNvSpPr/>
            <p:nvPr/>
          </p:nvSpPr>
          <p:spPr>
            <a:xfrm>
              <a:off x="1152275" y="2561575"/>
              <a:ext cx="62400" cy="53425"/>
            </a:xfrm>
            <a:custGeom>
              <a:avLst/>
              <a:gdLst/>
              <a:ahLst/>
              <a:cxnLst/>
              <a:rect l="l" t="t" r="r" b="b"/>
              <a:pathLst>
                <a:path w="2496" h="2137" extrusionOk="0">
                  <a:moveTo>
                    <a:pt x="1065" y="0"/>
                  </a:moveTo>
                  <a:cubicBezTo>
                    <a:pt x="480" y="8"/>
                    <a:pt x="8"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8" name="Google Shape;12178;p44"/>
            <p:cNvSpPr/>
            <p:nvPr/>
          </p:nvSpPr>
          <p:spPr>
            <a:xfrm>
              <a:off x="1152275" y="2485550"/>
              <a:ext cx="62400" cy="53300"/>
            </a:xfrm>
            <a:custGeom>
              <a:avLst/>
              <a:gdLst/>
              <a:ahLst/>
              <a:cxnLst/>
              <a:rect l="l" t="t" r="r" b="b"/>
              <a:pathLst>
                <a:path w="2496" h="2132" extrusionOk="0">
                  <a:moveTo>
                    <a:pt x="1065" y="1"/>
                  </a:moveTo>
                  <a:cubicBezTo>
                    <a:pt x="480" y="1"/>
                    <a:pt x="0" y="480"/>
                    <a:pt x="0" y="1066"/>
                  </a:cubicBezTo>
                  <a:cubicBezTo>
                    <a:pt x="0" y="1708"/>
                    <a:pt x="526" y="2131"/>
                    <a:pt x="1073" y="2131"/>
                  </a:cubicBezTo>
                  <a:cubicBezTo>
                    <a:pt x="1336" y="2131"/>
                    <a:pt x="1605" y="2033"/>
                    <a:pt x="1821" y="1814"/>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9" name="Google Shape;12179;p44"/>
            <p:cNvSpPr/>
            <p:nvPr/>
          </p:nvSpPr>
          <p:spPr>
            <a:xfrm>
              <a:off x="1152275" y="2409350"/>
              <a:ext cx="62400" cy="53350"/>
            </a:xfrm>
            <a:custGeom>
              <a:avLst/>
              <a:gdLst/>
              <a:ahLst/>
              <a:cxnLst/>
              <a:rect l="l" t="t" r="r" b="b"/>
              <a:pathLst>
                <a:path w="2496" h="2134"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0" name="Google Shape;12180;p44"/>
            <p:cNvSpPr/>
            <p:nvPr/>
          </p:nvSpPr>
          <p:spPr>
            <a:xfrm>
              <a:off x="1152275" y="2333125"/>
              <a:ext cx="62400" cy="53450"/>
            </a:xfrm>
            <a:custGeom>
              <a:avLst/>
              <a:gdLst/>
              <a:ahLst/>
              <a:cxnLst/>
              <a:rect l="l" t="t" r="r" b="b"/>
              <a:pathLst>
                <a:path w="2496"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1" name="Google Shape;12181;p44"/>
            <p:cNvSpPr/>
            <p:nvPr/>
          </p:nvSpPr>
          <p:spPr>
            <a:xfrm>
              <a:off x="115227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2" name="Google Shape;12182;p44"/>
            <p:cNvSpPr/>
            <p:nvPr/>
          </p:nvSpPr>
          <p:spPr>
            <a:xfrm>
              <a:off x="1152275" y="2180700"/>
              <a:ext cx="62400" cy="53350"/>
            </a:xfrm>
            <a:custGeom>
              <a:avLst/>
              <a:gdLst/>
              <a:ahLst/>
              <a:cxnLst/>
              <a:rect l="l" t="t" r="r" b="b"/>
              <a:pathLst>
                <a:path w="2496"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3" name="Google Shape;12183;p44"/>
            <p:cNvSpPr/>
            <p:nvPr/>
          </p:nvSpPr>
          <p:spPr>
            <a:xfrm>
              <a:off x="1152275" y="2104500"/>
              <a:ext cx="62400" cy="53325"/>
            </a:xfrm>
            <a:custGeom>
              <a:avLst/>
              <a:gdLst/>
              <a:ahLst/>
              <a:cxnLst/>
              <a:rect l="l" t="t" r="r" b="b"/>
              <a:pathLst>
                <a:path w="2496"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4" name="Google Shape;12184;p44"/>
            <p:cNvSpPr/>
            <p:nvPr/>
          </p:nvSpPr>
          <p:spPr>
            <a:xfrm>
              <a:off x="1152275" y="2028275"/>
              <a:ext cx="62400" cy="53450"/>
            </a:xfrm>
            <a:custGeom>
              <a:avLst/>
              <a:gdLst/>
              <a:ahLst/>
              <a:cxnLst/>
              <a:rect l="l" t="t" r="r" b="b"/>
              <a:pathLst>
                <a:path w="2496"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5" name="Google Shape;12185;p44"/>
            <p:cNvSpPr/>
            <p:nvPr/>
          </p:nvSpPr>
          <p:spPr>
            <a:xfrm>
              <a:off x="1152275" y="1952050"/>
              <a:ext cx="62400" cy="53450"/>
            </a:xfrm>
            <a:custGeom>
              <a:avLst/>
              <a:gdLst/>
              <a:ahLst/>
              <a:cxnLst/>
              <a:rect l="l" t="t" r="r" b="b"/>
              <a:pathLst>
                <a:path w="2496"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6" name="Google Shape;12186;p44"/>
            <p:cNvSpPr/>
            <p:nvPr/>
          </p:nvSpPr>
          <p:spPr>
            <a:xfrm>
              <a:off x="1152275" y="1876050"/>
              <a:ext cx="62400" cy="53275"/>
            </a:xfrm>
            <a:custGeom>
              <a:avLst/>
              <a:gdLst/>
              <a:ahLst/>
              <a:cxnLst/>
              <a:rect l="l" t="t" r="r" b="b"/>
              <a:pathLst>
                <a:path w="2496"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7" name="Google Shape;12187;p44"/>
            <p:cNvSpPr/>
            <p:nvPr/>
          </p:nvSpPr>
          <p:spPr>
            <a:xfrm>
              <a:off x="1152275" y="1799850"/>
              <a:ext cx="62400" cy="53325"/>
            </a:xfrm>
            <a:custGeom>
              <a:avLst/>
              <a:gdLst/>
              <a:ahLst/>
              <a:cxnLst/>
              <a:rect l="l" t="t" r="r" b="b"/>
              <a:pathLst>
                <a:path w="2496"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8" name="Google Shape;12188;p44"/>
            <p:cNvSpPr/>
            <p:nvPr/>
          </p:nvSpPr>
          <p:spPr>
            <a:xfrm>
              <a:off x="1152275" y="1723625"/>
              <a:ext cx="62400" cy="53350"/>
            </a:xfrm>
            <a:custGeom>
              <a:avLst/>
              <a:gdLst/>
              <a:ahLst/>
              <a:cxnLst/>
              <a:rect l="l" t="t" r="r" b="b"/>
              <a:pathLst>
                <a:path w="2496"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9" name="Google Shape;12189;p44"/>
            <p:cNvSpPr/>
            <p:nvPr/>
          </p:nvSpPr>
          <p:spPr>
            <a:xfrm>
              <a:off x="1152275" y="164740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0" name="Google Shape;12190;p44"/>
            <p:cNvSpPr/>
            <p:nvPr/>
          </p:nvSpPr>
          <p:spPr>
            <a:xfrm>
              <a:off x="1152275" y="1571400"/>
              <a:ext cx="62400" cy="53250"/>
            </a:xfrm>
            <a:custGeom>
              <a:avLst/>
              <a:gdLst/>
              <a:ahLst/>
              <a:cxnLst/>
              <a:rect l="l" t="t" r="r" b="b"/>
              <a:pathLst>
                <a:path w="2496"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1" name="Google Shape;12191;p44"/>
            <p:cNvSpPr/>
            <p:nvPr/>
          </p:nvSpPr>
          <p:spPr>
            <a:xfrm>
              <a:off x="1152275"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2" name="Google Shape;12192;p44"/>
            <p:cNvSpPr/>
            <p:nvPr/>
          </p:nvSpPr>
          <p:spPr>
            <a:xfrm>
              <a:off x="1076050" y="240935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3" name="Google Shape;12193;p44"/>
            <p:cNvSpPr/>
            <p:nvPr/>
          </p:nvSpPr>
          <p:spPr>
            <a:xfrm>
              <a:off x="1076050"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4" name="Google Shape;12194;p44"/>
            <p:cNvSpPr/>
            <p:nvPr/>
          </p:nvSpPr>
          <p:spPr>
            <a:xfrm>
              <a:off x="1076050" y="2256925"/>
              <a:ext cx="62575" cy="53425"/>
            </a:xfrm>
            <a:custGeom>
              <a:avLst/>
              <a:gdLst/>
              <a:ahLst/>
              <a:cxnLst/>
              <a:rect l="l" t="t" r="r" b="b"/>
              <a:pathLst>
                <a:path w="2503" h="2137" extrusionOk="0">
                  <a:moveTo>
                    <a:pt x="1084" y="0"/>
                  </a:moveTo>
                  <a:cubicBezTo>
                    <a:pt x="1080"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5" name="Google Shape;12195;p44"/>
            <p:cNvSpPr/>
            <p:nvPr/>
          </p:nvSpPr>
          <p:spPr>
            <a:xfrm>
              <a:off x="1076050"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6" name="Google Shape;12196;p44"/>
            <p:cNvSpPr/>
            <p:nvPr/>
          </p:nvSpPr>
          <p:spPr>
            <a:xfrm>
              <a:off x="1076050" y="21045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7" name="Google Shape;12197;p44"/>
            <p:cNvSpPr/>
            <p:nvPr/>
          </p:nvSpPr>
          <p:spPr>
            <a:xfrm>
              <a:off x="1076050"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8" name="Google Shape;12198;p44"/>
            <p:cNvSpPr/>
            <p:nvPr/>
          </p:nvSpPr>
          <p:spPr>
            <a:xfrm>
              <a:off x="1076050" y="1952050"/>
              <a:ext cx="62425" cy="53450"/>
            </a:xfrm>
            <a:custGeom>
              <a:avLst/>
              <a:gdLst/>
              <a:ahLst/>
              <a:cxnLst/>
              <a:rect l="l" t="t" r="r" b="b"/>
              <a:pathLst>
                <a:path w="2497" h="2138" extrusionOk="0">
                  <a:moveTo>
                    <a:pt x="1074" y="1"/>
                  </a:moveTo>
                  <a:cubicBezTo>
                    <a:pt x="480" y="9"/>
                    <a:pt x="9" y="481"/>
                    <a:pt x="1" y="1074"/>
                  </a:cubicBezTo>
                  <a:cubicBezTo>
                    <a:pt x="1" y="1712"/>
                    <a:pt x="529" y="2138"/>
                    <a:pt x="1077" y="2138"/>
                  </a:cubicBezTo>
                  <a:cubicBezTo>
                    <a:pt x="1339" y="2138"/>
                    <a:pt x="1606" y="2040"/>
                    <a:pt x="1822" y="1822"/>
                  </a:cubicBezTo>
                  <a:cubicBezTo>
                    <a:pt x="2496"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9" name="Google Shape;12199;p44"/>
            <p:cNvSpPr/>
            <p:nvPr/>
          </p:nvSpPr>
          <p:spPr>
            <a:xfrm>
              <a:off x="1076050" y="1876050"/>
              <a:ext cx="62425" cy="53275"/>
            </a:xfrm>
            <a:custGeom>
              <a:avLst/>
              <a:gdLst/>
              <a:ahLst/>
              <a:cxnLst/>
              <a:rect l="l" t="t" r="r" b="b"/>
              <a:pathLst>
                <a:path w="2497" h="2131" extrusionOk="0">
                  <a:moveTo>
                    <a:pt x="1074" y="1"/>
                  </a:moveTo>
                  <a:cubicBezTo>
                    <a:pt x="480" y="1"/>
                    <a:pt x="9" y="472"/>
                    <a:pt x="1" y="1066"/>
                  </a:cubicBezTo>
                  <a:cubicBezTo>
                    <a:pt x="1" y="1707"/>
                    <a:pt x="527" y="2131"/>
                    <a:pt x="1073" y="2131"/>
                  </a:cubicBezTo>
                  <a:cubicBezTo>
                    <a:pt x="1337" y="2131"/>
                    <a:pt x="1605" y="2033"/>
                    <a:pt x="1822" y="1813"/>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0" name="Google Shape;12200;p44"/>
            <p:cNvSpPr/>
            <p:nvPr/>
          </p:nvSpPr>
          <p:spPr>
            <a:xfrm>
              <a:off x="1076050"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1" name="Google Shape;12201;p44"/>
            <p:cNvSpPr/>
            <p:nvPr/>
          </p:nvSpPr>
          <p:spPr>
            <a:xfrm>
              <a:off x="1076050"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2" name="Google Shape;12202;p44"/>
            <p:cNvSpPr/>
            <p:nvPr/>
          </p:nvSpPr>
          <p:spPr>
            <a:xfrm>
              <a:off x="1076050" y="1647400"/>
              <a:ext cx="62425" cy="53450"/>
            </a:xfrm>
            <a:custGeom>
              <a:avLst/>
              <a:gdLst/>
              <a:ahLst/>
              <a:cxnLst/>
              <a:rect l="l" t="t" r="r" b="b"/>
              <a:pathLst>
                <a:path w="2497" h="2138" extrusionOk="0">
                  <a:moveTo>
                    <a:pt x="1074" y="1"/>
                  </a:moveTo>
                  <a:cubicBezTo>
                    <a:pt x="480" y="9"/>
                    <a:pt x="9" y="481"/>
                    <a:pt x="1" y="1066"/>
                  </a:cubicBezTo>
                  <a:cubicBezTo>
                    <a:pt x="1" y="1710"/>
                    <a:pt x="530" y="2138"/>
                    <a:pt x="1078" y="2138"/>
                  </a:cubicBezTo>
                  <a:cubicBezTo>
                    <a:pt x="1340" y="2138"/>
                    <a:pt x="1606" y="2040"/>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3" name="Google Shape;12203;p44"/>
            <p:cNvSpPr/>
            <p:nvPr/>
          </p:nvSpPr>
          <p:spPr>
            <a:xfrm>
              <a:off x="1076050" y="1571400"/>
              <a:ext cx="62425" cy="53250"/>
            </a:xfrm>
            <a:custGeom>
              <a:avLst/>
              <a:gdLst/>
              <a:ahLst/>
              <a:cxnLst/>
              <a:rect l="l" t="t" r="r" b="b"/>
              <a:pathLst>
                <a:path w="2497" h="2130" extrusionOk="0">
                  <a:moveTo>
                    <a:pt x="1074" y="1"/>
                  </a:moveTo>
                  <a:cubicBezTo>
                    <a:pt x="480" y="1"/>
                    <a:pt x="9" y="472"/>
                    <a:pt x="1" y="1066"/>
                  </a:cubicBezTo>
                  <a:cubicBezTo>
                    <a:pt x="1" y="1703"/>
                    <a:pt x="529" y="2129"/>
                    <a:pt x="1077" y="2129"/>
                  </a:cubicBezTo>
                  <a:cubicBezTo>
                    <a:pt x="1339" y="2129"/>
                    <a:pt x="1606" y="2032"/>
                    <a:pt x="1822" y="1813"/>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4" name="Google Shape;12204;p44"/>
            <p:cNvSpPr/>
            <p:nvPr/>
          </p:nvSpPr>
          <p:spPr>
            <a:xfrm>
              <a:off x="1076050" y="141897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5" name="Google Shape;12205;p44"/>
            <p:cNvSpPr/>
            <p:nvPr/>
          </p:nvSpPr>
          <p:spPr>
            <a:xfrm>
              <a:off x="1076050" y="1342750"/>
              <a:ext cx="62425" cy="53450"/>
            </a:xfrm>
            <a:custGeom>
              <a:avLst/>
              <a:gdLst/>
              <a:ahLst/>
              <a:cxnLst/>
              <a:rect l="l" t="t" r="r" b="b"/>
              <a:pathLst>
                <a:path w="2497" h="2138" extrusionOk="0">
                  <a:moveTo>
                    <a:pt x="1074" y="1"/>
                  </a:moveTo>
                  <a:cubicBezTo>
                    <a:pt x="480" y="1"/>
                    <a:pt x="9" y="481"/>
                    <a:pt x="1" y="1066"/>
                  </a:cubicBezTo>
                  <a:cubicBezTo>
                    <a:pt x="1" y="1710"/>
                    <a:pt x="530" y="2138"/>
                    <a:pt x="1078" y="2138"/>
                  </a:cubicBezTo>
                  <a:cubicBezTo>
                    <a:pt x="1340" y="2138"/>
                    <a:pt x="1606" y="2040"/>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6" name="Google Shape;12206;p44"/>
            <p:cNvSpPr/>
            <p:nvPr/>
          </p:nvSpPr>
          <p:spPr>
            <a:xfrm>
              <a:off x="1076050" y="1266550"/>
              <a:ext cx="62425" cy="53450"/>
            </a:xfrm>
            <a:custGeom>
              <a:avLst/>
              <a:gdLst/>
              <a:ahLst/>
              <a:cxnLst/>
              <a:rect l="l" t="t" r="r" b="b"/>
              <a:pathLst>
                <a:path w="2497" h="2138" extrusionOk="0">
                  <a:moveTo>
                    <a:pt x="1074" y="0"/>
                  </a:moveTo>
                  <a:cubicBezTo>
                    <a:pt x="480" y="9"/>
                    <a:pt x="9" y="480"/>
                    <a:pt x="1" y="1074"/>
                  </a:cubicBezTo>
                  <a:cubicBezTo>
                    <a:pt x="1" y="1711"/>
                    <a:pt x="529" y="2137"/>
                    <a:pt x="1077" y="2137"/>
                  </a:cubicBezTo>
                  <a:cubicBezTo>
                    <a:pt x="1339" y="2137"/>
                    <a:pt x="1606" y="2040"/>
                    <a:pt x="1822" y="1821"/>
                  </a:cubicBezTo>
                  <a:cubicBezTo>
                    <a:pt x="2496" y="1155"/>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7" name="Google Shape;12207;p44"/>
            <p:cNvSpPr/>
            <p:nvPr/>
          </p:nvSpPr>
          <p:spPr>
            <a:xfrm>
              <a:off x="1000050" y="210450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8" name="Google Shape;12208;p44"/>
            <p:cNvSpPr/>
            <p:nvPr/>
          </p:nvSpPr>
          <p:spPr>
            <a:xfrm>
              <a:off x="1000050" y="2028275"/>
              <a:ext cx="62200" cy="53450"/>
            </a:xfrm>
            <a:custGeom>
              <a:avLst/>
              <a:gdLst/>
              <a:ahLst/>
              <a:cxnLst/>
              <a:rect l="l" t="t" r="r" b="b"/>
              <a:pathLst>
                <a:path w="2488" h="2138" extrusionOk="0">
                  <a:moveTo>
                    <a:pt x="1065" y="1"/>
                  </a:moveTo>
                  <a:cubicBezTo>
                    <a:pt x="472" y="1"/>
                    <a:pt x="0" y="480"/>
                    <a:pt x="0" y="1065"/>
                  </a:cubicBezTo>
                  <a:cubicBezTo>
                    <a:pt x="0" y="1709"/>
                    <a:pt x="525" y="2137"/>
                    <a:pt x="1072" y="2137"/>
                  </a:cubicBezTo>
                  <a:cubicBezTo>
                    <a:pt x="1332" y="2137"/>
                    <a:pt x="1598" y="2040"/>
                    <a:pt x="1813" y="1821"/>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9" name="Google Shape;12209;p44"/>
            <p:cNvSpPr/>
            <p:nvPr/>
          </p:nvSpPr>
          <p:spPr>
            <a:xfrm>
              <a:off x="1000050" y="1952050"/>
              <a:ext cx="62200" cy="53450"/>
            </a:xfrm>
            <a:custGeom>
              <a:avLst/>
              <a:gdLst/>
              <a:ahLst/>
              <a:cxnLst/>
              <a:rect l="l" t="t" r="r" b="b"/>
              <a:pathLst>
                <a:path w="2488" h="2138" extrusionOk="0">
                  <a:moveTo>
                    <a:pt x="1065" y="1"/>
                  </a:moveTo>
                  <a:cubicBezTo>
                    <a:pt x="472" y="9"/>
                    <a:pt x="0" y="481"/>
                    <a:pt x="0" y="1074"/>
                  </a:cubicBezTo>
                  <a:cubicBezTo>
                    <a:pt x="0" y="1712"/>
                    <a:pt x="525" y="2138"/>
                    <a:pt x="1070" y="2138"/>
                  </a:cubicBezTo>
                  <a:cubicBezTo>
                    <a:pt x="1332" y="2138"/>
                    <a:pt x="1597" y="2040"/>
                    <a:pt x="1813"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0" name="Google Shape;12210;p44"/>
            <p:cNvSpPr/>
            <p:nvPr/>
          </p:nvSpPr>
          <p:spPr>
            <a:xfrm>
              <a:off x="1000050"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1" name="Google Shape;12211;p44"/>
            <p:cNvSpPr/>
            <p:nvPr/>
          </p:nvSpPr>
          <p:spPr>
            <a:xfrm>
              <a:off x="1000050"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2" name="Google Shape;12212;p44"/>
            <p:cNvSpPr/>
            <p:nvPr/>
          </p:nvSpPr>
          <p:spPr>
            <a:xfrm>
              <a:off x="1000050" y="172362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2" y="2133"/>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3" name="Google Shape;12213;p44"/>
            <p:cNvSpPr/>
            <p:nvPr/>
          </p:nvSpPr>
          <p:spPr>
            <a:xfrm>
              <a:off x="1000050" y="1647400"/>
              <a:ext cx="62200" cy="53450"/>
            </a:xfrm>
            <a:custGeom>
              <a:avLst/>
              <a:gdLst/>
              <a:ahLst/>
              <a:cxnLst/>
              <a:rect l="l" t="t" r="r" b="b"/>
              <a:pathLst>
                <a:path w="2488" h="2138" extrusionOk="0">
                  <a:moveTo>
                    <a:pt x="1065" y="1"/>
                  </a:moveTo>
                  <a:cubicBezTo>
                    <a:pt x="472" y="1"/>
                    <a:pt x="0" y="481"/>
                    <a:pt x="0" y="1066"/>
                  </a:cubicBezTo>
                  <a:cubicBezTo>
                    <a:pt x="0" y="1710"/>
                    <a:pt x="525" y="2138"/>
                    <a:pt x="1072" y="2138"/>
                  </a:cubicBezTo>
                  <a:cubicBezTo>
                    <a:pt x="1332" y="2138"/>
                    <a:pt x="1598" y="2040"/>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4" name="Google Shape;12214;p44"/>
            <p:cNvSpPr/>
            <p:nvPr/>
          </p:nvSpPr>
          <p:spPr>
            <a:xfrm>
              <a:off x="1000050"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2" y="2129"/>
                    <a:pt x="1597" y="2032"/>
                    <a:pt x="1813"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5" name="Google Shape;12215;p44"/>
            <p:cNvSpPr/>
            <p:nvPr/>
          </p:nvSpPr>
          <p:spPr>
            <a:xfrm>
              <a:off x="1000050" y="1342750"/>
              <a:ext cx="62200" cy="53450"/>
            </a:xfrm>
            <a:custGeom>
              <a:avLst/>
              <a:gdLst/>
              <a:ahLst/>
              <a:cxnLst/>
              <a:rect l="l" t="t" r="r" b="b"/>
              <a:pathLst>
                <a:path w="2488" h="2138" extrusionOk="0">
                  <a:moveTo>
                    <a:pt x="1065" y="1"/>
                  </a:moveTo>
                  <a:cubicBezTo>
                    <a:pt x="472" y="1"/>
                    <a:pt x="0" y="481"/>
                    <a:pt x="0" y="1066"/>
                  </a:cubicBezTo>
                  <a:cubicBezTo>
                    <a:pt x="0" y="1710"/>
                    <a:pt x="525" y="2138"/>
                    <a:pt x="1072" y="2138"/>
                  </a:cubicBezTo>
                  <a:cubicBezTo>
                    <a:pt x="1332" y="2138"/>
                    <a:pt x="1598" y="2040"/>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6" name="Google Shape;12216;p44"/>
            <p:cNvSpPr/>
            <p:nvPr/>
          </p:nvSpPr>
          <p:spPr>
            <a:xfrm>
              <a:off x="92382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6" y="2137"/>
                    <a:pt x="1604" y="2040"/>
                    <a:pt x="1822" y="1821"/>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7" name="Google Shape;12217;p44"/>
            <p:cNvSpPr/>
            <p:nvPr/>
          </p:nvSpPr>
          <p:spPr>
            <a:xfrm>
              <a:off x="92382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8" name="Google Shape;12218;p44"/>
            <p:cNvSpPr/>
            <p:nvPr/>
          </p:nvSpPr>
          <p:spPr>
            <a:xfrm>
              <a:off x="923825" y="1876050"/>
              <a:ext cx="62225" cy="53350"/>
            </a:xfrm>
            <a:custGeom>
              <a:avLst/>
              <a:gdLst/>
              <a:ahLst/>
              <a:cxnLst/>
              <a:rect l="l" t="t" r="r" b="b"/>
              <a:pathLst>
                <a:path w="2489" h="2134" extrusionOk="0">
                  <a:moveTo>
                    <a:pt x="1066" y="1"/>
                  </a:moveTo>
                  <a:cubicBezTo>
                    <a:pt x="480" y="1"/>
                    <a:pt x="1" y="472"/>
                    <a:pt x="1" y="1066"/>
                  </a:cubicBezTo>
                  <a:cubicBezTo>
                    <a:pt x="1" y="1709"/>
                    <a:pt x="526" y="2133"/>
                    <a:pt x="1075" y="2133"/>
                  </a:cubicBezTo>
                  <a:cubicBezTo>
                    <a:pt x="1337"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9" name="Google Shape;12219;p44"/>
            <p:cNvSpPr/>
            <p:nvPr/>
          </p:nvSpPr>
          <p:spPr>
            <a:xfrm>
              <a:off x="92382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0" name="Google Shape;12220;p44"/>
            <p:cNvSpPr/>
            <p:nvPr/>
          </p:nvSpPr>
          <p:spPr>
            <a:xfrm>
              <a:off x="92382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1" name="Google Shape;12221;p44"/>
            <p:cNvSpPr/>
            <p:nvPr/>
          </p:nvSpPr>
          <p:spPr>
            <a:xfrm>
              <a:off x="92382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2" name="Google Shape;12222;p44"/>
            <p:cNvSpPr/>
            <p:nvPr/>
          </p:nvSpPr>
          <p:spPr>
            <a:xfrm>
              <a:off x="92382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3" name="Google Shape;12223;p44"/>
            <p:cNvSpPr/>
            <p:nvPr/>
          </p:nvSpPr>
          <p:spPr>
            <a:xfrm>
              <a:off x="847625"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4" name="Google Shape;12224;p44"/>
            <p:cNvSpPr/>
            <p:nvPr/>
          </p:nvSpPr>
          <p:spPr>
            <a:xfrm>
              <a:off x="847625"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5" name="Google Shape;12225;p44"/>
            <p:cNvSpPr/>
            <p:nvPr/>
          </p:nvSpPr>
          <p:spPr>
            <a:xfrm>
              <a:off x="8476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6" name="Google Shape;12226;p44"/>
            <p:cNvSpPr/>
            <p:nvPr/>
          </p:nvSpPr>
          <p:spPr>
            <a:xfrm>
              <a:off x="8476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7" name="Google Shape;12227;p44"/>
            <p:cNvSpPr/>
            <p:nvPr/>
          </p:nvSpPr>
          <p:spPr>
            <a:xfrm>
              <a:off x="8476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8" name="Google Shape;12228;p44"/>
            <p:cNvSpPr/>
            <p:nvPr/>
          </p:nvSpPr>
          <p:spPr>
            <a:xfrm>
              <a:off x="8476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9" name="Google Shape;12229;p44"/>
            <p:cNvSpPr/>
            <p:nvPr/>
          </p:nvSpPr>
          <p:spPr>
            <a:xfrm>
              <a:off x="771400" y="179985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6"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0" name="Google Shape;12230;p44"/>
            <p:cNvSpPr/>
            <p:nvPr/>
          </p:nvSpPr>
          <p:spPr>
            <a:xfrm>
              <a:off x="771400" y="17236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1" name="Google Shape;12231;p44"/>
            <p:cNvSpPr/>
            <p:nvPr/>
          </p:nvSpPr>
          <p:spPr>
            <a:xfrm>
              <a:off x="771400" y="1647400"/>
              <a:ext cx="62425" cy="53450"/>
            </a:xfrm>
            <a:custGeom>
              <a:avLst/>
              <a:gdLst/>
              <a:ahLst/>
              <a:cxnLst/>
              <a:rect l="l" t="t" r="r" b="b"/>
              <a:pathLst>
                <a:path w="2497" h="2138" extrusionOk="0">
                  <a:moveTo>
                    <a:pt x="1066" y="1"/>
                  </a:moveTo>
                  <a:cubicBezTo>
                    <a:pt x="480" y="1"/>
                    <a:pt x="1" y="481"/>
                    <a:pt x="1" y="1066"/>
                  </a:cubicBezTo>
                  <a:cubicBezTo>
                    <a:pt x="1" y="1710"/>
                    <a:pt x="526" y="2138"/>
                    <a:pt x="1074" y="2138"/>
                  </a:cubicBezTo>
                  <a:cubicBezTo>
                    <a:pt x="1336" y="2138"/>
                    <a:pt x="1604" y="2040"/>
                    <a:pt x="1822" y="1822"/>
                  </a:cubicBezTo>
                  <a:cubicBezTo>
                    <a:pt x="2496"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2" name="Google Shape;12232;p44"/>
            <p:cNvSpPr/>
            <p:nvPr/>
          </p:nvSpPr>
          <p:spPr>
            <a:xfrm>
              <a:off x="771400" y="1571400"/>
              <a:ext cx="62425" cy="53250"/>
            </a:xfrm>
            <a:custGeom>
              <a:avLst/>
              <a:gdLst/>
              <a:ahLst/>
              <a:cxnLst/>
              <a:rect l="l" t="t" r="r" b="b"/>
              <a:pathLst>
                <a:path w="2497" h="2130" extrusionOk="0">
                  <a:moveTo>
                    <a:pt x="1066" y="1"/>
                  </a:moveTo>
                  <a:cubicBezTo>
                    <a:pt x="480" y="1"/>
                    <a:pt x="1" y="472"/>
                    <a:pt x="1" y="1066"/>
                  </a:cubicBezTo>
                  <a:cubicBezTo>
                    <a:pt x="1" y="1703"/>
                    <a:pt x="525" y="2129"/>
                    <a:pt x="1073" y="2129"/>
                  </a:cubicBezTo>
                  <a:cubicBezTo>
                    <a:pt x="1336" y="2129"/>
                    <a:pt x="1603" y="2032"/>
                    <a:pt x="1822" y="1813"/>
                  </a:cubicBezTo>
                  <a:cubicBezTo>
                    <a:pt x="2496"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3" name="Google Shape;12233;p44"/>
            <p:cNvSpPr/>
            <p:nvPr/>
          </p:nvSpPr>
          <p:spPr>
            <a:xfrm>
              <a:off x="695200" y="1799850"/>
              <a:ext cx="62200" cy="53325"/>
            </a:xfrm>
            <a:custGeom>
              <a:avLst/>
              <a:gdLst/>
              <a:ahLst/>
              <a:cxnLst/>
              <a:rect l="l" t="t" r="r" b="b"/>
              <a:pathLst>
                <a:path w="2488" h="2133" extrusionOk="0">
                  <a:moveTo>
                    <a:pt x="1065" y="0"/>
                  </a:moveTo>
                  <a:cubicBezTo>
                    <a:pt x="480" y="0"/>
                    <a:pt x="0" y="472"/>
                    <a:pt x="0" y="1065"/>
                  </a:cubicBezTo>
                  <a:cubicBezTo>
                    <a:pt x="0" y="1709"/>
                    <a:pt x="525" y="2133"/>
                    <a:pt x="1072" y="2133"/>
                  </a:cubicBezTo>
                  <a:cubicBezTo>
                    <a:pt x="1332"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4" name="Google Shape;12234;p44"/>
            <p:cNvSpPr/>
            <p:nvPr/>
          </p:nvSpPr>
          <p:spPr>
            <a:xfrm>
              <a:off x="695200" y="1723625"/>
              <a:ext cx="62200" cy="53350"/>
            </a:xfrm>
            <a:custGeom>
              <a:avLst/>
              <a:gdLst/>
              <a:ahLst/>
              <a:cxnLst/>
              <a:rect l="l" t="t" r="r" b="b"/>
              <a:pathLst>
                <a:path w="2488" h="2134" extrusionOk="0">
                  <a:moveTo>
                    <a:pt x="1065" y="1"/>
                  </a:moveTo>
                  <a:cubicBezTo>
                    <a:pt x="480" y="1"/>
                    <a:pt x="0" y="480"/>
                    <a:pt x="0" y="1065"/>
                  </a:cubicBezTo>
                  <a:cubicBezTo>
                    <a:pt x="0" y="1709"/>
                    <a:pt x="525" y="2133"/>
                    <a:pt x="1072" y="2133"/>
                  </a:cubicBezTo>
                  <a:cubicBezTo>
                    <a:pt x="1332" y="2133"/>
                    <a:pt x="1598" y="2037"/>
                    <a:pt x="1813"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5" name="Google Shape;12235;p44"/>
            <p:cNvSpPr/>
            <p:nvPr/>
          </p:nvSpPr>
          <p:spPr>
            <a:xfrm>
              <a:off x="695200" y="164740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8" y="2040"/>
                    <a:pt x="1813" y="1822"/>
                  </a:cubicBezTo>
                  <a:cubicBezTo>
                    <a:pt x="2488" y="1155"/>
                    <a:pt x="2016" y="9"/>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6" name="Google Shape;12236;p44"/>
            <p:cNvSpPr/>
            <p:nvPr/>
          </p:nvSpPr>
          <p:spPr>
            <a:xfrm>
              <a:off x="695200" y="1571400"/>
              <a:ext cx="62200" cy="53250"/>
            </a:xfrm>
            <a:custGeom>
              <a:avLst/>
              <a:gdLst/>
              <a:ahLst/>
              <a:cxnLst/>
              <a:rect l="l" t="t" r="r" b="b"/>
              <a:pathLst>
                <a:path w="2488" h="2130" extrusionOk="0">
                  <a:moveTo>
                    <a:pt x="1065" y="1"/>
                  </a:moveTo>
                  <a:cubicBezTo>
                    <a:pt x="480" y="1"/>
                    <a:pt x="0" y="472"/>
                    <a:pt x="0" y="1066"/>
                  </a:cubicBezTo>
                  <a:cubicBezTo>
                    <a:pt x="0" y="1703"/>
                    <a:pt x="525" y="2129"/>
                    <a:pt x="1070" y="2129"/>
                  </a:cubicBezTo>
                  <a:cubicBezTo>
                    <a:pt x="1331" y="2129"/>
                    <a:pt x="1597" y="2032"/>
                    <a:pt x="1813"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7" name="Google Shape;12237;p44"/>
            <p:cNvSpPr/>
            <p:nvPr/>
          </p:nvSpPr>
          <p:spPr>
            <a:xfrm>
              <a:off x="61897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8" name="Google Shape;12238;p44"/>
            <p:cNvSpPr/>
            <p:nvPr/>
          </p:nvSpPr>
          <p:spPr>
            <a:xfrm>
              <a:off x="6189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9" name="Google Shape;12239;p44"/>
            <p:cNvSpPr/>
            <p:nvPr/>
          </p:nvSpPr>
          <p:spPr>
            <a:xfrm>
              <a:off x="618975" y="1647400"/>
              <a:ext cx="62225" cy="53450"/>
            </a:xfrm>
            <a:custGeom>
              <a:avLst/>
              <a:gdLst/>
              <a:ahLst/>
              <a:cxnLst/>
              <a:rect l="l" t="t" r="r" b="b"/>
              <a:pathLst>
                <a:path w="2489" h="2138" extrusionOk="0">
                  <a:moveTo>
                    <a:pt x="1066" y="1"/>
                  </a:moveTo>
                  <a:cubicBezTo>
                    <a:pt x="480" y="9"/>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0" name="Google Shape;12240;p44"/>
            <p:cNvSpPr/>
            <p:nvPr/>
          </p:nvSpPr>
          <p:spPr>
            <a:xfrm>
              <a:off x="61897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1" name="Google Shape;12241;p44"/>
            <p:cNvSpPr/>
            <p:nvPr/>
          </p:nvSpPr>
          <p:spPr>
            <a:xfrm>
              <a:off x="542775" y="17998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2" name="Google Shape;12242;p44"/>
            <p:cNvSpPr/>
            <p:nvPr/>
          </p:nvSpPr>
          <p:spPr>
            <a:xfrm>
              <a:off x="542775"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3" name="Google Shape;12243;p44"/>
            <p:cNvSpPr/>
            <p:nvPr/>
          </p:nvSpPr>
          <p:spPr>
            <a:xfrm>
              <a:off x="542775" y="164740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4" name="Google Shape;12244;p44"/>
            <p:cNvSpPr/>
            <p:nvPr/>
          </p:nvSpPr>
          <p:spPr>
            <a:xfrm>
              <a:off x="542775" y="1571400"/>
              <a:ext cx="62400" cy="53250"/>
            </a:xfrm>
            <a:custGeom>
              <a:avLst/>
              <a:gdLst/>
              <a:ahLst/>
              <a:cxnLst/>
              <a:rect l="l" t="t" r="r" b="b"/>
              <a:pathLst>
                <a:path w="2496" h="2130" extrusionOk="0">
                  <a:moveTo>
                    <a:pt x="1065" y="1"/>
                  </a:moveTo>
                  <a:cubicBezTo>
                    <a:pt x="480" y="1"/>
                    <a:pt x="0" y="472"/>
                    <a:pt x="0" y="1066"/>
                  </a:cubicBezTo>
                  <a:cubicBezTo>
                    <a:pt x="0" y="1703"/>
                    <a:pt x="524" y="2129"/>
                    <a:pt x="1073" y="2129"/>
                  </a:cubicBezTo>
                  <a:cubicBezTo>
                    <a:pt x="1335" y="2129"/>
                    <a:pt x="1603" y="2032"/>
                    <a:pt x="1821" y="1813"/>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5" name="Google Shape;12245;p44"/>
            <p:cNvSpPr/>
            <p:nvPr/>
          </p:nvSpPr>
          <p:spPr>
            <a:xfrm>
              <a:off x="466550" y="1799850"/>
              <a:ext cx="62425" cy="53325"/>
            </a:xfrm>
            <a:custGeom>
              <a:avLst/>
              <a:gdLst/>
              <a:ahLst/>
              <a:cxnLst/>
              <a:rect l="l" t="t" r="r" b="b"/>
              <a:pathLst>
                <a:path w="2497" h="2133" extrusionOk="0">
                  <a:moveTo>
                    <a:pt x="1074" y="0"/>
                  </a:moveTo>
                  <a:cubicBezTo>
                    <a:pt x="480" y="0"/>
                    <a:pt x="9" y="480"/>
                    <a:pt x="0" y="1065"/>
                  </a:cubicBezTo>
                  <a:cubicBezTo>
                    <a:pt x="0" y="1709"/>
                    <a:pt x="530" y="2133"/>
                    <a:pt x="1078" y="2133"/>
                  </a:cubicBezTo>
                  <a:cubicBezTo>
                    <a:pt x="1340" y="2133"/>
                    <a:pt x="1606" y="2036"/>
                    <a:pt x="1821" y="1821"/>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6" name="Google Shape;12246;p44"/>
            <p:cNvSpPr/>
            <p:nvPr/>
          </p:nvSpPr>
          <p:spPr>
            <a:xfrm>
              <a:off x="466550" y="1723625"/>
              <a:ext cx="62425" cy="53350"/>
            </a:xfrm>
            <a:custGeom>
              <a:avLst/>
              <a:gdLst/>
              <a:ahLst/>
              <a:cxnLst/>
              <a:rect l="l" t="t" r="r" b="b"/>
              <a:pathLst>
                <a:path w="2497" h="2134" extrusionOk="0">
                  <a:moveTo>
                    <a:pt x="1074" y="1"/>
                  </a:moveTo>
                  <a:cubicBezTo>
                    <a:pt x="480" y="1"/>
                    <a:pt x="9" y="480"/>
                    <a:pt x="0" y="1065"/>
                  </a:cubicBezTo>
                  <a:cubicBezTo>
                    <a:pt x="0" y="1709"/>
                    <a:pt x="530" y="2133"/>
                    <a:pt x="1078" y="2133"/>
                  </a:cubicBezTo>
                  <a:cubicBezTo>
                    <a:pt x="1340" y="2133"/>
                    <a:pt x="1606" y="2037"/>
                    <a:pt x="1821"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7" name="Google Shape;12247;p44"/>
            <p:cNvSpPr/>
            <p:nvPr/>
          </p:nvSpPr>
          <p:spPr>
            <a:xfrm>
              <a:off x="466550" y="1647400"/>
              <a:ext cx="62425" cy="53450"/>
            </a:xfrm>
            <a:custGeom>
              <a:avLst/>
              <a:gdLst/>
              <a:ahLst/>
              <a:cxnLst/>
              <a:rect l="l" t="t" r="r" b="b"/>
              <a:pathLst>
                <a:path w="2497" h="2138" extrusionOk="0">
                  <a:moveTo>
                    <a:pt x="1074" y="1"/>
                  </a:moveTo>
                  <a:cubicBezTo>
                    <a:pt x="480" y="9"/>
                    <a:pt x="9" y="481"/>
                    <a:pt x="0" y="1066"/>
                  </a:cubicBezTo>
                  <a:cubicBezTo>
                    <a:pt x="0" y="1710"/>
                    <a:pt x="529" y="2138"/>
                    <a:pt x="1078" y="2138"/>
                  </a:cubicBezTo>
                  <a:cubicBezTo>
                    <a:pt x="1340" y="2138"/>
                    <a:pt x="1606" y="2040"/>
                    <a:pt x="1821"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8" name="Google Shape;12248;p44"/>
            <p:cNvSpPr/>
            <p:nvPr/>
          </p:nvSpPr>
          <p:spPr>
            <a:xfrm>
              <a:off x="466550" y="1571400"/>
              <a:ext cx="62425" cy="53250"/>
            </a:xfrm>
            <a:custGeom>
              <a:avLst/>
              <a:gdLst/>
              <a:ahLst/>
              <a:cxnLst/>
              <a:rect l="l" t="t" r="r" b="b"/>
              <a:pathLst>
                <a:path w="2497" h="2130" extrusionOk="0">
                  <a:moveTo>
                    <a:pt x="1074" y="1"/>
                  </a:moveTo>
                  <a:cubicBezTo>
                    <a:pt x="480" y="1"/>
                    <a:pt x="9" y="472"/>
                    <a:pt x="0" y="1066"/>
                  </a:cubicBezTo>
                  <a:cubicBezTo>
                    <a:pt x="0" y="1703"/>
                    <a:pt x="529" y="2129"/>
                    <a:pt x="1077" y="2129"/>
                  </a:cubicBezTo>
                  <a:cubicBezTo>
                    <a:pt x="1339" y="2129"/>
                    <a:pt x="1606" y="2032"/>
                    <a:pt x="1821" y="1813"/>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9" name="Google Shape;12249;p44"/>
            <p:cNvSpPr/>
            <p:nvPr/>
          </p:nvSpPr>
          <p:spPr>
            <a:xfrm>
              <a:off x="390550" y="1876050"/>
              <a:ext cx="62350" cy="53275"/>
            </a:xfrm>
            <a:custGeom>
              <a:avLst/>
              <a:gdLst/>
              <a:ahLst/>
              <a:cxnLst/>
              <a:rect l="l" t="t" r="r" b="b"/>
              <a:pathLst>
                <a:path w="2494" h="2131" extrusionOk="0">
                  <a:moveTo>
                    <a:pt x="1075" y="1"/>
                  </a:moveTo>
                  <a:cubicBezTo>
                    <a:pt x="1072" y="1"/>
                    <a:pt x="1068" y="1"/>
                    <a:pt x="1065" y="1"/>
                  </a:cubicBezTo>
                  <a:cubicBezTo>
                    <a:pt x="480" y="1"/>
                    <a:pt x="0" y="480"/>
                    <a:pt x="0" y="1066"/>
                  </a:cubicBezTo>
                  <a:cubicBezTo>
                    <a:pt x="0" y="1707"/>
                    <a:pt x="522" y="2131"/>
                    <a:pt x="1069" y="2131"/>
                  </a:cubicBezTo>
                  <a:cubicBezTo>
                    <a:pt x="1333" y="2131"/>
                    <a:pt x="1602" y="2033"/>
                    <a:pt x="1821" y="1813"/>
                  </a:cubicBezTo>
                  <a:cubicBezTo>
                    <a:pt x="2493" y="1149"/>
                    <a:pt x="2020" y="1"/>
                    <a:pt x="1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0" name="Google Shape;12250;p44"/>
            <p:cNvSpPr/>
            <p:nvPr/>
          </p:nvSpPr>
          <p:spPr>
            <a:xfrm>
              <a:off x="390550" y="1799825"/>
              <a:ext cx="62350" cy="53300"/>
            </a:xfrm>
            <a:custGeom>
              <a:avLst/>
              <a:gdLst/>
              <a:ahLst/>
              <a:cxnLst/>
              <a:rect l="l" t="t" r="r" b="b"/>
              <a:pathLst>
                <a:path w="2494" h="2132" extrusionOk="0">
                  <a:moveTo>
                    <a:pt x="1075" y="1"/>
                  </a:moveTo>
                  <a:cubicBezTo>
                    <a:pt x="1072" y="1"/>
                    <a:pt x="1068" y="1"/>
                    <a:pt x="1065" y="1"/>
                  </a:cubicBezTo>
                  <a:cubicBezTo>
                    <a:pt x="480" y="1"/>
                    <a:pt x="0" y="481"/>
                    <a:pt x="0" y="1066"/>
                  </a:cubicBezTo>
                  <a:cubicBezTo>
                    <a:pt x="0" y="1708"/>
                    <a:pt x="526" y="2131"/>
                    <a:pt x="1073" y="2131"/>
                  </a:cubicBezTo>
                  <a:cubicBezTo>
                    <a:pt x="1336" y="2131"/>
                    <a:pt x="1604" y="2033"/>
                    <a:pt x="1821" y="1814"/>
                  </a:cubicBezTo>
                  <a:cubicBezTo>
                    <a:pt x="2493" y="1150"/>
                    <a:pt x="2020" y="1"/>
                    <a:pt x="1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1" name="Google Shape;12251;p44"/>
            <p:cNvSpPr/>
            <p:nvPr/>
          </p:nvSpPr>
          <p:spPr>
            <a:xfrm>
              <a:off x="390550" y="1723625"/>
              <a:ext cx="62400" cy="53350"/>
            </a:xfrm>
            <a:custGeom>
              <a:avLst/>
              <a:gdLst/>
              <a:ahLst/>
              <a:cxnLst/>
              <a:rect l="l" t="t" r="r" b="b"/>
              <a:pathLst>
                <a:path w="2496" h="2134" extrusionOk="0">
                  <a:moveTo>
                    <a:pt x="1065" y="1"/>
                  </a:moveTo>
                  <a:cubicBezTo>
                    <a:pt x="480" y="1"/>
                    <a:pt x="0" y="480"/>
                    <a:pt x="0" y="1065"/>
                  </a:cubicBezTo>
                  <a:cubicBezTo>
                    <a:pt x="0" y="1709"/>
                    <a:pt x="529" y="2133"/>
                    <a:pt x="1078" y="2133"/>
                  </a:cubicBezTo>
                  <a:cubicBezTo>
                    <a:pt x="1339" y="2133"/>
                    <a:pt x="1606"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2" name="Google Shape;12252;p44"/>
            <p:cNvSpPr/>
            <p:nvPr/>
          </p:nvSpPr>
          <p:spPr>
            <a:xfrm>
              <a:off x="390550" y="1647400"/>
              <a:ext cx="62400" cy="53450"/>
            </a:xfrm>
            <a:custGeom>
              <a:avLst/>
              <a:gdLst/>
              <a:ahLst/>
              <a:cxnLst/>
              <a:rect l="l" t="t" r="r" b="b"/>
              <a:pathLst>
                <a:path w="2496" h="2138" extrusionOk="0">
                  <a:moveTo>
                    <a:pt x="1065" y="1"/>
                  </a:moveTo>
                  <a:cubicBezTo>
                    <a:pt x="480" y="9"/>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3" name="Google Shape;12253;p44"/>
            <p:cNvSpPr/>
            <p:nvPr/>
          </p:nvSpPr>
          <p:spPr>
            <a:xfrm>
              <a:off x="390550" y="1571400"/>
              <a:ext cx="62350" cy="53275"/>
            </a:xfrm>
            <a:custGeom>
              <a:avLst/>
              <a:gdLst/>
              <a:ahLst/>
              <a:cxnLst/>
              <a:rect l="l" t="t" r="r" b="b"/>
              <a:pathLst>
                <a:path w="2494" h="2131" extrusionOk="0">
                  <a:moveTo>
                    <a:pt x="1075" y="1"/>
                  </a:moveTo>
                  <a:cubicBezTo>
                    <a:pt x="1072" y="1"/>
                    <a:pt x="1068" y="1"/>
                    <a:pt x="1065" y="1"/>
                  </a:cubicBezTo>
                  <a:cubicBezTo>
                    <a:pt x="480" y="1"/>
                    <a:pt x="0" y="472"/>
                    <a:pt x="0" y="1066"/>
                  </a:cubicBezTo>
                  <a:cubicBezTo>
                    <a:pt x="0" y="1708"/>
                    <a:pt x="522" y="2131"/>
                    <a:pt x="1069" y="2131"/>
                  </a:cubicBezTo>
                  <a:cubicBezTo>
                    <a:pt x="1333" y="2131"/>
                    <a:pt x="1602" y="2033"/>
                    <a:pt x="1821" y="1813"/>
                  </a:cubicBezTo>
                  <a:cubicBezTo>
                    <a:pt x="2493" y="1141"/>
                    <a:pt x="2020" y="1"/>
                    <a:pt x="1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4" name="Google Shape;12254;p44"/>
            <p:cNvSpPr/>
            <p:nvPr/>
          </p:nvSpPr>
          <p:spPr>
            <a:xfrm>
              <a:off x="314325" y="1952050"/>
              <a:ext cx="62225" cy="53450"/>
            </a:xfrm>
            <a:custGeom>
              <a:avLst/>
              <a:gdLst/>
              <a:ahLst/>
              <a:cxnLst/>
              <a:rect l="l" t="t" r="r" b="b"/>
              <a:pathLst>
                <a:path w="2489" h="2138" extrusionOk="0">
                  <a:moveTo>
                    <a:pt x="1065" y="1"/>
                  </a:moveTo>
                  <a:cubicBezTo>
                    <a:pt x="480" y="9"/>
                    <a:pt x="1" y="481"/>
                    <a:pt x="1" y="1074"/>
                  </a:cubicBezTo>
                  <a:cubicBezTo>
                    <a:pt x="1" y="1712"/>
                    <a:pt x="525" y="2138"/>
                    <a:pt x="1073" y="2138"/>
                  </a:cubicBezTo>
                  <a:cubicBezTo>
                    <a:pt x="1335" y="2138"/>
                    <a:pt x="1603" y="2040"/>
                    <a:pt x="1822"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5" name="Google Shape;12255;p44"/>
            <p:cNvSpPr/>
            <p:nvPr/>
          </p:nvSpPr>
          <p:spPr>
            <a:xfrm>
              <a:off x="314325" y="1876050"/>
              <a:ext cx="62225" cy="53275"/>
            </a:xfrm>
            <a:custGeom>
              <a:avLst/>
              <a:gdLst/>
              <a:ahLst/>
              <a:cxnLst/>
              <a:rect l="l" t="t" r="r" b="b"/>
              <a:pathLst>
                <a:path w="2489" h="2131" extrusionOk="0">
                  <a:moveTo>
                    <a:pt x="1065" y="1"/>
                  </a:moveTo>
                  <a:cubicBezTo>
                    <a:pt x="480" y="1"/>
                    <a:pt x="1" y="472"/>
                    <a:pt x="1" y="1066"/>
                  </a:cubicBezTo>
                  <a:cubicBezTo>
                    <a:pt x="1" y="1707"/>
                    <a:pt x="523" y="2131"/>
                    <a:pt x="1070" y="2131"/>
                  </a:cubicBezTo>
                  <a:cubicBezTo>
                    <a:pt x="1333" y="2131"/>
                    <a:pt x="1602" y="2033"/>
                    <a:pt x="1822" y="1813"/>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6" name="Google Shape;12256;p44"/>
            <p:cNvSpPr/>
            <p:nvPr/>
          </p:nvSpPr>
          <p:spPr>
            <a:xfrm>
              <a:off x="314325" y="1799850"/>
              <a:ext cx="62225" cy="53325"/>
            </a:xfrm>
            <a:custGeom>
              <a:avLst/>
              <a:gdLst/>
              <a:ahLst/>
              <a:cxnLst/>
              <a:rect l="l" t="t" r="r" b="b"/>
              <a:pathLst>
                <a:path w="2489" h="2133" extrusionOk="0">
                  <a:moveTo>
                    <a:pt x="1065" y="0"/>
                  </a:moveTo>
                  <a:cubicBezTo>
                    <a:pt x="480" y="0"/>
                    <a:pt x="1" y="480"/>
                    <a:pt x="1" y="1065"/>
                  </a:cubicBezTo>
                  <a:cubicBezTo>
                    <a:pt x="1" y="1709"/>
                    <a:pt x="526" y="2133"/>
                    <a:pt x="1075" y="2133"/>
                  </a:cubicBezTo>
                  <a:cubicBezTo>
                    <a:pt x="1336" y="2133"/>
                    <a:pt x="1604" y="2036"/>
                    <a:pt x="1822"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7" name="Google Shape;12257;p44"/>
            <p:cNvSpPr/>
            <p:nvPr/>
          </p:nvSpPr>
          <p:spPr>
            <a:xfrm>
              <a:off x="314325" y="1723625"/>
              <a:ext cx="62225" cy="53350"/>
            </a:xfrm>
            <a:custGeom>
              <a:avLst/>
              <a:gdLst/>
              <a:ahLst/>
              <a:cxnLst/>
              <a:rect l="l" t="t" r="r" b="b"/>
              <a:pathLst>
                <a:path w="2489" h="2134" extrusionOk="0">
                  <a:moveTo>
                    <a:pt x="1065" y="1"/>
                  </a:moveTo>
                  <a:cubicBezTo>
                    <a:pt x="480" y="1"/>
                    <a:pt x="1" y="480"/>
                    <a:pt x="1" y="1065"/>
                  </a:cubicBezTo>
                  <a:cubicBezTo>
                    <a:pt x="1" y="1709"/>
                    <a:pt x="526" y="2133"/>
                    <a:pt x="1075" y="2133"/>
                  </a:cubicBezTo>
                  <a:cubicBezTo>
                    <a:pt x="1336" y="2133"/>
                    <a:pt x="1604" y="2037"/>
                    <a:pt x="1822"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8" name="Google Shape;12258;p44"/>
            <p:cNvSpPr/>
            <p:nvPr/>
          </p:nvSpPr>
          <p:spPr>
            <a:xfrm>
              <a:off x="314325" y="1647400"/>
              <a:ext cx="62225" cy="53450"/>
            </a:xfrm>
            <a:custGeom>
              <a:avLst/>
              <a:gdLst/>
              <a:ahLst/>
              <a:cxnLst/>
              <a:rect l="l" t="t" r="r" b="b"/>
              <a:pathLst>
                <a:path w="2489" h="2138" extrusionOk="0">
                  <a:moveTo>
                    <a:pt x="1065" y="1"/>
                  </a:moveTo>
                  <a:cubicBezTo>
                    <a:pt x="480" y="9"/>
                    <a:pt x="1" y="481"/>
                    <a:pt x="1" y="1066"/>
                  </a:cubicBezTo>
                  <a:cubicBezTo>
                    <a:pt x="1" y="1710"/>
                    <a:pt x="526" y="2138"/>
                    <a:pt x="1074" y="2138"/>
                  </a:cubicBezTo>
                  <a:cubicBezTo>
                    <a:pt x="1336" y="2138"/>
                    <a:pt x="1604" y="2040"/>
                    <a:pt x="1822"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9" name="Google Shape;12259;p44"/>
            <p:cNvSpPr/>
            <p:nvPr/>
          </p:nvSpPr>
          <p:spPr>
            <a:xfrm>
              <a:off x="314325" y="1571400"/>
              <a:ext cx="62150" cy="53250"/>
            </a:xfrm>
            <a:custGeom>
              <a:avLst/>
              <a:gdLst/>
              <a:ahLst/>
              <a:cxnLst/>
              <a:rect l="l" t="t" r="r" b="b"/>
              <a:pathLst>
                <a:path w="2486" h="2130" extrusionOk="0">
                  <a:moveTo>
                    <a:pt x="1075" y="1"/>
                  </a:moveTo>
                  <a:cubicBezTo>
                    <a:pt x="1072" y="1"/>
                    <a:pt x="1069" y="1"/>
                    <a:pt x="1065" y="1"/>
                  </a:cubicBezTo>
                  <a:cubicBezTo>
                    <a:pt x="480" y="1"/>
                    <a:pt x="1" y="472"/>
                    <a:pt x="1" y="1066"/>
                  </a:cubicBezTo>
                  <a:cubicBezTo>
                    <a:pt x="1" y="1703"/>
                    <a:pt x="525" y="2129"/>
                    <a:pt x="1073" y="2129"/>
                  </a:cubicBezTo>
                  <a:cubicBezTo>
                    <a:pt x="1335" y="2129"/>
                    <a:pt x="1603" y="2032"/>
                    <a:pt x="1822" y="1813"/>
                  </a:cubicBezTo>
                  <a:cubicBezTo>
                    <a:pt x="2486" y="1149"/>
                    <a:pt x="2020" y="1"/>
                    <a:pt x="1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0" name="Google Shape;12260;p44"/>
            <p:cNvSpPr/>
            <p:nvPr/>
          </p:nvSpPr>
          <p:spPr>
            <a:xfrm>
              <a:off x="238125" y="1952050"/>
              <a:ext cx="62200" cy="53450"/>
            </a:xfrm>
            <a:custGeom>
              <a:avLst/>
              <a:gdLst/>
              <a:ahLst/>
              <a:cxnLst/>
              <a:rect l="l" t="t" r="r" b="b"/>
              <a:pathLst>
                <a:path w="2488" h="2138" extrusionOk="0">
                  <a:moveTo>
                    <a:pt x="1065" y="1"/>
                  </a:moveTo>
                  <a:cubicBezTo>
                    <a:pt x="480" y="9"/>
                    <a:pt x="0" y="481"/>
                    <a:pt x="0" y="1074"/>
                  </a:cubicBezTo>
                  <a:cubicBezTo>
                    <a:pt x="0" y="1712"/>
                    <a:pt x="524" y="2138"/>
                    <a:pt x="1073" y="2138"/>
                  </a:cubicBezTo>
                  <a:cubicBezTo>
                    <a:pt x="1335" y="2138"/>
                    <a:pt x="1603" y="2040"/>
                    <a:pt x="1821"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1" name="Google Shape;12261;p44"/>
            <p:cNvSpPr/>
            <p:nvPr/>
          </p:nvSpPr>
          <p:spPr>
            <a:xfrm>
              <a:off x="2381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2" name="Google Shape;12262;p44"/>
            <p:cNvSpPr/>
            <p:nvPr/>
          </p:nvSpPr>
          <p:spPr>
            <a:xfrm>
              <a:off x="2381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3" name="Google Shape;12263;p44"/>
            <p:cNvSpPr/>
            <p:nvPr/>
          </p:nvSpPr>
          <p:spPr>
            <a:xfrm>
              <a:off x="2381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4" name="Google Shape;12264;p44"/>
            <p:cNvSpPr/>
            <p:nvPr/>
          </p:nvSpPr>
          <p:spPr>
            <a:xfrm>
              <a:off x="4427825" y="2637775"/>
              <a:ext cx="62425" cy="53450"/>
            </a:xfrm>
            <a:custGeom>
              <a:avLst/>
              <a:gdLst/>
              <a:ahLst/>
              <a:cxnLst/>
              <a:rect l="l" t="t" r="r" b="b"/>
              <a:pathLst>
                <a:path w="2497" h="2138" extrusionOk="0">
                  <a:moveTo>
                    <a:pt x="1065" y="1"/>
                  </a:moveTo>
                  <a:cubicBezTo>
                    <a:pt x="480" y="9"/>
                    <a:pt x="1" y="480"/>
                    <a:pt x="1" y="1074"/>
                  </a:cubicBezTo>
                  <a:cubicBezTo>
                    <a:pt x="1" y="1712"/>
                    <a:pt x="529" y="2137"/>
                    <a:pt x="1077" y="2137"/>
                  </a:cubicBezTo>
                  <a:cubicBezTo>
                    <a:pt x="1339" y="2137"/>
                    <a:pt x="1606" y="2040"/>
                    <a:pt x="1822"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5" name="Google Shape;12265;p44"/>
            <p:cNvSpPr/>
            <p:nvPr/>
          </p:nvSpPr>
          <p:spPr>
            <a:xfrm>
              <a:off x="4427825" y="2714000"/>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6" name="Google Shape;12266;p44"/>
            <p:cNvSpPr/>
            <p:nvPr/>
          </p:nvSpPr>
          <p:spPr>
            <a:xfrm>
              <a:off x="4504050" y="271400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7" name="Google Shape;12267;p44"/>
            <p:cNvSpPr/>
            <p:nvPr/>
          </p:nvSpPr>
          <p:spPr>
            <a:xfrm>
              <a:off x="4504050"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8" name="Google Shape;12268;p44"/>
            <p:cNvSpPr/>
            <p:nvPr/>
          </p:nvSpPr>
          <p:spPr>
            <a:xfrm>
              <a:off x="4580250"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9" name="Google Shape;12269;p44"/>
            <p:cNvSpPr/>
            <p:nvPr/>
          </p:nvSpPr>
          <p:spPr>
            <a:xfrm>
              <a:off x="4504050" y="27902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0" name="Google Shape;12270;p44"/>
            <p:cNvSpPr/>
            <p:nvPr/>
          </p:nvSpPr>
          <p:spPr>
            <a:xfrm>
              <a:off x="5113350" y="149520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1" name="Google Shape;12271;p44"/>
            <p:cNvSpPr/>
            <p:nvPr/>
          </p:nvSpPr>
          <p:spPr>
            <a:xfrm>
              <a:off x="5113350" y="1571400"/>
              <a:ext cx="62400" cy="53250"/>
            </a:xfrm>
            <a:custGeom>
              <a:avLst/>
              <a:gdLst/>
              <a:ahLst/>
              <a:cxnLst/>
              <a:rect l="l" t="t" r="r" b="b"/>
              <a:pathLst>
                <a:path w="2496" h="2130" extrusionOk="0">
                  <a:moveTo>
                    <a:pt x="1073" y="1"/>
                  </a:moveTo>
                  <a:cubicBezTo>
                    <a:pt x="480" y="1"/>
                    <a:pt x="8" y="472"/>
                    <a:pt x="0" y="1066"/>
                  </a:cubicBezTo>
                  <a:cubicBezTo>
                    <a:pt x="0" y="1703"/>
                    <a:pt x="525" y="2129"/>
                    <a:pt x="1073" y="2129"/>
                  </a:cubicBezTo>
                  <a:cubicBezTo>
                    <a:pt x="1335" y="2129"/>
                    <a:pt x="1603" y="2032"/>
                    <a:pt x="1821" y="1813"/>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2" name="Google Shape;12272;p44"/>
            <p:cNvSpPr/>
            <p:nvPr/>
          </p:nvSpPr>
          <p:spPr>
            <a:xfrm>
              <a:off x="5113350" y="1647400"/>
              <a:ext cx="62400" cy="53450"/>
            </a:xfrm>
            <a:custGeom>
              <a:avLst/>
              <a:gdLst/>
              <a:ahLst/>
              <a:cxnLst/>
              <a:rect l="l" t="t" r="r" b="b"/>
              <a:pathLst>
                <a:path w="2496" h="2138" extrusionOk="0">
                  <a:moveTo>
                    <a:pt x="1073" y="1"/>
                  </a:moveTo>
                  <a:cubicBezTo>
                    <a:pt x="480" y="1"/>
                    <a:pt x="8" y="481"/>
                    <a:pt x="0" y="1066"/>
                  </a:cubicBezTo>
                  <a:cubicBezTo>
                    <a:pt x="0" y="1710"/>
                    <a:pt x="525" y="2138"/>
                    <a:pt x="1074" y="2138"/>
                  </a:cubicBezTo>
                  <a:cubicBezTo>
                    <a:pt x="1336" y="2138"/>
                    <a:pt x="1603" y="2040"/>
                    <a:pt x="1821" y="1822"/>
                  </a:cubicBezTo>
                  <a:cubicBezTo>
                    <a:pt x="2496" y="1155"/>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3" name="Google Shape;12273;p44"/>
            <p:cNvSpPr/>
            <p:nvPr/>
          </p:nvSpPr>
          <p:spPr>
            <a:xfrm>
              <a:off x="5113350" y="1723625"/>
              <a:ext cx="62400" cy="53350"/>
            </a:xfrm>
            <a:custGeom>
              <a:avLst/>
              <a:gdLst/>
              <a:ahLst/>
              <a:cxnLst/>
              <a:rect l="l" t="t" r="r" b="b"/>
              <a:pathLst>
                <a:path w="2496" h="2134" extrusionOk="0">
                  <a:moveTo>
                    <a:pt x="1073" y="1"/>
                  </a:moveTo>
                  <a:cubicBezTo>
                    <a:pt x="480" y="1"/>
                    <a:pt x="8" y="480"/>
                    <a:pt x="0" y="1065"/>
                  </a:cubicBezTo>
                  <a:cubicBezTo>
                    <a:pt x="0" y="1709"/>
                    <a:pt x="525" y="2133"/>
                    <a:pt x="1074" y="2133"/>
                  </a:cubicBezTo>
                  <a:cubicBezTo>
                    <a:pt x="1336" y="2133"/>
                    <a:pt x="1603" y="2037"/>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4" name="Google Shape;12274;p44"/>
            <p:cNvSpPr/>
            <p:nvPr/>
          </p:nvSpPr>
          <p:spPr>
            <a:xfrm>
              <a:off x="5113350" y="179985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5" name="Google Shape;12275;p44"/>
            <p:cNvSpPr/>
            <p:nvPr/>
          </p:nvSpPr>
          <p:spPr>
            <a:xfrm>
              <a:off x="5113350" y="1876050"/>
              <a:ext cx="62400" cy="53350"/>
            </a:xfrm>
            <a:custGeom>
              <a:avLst/>
              <a:gdLst/>
              <a:ahLst/>
              <a:cxnLst/>
              <a:rect l="l" t="t" r="r" b="b"/>
              <a:pathLst>
                <a:path w="2496" h="2134" extrusionOk="0">
                  <a:moveTo>
                    <a:pt x="1073" y="1"/>
                  </a:moveTo>
                  <a:cubicBezTo>
                    <a:pt x="480" y="1"/>
                    <a:pt x="8" y="472"/>
                    <a:pt x="0" y="1066"/>
                  </a:cubicBezTo>
                  <a:cubicBezTo>
                    <a:pt x="0" y="1709"/>
                    <a:pt x="525" y="2133"/>
                    <a:pt x="1074" y="2133"/>
                  </a:cubicBezTo>
                  <a:cubicBezTo>
                    <a:pt x="1336" y="2133"/>
                    <a:pt x="1603" y="2037"/>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6" name="Google Shape;12276;p44"/>
            <p:cNvSpPr/>
            <p:nvPr/>
          </p:nvSpPr>
          <p:spPr>
            <a:xfrm>
              <a:off x="5113350" y="1952050"/>
              <a:ext cx="62400" cy="53450"/>
            </a:xfrm>
            <a:custGeom>
              <a:avLst/>
              <a:gdLst/>
              <a:ahLst/>
              <a:cxnLst/>
              <a:rect l="l" t="t" r="r" b="b"/>
              <a:pathLst>
                <a:path w="2496" h="2138" extrusionOk="0">
                  <a:moveTo>
                    <a:pt x="1073" y="1"/>
                  </a:moveTo>
                  <a:cubicBezTo>
                    <a:pt x="480" y="9"/>
                    <a:pt x="8" y="481"/>
                    <a:pt x="0" y="1074"/>
                  </a:cubicBezTo>
                  <a:cubicBezTo>
                    <a:pt x="0" y="1712"/>
                    <a:pt x="525" y="2138"/>
                    <a:pt x="1073" y="2138"/>
                  </a:cubicBezTo>
                  <a:cubicBezTo>
                    <a:pt x="1335" y="2138"/>
                    <a:pt x="1603" y="2040"/>
                    <a:pt x="1821" y="1822"/>
                  </a:cubicBezTo>
                  <a:cubicBezTo>
                    <a:pt x="2496" y="1155"/>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7" name="Google Shape;12277;p44"/>
            <p:cNvSpPr/>
            <p:nvPr/>
          </p:nvSpPr>
          <p:spPr>
            <a:xfrm>
              <a:off x="5113350" y="2028275"/>
              <a:ext cx="62400" cy="53450"/>
            </a:xfrm>
            <a:custGeom>
              <a:avLst/>
              <a:gdLst/>
              <a:ahLst/>
              <a:cxnLst/>
              <a:rect l="l" t="t" r="r" b="b"/>
              <a:pathLst>
                <a:path w="2496" h="2138" extrusionOk="0">
                  <a:moveTo>
                    <a:pt x="1073" y="1"/>
                  </a:moveTo>
                  <a:cubicBezTo>
                    <a:pt x="480" y="1"/>
                    <a:pt x="8" y="480"/>
                    <a:pt x="0" y="1065"/>
                  </a:cubicBezTo>
                  <a:cubicBezTo>
                    <a:pt x="0" y="1709"/>
                    <a:pt x="525" y="2137"/>
                    <a:pt x="1074" y="2137"/>
                  </a:cubicBezTo>
                  <a:cubicBezTo>
                    <a:pt x="1336" y="2137"/>
                    <a:pt x="1603" y="2040"/>
                    <a:pt x="1821" y="1821"/>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8" name="Google Shape;12278;p44"/>
            <p:cNvSpPr/>
            <p:nvPr/>
          </p:nvSpPr>
          <p:spPr>
            <a:xfrm>
              <a:off x="5113350" y="210450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9" name="Google Shape;12279;p44"/>
            <p:cNvSpPr/>
            <p:nvPr/>
          </p:nvSpPr>
          <p:spPr>
            <a:xfrm>
              <a:off x="5113350" y="2180700"/>
              <a:ext cx="62400" cy="53350"/>
            </a:xfrm>
            <a:custGeom>
              <a:avLst/>
              <a:gdLst/>
              <a:ahLst/>
              <a:cxnLst/>
              <a:rect l="l" t="t" r="r" b="b"/>
              <a:pathLst>
                <a:path w="2496" h="2134" extrusionOk="0">
                  <a:moveTo>
                    <a:pt x="1073" y="1"/>
                  </a:moveTo>
                  <a:cubicBezTo>
                    <a:pt x="480" y="1"/>
                    <a:pt x="8" y="480"/>
                    <a:pt x="0" y="1066"/>
                  </a:cubicBezTo>
                  <a:cubicBezTo>
                    <a:pt x="0" y="1709"/>
                    <a:pt x="525" y="2133"/>
                    <a:pt x="1074" y="2133"/>
                  </a:cubicBezTo>
                  <a:cubicBezTo>
                    <a:pt x="1336" y="2133"/>
                    <a:pt x="1603" y="2037"/>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0" name="Google Shape;12280;p44"/>
            <p:cNvSpPr/>
            <p:nvPr/>
          </p:nvSpPr>
          <p:spPr>
            <a:xfrm>
              <a:off x="5113350" y="2256925"/>
              <a:ext cx="62550" cy="53425"/>
            </a:xfrm>
            <a:custGeom>
              <a:avLst/>
              <a:gdLst/>
              <a:ahLst/>
              <a:cxnLst/>
              <a:rect l="l" t="t" r="r" b="b"/>
              <a:pathLst>
                <a:path w="2502" h="2137" extrusionOk="0">
                  <a:moveTo>
                    <a:pt x="1083" y="0"/>
                  </a:moveTo>
                  <a:cubicBezTo>
                    <a:pt x="1080" y="0"/>
                    <a:pt x="1077" y="0"/>
                    <a:pt x="1073" y="0"/>
                  </a:cubicBezTo>
                  <a:cubicBezTo>
                    <a:pt x="480" y="0"/>
                    <a:pt x="0" y="480"/>
                    <a:pt x="0" y="1065"/>
                  </a:cubicBezTo>
                  <a:cubicBezTo>
                    <a:pt x="0" y="1709"/>
                    <a:pt x="529" y="2137"/>
                    <a:pt x="1080" y="2137"/>
                  </a:cubicBezTo>
                  <a:cubicBezTo>
                    <a:pt x="1343" y="2137"/>
                    <a:pt x="1611" y="2039"/>
                    <a:pt x="1829" y="1821"/>
                  </a:cubicBezTo>
                  <a:cubicBezTo>
                    <a:pt x="2502" y="1149"/>
                    <a:pt x="2028" y="0"/>
                    <a:pt x="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1" name="Google Shape;12281;p44"/>
            <p:cNvSpPr/>
            <p:nvPr/>
          </p:nvSpPr>
          <p:spPr>
            <a:xfrm>
              <a:off x="5113350" y="2333125"/>
              <a:ext cx="62400" cy="53450"/>
            </a:xfrm>
            <a:custGeom>
              <a:avLst/>
              <a:gdLst/>
              <a:ahLst/>
              <a:cxnLst/>
              <a:rect l="l" t="t" r="r" b="b"/>
              <a:pathLst>
                <a:path w="2496" h="2138" extrusionOk="0">
                  <a:moveTo>
                    <a:pt x="1073" y="1"/>
                  </a:moveTo>
                  <a:cubicBezTo>
                    <a:pt x="480" y="1"/>
                    <a:pt x="0" y="480"/>
                    <a:pt x="0" y="1066"/>
                  </a:cubicBezTo>
                  <a:cubicBezTo>
                    <a:pt x="0" y="1709"/>
                    <a:pt x="525" y="2137"/>
                    <a:pt x="1074" y="2137"/>
                  </a:cubicBezTo>
                  <a:cubicBezTo>
                    <a:pt x="1336" y="2137"/>
                    <a:pt x="1603" y="2040"/>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2" name="Google Shape;12282;p44"/>
            <p:cNvSpPr/>
            <p:nvPr/>
          </p:nvSpPr>
          <p:spPr>
            <a:xfrm>
              <a:off x="5113350" y="2409350"/>
              <a:ext cx="62400" cy="53350"/>
            </a:xfrm>
            <a:custGeom>
              <a:avLst/>
              <a:gdLst/>
              <a:ahLst/>
              <a:cxnLst/>
              <a:rect l="l" t="t" r="r" b="b"/>
              <a:pathLst>
                <a:path w="2496" h="2134"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3" name="Google Shape;12283;p44"/>
            <p:cNvSpPr/>
            <p:nvPr/>
          </p:nvSpPr>
          <p:spPr>
            <a:xfrm>
              <a:off x="5113350" y="2485550"/>
              <a:ext cx="62400" cy="53300"/>
            </a:xfrm>
            <a:custGeom>
              <a:avLst/>
              <a:gdLst/>
              <a:ahLst/>
              <a:cxnLst/>
              <a:rect l="l" t="t" r="r" b="b"/>
              <a:pathLst>
                <a:path w="2496" h="2132" extrusionOk="0">
                  <a:moveTo>
                    <a:pt x="1073" y="1"/>
                  </a:moveTo>
                  <a:cubicBezTo>
                    <a:pt x="480" y="1"/>
                    <a:pt x="0" y="472"/>
                    <a:pt x="0" y="1066"/>
                  </a:cubicBezTo>
                  <a:cubicBezTo>
                    <a:pt x="0" y="1708"/>
                    <a:pt x="526" y="2131"/>
                    <a:pt x="1073" y="2131"/>
                  </a:cubicBezTo>
                  <a:cubicBezTo>
                    <a:pt x="1336" y="2131"/>
                    <a:pt x="1604" y="2033"/>
                    <a:pt x="1821" y="1814"/>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4" name="Google Shape;12284;p44"/>
            <p:cNvSpPr/>
            <p:nvPr/>
          </p:nvSpPr>
          <p:spPr>
            <a:xfrm>
              <a:off x="4732475" y="14952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5" name="Google Shape;12285;p44"/>
            <p:cNvSpPr/>
            <p:nvPr/>
          </p:nvSpPr>
          <p:spPr>
            <a:xfrm>
              <a:off x="4732475" y="1571400"/>
              <a:ext cx="62425" cy="53250"/>
            </a:xfrm>
            <a:custGeom>
              <a:avLst/>
              <a:gdLst/>
              <a:ahLst/>
              <a:cxnLst/>
              <a:rect l="l" t="t" r="r" b="b"/>
              <a:pathLst>
                <a:path w="2497" h="2130" extrusionOk="0">
                  <a:moveTo>
                    <a:pt x="1074" y="1"/>
                  </a:moveTo>
                  <a:cubicBezTo>
                    <a:pt x="480" y="1"/>
                    <a:pt x="9" y="472"/>
                    <a:pt x="1" y="1066"/>
                  </a:cubicBezTo>
                  <a:cubicBezTo>
                    <a:pt x="1" y="1703"/>
                    <a:pt x="525" y="2129"/>
                    <a:pt x="1073" y="2129"/>
                  </a:cubicBezTo>
                  <a:cubicBezTo>
                    <a:pt x="1335" y="2129"/>
                    <a:pt x="1603" y="2032"/>
                    <a:pt x="1822" y="1813"/>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6" name="Google Shape;12286;p44"/>
            <p:cNvSpPr/>
            <p:nvPr/>
          </p:nvSpPr>
          <p:spPr>
            <a:xfrm>
              <a:off x="4732475" y="1647400"/>
              <a:ext cx="62425" cy="53450"/>
            </a:xfrm>
            <a:custGeom>
              <a:avLst/>
              <a:gdLst/>
              <a:ahLst/>
              <a:cxnLst/>
              <a:rect l="l" t="t" r="r" b="b"/>
              <a:pathLst>
                <a:path w="2497" h="2138" extrusionOk="0">
                  <a:moveTo>
                    <a:pt x="1074" y="1"/>
                  </a:moveTo>
                  <a:cubicBezTo>
                    <a:pt x="480" y="1"/>
                    <a:pt x="9" y="481"/>
                    <a:pt x="1" y="1066"/>
                  </a:cubicBezTo>
                  <a:cubicBezTo>
                    <a:pt x="1" y="1710"/>
                    <a:pt x="526" y="2138"/>
                    <a:pt x="1074" y="2138"/>
                  </a:cubicBezTo>
                  <a:cubicBezTo>
                    <a:pt x="1336" y="2138"/>
                    <a:pt x="1604" y="2040"/>
                    <a:pt x="1822" y="1822"/>
                  </a:cubicBezTo>
                  <a:cubicBezTo>
                    <a:pt x="2496"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7" name="Google Shape;12287;p44"/>
            <p:cNvSpPr/>
            <p:nvPr/>
          </p:nvSpPr>
          <p:spPr>
            <a:xfrm>
              <a:off x="4732475" y="172362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8" name="Google Shape;12288;p44"/>
            <p:cNvSpPr/>
            <p:nvPr/>
          </p:nvSpPr>
          <p:spPr>
            <a:xfrm>
              <a:off x="4732475" y="17998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9" name="Google Shape;12289;p44"/>
            <p:cNvSpPr/>
            <p:nvPr/>
          </p:nvSpPr>
          <p:spPr>
            <a:xfrm>
              <a:off x="4732475" y="1876050"/>
              <a:ext cx="62425" cy="53350"/>
            </a:xfrm>
            <a:custGeom>
              <a:avLst/>
              <a:gdLst/>
              <a:ahLst/>
              <a:cxnLst/>
              <a:rect l="l" t="t" r="r" b="b"/>
              <a:pathLst>
                <a:path w="2497" h="2134" extrusionOk="0">
                  <a:moveTo>
                    <a:pt x="1074" y="1"/>
                  </a:moveTo>
                  <a:cubicBezTo>
                    <a:pt x="480" y="1"/>
                    <a:pt x="9" y="472"/>
                    <a:pt x="1" y="1066"/>
                  </a:cubicBezTo>
                  <a:cubicBezTo>
                    <a:pt x="1" y="1709"/>
                    <a:pt x="526" y="2133"/>
                    <a:pt x="1075" y="2133"/>
                  </a:cubicBezTo>
                  <a:cubicBezTo>
                    <a:pt x="1336" y="2133"/>
                    <a:pt x="1604" y="2037"/>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0" name="Google Shape;12290;p44"/>
            <p:cNvSpPr/>
            <p:nvPr/>
          </p:nvSpPr>
          <p:spPr>
            <a:xfrm>
              <a:off x="4732475" y="1952050"/>
              <a:ext cx="62425" cy="53450"/>
            </a:xfrm>
            <a:custGeom>
              <a:avLst/>
              <a:gdLst/>
              <a:ahLst/>
              <a:cxnLst/>
              <a:rect l="l" t="t" r="r" b="b"/>
              <a:pathLst>
                <a:path w="2497" h="2138" extrusionOk="0">
                  <a:moveTo>
                    <a:pt x="1074" y="1"/>
                  </a:moveTo>
                  <a:cubicBezTo>
                    <a:pt x="480" y="9"/>
                    <a:pt x="9" y="481"/>
                    <a:pt x="1" y="1074"/>
                  </a:cubicBezTo>
                  <a:cubicBezTo>
                    <a:pt x="1" y="1712"/>
                    <a:pt x="525" y="2138"/>
                    <a:pt x="1073" y="2138"/>
                  </a:cubicBezTo>
                  <a:cubicBezTo>
                    <a:pt x="1335" y="2138"/>
                    <a:pt x="1603" y="2040"/>
                    <a:pt x="1822" y="1822"/>
                  </a:cubicBezTo>
                  <a:cubicBezTo>
                    <a:pt x="2496"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1" name="Google Shape;12291;p44"/>
            <p:cNvSpPr/>
            <p:nvPr/>
          </p:nvSpPr>
          <p:spPr>
            <a:xfrm>
              <a:off x="4732475" y="2028275"/>
              <a:ext cx="62425" cy="53450"/>
            </a:xfrm>
            <a:custGeom>
              <a:avLst/>
              <a:gdLst/>
              <a:ahLst/>
              <a:cxnLst/>
              <a:rect l="l" t="t" r="r" b="b"/>
              <a:pathLst>
                <a:path w="2497" h="2138" extrusionOk="0">
                  <a:moveTo>
                    <a:pt x="1074" y="1"/>
                  </a:moveTo>
                  <a:cubicBezTo>
                    <a:pt x="480" y="1"/>
                    <a:pt x="9" y="480"/>
                    <a:pt x="1" y="1065"/>
                  </a:cubicBezTo>
                  <a:cubicBezTo>
                    <a:pt x="1" y="1709"/>
                    <a:pt x="526" y="2137"/>
                    <a:pt x="1074" y="2137"/>
                  </a:cubicBezTo>
                  <a:cubicBezTo>
                    <a:pt x="1336" y="2137"/>
                    <a:pt x="1604" y="2040"/>
                    <a:pt x="1822" y="1821"/>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2" name="Google Shape;12292;p44"/>
            <p:cNvSpPr/>
            <p:nvPr/>
          </p:nvSpPr>
          <p:spPr>
            <a:xfrm>
              <a:off x="4732475" y="21045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3" name="Google Shape;12293;p44"/>
            <p:cNvSpPr/>
            <p:nvPr/>
          </p:nvSpPr>
          <p:spPr>
            <a:xfrm>
              <a:off x="4732475" y="2180700"/>
              <a:ext cx="62425" cy="53350"/>
            </a:xfrm>
            <a:custGeom>
              <a:avLst/>
              <a:gdLst/>
              <a:ahLst/>
              <a:cxnLst/>
              <a:rect l="l" t="t" r="r" b="b"/>
              <a:pathLst>
                <a:path w="2497" h="2134" extrusionOk="0">
                  <a:moveTo>
                    <a:pt x="1074" y="1"/>
                  </a:moveTo>
                  <a:cubicBezTo>
                    <a:pt x="480" y="1"/>
                    <a:pt x="9" y="480"/>
                    <a:pt x="1" y="1066"/>
                  </a:cubicBezTo>
                  <a:cubicBezTo>
                    <a:pt x="1" y="1709"/>
                    <a:pt x="526" y="2133"/>
                    <a:pt x="1075" y="2133"/>
                  </a:cubicBezTo>
                  <a:cubicBezTo>
                    <a:pt x="1336" y="2133"/>
                    <a:pt x="1604" y="2037"/>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4" name="Google Shape;12294;p44"/>
            <p:cNvSpPr/>
            <p:nvPr/>
          </p:nvSpPr>
          <p:spPr>
            <a:xfrm>
              <a:off x="4732475" y="2256925"/>
              <a:ext cx="62575" cy="53425"/>
            </a:xfrm>
            <a:custGeom>
              <a:avLst/>
              <a:gdLst/>
              <a:ahLst/>
              <a:cxnLst/>
              <a:rect l="l" t="t" r="r" b="b"/>
              <a:pathLst>
                <a:path w="2503" h="2137" extrusionOk="0">
                  <a:moveTo>
                    <a:pt x="1084" y="0"/>
                  </a:moveTo>
                  <a:cubicBezTo>
                    <a:pt x="1080" y="0"/>
                    <a:pt x="1077" y="0"/>
                    <a:pt x="1074" y="0"/>
                  </a:cubicBezTo>
                  <a:cubicBezTo>
                    <a:pt x="480" y="0"/>
                    <a:pt x="1" y="480"/>
                    <a:pt x="1" y="1065"/>
                  </a:cubicBezTo>
                  <a:cubicBezTo>
                    <a:pt x="1" y="1709"/>
                    <a:pt x="529" y="2137"/>
                    <a:pt x="1080" y="2137"/>
                  </a:cubicBezTo>
                  <a:cubicBezTo>
                    <a:pt x="1344" y="2137"/>
                    <a:pt x="1612" y="2039"/>
                    <a:pt x="1830" y="1821"/>
                  </a:cubicBezTo>
                  <a:cubicBezTo>
                    <a:pt x="2502" y="1149"/>
                    <a:pt x="2028" y="0"/>
                    <a:pt x="1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5" name="Google Shape;12295;p44"/>
            <p:cNvSpPr/>
            <p:nvPr/>
          </p:nvSpPr>
          <p:spPr>
            <a:xfrm>
              <a:off x="4732475" y="2333125"/>
              <a:ext cx="62425" cy="53450"/>
            </a:xfrm>
            <a:custGeom>
              <a:avLst/>
              <a:gdLst/>
              <a:ahLst/>
              <a:cxnLst/>
              <a:rect l="l" t="t" r="r" b="b"/>
              <a:pathLst>
                <a:path w="2497" h="2138" extrusionOk="0">
                  <a:moveTo>
                    <a:pt x="1074" y="1"/>
                  </a:moveTo>
                  <a:cubicBezTo>
                    <a:pt x="480" y="1"/>
                    <a:pt x="1" y="480"/>
                    <a:pt x="1" y="1066"/>
                  </a:cubicBezTo>
                  <a:cubicBezTo>
                    <a:pt x="1" y="1709"/>
                    <a:pt x="526" y="2137"/>
                    <a:pt x="1074" y="2137"/>
                  </a:cubicBezTo>
                  <a:cubicBezTo>
                    <a:pt x="1336" y="2137"/>
                    <a:pt x="1604" y="2040"/>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6" name="Google Shape;12296;p44"/>
            <p:cNvSpPr/>
            <p:nvPr/>
          </p:nvSpPr>
          <p:spPr>
            <a:xfrm>
              <a:off x="4351600" y="2256925"/>
              <a:ext cx="62575" cy="53425"/>
            </a:xfrm>
            <a:custGeom>
              <a:avLst/>
              <a:gdLst/>
              <a:ahLst/>
              <a:cxnLst/>
              <a:rect l="l" t="t" r="r" b="b"/>
              <a:pathLst>
                <a:path w="2503" h="2137" extrusionOk="0">
                  <a:moveTo>
                    <a:pt x="1084" y="0"/>
                  </a:moveTo>
                  <a:cubicBezTo>
                    <a:pt x="1081" y="0"/>
                    <a:pt x="1077" y="0"/>
                    <a:pt x="1074" y="0"/>
                  </a:cubicBezTo>
                  <a:cubicBezTo>
                    <a:pt x="481" y="0"/>
                    <a:pt x="9" y="480"/>
                    <a:pt x="1" y="1065"/>
                  </a:cubicBezTo>
                  <a:cubicBezTo>
                    <a:pt x="1" y="1709"/>
                    <a:pt x="530" y="2137"/>
                    <a:pt x="1081" y="2137"/>
                  </a:cubicBezTo>
                  <a:cubicBezTo>
                    <a:pt x="1344" y="2137"/>
                    <a:pt x="1612" y="2039"/>
                    <a:pt x="1830" y="1821"/>
                  </a:cubicBezTo>
                  <a:cubicBezTo>
                    <a:pt x="2502" y="1149"/>
                    <a:pt x="2029" y="0"/>
                    <a:pt x="1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7" name="Google Shape;12297;p44"/>
            <p:cNvSpPr/>
            <p:nvPr/>
          </p:nvSpPr>
          <p:spPr>
            <a:xfrm>
              <a:off x="4351600" y="2485550"/>
              <a:ext cx="62425" cy="53300"/>
            </a:xfrm>
            <a:custGeom>
              <a:avLst/>
              <a:gdLst/>
              <a:ahLst/>
              <a:cxnLst/>
              <a:rect l="l" t="t" r="r" b="b"/>
              <a:pathLst>
                <a:path w="2497" h="2132" extrusionOk="0">
                  <a:moveTo>
                    <a:pt x="1074" y="1"/>
                  </a:moveTo>
                  <a:cubicBezTo>
                    <a:pt x="481" y="1"/>
                    <a:pt x="9"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8" name="Google Shape;12298;p44"/>
            <p:cNvSpPr/>
            <p:nvPr/>
          </p:nvSpPr>
          <p:spPr>
            <a:xfrm>
              <a:off x="4351600" y="240935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9" name="Google Shape;12299;p44"/>
            <p:cNvSpPr/>
            <p:nvPr/>
          </p:nvSpPr>
          <p:spPr>
            <a:xfrm>
              <a:off x="4351600" y="2333125"/>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0" name="Google Shape;12300;p44"/>
            <p:cNvSpPr/>
            <p:nvPr/>
          </p:nvSpPr>
          <p:spPr>
            <a:xfrm>
              <a:off x="4427825" y="2256925"/>
              <a:ext cx="62575" cy="53425"/>
            </a:xfrm>
            <a:custGeom>
              <a:avLst/>
              <a:gdLst/>
              <a:ahLst/>
              <a:cxnLst/>
              <a:rect l="l" t="t" r="r" b="b"/>
              <a:pathLst>
                <a:path w="2503" h="2137" extrusionOk="0">
                  <a:moveTo>
                    <a:pt x="1076" y="0"/>
                  </a:moveTo>
                  <a:cubicBezTo>
                    <a:pt x="1072" y="0"/>
                    <a:pt x="1069" y="0"/>
                    <a:pt x="1065" y="0"/>
                  </a:cubicBezTo>
                  <a:cubicBezTo>
                    <a:pt x="480" y="0"/>
                    <a:pt x="1" y="480"/>
                    <a:pt x="1" y="1065"/>
                  </a:cubicBezTo>
                  <a:cubicBezTo>
                    <a:pt x="1" y="1709"/>
                    <a:pt x="529" y="2137"/>
                    <a:pt x="1080" y="2137"/>
                  </a:cubicBezTo>
                  <a:cubicBezTo>
                    <a:pt x="1343" y="2137"/>
                    <a:pt x="1612" y="2039"/>
                    <a:pt x="1830" y="1821"/>
                  </a:cubicBezTo>
                  <a:cubicBezTo>
                    <a:pt x="2502" y="1149"/>
                    <a:pt x="2028" y="0"/>
                    <a:pt x="1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1" name="Google Shape;12301;p44"/>
            <p:cNvSpPr/>
            <p:nvPr/>
          </p:nvSpPr>
          <p:spPr>
            <a:xfrm>
              <a:off x="4427825" y="2333125"/>
              <a:ext cx="62425" cy="53450"/>
            </a:xfrm>
            <a:custGeom>
              <a:avLst/>
              <a:gdLst/>
              <a:ahLst/>
              <a:cxnLst/>
              <a:rect l="l" t="t" r="r" b="b"/>
              <a:pathLst>
                <a:path w="2497" h="2138" extrusionOk="0">
                  <a:moveTo>
                    <a:pt x="1065" y="1"/>
                  </a:moveTo>
                  <a:cubicBezTo>
                    <a:pt x="480" y="1"/>
                    <a:pt x="1"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2" name="Google Shape;12302;p44"/>
            <p:cNvSpPr/>
            <p:nvPr/>
          </p:nvSpPr>
          <p:spPr>
            <a:xfrm>
              <a:off x="45040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3" name="Google Shape;12303;p44"/>
            <p:cNvSpPr/>
            <p:nvPr/>
          </p:nvSpPr>
          <p:spPr>
            <a:xfrm>
              <a:off x="450405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4" name="Google Shape;12304;p44"/>
            <p:cNvSpPr/>
            <p:nvPr/>
          </p:nvSpPr>
          <p:spPr>
            <a:xfrm>
              <a:off x="4504050"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5" name="Google Shape;12305;p44"/>
            <p:cNvSpPr/>
            <p:nvPr/>
          </p:nvSpPr>
          <p:spPr>
            <a:xfrm>
              <a:off x="4504050"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6" name="Google Shape;12306;p44"/>
            <p:cNvSpPr/>
            <p:nvPr/>
          </p:nvSpPr>
          <p:spPr>
            <a:xfrm>
              <a:off x="4504050" y="1876050"/>
              <a:ext cx="62200" cy="53350"/>
            </a:xfrm>
            <a:custGeom>
              <a:avLst/>
              <a:gdLst/>
              <a:ahLst/>
              <a:cxnLst/>
              <a:rect l="l" t="t" r="r" b="b"/>
              <a:pathLst>
                <a:path w="2488" h="2134" extrusionOk="0">
                  <a:moveTo>
                    <a:pt x="1065" y="1"/>
                  </a:moveTo>
                  <a:cubicBezTo>
                    <a:pt x="480" y="1"/>
                    <a:pt x="0" y="472"/>
                    <a:pt x="0" y="1066"/>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7" name="Google Shape;12307;p44"/>
            <p:cNvSpPr/>
            <p:nvPr/>
          </p:nvSpPr>
          <p:spPr>
            <a:xfrm>
              <a:off x="450405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8" name="Google Shape;12308;p44"/>
            <p:cNvSpPr/>
            <p:nvPr/>
          </p:nvSpPr>
          <p:spPr>
            <a:xfrm>
              <a:off x="450405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9" name="Google Shape;12309;p44"/>
            <p:cNvSpPr/>
            <p:nvPr/>
          </p:nvSpPr>
          <p:spPr>
            <a:xfrm>
              <a:off x="4504050"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0" name="Google Shape;12310;p44"/>
            <p:cNvSpPr/>
            <p:nvPr/>
          </p:nvSpPr>
          <p:spPr>
            <a:xfrm>
              <a:off x="4504050"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1" name="Google Shape;12311;p44"/>
            <p:cNvSpPr/>
            <p:nvPr/>
          </p:nvSpPr>
          <p:spPr>
            <a:xfrm>
              <a:off x="4504050" y="2256925"/>
              <a:ext cx="62350" cy="53425"/>
            </a:xfrm>
            <a:custGeom>
              <a:avLst/>
              <a:gdLst/>
              <a:ahLst/>
              <a:cxnLst/>
              <a:rect l="l" t="t" r="r" b="b"/>
              <a:pathLst>
                <a:path w="2494"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493" y="1149"/>
                    <a:pt x="2020"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2" name="Google Shape;12312;p44"/>
            <p:cNvSpPr/>
            <p:nvPr/>
          </p:nvSpPr>
          <p:spPr>
            <a:xfrm>
              <a:off x="450405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3" name="Google Shape;12313;p44"/>
            <p:cNvSpPr/>
            <p:nvPr/>
          </p:nvSpPr>
          <p:spPr>
            <a:xfrm>
              <a:off x="4504050" y="240935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4" name="Google Shape;12314;p44"/>
            <p:cNvSpPr/>
            <p:nvPr/>
          </p:nvSpPr>
          <p:spPr>
            <a:xfrm>
              <a:off x="458025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5" name="Google Shape;12315;p44"/>
            <p:cNvSpPr/>
            <p:nvPr/>
          </p:nvSpPr>
          <p:spPr>
            <a:xfrm>
              <a:off x="458025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6" name="Google Shape;12316;p44"/>
            <p:cNvSpPr/>
            <p:nvPr/>
          </p:nvSpPr>
          <p:spPr>
            <a:xfrm>
              <a:off x="458025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7" name="Google Shape;12317;p44"/>
            <p:cNvSpPr/>
            <p:nvPr/>
          </p:nvSpPr>
          <p:spPr>
            <a:xfrm>
              <a:off x="458025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8" name="Google Shape;12318;p44"/>
            <p:cNvSpPr/>
            <p:nvPr/>
          </p:nvSpPr>
          <p:spPr>
            <a:xfrm>
              <a:off x="4580250"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9" name="Google Shape;12319;p44"/>
            <p:cNvSpPr/>
            <p:nvPr/>
          </p:nvSpPr>
          <p:spPr>
            <a:xfrm>
              <a:off x="4580250"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0" name="Google Shape;12320;p44"/>
            <p:cNvSpPr/>
            <p:nvPr/>
          </p:nvSpPr>
          <p:spPr>
            <a:xfrm>
              <a:off x="4580250" y="2028275"/>
              <a:ext cx="62225" cy="53450"/>
            </a:xfrm>
            <a:custGeom>
              <a:avLst/>
              <a:gdLst/>
              <a:ahLst/>
              <a:cxnLst/>
              <a:rect l="l" t="t" r="r" b="b"/>
              <a:pathLst>
                <a:path w="2489" h="2138" extrusionOk="0">
                  <a:moveTo>
                    <a:pt x="1066" y="1"/>
                  </a:moveTo>
                  <a:cubicBezTo>
                    <a:pt x="480" y="1"/>
                    <a:pt x="1" y="480"/>
                    <a:pt x="1" y="1065"/>
                  </a:cubicBezTo>
                  <a:cubicBezTo>
                    <a:pt x="1" y="1709"/>
                    <a:pt x="526" y="2137"/>
                    <a:pt x="1074" y="2137"/>
                  </a:cubicBezTo>
                  <a:cubicBezTo>
                    <a:pt x="1336" y="2137"/>
                    <a:pt x="1604" y="2040"/>
                    <a:pt x="1822" y="1821"/>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1" name="Google Shape;12321;p44"/>
            <p:cNvSpPr/>
            <p:nvPr/>
          </p:nvSpPr>
          <p:spPr>
            <a:xfrm>
              <a:off x="458025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2" name="Google Shape;12322;p44"/>
            <p:cNvSpPr/>
            <p:nvPr/>
          </p:nvSpPr>
          <p:spPr>
            <a:xfrm>
              <a:off x="458025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6"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3" name="Google Shape;12323;p44"/>
            <p:cNvSpPr/>
            <p:nvPr/>
          </p:nvSpPr>
          <p:spPr>
            <a:xfrm>
              <a:off x="4580250" y="2256925"/>
              <a:ext cx="62350" cy="53425"/>
            </a:xfrm>
            <a:custGeom>
              <a:avLst/>
              <a:gdLst/>
              <a:ahLst/>
              <a:cxnLst/>
              <a:rect l="l" t="t" r="r" b="b"/>
              <a:pathLst>
                <a:path w="2494" h="2137" extrusionOk="0">
                  <a:moveTo>
                    <a:pt x="1076" y="0"/>
                  </a:moveTo>
                  <a:cubicBezTo>
                    <a:pt x="1072" y="0"/>
                    <a:pt x="1069" y="0"/>
                    <a:pt x="1066" y="0"/>
                  </a:cubicBezTo>
                  <a:cubicBezTo>
                    <a:pt x="480" y="0"/>
                    <a:pt x="1" y="480"/>
                    <a:pt x="1" y="1065"/>
                  </a:cubicBezTo>
                  <a:cubicBezTo>
                    <a:pt x="1" y="1709"/>
                    <a:pt x="529" y="2137"/>
                    <a:pt x="1078" y="2137"/>
                  </a:cubicBezTo>
                  <a:cubicBezTo>
                    <a:pt x="1340" y="2137"/>
                    <a:pt x="1606" y="2039"/>
                    <a:pt x="1822" y="1821"/>
                  </a:cubicBezTo>
                  <a:cubicBezTo>
                    <a:pt x="2494" y="1149"/>
                    <a:pt x="2020" y="0"/>
                    <a:pt x="1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4" name="Google Shape;12324;p44"/>
            <p:cNvSpPr/>
            <p:nvPr/>
          </p:nvSpPr>
          <p:spPr>
            <a:xfrm>
              <a:off x="4580250" y="23331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5" name="Google Shape;12325;p44"/>
            <p:cNvSpPr/>
            <p:nvPr/>
          </p:nvSpPr>
          <p:spPr>
            <a:xfrm>
              <a:off x="458025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6" name="Google Shape;12326;p44"/>
            <p:cNvSpPr/>
            <p:nvPr/>
          </p:nvSpPr>
          <p:spPr>
            <a:xfrm>
              <a:off x="4656475"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1" y="2129"/>
                    <a:pt x="1597" y="2032"/>
                    <a:pt x="1813"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7" name="Google Shape;12327;p44"/>
            <p:cNvSpPr/>
            <p:nvPr/>
          </p:nvSpPr>
          <p:spPr>
            <a:xfrm>
              <a:off x="4656475" y="1647400"/>
              <a:ext cx="62200" cy="53450"/>
            </a:xfrm>
            <a:custGeom>
              <a:avLst/>
              <a:gdLst/>
              <a:ahLst/>
              <a:cxnLst/>
              <a:rect l="l" t="t" r="r" b="b"/>
              <a:pathLst>
                <a:path w="2488" h="2138" extrusionOk="0">
                  <a:moveTo>
                    <a:pt x="1065" y="1"/>
                  </a:moveTo>
                  <a:cubicBezTo>
                    <a:pt x="472" y="9"/>
                    <a:pt x="0" y="481"/>
                    <a:pt x="0" y="1066"/>
                  </a:cubicBezTo>
                  <a:cubicBezTo>
                    <a:pt x="0" y="1710"/>
                    <a:pt x="525" y="2138"/>
                    <a:pt x="1071" y="2138"/>
                  </a:cubicBezTo>
                  <a:cubicBezTo>
                    <a:pt x="1332" y="2138"/>
                    <a:pt x="1598" y="2040"/>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8" name="Google Shape;12328;p44"/>
            <p:cNvSpPr/>
            <p:nvPr/>
          </p:nvSpPr>
          <p:spPr>
            <a:xfrm>
              <a:off x="4656475" y="172362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9" name="Google Shape;12329;p44"/>
            <p:cNvSpPr/>
            <p:nvPr/>
          </p:nvSpPr>
          <p:spPr>
            <a:xfrm>
              <a:off x="4656475" y="17998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0" name="Google Shape;12330;p44"/>
            <p:cNvSpPr/>
            <p:nvPr/>
          </p:nvSpPr>
          <p:spPr>
            <a:xfrm>
              <a:off x="4656475"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1" name="Google Shape;12331;p44"/>
            <p:cNvSpPr/>
            <p:nvPr/>
          </p:nvSpPr>
          <p:spPr>
            <a:xfrm>
              <a:off x="4656475" y="1952050"/>
              <a:ext cx="62200" cy="53450"/>
            </a:xfrm>
            <a:custGeom>
              <a:avLst/>
              <a:gdLst/>
              <a:ahLst/>
              <a:cxnLst/>
              <a:rect l="l" t="t" r="r" b="b"/>
              <a:pathLst>
                <a:path w="2488" h="2138" extrusionOk="0">
                  <a:moveTo>
                    <a:pt x="1065" y="1"/>
                  </a:moveTo>
                  <a:cubicBezTo>
                    <a:pt x="472" y="9"/>
                    <a:pt x="0" y="481"/>
                    <a:pt x="0" y="1074"/>
                  </a:cubicBezTo>
                  <a:cubicBezTo>
                    <a:pt x="0" y="1712"/>
                    <a:pt x="525" y="2138"/>
                    <a:pt x="1070" y="2138"/>
                  </a:cubicBezTo>
                  <a:cubicBezTo>
                    <a:pt x="1331" y="2138"/>
                    <a:pt x="1597" y="2040"/>
                    <a:pt x="1813"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2" name="Google Shape;12332;p44"/>
            <p:cNvSpPr/>
            <p:nvPr/>
          </p:nvSpPr>
          <p:spPr>
            <a:xfrm>
              <a:off x="4656475" y="2028275"/>
              <a:ext cx="62200" cy="53450"/>
            </a:xfrm>
            <a:custGeom>
              <a:avLst/>
              <a:gdLst/>
              <a:ahLst/>
              <a:cxnLst/>
              <a:rect l="l" t="t" r="r" b="b"/>
              <a:pathLst>
                <a:path w="2488" h="2138" extrusionOk="0">
                  <a:moveTo>
                    <a:pt x="1065" y="1"/>
                  </a:moveTo>
                  <a:cubicBezTo>
                    <a:pt x="472" y="1"/>
                    <a:pt x="0" y="480"/>
                    <a:pt x="0" y="1065"/>
                  </a:cubicBezTo>
                  <a:cubicBezTo>
                    <a:pt x="0" y="1709"/>
                    <a:pt x="525" y="2137"/>
                    <a:pt x="1071" y="2137"/>
                  </a:cubicBezTo>
                  <a:cubicBezTo>
                    <a:pt x="1332" y="2137"/>
                    <a:pt x="1598" y="2040"/>
                    <a:pt x="1813" y="1821"/>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3" name="Google Shape;12333;p44"/>
            <p:cNvSpPr/>
            <p:nvPr/>
          </p:nvSpPr>
          <p:spPr>
            <a:xfrm>
              <a:off x="4656475" y="21045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4" name="Google Shape;12334;p44"/>
            <p:cNvSpPr/>
            <p:nvPr/>
          </p:nvSpPr>
          <p:spPr>
            <a:xfrm>
              <a:off x="4656475" y="2180700"/>
              <a:ext cx="62200" cy="53350"/>
            </a:xfrm>
            <a:custGeom>
              <a:avLst/>
              <a:gdLst/>
              <a:ahLst/>
              <a:cxnLst/>
              <a:rect l="l" t="t" r="r" b="b"/>
              <a:pathLst>
                <a:path w="2488" h="2134" extrusionOk="0">
                  <a:moveTo>
                    <a:pt x="1065" y="1"/>
                  </a:moveTo>
                  <a:cubicBezTo>
                    <a:pt x="472" y="1"/>
                    <a:pt x="0" y="480"/>
                    <a:pt x="0" y="1066"/>
                  </a:cubicBezTo>
                  <a:cubicBezTo>
                    <a:pt x="0" y="1709"/>
                    <a:pt x="525" y="2133"/>
                    <a:pt x="1072" y="2133"/>
                  </a:cubicBezTo>
                  <a:cubicBezTo>
                    <a:pt x="1332" y="2133"/>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5" name="Google Shape;12335;p44"/>
            <p:cNvSpPr/>
            <p:nvPr/>
          </p:nvSpPr>
          <p:spPr>
            <a:xfrm>
              <a:off x="4656475" y="2256925"/>
              <a:ext cx="62350" cy="53425"/>
            </a:xfrm>
            <a:custGeom>
              <a:avLst/>
              <a:gdLst/>
              <a:ahLst/>
              <a:cxnLst/>
              <a:rect l="l" t="t" r="r" b="b"/>
              <a:pathLst>
                <a:path w="2494" h="2137" extrusionOk="0">
                  <a:moveTo>
                    <a:pt x="1075" y="0"/>
                  </a:moveTo>
                  <a:cubicBezTo>
                    <a:pt x="1072" y="0"/>
                    <a:pt x="1068" y="0"/>
                    <a:pt x="1065" y="0"/>
                  </a:cubicBezTo>
                  <a:cubicBezTo>
                    <a:pt x="472" y="0"/>
                    <a:pt x="0" y="480"/>
                    <a:pt x="0" y="1065"/>
                  </a:cubicBezTo>
                  <a:cubicBezTo>
                    <a:pt x="0" y="1709"/>
                    <a:pt x="525" y="2137"/>
                    <a:pt x="1074" y="2137"/>
                  </a:cubicBezTo>
                  <a:cubicBezTo>
                    <a:pt x="1336" y="2137"/>
                    <a:pt x="1603" y="2039"/>
                    <a:pt x="1821" y="1821"/>
                  </a:cubicBezTo>
                  <a:cubicBezTo>
                    <a:pt x="2494" y="1149"/>
                    <a:pt x="2020"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6" name="Google Shape;12336;p44"/>
            <p:cNvSpPr/>
            <p:nvPr/>
          </p:nvSpPr>
          <p:spPr>
            <a:xfrm>
              <a:off x="4656475" y="2333125"/>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7" name="Google Shape;12337;p44"/>
            <p:cNvSpPr/>
            <p:nvPr/>
          </p:nvSpPr>
          <p:spPr>
            <a:xfrm>
              <a:off x="4656475" y="2409350"/>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8" name="Google Shape;12338;p44"/>
            <p:cNvSpPr/>
            <p:nvPr/>
          </p:nvSpPr>
          <p:spPr>
            <a:xfrm>
              <a:off x="4732475" y="2409350"/>
              <a:ext cx="62425" cy="53350"/>
            </a:xfrm>
            <a:custGeom>
              <a:avLst/>
              <a:gdLst/>
              <a:ahLst/>
              <a:cxnLst/>
              <a:rect l="l" t="t" r="r" b="b"/>
              <a:pathLst>
                <a:path w="2497" h="2134"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9" name="Google Shape;12339;p44"/>
            <p:cNvSpPr/>
            <p:nvPr/>
          </p:nvSpPr>
          <p:spPr>
            <a:xfrm>
              <a:off x="4732475" y="2485550"/>
              <a:ext cx="62425" cy="53300"/>
            </a:xfrm>
            <a:custGeom>
              <a:avLst/>
              <a:gdLst/>
              <a:ahLst/>
              <a:cxnLst/>
              <a:rect l="l" t="t" r="r" b="b"/>
              <a:pathLst>
                <a:path w="2497" h="2132" extrusionOk="0">
                  <a:moveTo>
                    <a:pt x="1074" y="1"/>
                  </a:moveTo>
                  <a:cubicBezTo>
                    <a:pt x="480" y="1"/>
                    <a:pt x="1" y="472"/>
                    <a:pt x="1" y="1066"/>
                  </a:cubicBezTo>
                  <a:cubicBezTo>
                    <a:pt x="1" y="1708"/>
                    <a:pt x="526" y="2131"/>
                    <a:pt x="1073" y="2131"/>
                  </a:cubicBezTo>
                  <a:cubicBezTo>
                    <a:pt x="1337" y="2131"/>
                    <a:pt x="1605" y="2033"/>
                    <a:pt x="1822" y="1814"/>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0" name="Google Shape;12340;p44"/>
            <p:cNvSpPr/>
            <p:nvPr/>
          </p:nvSpPr>
          <p:spPr>
            <a:xfrm>
              <a:off x="4808700" y="14952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1" name="Google Shape;12341;p44"/>
            <p:cNvSpPr/>
            <p:nvPr/>
          </p:nvSpPr>
          <p:spPr>
            <a:xfrm>
              <a:off x="4808700" y="1571400"/>
              <a:ext cx="62400" cy="53250"/>
            </a:xfrm>
            <a:custGeom>
              <a:avLst/>
              <a:gdLst/>
              <a:ahLst/>
              <a:cxnLst/>
              <a:rect l="l" t="t" r="r" b="b"/>
              <a:pathLst>
                <a:path w="2496"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2" name="Google Shape;12342;p44"/>
            <p:cNvSpPr/>
            <p:nvPr/>
          </p:nvSpPr>
          <p:spPr>
            <a:xfrm>
              <a:off x="4808700" y="1647400"/>
              <a:ext cx="62400" cy="53450"/>
            </a:xfrm>
            <a:custGeom>
              <a:avLst/>
              <a:gdLst/>
              <a:ahLst/>
              <a:cxnLst/>
              <a:rect l="l" t="t" r="r" b="b"/>
              <a:pathLst>
                <a:path w="2496" h="2138" extrusionOk="0">
                  <a:moveTo>
                    <a:pt x="1065" y="1"/>
                  </a:moveTo>
                  <a:cubicBezTo>
                    <a:pt x="480" y="9"/>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3" name="Google Shape;12343;p44"/>
            <p:cNvSpPr/>
            <p:nvPr/>
          </p:nvSpPr>
          <p:spPr>
            <a:xfrm>
              <a:off x="4808700"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4" name="Google Shape;12344;p44"/>
            <p:cNvSpPr/>
            <p:nvPr/>
          </p:nvSpPr>
          <p:spPr>
            <a:xfrm>
              <a:off x="4808700" y="17998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5" name="Google Shape;12345;p44"/>
            <p:cNvSpPr/>
            <p:nvPr/>
          </p:nvSpPr>
          <p:spPr>
            <a:xfrm>
              <a:off x="4808700" y="1876050"/>
              <a:ext cx="62400" cy="53275"/>
            </a:xfrm>
            <a:custGeom>
              <a:avLst/>
              <a:gdLst/>
              <a:ahLst/>
              <a:cxnLst/>
              <a:rect l="l" t="t" r="r" b="b"/>
              <a:pathLst>
                <a:path w="2496"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6" name="Google Shape;12346;p44"/>
            <p:cNvSpPr/>
            <p:nvPr/>
          </p:nvSpPr>
          <p:spPr>
            <a:xfrm>
              <a:off x="4808700" y="1952050"/>
              <a:ext cx="62400" cy="53450"/>
            </a:xfrm>
            <a:custGeom>
              <a:avLst/>
              <a:gdLst/>
              <a:ahLst/>
              <a:cxnLst/>
              <a:rect l="l" t="t" r="r" b="b"/>
              <a:pathLst>
                <a:path w="2496"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7" name="Google Shape;12347;p44"/>
            <p:cNvSpPr/>
            <p:nvPr/>
          </p:nvSpPr>
          <p:spPr>
            <a:xfrm>
              <a:off x="4808700" y="2028275"/>
              <a:ext cx="62400" cy="53450"/>
            </a:xfrm>
            <a:custGeom>
              <a:avLst/>
              <a:gdLst/>
              <a:ahLst/>
              <a:cxnLst/>
              <a:rect l="l" t="t" r="r" b="b"/>
              <a:pathLst>
                <a:path w="2496"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8" name="Google Shape;12348;p44"/>
            <p:cNvSpPr/>
            <p:nvPr/>
          </p:nvSpPr>
          <p:spPr>
            <a:xfrm>
              <a:off x="4808700" y="21045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9" name="Google Shape;12349;p44"/>
            <p:cNvSpPr/>
            <p:nvPr/>
          </p:nvSpPr>
          <p:spPr>
            <a:xfrm>
              <a:off x="4808700" y="2180700"/>
              <a:ext cx="62400" cy="53350"/>
            </a:xfrm>
            <a:custGeom>
              <a:avLst/>
              <a:gdLst/>
              <a:ahLst/>
              <a:cxnLst/>
              <a:rect l="l" t="t" r="r" b="b"/>
              <a:pathLst>
                <a:path w="2496" h="2134" extrusionOk="0">
                  <a:moveTo>
                    <a:pt x="1065" y="1"/>
                  </a:moveTo>
                  <a:cubicBezTo>
                    <a:pt x="480" y="1"/>
                    <a:pt x="0" y="480"/>
                    <a:pt x="0" y="1066"/>
                  </a:cubicBezTo>
                  <a:cubicBezTo>
                    <a:pt x="0" y="1709"/>
                    <a:pt x="525" y="2133"/>
                    <a:pt x="1074" y="2133"/>
                  </a:cubicBezTo>
                  <a:cubicBezTo>
                    <a:pt x="1336" y="2133"/>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0" name="Google Shape;12350;p44"/>
            <p:cNvSpPr/>
            <p:nvPr/>
          </p:nvSpPr>
          <p:spPr>
            <a:xfrm>
              <a:off x="4808700" y="2256925"/>
              <a:ext cx="62550" cy="53425"/>
            </a:xfrm>
            <a:custGeom>
              <a:avLst/>
              <a:gdLst/>
              <a:ahLst/>
              <a:cxnLst/>
              <a:rect l="l" t="t" r="r" b="b"/>
              <a:pathLst>
                <a:path w="2502"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1" name="Google Shape;12351;p44"/>
            <p:cNvSpPr/>
            <p:nvPr/>
          </p:nvSpPr>
          <p:spPr>
            <a:xfrm>
              <a:off x="4808700" y="2333125"/>
              <a:ext cx="62400" cy="53450"/>
            </a:xfrm>
            <a:custGeom>
              <a:avLst/>
              <a:gdLst/>
              <a:ahLst/>
              <a:cxnLst/>
              <a:rect l="l" t="t" r="r" b="b"/>
              <a:pathLst>
                <a:path w="2496"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2" name="Google Shape;12352;p44"/>
            <p:cNvSpPr/>
            <p:nvPr/>
          </p:nvSpPr>
          <p:spPr>
            <a:xfrm>
              <a:off x="4808700" y="2409350"/>
              <a:ext cx="62400" cy="53350"/>
            </a:xfrm>
            <a:custGeom>
              <a:avLst/>
              <a:gdLst/>
              <a:ahLst/>
              <a:cxnLst/>
              <a:rect l="l" t="t" r="r" b="b"/>
              <a:pathLst>
                <a:path w="2496" h="2134"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3" name="Google Shape;12353;p44"/>
            <p:cNvSpPr/>
            <p:nvPr/>
          </p:nvSpPr>
          <p:spPr>
            <a:xfrm>
              <a:off x="4808700" y="2485550"/>
              <a:ext cx="62400" cy="53300"/>
            </a:xfrm>
            <a:custGeom>
              <a:avLst/>
              <a:gdLst/>
              <a:ahLst/>
              <a:cxnLst/>
              <a:rect l="l" t="t" r="r" b="b"/>
              <a:pathLst>
                <a:path w="2496" h="2132" extrusionOk="0">
                  <a:moveTo>
                    <a:pt x="1065" y="1"/>
                  </a:moveTo>
                  <a:cubicBezTo>
                    <a:pt x="480" y="1"/>
                    <a:pt x="0" y="480"/>
                    <a:pt x="0" y="1066"/>
                  </a:cubicBezTo>
                  <a:cubicBezTo>
                    <a:pt x="0" y="1708"/>
                    <a:pt x="522" y="2131"/>
                    <a:pt x="1069" y="2131"/>
                  </a:cubicBezTo>
                  <a:cubicBezTo>
                    <a:pt x="1333" y="2131"/>
                    <a:pt x="1602" y="2033"/>
                    <a:pt x="1821" y="1814"/>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4" name="Google Shape;12354;p44"/>
            <p:cNvSpPr/>
            <p:nvPr/>
          </p:nvSpPr>
          <p:spPr>
            <a:xfrm>
              <a:off x="48849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5" name="Google Shape;12355;p44"/>
            <p:cNvSpPr/>
            <p:nvPr/>
          </p:nvSpPr>
          <p:spPr>
            <a:xfrm>
              <a:off x="488490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6" name="Google Shape;12356;p44"/>
            <p:cNvSpPr/>
            <p:nvPr/>
          </p:nvSpPr>
          <p:spPr>
            <a:xfrm>
              <a:off x="488490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7" name="Google Shape;12357;p44"/>
            <p:cNvSpPr/>
            <p:nvPr/>
          </p:nvSpPr>
          <p:spPr>
            <a:xfrm>
              <a:off x="48849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8" name="Google Shape;12358;p44"/>
            <p:cNvSpPr/>
            <p:nvPr/>
          </p:nvSpPr>
          <p:spPr>
            <a:xfrm>
              <a:off x="488490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9" name="Google Shape;12359;p44"/>
            <p:cNvSpPr/>
            <p:nvPr/>
          </p:nvSpPr>
          <p:spPr>
            <a:xfrm>
              <a:off x="4884900" y="1876050"/>
              <a:ext cx="62225" cy="53350"/>
            </a:xfrm>
            <a:custGeom>
              <a:avLst/>
              <a:gdLst/>
              <a:ahLst/>
              <a:cxnLst/>
              <a:rect l="l" t="t" r="r" b="b"/>
              <a:pathLst>
                <a:path w="2489" h="2134" extrusionOk="0">
                  <a:moveTo>
                    <a:pt x="1066" y="1"/>
                  </a:moveTo>
                  <a:cubicBezTo>
                    <a:pt x="480" y="1"/>
                    <a:pt x="1" y="472"/>
                    <a:pt x="1" y="1066"/>
                  </a:cubicBezTo>
                  <a:cubicBezTo>
                    <a:pt x="1" y="1709"/>
                    <a:pt x="526" y="2133"/>
                    <a:pt x="1075" y="2133"/>
                  </a:cubicBezTo>
                  <a:cubicBezTo>
                    <a:pt x="1336"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0" name="Google Shape;12360;p44"/>
            <p:cNvSpPr/>
            <p:nvPr/>
          </p:nvSpPr>
          <p:spPr>
            <a:xfrm>
              <a:off x="4884900"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1" name="Google Shape;12361;p44"/>
            <p:cNvSpPr/>
            <p:nvPr/>
          </p:nvSpPr>
          <p:spPr>
            <a:xfrm>
              <a:off x="4884900" y="2028275"/>
              <a:ext cx="62225" cy="53450"/>
            </a:xfrm>
            <a:custGeom>
              <a:avLst/>
              <a:gdLst/>
              <a:ahLst/>
              <a:cxnLst/>
              <a:rect l="l" t="t" r="r" b="b"/>
              <a:pathLst>
                <a:path w="2489" h="2138" extrusionOk="0">
                  <a:moveTo>
                    <a:pt x="1066" y="1"/>
                  </a:moveTo>
                  <a:cubicBezTo>
                    <a:pt x="480" y="1"/>
                    <a:pt x="1" y="480"/>
                    <a:pt x="1" y="1065"/>
                  </a:cubicBezTo>
                  <a:cubicBezTo>
                    <a:pt x="1" y="1709"/>
                    <a:pt x="526" y="2137"/>
                    <a:pt x="1074" y="2137"/>
                  </a:cubicBezTo>
                  <a:cubicBezTo>
                    <a:pt x="1336" y="2137"/>
                    <a:pt x="1604" y="2040"/>
                    <a:pt x="1822" y="1821"/>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2" name="Google Shape;12362;p44"/>
            <p:cNvSpPr/>
            <p:nvPr/>
          </p:nvSpPr>
          <p:spPr>
            <a:xfrm>
              <a:off x="488490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3" name="Google Shape;12363;p44"/>
            <p:cNvSpPr/>
            <p:nvPr/>
          </p:nvSpPr>
          <p:spPr>
            <a:xfrm>
              <a:off x="488490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6"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4" name="Google Shape;12364;p44"/>
            <p:cNvSpPr/>
            <p:nvPr/>
          </p:nvSpPr>
          <p:spPr>
            <a:xfrm>
              <a:off x="4884900"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78" y="2137"/>
                  </a:cubicBezTo>
                  <a:cubicBezTo>
                    <a:pt x="1340" y="2137"/>
                    <a:pt x="1606" y="2039"/>
                    <a:pt x="1822" y="1821"/>
                  </a:cubicBezTo>
                  <a:cubicBezTo>
                    <a:pt x="2494" y="1149"/>
                    <a:pt x="2020" y="0"/>
                    <a:pt x="1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5" name="Google Shape;12365;p44"/>
            <p:cNvSpPr/>
            <p:nvPr/>
          </p:nvSpPr>
          <p:spPr>
            <a:xfrm>
              <a:off x="4884900" y="23331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6" name="Google Shape;12366;p44"/>
            <p:cNvSpPr/>
            <p:nvPr/>
          </p:nvSpPr>
          <p:spPr>
            <a:xfrm>
              <a:off x="488490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7" name="Google Shape;12367;p44"/>
            <p:cNvSpPr/>
            <p:nvPr/>
          </p:nvSpPr>
          <p:spPr>
            <a:xfrm>
              <a:off x="488490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2" y="2033"/>
                    <a:pt x="1822" y="1814"/>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8" name="Google Shape;12368;p44"/>
            <p:cNvSpPr/>
            <p:nvPr/>
          </p:nvSpPr>
          <p:spPr>
            <a:xfrm>
              <a:off x="4884900"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9" name="Google Shape;12369;p44"/>
            <p:cNvSpPr/>
            <p:nvPr/>
          </p:nvSpPr>
          <p:spPr>
            <a:xfrm>
              <a:off x="49611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0" name="Google Shape;12370;p44"/>
            <p:cNvSpPr/>
            <p:nvPr/>
          </p:nvSpPr>
          <p:spPr>
            <a:xfrm>
              <a:off x="4961125"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1" name="Google Shape;12371;p44"/>
            <p:cNvSpPr/>
            <p:nvPr/>
          </p:nvSpPr>
          <p:spPr>
            <a:xfrm>
              <a:off x="49611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2" name="Google Shape;12372;p44"/>
            <p:cNvSpPr/>
            <p:nvPr/>
          </p:nvSpPr>
          <p:spPr>
            <a:xfrm>
              <a:off x="49611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3" name="Google Shape;12373;p44"/>
            <p:cNvSpPr/>
            <p:nvPr/>
          </p:nvSpPr>
          <p:spPr>
            <a:xfrm>
              <a:off x="4961125"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4" name="Google Shape;12374;p44"/>
            <p:cNvSpPr/>
            <p:nvPr/>
          </p:nvSpPr>
          <p:spPr>
            <a:xfrm>
              <a:off x="4961125"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5" name="Google Shape;12375;p44"/>
            <p:cNvSpPr/>
            <p:nvPr/>
          </p:nvSpPr>
          <p:spPr>
            <a:xfrm>
              <a:off x="4961125"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6" name="Google Shape;12376;p44"/>
            <p:cNvSpPr/>
            <p:nvPr/>
          </p:nvSpPr>
          <p:spPr>
            <a:xfrm>
              <a:off x="4961125"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7" name="Google Shape;12377;p44"/>
            <p:cNvSpPr/>
            <p:nvPr/>
          </p:nvSpPr>
          <p:spPr>
            <a:xfrm>
              <a:off x="4961125"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8" name="Google Shape;12378;p44"/>
            <p:cNvSpPr/>
            <p:nvPr/>
          </p:nvSpPr>
          <p:spPr>
            <a:xfrm>
              <a:off x="4961125" y="2256925"/>
              <a:ext cx="62350" cy="53425"/>
            </a:xfrm>
            <a:custGeom>
              <a:avLst/>
              <a:gdLst/>
              <a:ahLst/>
              <a:cxnLst/>
              <a:rect l="l" t="t" r="r" b="b"/>
              <a:pathLst>
                <a:path w="2494" h="2137" extrusionOk="0">
                  <a:moveTo>
                    <a:pt x="1075" y="0"/>
                  </a:moveTo>
                  <a:cubicBezTo>
                    <a:pt x="1072" y="0"/>
                    <a:pt x="1068" y="0"/>
                    <a:pt x="1065" y="0"/>
                  </a:cubicBezTo>
                  <a:cubicBezTo>
                    <a:pt x="472" y="0"/>
                    <a:pt x="0" y="480"/>
                    <a:pt x="0" y="1065"/>
                  </a:cubicBezTo>
                  <a:cubicBezTo>
                    <a:pt x="0" y="1709"/>
                    <a:pt x="529" y="2137"/>
                    <a:pt x="1078" y="2137"/>
                  </a:cubicBezTo>
                  <a:cubicBezTo>
                    <a:pt x="1339" y="2137"/>
                    <a:pt x="1606" y="2039"/>
                    <a:pt x="1821" y="1821"/>
                  </a:cubicBezTo>
                  <a:cubicBezTo>
                    <a:pt x="2494" y="1149"/>
                    <a:pt x="2020"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9" name="Google Shape;12379;p44"/>
            <p:cNvSpPr/>
            <p:nvPr/>
          </p:nvSpPr>
          <p:spPr>
            <a:xfrm>
              <a:off x="4961125"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0" name="Google Shape;12380;p44"/>
            <p:cNvSpPr/>
            <p:nvPr/>
          </p:nvSpPr>
          <p:spPr>
            <a:xfrm>
              <a:off x="4961125" y="240935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1" name="Google Shape;12381;p44"/>
            <p:cNvSpPr/>
            <p:nvPr/>
          </p:nvSpPr>
          <p:spPr>
            <a:xfrm>
              <a:off x="4961125" y="2485550"/>
              <a:ext cx="62200" cy="53300"/>
            </a:xfrm>
            <a:custGeom>
              <a:avLst/>
              <a:gdLst/>
              <a:ahLst/>
              <a:cxnLst/>
              <a:rect l="l" t="t" r="r" b="b"/>
              <a:pathLst>
                <a:path w="2488" h="2132" extrusionOk="0">
                  <a:moveTo>
                    <a:pt x="1065" y="1"/>
                  </a:moveTo>
                  <a:cubicBezTo>
                    <a:pt x="472"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2" name="Google Shape;12382;p44"/>
            <p:cNvSpPr/>
            <p:nvPr/>
          </p:nvSpPr>
          <p:spPr>
            <a:xfrm>
              <a:off x="4961125"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3" name="Google Shape;12383;p44"/>
            <p:cNvSpPr/>
            <p:nvPr/>
          </p:nvSpPr>
          <p:spPr>
            <a:xfrm>
              <a:off x="50373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4" name="Google Shape;12384;p44"/>
            <p:cNvSpPr/>
            <p:nvPr/>
          </p:nvSpPr>
          <p:spPr>
            <a:xfrm>
              <a:off x="5037325"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5" name="Google Shape;12385;p44"/>
            <p:cNvSpPr/>
            <p:nvPr/>
          </p:nvSpPr>
          <p:spPr>
            <a:xfrm>
              <a:off x="503732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6" name="Google Shape;12386;p44"/>
            <p:cNvSpPr/>
            <p:nvPr/>
          </p:nvSpPr>
          <p:spPr>
            <a:xfrm>
              <a:off x="503732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7" name="Google Shape;12387;p44"/>
            <p:cNvSpPr/>
            <p:nvPr/>
          </p:nvSpPr>
          <p:spPr>
            <a:xfrm>
              <a:off x="5037325"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30" y="2131"/>
                    <a:pt x="1597" y="2033"/>
                    <a:pt x="1814" y="1813"/>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8" name="Google Shape;12388;p44"/>
            <p:cNvSpPr/>
            <p:nvPr/>
          </p:nvSpPr>
          <p:spPr>
            <a:xfrm>
              <a:off x="503732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8" y="1155"/>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9" name="Google Shape;12389;p44"/>
            <p:cNvSpPr/>
            <p:nvPr/>
          </p:nvSpPr>
          <p:spPr>
            <a:xfrm>
              <a:off x="503732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0" name="Google Shape;12390;p44"/>
            <p:cNvSpPr/>
            <p:nvPr/>
          </p:nvSpPr>
          <p:spPr>
            <a:xfrm>
              <a:off x="503732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1" name="Google Shape;12391;p44"/>
            <p:cNvSpPr/>
            <p:nvPr/>
          </p:nvSpPr>
          <p:spPr>
            <a:xfrm>
              <a:off x="503732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2" name="Google Shape;12392;p44"/>
            <p:cNvSpPr/>
            <p:nvPr/>
          </p:nvSpPr>
          <p:spPr>
            <a:xfrm>
              <a:off x="5037325" y="2256925"/>
              <a:ext cx="62375" cy="53425"/>
            </a:xfrm>
            <a:custGeom>
              <a:avLst/>
              <a:gdLst/>
              <a:ahLst/>
              <a:cxnLst/>
              <a:rect l="l" t="t" r="r" b="b"/>
              <a:pathLst>
                <a:path w="2495" h="2137" extrusionOk="0">
                  <a:moveTo>
                    <a:pt x="1076" y="0"/>
                  </a:moveTo>
                  <a:cubicBezTo>
                    <a:pt x="1072" y="0"/>
                    <a:pt x="1069" y="0"/>
                    <a:pt x="1066" y="0"/>
                  </a:cubicBezTo>
                  <a:cubicBezTo>
                    <a:pt x="472" y="0"/>
                    <a:pt x="1" y="480"/>
                    <a:pt x="1" y="1065"/>
                  </a:cubicBezTo>
                  <a:cubicBezTo>
                    <a:pt x="1" y="1709"/>
                    <a:pt x="526" y="2137"/>
                    <a:pt x="1075" y="2137"/>
                  </a:cubicBezTo>
                  <a:cubicBezTo>
                    <a:pt x="1336" y="2137"/>
                    <a:pt x="1604" y="2039"/>
                    <a:pt x="1822" y="1821"/>
                  </a:cubicBezTo>
                  <a:cubicBezTo>
                    <a:pt x="2494" y="1149"/>
                    <a:pt x="2020" y="0"/>
                    <a:pt x="1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3" name="Google Shape;12393;p44"/>
            <p:cNvSpPr/>
            <p:nvPr/>
          </p:nvSpPr>
          <p:spPr>
            <a:xfrm>
              <a:off x="503732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4" name="Google Shape;12394;p44"/>
            <p:cNvSpPr/>
            <p:nvPr/>
          </p:nvSpPr>
          <p:spPr>
            <a:xfrm>
              <a:off x="503732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5" name="Google Shape;12395;p44"/>
            <p:cNvSpPr/>
            <p:nvPr/>
          </p:nvSpPr>
          <p:spPr>
            <a:xfrm>
              <a:off x="5037325" y="2485550"/>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6" name="Google Shape;12396;p44"/>
            <p:cNvSpPr/>
            <p:nvPr/>
          </p:nvSpPr>
          <p:spPr>
            <a:xfrm>
              <a:off x="5037325"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7" name="Google Shape;12397;p44"/>
            <p:cNvSpPr/>
            <p:nvPr/>
          </p:nvSpPr>
          <p:spPr>
            <a:xfrm>
              <a:off x="5113350" y="2561575"/>
              <a:ext cx="62400" cy="53425"/>
            </a:xfrm>
            <a:custGeom>
              <a:avLst/>
              <a:gdLst/>
              <a:ahLst/>
              <a:cxnLst/>
              <a:rect l="l" t="t" r="r" b="b"/>
              <a:pathLst>
                <a:path w="2496" h="2137" extrusionOk="0">
                  <a:moveTo>
                    <a:pt x="1073" y="0"/>
                  </a:moveTo>
                  <a:cubicBezTo>
                    <a:pt x="480" y="8"/>
                    <a:pt x="8" y="480"/>
                    <a:pt x="0" y="1073"/>
                  </a:cubicBezTo>
                  <a:cubicBezTo>
                    <a:pt x="0" y="1711"/>
                    <a:pt x="525" y="2137"/>
                    <a:pt x="1073" y="2137"/>
                  </a:cubicBezTo>
                  <a:cubicBezTo>
                    <a:pt x="1335" y="2137"/>
                    <a:pt x="1603" y="2039"/>
                    <a:pt x="1821" y="1821"/>
                  </a:cubicBezTo>
                  <a:cubicBezTo>
                    <a:pt x="2496" y="1154"/>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8" name="Google Shape;12398;p44"/>
            <p:cNvSpPr/>
            <p:nvPr/>
          </p:nvSpPr>
          <p:spPr>
            <a:xfrm>
              <a:off x="5113350" y="2637775"/>
              <a:ext cx="62400" cy="53450"/>
            </a:xfrm>
            <a:custGeom>
              <a:avLst/>
              <a:gdLst/>
              <a:ahLst/>
              <a:cxnLst/>
              <a:rect l="l" t="t" r="r" b="b"/>
              <a:pathLst>
                <a:path w="2496" h="2138" extrusionOk="0">
                  <a:moveTo>
                    <a:pt x="1073" y="1"/>
                  </a:moveTo>
                  <a:cubicBezTo>
                    <a:pt x="480" y="1"/>
                    <a:pt x="0" y="480"/>
                    <a:pt x="0" y="1074"/>
                  </a:cubicBezTo>
                  <a:cubicBezTo>
                    <a:pt x="0" y="1712"/>
                    <a:pt x="528" y="2137"/>
                    <a:pt x="1076" y="2137"/>
                  </a:cubicBezTo>
                  <a:cubicBezTo>
                    <a:pt x="1339" y="2137"/>
                    <a:pt x="1605" y="2040"/>
                    <a:pt x="1821" y="1822"/>
                  </a:cubicBezTo>
                  <a:cubicBezTo>
                    <a:pt x="2496" y="1155"/>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9" name="Google Shape;12399;p44"/>
            <p:cNvSpPr/>
            <p:nvPr/>
          </p:nvSpPr>
          <p:spPr>
            <a:xfrm>
              <a:off x="5189550" y="14189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0" name="Google Shape;12400;p44"/>
            <p:cNvSpPr/>
            <p:nvPr/>
          </p:nvSpPr>
          <p:spPr>
            <a:xfrm>
              <a:off x="5189550" y="1495200"/>
              <a:ext cx="62225" cy="53325"/>
            </a:xfrm>
            <a:custGeom>
              <a:avLst/>
              <a:gdLst/>
              <a:ahLst/>
              <a:cxnLst/>
              <a:rect l="l" t="t" r="r" b="b"/>
              <a:pathLst>
                <a:path w="2489" h="2133" extrusionOk="0">
                  <a:moveTo>
                    <a:pt x="1066" y="0"/>
                  </a:moveTo>
                  <a:cubicBezTo>
                    <a:pt x="480" y="0"/>
                    <a:pt x="1" y="472"/>
                    <a:pt x="1" y="1065"/>
                  </a:cubicBezTo>
                  <a:cubicBezTo>
                    <a:pt x="1" y="1709"/>
                    <a:pt x="522" y="2133"/>
                    <a:pt x="1069" y="2133"/>
                  </a:cubicBezTo>
                  <a:cubicBezTo>
                    <a:pt x="1329" y="2133"/>
                    <a:pt x="1596" y="2036"/>
                    <a:pt x="1814" y="1821"/>
                  </a:cubicBezTo>
                  <a:cubicBezTo>
                    <a:pt x="2488" y="1154"/>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1" name="Google Shape;12401;p44"/>
            <p:cNvSpPr/>
            <p:nvPr/>
          </p:nvSpPr>
          <p:spPr>
            <a:xfrm>
              <a:off x="5189550" y="1571400"/>
              <a:ext cx="62225" cy="53300"/>
            </a:xfrm>
            <a:custGeom>
              <a:avLst/>
              <a:gdLst/>
              <a:ahLst/>
              <a:cxnLst/>
              <a:rect l="l" t="t" r="r" b="b"/>
              <a:pathLst>
                <a:path w="2489" h="2132" extrusionOk="0">
                  <a:moveTo>
                    <a:pt x="1051" y="0"/>
                  </a:moveTo>
                  <a:cubicBezTo>
                    <a:pt x="472" y="0"/>
                    <a:pt x="1" y="477"/>
                    <a:pt x="1" y="1066"/>
                  </a:cubicBezTo>
                  <a:cubicBezTo>
                    <a:pt x="1" y="1705"/>
                    <a:pt x="524" y="2132"/>
                    <a:pt x="1072" y="2132"/>
                  </a:cubicBezTo>
                  <a:cubicBezTo>
                    <a:pt x="1332" y="2132"/>
                    <a:pt x="1597" y="2036"/>
                    <a:pt x="1814" y="1822"/>
                  </a:cubicBezTo>
                  <a:cubicBezTo>
                    <a:pt x="2488" y="1147"/>
                    <a:pt x="2017" y="1"/>
                    <a:pt x="1066" y="1"/>
                  </a:cubicBezTo>
                  <a:cubicBezTo>
                    <a:pt x="1061" y="1"/>
                    <a:pt x="1056" y="0"/>
                    <a:pt x="1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2" name="Google Shape;12402;p44"/>
            <p:cNvSpPr/>
            <p:nvPr/>
          </p:nvSpPr>
          <p:spPr>
            <a:xfrm>
              <a:off x="5189550" y="1647400"/>
              <a:ext cx="62225" cy="53450"/>
            </a:xfrm>
            <a:custGeom>
              <a:avLst/>
              <a:gdLst/>
              <a:ahLst/>
              <a:cxnLst/>
              <a:rect l="l" t="t" r="r" b="b"/>
              <a:pathLst>
                <a:path w="2489" h="2138" extrusionOk="0">
                  <a:moveTo>
                    <a:pt x="1066" y="1"/>
                  </a:moveTo>
                  <a:cubicBezTo>
                    <a:pt x="480" y="1"/>
                    <a:pt x="1" y="481"/>
                    <a:pt x="1" y="1066"/>
                  </a:cubicBezTo>
                  <a:cubicBezTo>
                    <a:pt x="1" y="1710"/>
                    <a:pt x="522" y="2138"/>
                    <a:pt x="1068" y="2138"/>
                  </a:cubicBezTo>
                  <a:cubicBezTo>
                    <a:pt x="1329" y="2138"/>
                    <a:pt x="1596" y="2040"/>
                    <a:pt x="1814" y="1822"/>
                  </a:cubicBezTo>
                  <a:cubicBezTo>
                    <a:pt x="2488" y="1155"/>
                    <a:pt x="2017" y="9"/>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3" name="Google Shape;12403;p44"/>
            <p:cNvSpPr/>
            <p:nvPr/>
          </p:nvSpPr>
          <p:spPr>
            <a:xfrm>
              <a:off x="5189550" y="172362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2"/>
                  </a:cubicBezTo>
                  <a:cubicBezTo>
                    <a:pt x="2488" y="1155"/>
                    <a:pt x="2017" y="9"/>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4" name="Google Shape;12404;p44"/>
            <p:cNvSpPr/>
            <p:nvPr/>
          </p:nvSpPr>
          <p:spPr>
            <a:xfrm>
              <a:off x="5189550" y="1799850"/>
              <a:ext cx="62225" cy="53325"/>
            </a:xfrm>
            <a:custGeom>
              <a:avLst/>
              <a:gdLst/>
              <a:ahLst/>
              <a:cxnLst/>
              <a:rect l="l" t="t" r="r" b="b"/>
              <a:pathLst>
                <a:path w="2489" h="2133" extrusionOk="0">
                  <a:moveTo>
                    <a:pt x="1066" y="0"/>
                  </a:moveTo>
                  <a:cubicBezTo>
                    <a:pt x="480" y="0"/>
                    <a:pt x="1" y="472"/>
                    <a:pt x="1" y="1065"/>
                  </a:cubicBezTo>
                  <a:cubicBezTo>
                    <a:pt x="1" y="1709"/>
                    <a:pt x="526" y="2133"/>
                    <a:pt x="1072" y="2133"/>
                  </a:cubicBezTo>
                  <a:cubicBezTo>
                    <a:pt x="1333" y="2133"/>
                    <a:pt x="1598" y="2036"/>
                    <a:pt x="1814"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5" name="Google Shape;12405;p44"/>
            <p:cNvSpPr/>
            <p:nvPr/>
          </p:nvSpPr>
          <p:spPr>
            <a:xfrm>
              <a:off x="5189550" y="1876050"/>
              <a:ext cx="62225" cy="53300"/>
            </a:xfrm>
            <a:custGeom>
              <a:avLst/>
              <a:gdLst/>
              <a:ahLst/>
              <a:cxnLst/>
              <a:rect l="l" t="t" r="r" b="b"/>
              <a:pathLst>
                <a:path w="2489" h="2132" extrusionOk="0">
                  <a:moveTo>
                    <a:pt x="1066" y="1"/>
                  </a:moveTo>
                  <a:cubicBezTo>
                    <a:pt x="480" y="1"/>
                    <a:pt x="1" y="472"/>
                    <a:pt x="1" y="1066"/>
                  </a:cubicBezTo>
                  <a:cubicBezTo>
                    <a:pt x="1" y="1705"/>
                    <a:pt x="524" y="2132"/>
                    <a:pt x="1072" y="2132"/>
                  </a:cubicBezTo>
                  <a:cubicBezTo>
                    <a:pt x="1332" y="2132"/>
                    <a:pt x="1597" y="2036"/>
                    <a:pt x="1814"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6" name="Google Shape;12406;p44"/>
            <p:cNvSpPr/>
            <p:nvPr/>
          </p:nvSpPr>
          <p:spPr>
            <a:xfrm>
              <a:off x="5189550" y="1952050"/>
              <a:ext cx="62225" cy="53450"/>
            </a:xfrm>
            <a:custGeom>
              <a:avLst/>
              <a:gdLst/>
              <a:ahLst/>
              <a:cxnLst/>
              <a:rect l="l" t="t" r="r" b="b"/>
              <a:pathLst>
                <a:path w="2489" h="2138" extrusionOk="0">
                  <a:moveTo>
                    <a:pt x="1066" y="1"/>
                  </a:moveTo>
                  <a:cubicBezTo>
                    <a:pt x="480" y="1"/>
                    <a:pt x="1" y="481"/>
                    <a:pt x="1" y="1074"/>
                  </a:cubicBezTo>
                  <a:cubicBezTo>
                    <a:pt x="1" y="1712"/>
                    <a:pt x="525" y="2138"/>
                    <a:pt x="1071" y="2138"/>
                  </a:cubicBezTo>
                  <a:cubicBezTo>
                    <a:pt x="1332" y="2138"/>
                    <a:pt x="1598" y="2040"/>
                    <a:pt x="1814" y="1822"/>
                  </a:cubicBezTo>
                  <a:cubicBezTo>
                    <a:pt x="2488" y="1155"/>
                    <a:pt x="2017" y="9"/>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7" name="Google Shape;12407;p44"/>
            <p:cNvSpPr/>
            <p:nvPr/>
          </p:nvSpPr>
          <p:spPr>
            <a:xfrm>
              <a:off x="5189550" y="20282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1"/>
                  </a:cubicBezTo>
                  <a:cubicBezTo>
                    <a:pt x="2488" y="1155"/>
                    <a:pt x="2017" y="9"/>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8" name="Google Shape;12408;p44"/>
            <p:cNvSpPr/>
            <p:nvPr/>
          </p:nvSpPr>
          <p:spPr>
            <a:xfrm>
              <a:off x="5189550" y="2104500"/>
              <a:ext cx="62225" cy="53325"/>
            </a:xfrm>
            <a:custGeom>
              <a:avLst/>
              <a:gdLst/>
              <a:ahLst/>
              <a:cxnLst/>
              <a:rect l="l" t="t" r="r" b="b"/>
              <a:pathLst>
                <a:path w="2489" h="2133" extrusionOk="0">
                  <a:moveTo>
                    <a:pt x="1066" y="0"/>
                  </a:moveTo>
                  <a:cubicBezTo>
                    <a:pt x="480" y="0"/>
                    <a:pt x="1" y="480"/>
                    <a:pt x="1" y="1065"/>
                  </a:cubicBezTo>
                  <a:cubicBezTo>
                    <a:pt x="1" y="1709"/>
                    <a:pt x="522" y="2133"/>
                    <a:pt x="1069" y="2133"/>
                  </a:cubicBezTo>
                  <a:cubicBezTo>
                    <a:pt x="1329" y="2133"/>
                    <a:pt x="1596" y="2036"/>
                    <a:pt x="1814" y="1821"/>
                  </a:cubicBezTo>
                  <a:cubicBezTo>
                    <a:pt x="2488" y="1154"/>
                    <a:pt x="2017" y="8"/>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9" name="Google Shape;12409;p44"/>
            <p:cNvSpPr/>
            <p:nvPr/>
          </p:nvSpPr>
          <p:spPr>
            <a:xfrm>
              <a:off x="5189550" y="2180700"/>
              <a:ext cx="62225" cy="53350"/>
            </a:xfrm>
            <a:custGeom>
              <a:avLst/>
              <a:gdLst/>
              <a:ahLst/>
              <a:cxnLst/>
              <a:rect l="l" t="t" r="r" b="b"/>
              <a:pathLst>
                <a:path w="2489" h="2134" extrusionOk="0">
                  <a:moveTo>
                    <a:pt x="1066" y="1"/>
                  </a:moveTo>
                  <a:cubicBezTo>
                    <a:pt x="480" y="1"/>
                    <a:pt x="1" y="472"/>
                    <a:pt x="1" y="1066"/>
                  </a:cubicBezTo>
                  <a:cubicBezTo>
                    <a:pt x="1" y="1709"/>
                    <a:pt x="522" y="2133"/>
                    <a:pt x="1069" y="2133"/>
                  </a:cubicBezTo>
                  <a:cubicBezTo>
                    <a:pt x="1329" y="2133"/>
                    <a:pt x="1596" y="2037"/>
                    <a:pt x="1814"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0" name="Google Shape;12410;p44"/>
            <p:cNvSpPr/>
            <p:nvPr/>
          </p:nvSpPr>
          <p:spPr>
            <a:xfrm>
              <a:off x="5189550" y="2256925"/>
              <a:ext cx="62425" cy="53425"/>
            </a:xfrm>
            <a:custGeom>
              <a:avLst/>
              <a:gdLst/>
              <a:ahLst/>
              <a:cxnLst/>
              <a:rect l="l" t="t" r="r" b="b"/>
              <a:pathLst>
                <a:path w="2497" h="2137" extrusionOk="0">
                  <a:moveTo>
                    <a:pt x="1066" y="0"/>
                  </a:moveTo>
                  <a:cubicBezTo>
                    <a:pt x="480" y="0"/>
                    <a:pt x="1" y="472"/>
                    <a:pt x="1" y="1065"/>
                  </a:cubicBezTo>
                  <a:cubicBezTo>
                    <a:pt x="1" y="1709"/>
                    <a:pt x="526" y="2137"/>
                    <a:pt x="1074" y="2137"/>
                  </a:cubicBezTo>
                  <a:cubicBezTo>
                    <a:pt x="1336" y="2137"/>
                    <a:pt x="1604" y="2039"/>
                    <a:pt x="1822" y="1821"/>
                  </a:cubicBezTo>
                  <a:cubicBezTo>
                    <a:pt x="2496"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1" name="Google Shape;12411;p44"/>
            <p:cNvSpPr/>
            <p:nvPr/>
          </p:nvSpPr>
          <p:spPr>
            <a:xfrm>
              <a:off x="5189550" y="2333125"/>
              <a:ext cx="62225" cy="53350"/>
            </a:xfrm>
            <a:custGeom>
              <a:avLst/>
              <a:gdLst/>
              <a:ahLst/>
              <a:cxnLst/>
              <a:rect l="l" t="t" r="r" b="b"/>
              <a:pathLst>
                <a:path w="2489" h="2134" extrusionOk="0">
                  <a:moveTo>
                    <a:pt x="1066" y="1"/>
                  </a:moveTo>
                  <a:cubicBezTo>
                    <a:pt x="480" y="1"/>
                    <a:pt x="1" y="480"/>
                    <a:pt x="1" y="1066"/>
                  </a:cubicBezTo>
                  <a:cubicBezTo>
                    <a:pt x="1" y="1709"/>
                    <a:pt x="522" y="2134"/>
                    <a:pt x="1069" y="2134"/>
                  </a:cubicBezTo>
                  <a:cubicBezTo>
                    <a:pt x="1329" y="2134"/>
                    <a:pt x="1596" y="2037"/>
                    <a:pt x="1814" y="1822"/>
                  </a:cubicBezTo>
                  <a:cubicBezTo>
                    <a:pt x="2488" y="1155"/>
                    <a:pt x="2017" y="9"/>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2" name="Google Shape;12412;p44"/>
            <p:cNvSpPr/>
            <p:nvPr/>
          </p:nvSpPr>
          <p:spPr>
            <a:xfrm>
              <a:off x="5189550" y="2409350"/>
              <a:ext cx="62225" cy="53350"/>
            </a:xfrm>
            <a:custGeom>
              <a:avLst/>
              <a:gdLst/>
              <a:ahLst/>
              <a:cxnLst/>
              <a:rect l="l" t="t" r="r" b="b"/>
              <a:pathLst>
                <a:path w="2489" h="2134" extrusionOk="0">
                  <a:moveTo>
                    <a:pt x="1066" y="0"/>
                  </a:moveTo>
                  <a:cubicBezTo>
                    <a:pt x="480" y="0"/>
                    <a:pt x="1" y="472"/>
                    <a:pt x="1" y="1065"/>
                  </a:cubicBezTo>
                  <a:cubicBezTo>
                    <a:pt x="1" y="1709"/>
                    <a:pt x="526" y="2133"/>
                    <a:pt x="1072" y="2133"/>
                  </a:cubicBezTo>
                  <a:cubicBezTo>
                    <a:pt x="1333" y="2133"/>
                    <a:pt x="1598" y="2036"/>
                    <a:pt x="1814"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3" name="Google Shape;12413;p44"/>
            <p:cNvSpPr/>
            <p:nvPr/>
          </p:nvSpPr>
          <p:spPr>
            <a:xfrm>
              <a:off x="5189550" y="2485550"/>
              <a:ext cx="62425" cy="53300"/>
            </a:xfrm>
            <a:custGeom>
              <a:avLst/>
              <a:gdLst/>
              <a:ahLst/>
              <a:cxnLst/>
              <a:rect l="l" t="t" r="r" b="b"/>
              <a:pathLst>
                <a:path w="2497" h="2132" extrusionOk="0">
                  <a:moveTo>
                    <a:pt x="1066" y="1"/>
                  </a:moveTo>
                  <a:cubicBezTo>
                    <a:pt x="480" y="1"/>
                    <a:pt x="1" y="480"/>
                    <a:pt x="1" y="1066"/>
                  </a:cubicBezTo>
                  <a:cubicBezTo>
                    <a:pt x="1" y="1708"/>
                    <a:pt x="523" y="2131"/>
                    <a:pt x="1070" y="2131"/>
                  </a:cubicBezTo>
                  <a:cubicBezTo>
                    <a:pt x="1333" y="2131"/>
                    <a:pt x="1602" y="2033"/>
                    <a:pt x="1822" y="1814"/>
                  </a:cubicBezTo>
                  <a:cubicBezTo>
                    <a:pt x="2496"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4" name="Google Shape;12414;p44"/>
            <p:cNvSpPr/>
            <p:nvPr/>
          </p:nvSpPr>
          <p:spPr>
            <a:xfrm>
              <a:off x="5189550" y="2561575"/>
              <a:ext cx="62225" cy="53425"/>
            </a:xfrm>
            <a:custGeom>
              <a:avLst/>
              <a:gdLst/>
              <a:ahLst/>
              <a:cxnLst/>
              <a:rect l="l" t="t" r="r" b="b"/>
              <a:pathLst>
                <a:path w="2489" h="2137" extrusionOk="0">
                  <a:moveTo>
                    <a:pt x="1066" y="0"/>
                  </a:moveTo>
                  <a:cubicBezTo>
                    <a:pt x="480" y="0"/>
                    <a:pt x="1" y="480"/>
                    <a:pt x="1" y="1073"/>
                  </a:cubicBezTo>
                  <a:cubicBezTo>
                    <a:pt x="1" y="1711"/>
                    <a:pt x="521" y="2137"/>
                    <a:pt x="1067" y="2137"/>
                  </a:cubicBezTo>
                  <a:cubicBezTo>
                    <a:pt x="1328" y="2137"/>
                    <a:pt x="1595" y="2039"/>
                    <a:pt x="1814" y="1821"/>
                  </a:cubicBezTo>
                  <a:cubicBezTo>
                    <a:pt x="2488" y="1154"/>
                    <a:pt x="2017" y="8"/>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5" name="Google Shape;12415;p44"/>
            <p:cNvSpPr/>
            <p:nvPr/>
          </p:nvSpPr>
          <p:spPr>
            <a:xfrm>
              <a:off x="5189550" y="2714000"/>
              <a:ext cx="62225" cy="53350"/>
            </a:xfrm>
            <a:custGeom>
              <a:avLst/>
              <a:gdLst/>
              <a:ahLst/>
              <a:cxnLst/>
              <a:rect l="l" t="t" r="r" b="b"/>
              <a:pathLst>
                <a:path w="2489" h="2134" extrusionOk="0">
                  <a:moveTo>
                    <a:pt x="1066" y="0"/>
                  </a:moveTo>
                  <a:cubicBezTo>
                    <a:pt x="480" y="0"/>
                    <a:pt x="1" y="480"/>
                    <a:pt x="1" y="1065"/>
                  </a:cubicBezTo>
                  <a:cubicBezTo>
                    <a:pt x="1" y="1709"/>
                    <a:pt x="522" y="2133"/>
                    <a:pt x="1069" y="2133"/>
                  </a:cubicBezTo>
                  <a:cubicBezTo>
                    <a:pt x="1329" y="2133"/>
                    <a:pt x="1596" y="2036"/>
                    <a:pt x="1814" y="1821"/>
                  </a:cubicBezTo>
                  <a:cubicBezTo>
                    <a:pt x="2488" y="1155"/>
                    <a:pt x="2017" y="8"/>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6" name="Google Shape;12416;p44"/>
            <p:cNvSpPr/>
            <p:nvPr/>
          </p:nvSpPr>
          <p:spPr>
            <a:xfrm>
              <a:off x="5189550" y="2637775"/>
              <a:ext cx="62425" cy="53450"/>
            </a:xfrm>
            <a:custGeom>
              <a:avLst/>
              <a:gdLst/>
              <a:ahLst/>
              <a:cxnLst/>
              <a:rect l="l" t="t" r="r" b="b"/>
              <a:pathLst>
                <a:path w="2497" h="2138" extrusionOk="0">
                  <a:moveTo>
                    <a:pt x="1066" y="1"/>
                  </a:moveTo>
                  <a:cubicBezTo>
                    <a:pt x="480" y="9"/>
                    <a:pt x="1" y="480"/>
                    <a:pt x="1" y="1074"/>
                  </a:cubicBezTo>
                  <a:cubicBezTo>
                    <a:pt x="1" y="1712"/>
                    <a:pt x="525" y="2137"/>
                    <a:pt x="1073" y="2137"/>
                  </a:cubicBezTo>
                  <a:cubicBezTo>
                    <a:pt x="1336" y="2137"/>
                    <a:pt x="1603" y="2040"/>
                    <a:pt x="1822" y="1822"/>
                  </a:cubicBezTo>
                  <a:cubicBezTo>
                    <a:pt x="2496"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7" name="Google Shape;12417;p44"/>
            <p:cNvSpPr/>
            <p:nvPr/>
          </p:nvSpPr>
          <p:spPr>
            <a:xfrm>
              <a:off x="5265775" y="1342750"/>
              <a:ext cx="62200" cy="53350"/>
            </a:xfrm>
            <a:custGeom>
              <a:avLst/>
              <a:gdLst/>
              <a:ahLst/>
              <a:cxnLst/>
              <a:rect l="l" t="t" r="r" b="b"/>
              <a:pathLst>
                <a:path w="2488" h="2134" extrusionOk="0">
                  <a:moveTo>
                    <a:pt x="1065" y="1"/>
                  </a:moveTo>
                  <a:cubicBezTo>
                    <a:pt x="480" y="1"/>
                    <a:pt x="0" y="481"/>
                    <a:pt x="0" y="1066"/>
                  </a:cubicBezTo>
                  <a:cubicBezTo>
                    <a:pt x="0" y="1710"/>
                    <a:pt x="522" y="2134"/>
                    <a:pt x="1068" y="2134"/>
                  </a:cubicBezTo>
                  <a:cubicBezTo>
                    <a:pt x="1329" y="2134"/>
                    <a:pt x="1595" y="2037"/>
                    <a:pt x="1813" y="1822"/>
                  </a:cubicBezTo>
                  <a:cubicBezTo>
                    <a:pt x="2488" y="1155"/>
                    <a:pt x="2016" y="9"/>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8" name="Google Shape;12418;p44"/>
            <p:cNvSpPr/>
            <p:nvPr/>
          </p:nvSpPr>
          <p:spPr>
            <a:xfrm>
              <a:off x="5265775" y="141897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2"/>
                  </a:cubicBezTo>
                  <a:cubicBezTo>
                    <a:pt x="2488" y="1155"/>
                    <a:pt x="2016" y="9"/>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9" name="Google Shape;12419;p44"/>
            <p:cNvSpPr/>
            <p:nvPr/>
          </p:nvSpPr>
          <p:spPr>
            <a:xfrm>
              <a:off x="5265775" y="1495200"/>
              <a:ext cx="62200" cy="53325"/>
            </a:xfrm>
            <a:custGeom>
              <a:avLst/>
              <a:gdLst/>
              <a:ahLst/>
              <a:cxnLst/>
              <a:rect l="l" t="t" r="r" b="b"/>
              <a:pathLst>
                <a:path w="2488" h="2133" extrusionOk="0">
                  <a:moveTo>
                    <a:pt x="1065" y="0"/>
                  </a:moveTo>
                  <a:cubicBezTo>
                    <a:pt x="480" y="0"/>
                    <a:pt x="0" y="472"/>
                    <a:pt x="0" y="1065"/>
                  </a:cubicBezTo>
                  <a:cubicBezTo>
                    <a:pt x="0" y="1709"/>
                    <a:pt x="522" y="2133"/>
                    <a:pt x="1068" y="2133"/>
                  </a:cubicBezTo>
                  <a:cubicBezTo>
                    <a:pt x="1329" y="2133"/>
                    <a:pt x="1595" y="2036"/>
                    <a:pt x="1813" y="1821"/>
                  </a:cubicBezTo>
                  <a:cubicBezTo>
                    <a:pt x="2488"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0" name="Google Shape;12420;p44"/>
            <p:cNvSpPr/>
            <p:nvPr/>
          </p:nvSpPr>
          <p:spPr>
            <a:xfrm>
              <a:off x="5265775" y="1571400"/>
              <a:ext cx="62200" cy="53300"/>
            </a:xfrm>
            <a:custGeom>
              <a:avLst/>
              <a:gdLst/>
              <a:ahLst/>
              <a:cxnLst/>
              <a:rect l="l" t="t" r="r" b="b"/>
              <a:pathLst>
                <a:path w="2488" h="2132" extrusionOk="0">
                  <a:moveTo>
                    <a:pt x="1051" y="0"/>
                  </a:moveTo>
                  <a:cubicBezTo>
                    <a:pt x="472" y="0"/>
                    <a:pt x="0" y="477"/>
                    <a:pt x="0" y="1066"/>
                  </a:cubicBezTo>
                  <a:cubicBezTo>
                    <a:pt x="0" y="1705"/>
                    <a:pt x="524" y="2132"/>
                    <a:pt x="1072" y="2132"/>
                  </a:cubicBezTo>
                  <a:cubicBezTo>
                    <a:pt x="1331" y="2132"/>
                    <a:pt x="1596" y="2036"/>
                    <a:pt x="1813" y="1822"/>
                  </a:cubicBezTo>
                  <a:cubicBezTo>
                    <a:pt x="2488" y="1147"/>
                    <a:pt x="2016" y="1"/>
                    <a:pt x="1065" y="1"/>
                  </a:cubicBezTo>
                  <a:cubicBezTo>
                    <a:pt x="1060" y="1"/>
                    <a:pt x="1055" y="0"/>
                    <a:pt x="1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1" name="Google Shape;12421;p44"/>
            <p:cNvSpPr/>
            <p:nvPr/>
          </p:nvSpPr>
          <p:spPr>
            <a:xfrm>
              <a:off x="5265775" y="1647400"/>
              <a:ext cx="62200" cy="53450"/>
            </a:xfrm>
            <a:custGeom>
              <a:avLst/>
              <a:gdLst/>
              <a:ahLst/>
              <a:cxnLst/>
              <a:rect l="l" t="t" r="r" b="b"/>
              <a:pathLst>
                <a:path w="2488" h="2138" extrusionOk="0">
                  <a:moveTo>
                    <a:pt x="1065" y="1"/>
                  </a:moveTo>
                  <a:cubicBezTo>
                    <a:pt x="480" y="1"/>
                    <a:pt x="0" y="481"/>
                    <a:pt x="0" y="1066"/>
                  </a:cubicBezTo>
                  <a:cubicBezTo>
                    <a:pt x="0" y="1710"/>
                    <a:pt x="522" y="2138"/>
                    <a:pt x="1068" y="2138"/>
                  </a:cubicBezTo>
                  <a:cubicBezTo>
                    <a:pt x="1329" y="2138"/>
                    <a:pt x="1595" y="2040"/>
                    <a:pt x="1813" y="1822"/>
                  </a:cubicBezTo>
                  <a:cubicBezTo>
                    <a:pt x="2488" y="1155"/>
                    <a:pt x="2016" y="9"/>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2" name="Google Shape;12422;p44"/>
            <p:cNvSpPr/>
            <p:nvPr/>
          </p:nvSpPr>
          <p:spPr>
            <a:xfrm>
              <a:off x="5265775" y="172362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2"/>
                  </a:cubicBezTo>
                  <a:cubicBezTo>
                    <a:pt x="2488" y="1155"/>
                    <a:pt x="2016" y="9"/>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3" name="Google Shape;12423;p44"/>
            <p:cNvSpPr/>
            <p:nvPr/>
          </p:nvSpPr>
          <p:spPr>
            <a:xfrm>
              <a:off x="5265775" y="1799850"/>
              <a:ext cx="62200" cy="53325"/>
            </a:xfrm>
            <a:custGeom>
              <a:avLst/>
              <a:gdLst/>
              <a:ahLst/>
              <a:cxnLst/>
              <a:rect l="l" t="t" r="r" b="b"/>
              <a:pathLst>
                <a:path w="2488" h="2133" extrusionOk="0">
                  <a:moveTo>
                    <a:pt x="1065" y="0"/>
                  </a:moveTo>
                  <a:cubicBezTo>
                    <a:pt x="480" y="0"/>
                    <a:pt x="0" y="472"/>
                    <a:pt x="0" y="1065"/>
                  </a:cubicBezTo>
                  <a:cubicBezTo>
                    <a:pt x="0" y="1709"/>
                    <a:pt x="522" y="2133"/>
                    <a:pt x="1068" y="2133"/>
                  </a:cubicBezTo>
                  <a:cubicBezTo>
                    <a:pt x="1329" y="2133"/>
                    <a:pt x="1595" y="2036"/>
                    <a:pt x="1813" y="1821"/>
                  </a:cubicBezTo>
                  <a:cubicBezTo>
                    <a:pt x="2488"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4" name="Google Shape;12424;p44"/>
            <p:cNvSpPr/>
            <p:nvPr/>
          </p:nvSpPr>
          <p:spPr>
            <a:xfrm>
              <a:off x="5265775" y="1876050"/>
              <a:ext cx="62200" cy="53300"/>
            </a:xfrm>
            <a:custGeom>
              <a:avLst/>
              <a:gdLst/>
              <a:ahLst/>
              <a:cxnLst/>
              <a:rect l="l" t="t" r="r" b="b"/>
              <a:pathLst>
                <a:path w="2488" h="2132" extrusionOk="0">
                  <a:moveTo>
                    <a:pt x="1065" y="1"/>
                  </a:moveTo>
                  <a:cubicBezTo>
                    <a:pt x="480" y="1"/>
                    <a:pt x="0" y="472"/>
                    <a:pt x="0" y="1066"/>
                  </a:cubicBezTo>
                  <a:cubicBezTo>
                    <a:pt x="0" y="1705"/>
                    <a:pt x="524" y="2132"/>
                    <a:pt x="1072" y="2132"/>
                  </a:cubicBezTo>
                  <a:cubicBezTo>
                    <a:pt x="1331" y="2132"/>
                    <a:pt x="1596" y="2036"/>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5" name="Google Shape;12425;p44"/>
            <p:cNvSpPr/>
            <p:nvPr/>
          </p:nvSpPr>
          <p:spPr>
            <a:xfrm>
              <a:off x="5265775" y="1952050"/>
              <a:ext cx="62200" cy="53450"/>
            </a:xfrm>
            <a:custGeom>
              <a:avLst/>
              <a:gdLst/>
              <a:ahLst/>
              <a:cxnLst/>
              <a:rect l="l" t="t" r="r" b="b"/>
              <a:pathLst>
                <a:path w="2488" h="2138" extrusionOk="0">
                  <a:moveTo>
                    <a:pt x="1065" y="1"/>
                  </a:moveTo>
                  <a:cubicBezTo>
                    <a:pt x="480" y="1"/>
                    <a:pt x="0" y="481"/>
                    <a:pt x="0" y="1074"/>
                  </a:cubicBezTo>
                  <a:cubicBezTo>
                    <a:pt x="0" y="1712"/>
                    <a:pt x="521" y="2138"/>
                    <a:pt x="1067" y="2138"/>
                  </a:cubicBezTo>
                  <a:cubicBezTo>
                    <a:pt x="1328" y="2138"/>
                    <a:pt x="1595" y="2040"/>
                    <a:pt x="1813" y="1822"/>
                  </a:cubicBezTo>
                  <a:cubicBezTo>
                    <a:pt x="2488" y="1155"/>
                    <a:pt x="2016" y="9"/>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6" name="Google Shape;12426;p44"/>
            <p:cNvSpPr/>
            <p:nvPr/>
          </p:nvSpPr>
          <p:spPr>
            <a:xfrm>
              <a:off x="5265775" y="202827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1"/>
                  </a:cubicBezTo>
                  <a:cubicBezTo>
                    <a:pt x="2488" y="1155"/>
                    <a:pt x="2016" y="9"/>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7" name="Google Shape;12427;p44"/>
            <p:cNvSpPr/>
            <p:nvPr/>
          </p:nvSpPr>
          <p:spPr>
            <a:xfrm>
              <a:off x="5265775" y="2104500"/>
              <a:ext cx="62200" cy="53325"/>
            </a:xfrm>
            <a:custGeom>
              <a:avLst/>
              <a:gdLst/>
              <a:ahLst/>
              <a:cxnLst/>
              <a:rect l="l" t="t" r="r" b="b"/>
              <a:pathLst>
                <a:path w="2488" h="2133" extrusionOk="0">
                  <a:moveTo>
                    <a:pt x="1065" y="0"/>
                  </a:moveTo>
                  <a:cubicBezTo>
                    <a:pt x="480" y="0"/>
                    <a:pt x="0" y="480"/>
                    <a:pt x="0" y="1065"/>
                  </a:cubicBezTo>
                  <a:cubicBezTo>
                    <a:pt x="0" y="1709"/>
                    <a:pt x="522" y="2133"/>
                    <a:pt x="1068" y="2133"/>
                  </a:cubicBezTo>
                  <a:cubicBezTo>
                    <a:pt x="1329" y="2133"/>
                    <a:pt x="1595" y="2036"/>
                    <a:pt x="1813" y="1821"/>
                  </a:cubicBezTo>
                  <a:cubicBezTo>
                    <a:pt x="2488" y="1154"/>
                    <a:pt x="2016" y="8"/>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8" name="Google Shape;12428;p44"/>
            <p:cNvSpPr/>
            <p:nvPr/>
          </p:nvSpPr>
          <p:spPr>
            <a:xfrm>
              <a:off x="5265775" y="2180700"/>
              <a:ext cx="62200" cy="53350"/>
            </a:xfrm>
            <a:custGeom>
              <a:avLst/>
              <a:gdLst/>
              <a:ahLst/>
              <a:cxnLst/>
              <a:rect l="l" t="t" r="r" b="b"/>
              <a:pathLst>
                <a:path w="2488" h="2134" extrusionOk="0">
                  <a:moveTo>
                    <a:pt x="1065" y="1"/>
                  </a:moveTo>
                  <a:cubicBezTo>
                    <a:pt x="480" y="1"/>
                    <a:pt x="0" y="472"/>
                    <a:pt x="0" y="1066"/>
                  </a:cubicBezTo>
                  <a:cubicBezTo>
                    <a:pt x="0" y="1709"/>
                    <a:pt x="522" y="2133"/>
                    <a:pt x="1068" y="2133"/>
                  </a:cubicBezTo>
                  <a:cubicBezTo>
                    <a:pt x="1329" y="2133"/>
                    <a:pt x="1595" y="2037"/>
                    <a:pt x="1813"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9" name="Google Shape;12429;p44"/>
            <p:cNvSpPr/>
            <p:nvPr/>
          </p:nvSpPr>
          <p:spPr>
            <a:xfrm>
              <a:off x="5265775" y="2256925"/>
              <a:ext cx="62400" cy="53425"/>
            </a:xfrm>
            <a:custGeom>
              <a:avLst/>
              <a:gdLst/>
              <a:ahLst/>
              <a:cxnLst/>
              <a:rect l="l" t="t" r="r" b="b"/>
              <a:pathLst>
                <a:path w="2496" h="2137" extrusionOk="0">
                  <a:moveTo>
                    <a:pt x="1065" y="0"/>
                  </a:moveTo>
                  <a:cubicBezTo>
                    <a:pt x="480" y="0"/>
                    <a:pt x="0" y="472"/>
                    <a:pt x="0" y="1065"/>
                  </a:cubicBezTo>
                  <a:cubicBezTo>
                    <a:pt x="0" y="1709"/>
                    <a:pt x="525" y="2137"/>
                    <a:pt x="1074" y="2137"/>
                  </a:cubicBezTo>
                  <a:cubicBezTo>
                    <a:pt x="1336" y="2137"/>
                    <a:pt x="1603" y="2039"/>
                    <a:pt x="1821" y="1821"/>
                  </a:cubicBezTo>
                  <a:cubicBezTo>
                    <a:pt x="2496"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0" name="Google Shape;12430;p44"/>
            <p:cNvSpPr/>
            <p:nvPr/>
          </p:nvSpPr>
          <p:spPr>
            <a:xfrm>
              <a:off x="5265775" y="2333125"/>
              <a:ext cx="62200" cy="53350"/>
            </a:xfrm>
            <a:custGeom>
              <a:avLst/>
              <a:gdLst/>
              <a:ahLst/>
              <a:cxnLst/>
              <a:rect l="l" t="t" r="r" b="b"/>
              <a:pathLst>
                <a:path w="2488" h="2134" extrusionOk="0">
                  <a:moveTo>
                    <a:pt x="1065" y="1"/>
                  </a:moveTo>
                  <a:cubicBezTo>
                    <a:pt x="480" y="1"/>
                    <a:pt x="0" y="480"/>
                    <a:pt x="0" y="1066"/>
                  </a:cubicBezTo>
                  <a:cubicBezTo>
                    <a:pt x="0" y="1709"/>
                    <a:pt x="522" y="2134"/>
                    <a:pt x="1068" y="2134"/>
                  </a:cubicBezTo>
                  <a:cubicBezTo>
                    <a:pt x="1329" y="2134"/>
                    <a:pt x="1595" y="2037"/>
                    <a:pt x="1813" y="1822"/>
                  </a:cubicBezTo>
                  <a:cubicBezTo>
                    <a:pt x="2488" y="1155"/>
                    <a:pt x="2016" y="9"/>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1" name="Google Shape;12431;p44"/>
            <p:cNvSpPr/>
            <p:nvPr/>
          </p:nvSpPr>
          <p:spPr>
            <a:xfrm>
              <a:off x="5265775" y="2409350"/>
              <a:ext cx="62200" cy="53350"/>
            </a:xfrm>
            <a:custGeom>
              <a:avLst/>
              <a:gdLst/>
              <a:ahLst/>
              <a:cxnLst/>
              <a:rect l="l" t="t" r="r" b="b"/>
              <a:pathLst>
                <a:path w="2488" h="2134" extrusionOk="0">
                  <a:moveTo>
                    <a:pt x="1065" y="0"/>
                  </a:moveTo>
                  <a:cubicBezTo>
                    <a:pt x="480" y="0"/>
                    <a:pt x="0" y="472"/>
                    <a:pt x="0" y="1065"/>
                  </a:cubicBezTo>
                  <a:cubicBezTo>
                    <a:pt x="0" y="1709"/>
                    <a:pt x="522" y="2133"/>
                    <a:pt x="1068" y="2133"/>
                  </a:cubicBezTo>
                  <a:cubicBezTo>
                    <a:pt x="1329" y="2133"/>
                    <a:pt x="1595" y="2036"/>
                    <a:pt x="1813" y="1821"/>
                  </a:cubicBezTo>
                  <a:cubicBezTo>
                    <a:pt x="2488" y="1155"/>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2" name="Google Shape;12432;p44"/>
            <p:cNvSpPr/>
            <p:nvPr/>
          </p:nvSpPr>
          <p:spPr>
            <a:xfrm>
              <a:off x="5265775" y="2485550"/>
              <a:ext cx="62200" cy="53350"/>
            </a:xfrm>
            <a:custGeom>
              <a:avLst/>
              <a:gdLst/>
              <a:ahLst/>
              <a:cxnLst/>
              <a:rect l="l" t="t" r="r" b="b"/>
              <a:pathLst>
                <a:path w="2488" h="2134" extrusionOk="0">
                  <a:moveTo>
                    <a:pt x="1065" y="1"/>
                  </a:moveTo>
                  <a:cubicBezTo>
                    <a:pt x="480" y="1"/>
                    <a:pt x="0" y="472"/>
                    <a:pt x="0" y="1066"/>
                  </a:cubicBezTo>
                  <a:cubicBezTo>
                    <a:pt x="0" y="1710"/>
                    <a:pt x="526" y="2134"/>
                    <a:pt x="1074" y="2134"/>
                  </a:cubicBezTo>
                  <a:cubicBezTo>
                    <a:pt x="1336" y="2134"/>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3" name="Google Shape;12433;p44"/>
            <p:cNvSpPr/>
            <p:nvPr/>
          </p:nvSpPr>
          <p:spPr>
            <a:xfrm>
              <a:off x="5265775" y="2561575"/>
              <a:ext cx="62200" cy="53425"/>
            </a:xfrm>
            <a:custGeom>
              <a:avLst/>
              <a:gdLst/>
              <a:ahLst/>
              <a:cxnLst/>
              <a:rect l="l" t="t" r="r" b="b"/>
              <a:pathLst>
                <a:path w="2488" h="2137" extrusionOk="0">
                  <a:moveTo>
                    <a:pt x="1065" y="0"/>
                  </a:moveTo>
                  <a:cubicBezTo>
                    <a:pt x="480" y="0"/>
                    <a:pt x="0" y="480"/>
                    <a:pt x="0" y="1073"/>
                  </a:cubicBezTo>
                  <a:cubicBezTo>
                    <a:pt x="0" y="1711"/>
                    <a:pt x="521" y="2137"/>
                    <a:pt x="1067" y="2137"/>
                  </a:cubicBezTo>
                  <a:cubicBezTo>
                    <a:pt x="1328" y="2137"/>
                    <a:pt x="1595" y="2039"/>
                    <a:pt x="1813" y="1821"/>
                  </a:cubicBezTo>
                  <a:cubicBezTo>
                    <a:pt x="2488" y="1154"/>
                    <a:pt x="2016" y="8"/>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4" name="Google Shape;12434;p44"/>
            <p:cNvSpPr/>
            <p:nvPr/>
          </p:nvSpPr>
          <p:spPr>
            <a:xfrm>
              <a:off x="5265775" y="2637775"/>
              <a:ext cx="62200" cy="53450"/>
            </a:xfrm>
            <a:custGeom>
              <a:avLst/>
              <a:gdLst/>
              <a:ahLst/>
              <a:cxnLst/>
              <a:rect l="l" t="t" r="r" b="b"/>
              <a:pathLst>
                <a:path w="2488"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5" name="Google Shape;12435;p44"/>
            <p:cNvSpPr/>
            <p:nvPr/>
          </p:nvSpPr>
          <p:spPr>
            <a:xfrm>
              <a:off x="5341975" y="1342750"/>
              <a:ext cx="62425" cy="53450"/>
            </a:xfrm>
            <a:custGeom>
              <a:avLst/>
              <a:gdLst/>
              <a:ahLst/>
              <a:cxnLst/>
              <a:rect l="l" t="t" r="r" b="b"/>
              <a:pathLst>
                <a:path w="2497" h="2138" extrusionOk="0">
                  <a:moveTo>
                    <a:pt x="1074" y="1"/>
                  </a:moveTo>
                  <a:cubicBezTo>
                    <a:pt x="480" y="1"/>
                    <a:pt x="9" y="481"/>
                    <a:pt x="1" y="1066"/>
                  </a:cubicBezTo>
                  <a:cubicBezTo>
                    <a:pt x="1" y="1710"/>
                    <a:pt x="530" y="2138"/>
                    <a:pt x="1078" y="2138"/>
                  </a:cubicBezTo>
                  <a:cubicBezTo>
                    <a:pt x="1340" y="2138"/>
                    <a:pt x="1606" y="2040"/>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6" name="Google Shape;12436;p44"/>
            <p:cNvSpPr/>
            <p:nvPr/>
          </p:nvSpPr>
          <p:spPr>
            <a:xfrm>
              <a:off x="5341975" y="141897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7" name="Google Shape;12437;p44"/>
            <p:cNvSpPr/>
            <p:nvPr/>
          </p:nvSpPr>
          <p:spPr>
            <a:xfrm>
              <a:off x="5341975" y="14952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8" name="Google Shape;12438;p44"/>
            <p:cNvSpPr/>
            <p:nvPr/>
          </p:nvSpPr>
          <p:spPr>
            <a:xfrm>
              <a:off x="5341975" y="1571400"/>
              <a:ext cx="62375" cy="53250"/>
            </a:xfrm>
            <a:custGeom>
              <a:avLst/>
              <a:gdLst/>
              <a:ahLst/>
              <a:cxnLst/>
              <a:rect l="l" t="t" r="r" b="b"/>
              <a:pathLst>
                <a:path w="2495" h="2130" extrusionOk="0">
                  <a:moveTo>
                    <a:pt x="1084" y="1"/>
                  </a:moveTo>
                  <a:cubicBezTo>
                    <a:pt x="1080" y="1"/>
                    <a:pt x="1077" y="1"/>
                    <a:pt x="1074" y="1"/>
                  </a:cubicBezTo>
                  <a:cubicBezTo>
                    <a:pt x="480" y="1"/>
                    <a:pt x="9" y="472"/>
                    <a:pt x="1" y="1066"/>
                  </a:cubicBezTo>
                  <a:cubicBezTo>
                    <a:pt x="1" y="1703"/>
                    <a:pt x="529" y="2129"/>
                    <a:pt x="1077" y="2129"/>
                  </a:cubicBezTo>
                  <a:cubicBezTo>
                    <a:pt x="1339" y="2129"/>
                    <a:pt x="1606" y="2032"/>
                    <a:pt x="1822" y="1813"/>
                  </a:cubicBezTo>
                  <a:cubicBezTo>
                    <a:pt x="2494" y="1149"/>
                    <a:pt x="2020" y="1"/>
                    <a:pt x="10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9" name="Google Shape;12439;p44"/>
            <p:cNvSpPr/>
            <p:nvPr/>
          </p:nvSpPr>
          <p:spPr>
            <a:xfrm>
              <a:off x="5341975" y="1647400"/>
              <a:ext cx="62425" cy="53450"/>
            </a:xfrm>
            <a:custGeom>
              <a:avLst/>
              <a:gdLst/>
              <a:ahLst/>
              <a:cxnLst/>
              <a:rect l="l" t="t" r="r" b="b"/>
              <a:pathLst>
                <a:path w="2497" h="2138" extrusionOk="0">
                  <a:moveTo>
                    <a:pt x="1074" y="1"/>
                  </a:moveTo>
                  <a:cubicBezTo>
                    <a:pt x="480" y="9"/>
                    <a:pt x="9" y="481"/>
                    <a:pt x="1" y="1066"/>
                  </a:cubicBezTo>
                  <a:cubicBezTo>
                    <a:pt x="1" y="1710"/>
                    <a:pt x="530" y="2138"/>
                    <a:pt x="1078" y="2138"/>
                  </a:cubicBezTo>
                  <a:cubicBezTo>
                    <a:pt x="1340" y="2138"/>
                    <a:pt x="1606" y="2040"/>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0" name="Google Shape;12440;p44"/>
            <p:cNvSpPr/>
            <p:nvPr/>
          </p:nvSpPr>
          <p:spPr>
            <a:xfrm>
              <a:off x="5341975"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1" name="Google Shape;12441;p44"/>
            <p:cNvSpPr/>
            <p:nvPr/>
          </p:nvSpPr>
          <p:spPr>
            <a:xfrm>
              <a:off x="5341975"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2" name="Google Shape;12442;p44"/>
            <p:cNvSpPr/>
            <p:nvPr/>
          </p:nvSpPr>
          <p:spPr>
            <a:xfrm>
              <a:off x="5341975" y="1876050"/>
              <a:ext cx="62425" cy="53275"/>
            </a:xfrm>
            <a:custGeom>
              <a:avLst/>
              <a:gdLst/>
              <a:ahLst/>
              <a:cxnLst/>
              <a:rect l="l" t="t" r="r" b="b"/>
              <a:pathLst>
                <a:path w="2497" h="2131" extrusionOk="0">
                  <a:moveTo>
                    <a:pt x="1074" y="1"/>
                  </a:moveTo>
                  <a:cubicBezTo>
                    <a:pt x="480"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3" name="Google Shape;12443;p44"/>
            <p:cNvSpPr/>
            <p:nvPr/>
          </p:nvSpPr>
          <p:spPr>
            <a:xfrm>
              <a:off x="5341975" y="1952050"/>
              <a:ext cx="62425" cy="53450"/>
            </a:xfrm>
            <a:custGeom>
              <a:avLst/>
              <a:gdLst/>
              <a:ahLst/>
              <a:cxnLst/>
              <a:rect l="l" t="t" r="r" b="b"/>
              <a:pathLst>
                <a:path w="2497" h="2138" extrusionOk="0">
                  <a:moveTo>
                    <a:pt x="1074" y="1"/>
                  </a:moveTo>
                  <a:cubicBezTo>
                    <a:pt x="480"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4" name="Google Shape;12444;p44"/>
            <p:cNvSpPr/>
            <p:nvPr/>
          </p:nvSpPr>
          <p:spPr>
            <a:xfrm>
              <a:off x="5341975"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5" name="Google Shape;12445;p44"/>
            <p:cNvSpPr/>
            <p:nvPr/>
          </p:nvSpPr>
          <p:spPr>
            <a:xfrm>
              <a:off x="5341975" y="21045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6" name="Google Shape;12446;p44"/>
            <p:cNvSpPr/>
            <p:nvPr/>
          </p:nvSpPr>
          <p:spPr>
            <a:xfrm>
              <a:off x="5341975"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7" name="Google Shape;12447;p44"/>
            <p:cNvSpPr/>
            <p:nvPr/>
          </p:nvSpPr>
          <p:spPr>
            <a:xfrm>
              <a:off x="5341975" y="2256925"/>
              <a:ext cx="62575" cy="53425"/>
            </a:xfrm>
            <a:custGeom>
              <a:avLst/>
              <a:gdLst/>
              <a:ahLst/>
              <a:cxnLst/>
              <a:rect l="l" t="t" r="r" b="b"/>
              <a:pathLst>
                <a:path w="2503" h="2137" extrusionOk="0">
                  <a:moveTo>
                    <a:pt x="1084" y="0"/>
                  </a:moveTo>
                  <a:cubicBezTo>
                    <a:pt x="1081"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8" name="Google Shape;12448;p44"/>
            <p:cNvSpPr/>
            <p:nvPr/>
          </p:nvSpPr>
          <p:spPr>
            <a:xfrm>
              <a:off x="5341975"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9" name="Google Shape;12449;p44"/>
            <p:cNvSpPr/>
            <p:nvPr/>
          </p:nvSpPr>
          <p:spPr>
            <a:xfrm>
              <a:off x="5341975" y="2485550"/>
              <a:ext cx="62425" cy="53300"/>
            </a:xfrm>
            <a:custGeom>
              <a:avLst/>
              <a:gdLst/>
              <a:ahLst/>
              <a:cxnLst/>
              <a:rect l="l" t="t" r="r" b="b"/>
              <a:pathLst>
                <a:path w="2497" h="2132" extrusionOk="0">
                  <a:moveTo>
                    <a:pt x="1074" y="1"/>
                  </a:moveTo>
                  <a:cubicBezTo>
                    <a:pt x="480" y="1"/>
                    <a:pt x="9" y="480"/>
                    <a:pt x="1" y="1066"/>
                  </a:cubicBezTo>
                  <a:cubicBezTo>
                    <a:pt x="1" y="1708"/>
                    <a:pt x="527" y="2131"/>
                    <a:pt x="1074" y="2131"/>
                  </a:cubicBezTo>
                  <a:cubicBezTo>
                    <a:pt x="1337" y="2131"/>
                    <a:pt x="1605" y="2033"/>
                    <a:pt x="1822" y="1814"/>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0" name="Google Shape;12450;p44"/>
            <p:cNvSpPr/>
            <p:nvPr/>
          </p:nvSpPr>
          <p:spPr>
            <a:xfrm>
              <a:off x="5341975" y="2561575"/>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1" name="Google Shape;12451;p44"/>
            <p:cNvSpPr/>
            <p:nvPr/>
          </p:nvSpPr>
          <p:spPr>
            <a:xfrm>
              <a:off x="5341975" y="26377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2" name="Google Shape;12452;p44"/>
            <p:cNvSpPr/>
            <p:nvPr/>
          </p:nvSpPr>
          <p:spPr>
            <a:xfrm>
              <a:off x="5418200" y="1342750"/>
              <a:ext cx="62425" cy="53450"/>
            </a:xfrm>
            <a:custGeom>
              <a:avLst/>
              <a:gdLst/>
              <a:ahLst/>
              <a:cxnLst/>
              <a:rect l="l" t="t" r="r" b="b"/>
              <a:pathLst>
                <a:path w="2497"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3" name="Google Shape;12453;p44"/>
            <p:cNvSpPr/>
            <p:nvPr/>
          </p:nvSpPr>
          <p:spPr>
            <a:xfrm>
              <a:off x="5418200" y="141897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4" name="Google Shape;12454;p44"/>
            <p:cNvSpPr/>
            <p:nvPr/>
          </p:nvSpPr>
          <p:spPr>
            <a:xfrm>
              <a:off x="5418200" y="14952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5" name="Google Shape;12455;p44"/>
            <p:cNvSpPr/>
            <p:nvPr/>
          </p:nvSpPr>
          <p:spPr>
            <a:xfrm>
              <a:off x="5418200" y="1571400"/>
              <a:ext cx="62425" cy="53250"/>
            </a:xfrm>
            <a:custGeom>
              <a:avLst/>
              <a:gdLst/>
              <a:ahLst/>
              <a:cxnLst/>
              <a:rect l="l" t="t" r="r" b="b"/>
              <a:pathLst>
                <a:path w="2497"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6" name="Google Shape;12456;p44"/>
            <p:cNvSpPr/>
            <p:nvPr/>
          </p:nvSpPr>
          <p:spPr>
            <a:xfrm>
              <a:off x="5418200" y="1647400"/>
              <a:ext cx="62425" cy="53450"/>
            </a:xfrm>
            <a:custGeom>
              <a:avLst/>
              <a:gdLst/>
              <a:ahLst/>
              <a:cxnLst/>
              <a:rect l="l" t="t" r="r" b="b"/>
              <a:pathLst>
                <a:path w="2497"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7" name="Google Shape;12457;p44"/>
            <p:cNvSpPr/>
            <p:nvPr/>
          </p:nvSpPr>
          <p:spPr>
            <a:xfrm>
              <a:off x="5418200"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8" name="Google Shape;12458;p44"/>
            <p:cNvSpPr/>
            <p:nvPr/>
          </p:nvSpPr>
          <p:spPr>
            <a:xfrm>
              <a:off x="5418200"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9" name="Google Shape;12459;p44"/>
            <p:cNvSpPr/>
            <p:nvPr/>
          </p:nvSpPr>
          <p:spPr>
            <a:xfrm>
              <a:off x="5418200"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0" name="Google Shape;12460;p44"/>
            <p:cNvSpPr/>
            <p:nvPr/>
          </p:nvSpPr>
          <p:spPr>
            <a:xfrm>
              <a:off x="5418200"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1" name="Google Shape;12461;p44"/>
            <p:cNvSpPr/>
            <p:nvPr/>
          </p:nvSpPr>
          <p:spPr>
            <a:xfrm>
              <a:off x="5418200" y="2028275"/>
              <a:ext cx="62425" cy="53450"/>
            </a:xfrm>
            <a:custGeom>
              <a:avLst/>
              <a:gdLst/>
              <a:ahLst/>
              <a:cxnLst/>
              <a:rect l="l" t="t" r="r" b="b"/>
              <a:pathLst>
                <a:path w="2497"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2" name="Google Shape;12462;p44"/>
            <p:cNvSpPr/>
            <p:nvPr/>
          </p:nvSpPr>
          <p:spPr>
            <a:xfrm>
              <a:off x="5418200"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3" name="Google Shape;12463;p44"/>
            <p:cNvSpPr/>
            <p:nvPr/>
          </p:nvSpPr>
          <p:spPr>
            <a:xfrm>
              <a:off x="5418200"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4" name="Google Shape;12464;p44"/>
            <p:cNvSpPr/>
            <p:nvPr/>
          </p:nvSpPr>
          <p:spPr>
            <a:xfrm>
              <a:off x="5418200"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5" name="Google Shape;12465;p44"/>
            <p:cNvSpPr/>
            <p:nvPr/>
          </p:nvSpPr>
          <p:spPr>
            <a:xfrm>
              <a:off x="5418200" y="2333125"/>
              <a:ext cx="62425" cy="53450"/>
            </a:xfrm>
            <a:custGeom>
              <a:avLst/>
              <a:gdLst/>
              <a:ahLst/>
              <a:cxnLst/>
              <a:rect l="l" t="t" r="r" b="b"/>
              <a:pathLst>
                <a:path w="2497"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6" name="Google Shape;12466;p44"/>
            <p:cNvSpPr/>
            <p:nvPr/>
          </p:nvSpPr>
          <p:spPr>
            <a:xfrm>
              <a:off x="5418200" y="2485550"/>
              <a:ext cx="62425" cy="53300"/>
            </a:xfrm>
            <a:custGeom>
              <a:avLst/>
              <a:gdLst/>
              <a:ahLst/>
              <a:cxnLst/>
              <a:rect l="l" t="t" r="r" b="b"/>
              <a:pathLst>
                <a:path w="2497" h="2132" extrusionOk="0">
                  <a:moveTo>
                    <a:pt x="1065" y="1"/>
                  </a:moveTo>
                  <a:cubicBezTo>
                    <a:pt x="480" y="1"/>
                    <a:pt x="0" y="472"/>
                    <a:pt x="0" y="1066"/>
                  </a:cubicBezTo>
                  <a:cubicBezTo>
                    <a:pt x="0" y="1708"/>
                    <a:pt x="526" y="2131"/>
                    <a:pt x="1073" y="2131"/>
                  </a:cubicBezTo>
                  <a:cubicBezTo>
                    <a:pt x="1336" y="2131"/>
                    <a:pt x="1605" y="2033"/>
                    <a:pt x="1821" y="1814"/>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7" name="Google Shape;12467;p44"/>
            <p:cNvSpPr/>
            <p:nvPr/>
          </p:nvSpPr>
          <p:spPr>
            <a:xfrm>
              <a:off x="5418200" y="2561575"/>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8" name="Google Shape;12468;p44"/>
            <p:cNvSpPr/>
            <p:nvPr/>
          </p:nvSpPr>
          <p:spPr>
            <a:xfrm>
              <a:off x="5418200" y="2637775"/>
              <a:ext cx="62425" cy="53450"/>
            </a:xfrm>
            <a:custGeom>
              <a:avLst/>
              <a:gdLst/>
              <a:ahLst/>
              <a:cxnLst/>
              <a:rect l="l" t="t" r="r" b="b"/>
              <a:pathLst>
                <a:path w="2497" h="2138" extrusionOk="0">
                  <a:moveTo>
                    <a:pt x="1065" y="1"/>
                  </a:moveTo>
                  <a:cubicBezTo>
                    <a:pt x="480" y="9"/>
                    <a:pt x="0" y="480"/>
                    <a:pt x="0" y="1074"/>
                  </a:cubicBezTo>
                  <a:cubicBezTo>
                    <a:pt x="0" y="1712"/>
                    <a:pt x="528" y="2137"/>
                    <a:pt x="1077" y="2137"/>
                  </a:cubicBezTo>
                  <a:cubicBezTo>
                    <a:pt x="1339" y="2137"/>
                    <a:pt x="1606"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9" name="Google Shape;12469;p44"/>
            <p:cNvSpPr/>
            <p:nvPr/>
          </p:nvSpPr>
          <p:spPr>
            <a:xfrm>
              <a:off x="5418200"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0" name="Google Shape;12470;p44"/>
            <p:cNvSpPr/>
            <p:nvPr/>
          </p:nvSpPr>
          <p:spPr>
            <a:xfrm>
              <a:off x="5494400" y="1266550"/>
              <a:ext cx="62225" cy="53450"/>
            </a:xfrm>
            <a:custGeom>
              <a:avLst/>
              <a:gdLst/>
              <a:ahLst/>
              <a:cxnLst/>
              <a:rect l="l" t="t" r="r" b="b"/>
              <a:pathLst>
                <a:path w="2489" h="2138" extrusionOk="0">
                  <a:moveTo>
                    <a:pt x="1066" y="0"/>
                  </a:moveTo>
                  <a:cubicBezTo>
                    <a:pt x="480" y="9"/>
                    <a:pt x="1" y="480"/>
                    <a:pt x="1" y="1074"/>
                  </a:cubicBezTo>
                  <a:cubicBezTo>
                    <a:pt x="1" y="1711"/>
                    <a:pt x="525" y="2137"/>
                    <a:pt x="1074" y="2137"/>
                  </a:cubicBezTo>
                  <a:cubicBezTo>
                    <a:pt x="1336" y="2137"/>
                    <a:pt x="1604" y="2040"/>
                    <a:pt x="1822" y="1821"/>
                  </a:cubicBezTo>
                  <a:cubicBezTo>
                    <a:pt x="2488" y="1155"/>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1" name="Google Shape;12471;p44"/>
            <p:cNvSpPr/>
            <p:nvPr/>
          </p:nvSpPr>
          <p:spPr>
            <a:xfrm>
              <a:off x="5494400" y="134275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7" y="2138"/>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2" name="Google Shape;12472;p44"/>
            <p:cNvSpPr/>
            <p:nvPr/>
          </p:nvSpPr>
          <p:spPr>
            <a:xfrm>
              <a:off x="54944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3" name="Google Shape;12473;p44"/>
            <p:cNvSpPr/>
            <p:nvPr/>
          </p:nvSpPr>
          <p:spPr>
            <a:xfrm>
              <a:off x="54944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4" name="Google Shape;12474;p44"/>
            <p:cNvSpPr/>
            <p:nvPr/>
          </p:nvSpPr>
          <p:spPr>
            <a:xfrm>
              <a:off x="5494400" y="1571400"/>
              <a:ext cx="62225" cy="53250"/>
            </a:xfrm>
            <a:custGeom>
              <a:avLst/>
              <a:gdLst/>
              <a:ahLst/>
              <a:cxnLst/>
              <a:rect l="l" t="t" r="r" b="b"/>
              <a:pathLst>
                <a:path w="2489" h="2130" extrusionOk="0">
                  <a:moveTo>
                    <a:pt x="1066" y="1"/>
                  </a:moveTo>
                  <a:cubicBezTo>
                    <a:pt x="480" y="1"/>
                    <a:pt x="1" y="472"/>
                    <a:pt x="1" y="1066"/>
                  </a:cubicBezTo>
                  <a:cubicBezTo>
                    <a:pt x="1" y="1703"/>
                    <a:pt x="525" y="2129"/>
                    <a:pt x="1074" y="2129"/>
                  </a:cubicBezTo>
                  <a:cubicBezTo>
                    <a:pt x="1336" y="2129"/>
                    <a:pt x="1604" y="2032"/>
                    <a:pt x="1822" y="1813"/>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5" name="Google Shape;12475;p44"/>
            <p:cNvSpPr/>
            <p:nvPr/>
          </p:nvSpPr>
          <p:spPr>
            <a:xfrm>
              <a:off x="633235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6" name="Google Shape;12476;p44"/>
            <p:cNvSpPr/>
            <p:nvPr/>
          </p:nvSpPr>
          <p:spPr>
            <a:xfrm>
              <a:off x="633235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7" name="Google Shape;12477;p44"/>
            <p:cNvSpPr/>
            <p:nvPr/>
          </p:nvSpPr>
          <p:spPr>
            <a:xfrm>
              <a:off x="6408350" y="1418975"/>
              <a:ext cx="62425" cy="53350"/>
            </a:xfrm>
            <a:custGeom>
              <a:avLst/>
              <a:gdLst/>
              <a:ahLst/>
              <a:cxnLst/>
              <a:rect l="l" t="t" r="r" b="b"/>
              <a:pathLst>
                <a:path w="2497" h="2134" extrusionOk="0">
                  <a:moveTo>
                    <a:pt x="1074" y="1"/>
                  </a:moveTo>
                  <a:cubicBezTo>
                    <a:pt x="481" y="1"/>
                    <a:pt x="9" y="480"/>
                    <a:pt x="1" y="1065"/>
                  </a:cubicBezTo>
                  <a:cubicBezTo>
                    <a:pt x="1" y="1709"/>
                    <a:pt x="526" y="2133"/>
                    <a:pt x="1075" y="2133"/>
                  </a:cubicBezTo>
                  <a:cubicBezTo>
                    <a:pt x="1337" y="2133"/>
                    <a:pt x="1604"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8" name="Google Shape;12478;p44"/>
            <p:cNvSpPr/>
            <p:nvPr/>
          </p:nvSpPr>
          <p:spPr>
            <a:xfrm>
              <a:off x="6408350" y="149520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9" name="Google Shape;12479;p44"/>
            <p:cNvSpPr/>
            <p:nvPr/>
          </p:nvSpPr>
          <p:spPr>
            <a:xfrm>
              <a:off x="6484575" y="1342750"/>
              <a:ext cx="62425" cy="53450"/>
            </a:xfrm>
            <a:custGeom>
              <a:avLst/>
              <a:gdLst/>
              <a:ahLst/>
              <a:cxnLst/>
              <a:rect l="l" t="t" r="r" b="b"/>
              <a:pathLst>
                <a:path w="2497" h="2138" extrusionOk="0">
                  <a:moveTo>
                    <a:pt x="1065" y="1"/>
                  </a:moveTo>
                  <a:cubicBezTo>
                    <a:pt x="480" y="1"/>
                    <a:pt x="1"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0" name="Google Shape;12480;p44"/>
            <p:cNvSpPr/>
            <p:nvPr/>
          </p:nvSpPr>
          <p:spPr>
            <a:xfrm>
              <a:off x="6484575" y="1418975"/>
              <a:ext cx="62425" cy="53350"/>
            </a:xfrm>
            <a:custGeom>
              <a:avLst/>
              <a:gdLst/>
              <a:ahLst/>
              <a:cxnLst/>
              <a:rect l="l" t="t" r="r" b="b"/>
              <a:pathLst>
                <a:path w="2497" h="2134" extrusionOk="0">
                  <a:moveTo>
                    <a:pt x="1065" y="1"/>
                  </a:moveTo>
                  <a:cubicBezTo>
                    <a:pt x="480" y="1"/>
                    <a:pt x="1" y="480"/>
                    <a:pt x="1" y="1065"/>
                  </a:cubicBezTo>
                  <a:cubicBezTo>
                    <a:pt x="1" y="1709"/>
                    <a:pt x="526" y="2133"/>
                    <a:pt x="1075" y="2133"/>
                  </a:cubicBezTo>
                  <a:cubicBezTo>
                    <a:pt x="1336" y="2133"/>
                    <a:pt x="1604" y="2037"/>
                    <a:pt x="1822"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1" name="Google Shape;12481;p44"/>
            <p:cNvSpPr/>
            <p:nvPr/>
          </p:nvSpPr>
          <p:spPr>
            <a:xfrm>
              <a:off x="6484575" y="1495200"/>
              <a:ext cx="62425" cy="53325"/>
            </a:xfrm>
            <a:custGeom>
              <a:avLst/>
              <a:gdLst/>
              <a:ahLst/>
              <a:cxnLst/>
              <a:rect l="l" t="t" r="r" b="b"/>
              <a:pathLst>
                <a:path w="2497" h="2133" extrusionOk="0">
                  <a:moveTo>
                    <a:pt x="1065" y="0"/>
                  </a:moveTo>
                  <a:cubicBezTo>
                    <a:pt x="480" y="0"/>
                    <a:pt x="1"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2" name="Google Shape;12482;p44"/>
            <p:cNvSpPr/>
            <p:nvPr/>
          </p:nvSpPr>
          <p:spPr>
            <a:xfrm>
              <a:off x="656080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3" name="Google Shape;12483;p44"/>
            <p:cNvSpPr/>
            <p:nvPr/>
          </p:nvSpPr>
          <p:spPr>
            <a:xfrm>
              <a:off x="656080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4" name="Google Shape;12484;p44"/>
            <p:cNvSpPr/>
            <p:nvPr/>
          </p:nvSpPr>
          <p:spPr>
            <a:xfrm>
              <a:off x="6637000" y="14189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5" name="Google Shape;12485;p44"/>
            <p:cNvSpPr/>
            <p:nvPr/>
          </p:nvSpPr>
          <p:spPr>
            <a:xfrm>
              <a:off x="7094075" y="149520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6"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6" name="Google Shape;12486;p44"/>
            <p:cNvSpPr/>
            <p:nvPr/>
          </p:nvSpPr>
          <p:spPr>
            <a:xfrm>
              <a:off x="6713225" y="141897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7" name="Google Shape;12487;p44"/>
            <p:cNvSpPr/>
            <p:nvPr/>
          </p:nvSpPr>
          <p:spPr>
            <a:xfrm>
              <a:off x="6789225" y="141897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25"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8" name="Google Shape;12488;p44"/>
            <p:cNvSpPr/>
            <p:nvPr/>
          </p:nvSpPr>
          <p:spPr>
            <a:xfrm>
              <a:off x="686565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9" name="Google Shape;12489;p44"/>
            <p:cNvSpPr/>
            <p:nvPr/>
          </p:nvSpPr>
          <p:spPr>
            <a:xfrm>
              <a:off x="7017875" y="1495200"/>
              <a:ext cx="62400" cy="53325"/>
            </a:xfrm>
            <a:custGeom>
              <a:avLst/>
              <a:gdLst/>
              <a:ahLst/>
              <a:cxnLst/>
              <a:rect l="l" t="t" r="r" b="b"/>
              <a:pathLst>
                <a:path w="2496" h="2133" extrusionOk="0">
                  <a:moveTo>
                    <a:pt x="1073" y="0"/>
                  </a:moveTo>
                  <a:cubicBezTo>
                    <a:pt x="480" y="0"/>
                    <a:pt x="8"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0" name="Google Shape;12490;p44"/>
            <p:cNvSpPr/>
            <p:nvPr/>
          </p:nvSpPr>
          <p:spPr>
            <a:xfrm>
              <a:off x="694185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1" name="Google Shape;12491;p44"/>
            <p:cNvSpPr/>
            <p:nvPr/>
          </p:nvSpPr>
          <p:spPr>
            <a:xfrm>
              <a:off x="686565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2" name="Google Shape;12492;p44"/>
            <p:cNvSpPr/>
            <p:nvPr/>
          </p:nvSpPr>
          <p:spPr>
            <a:xfrm>
              <a:off x="6789225" y="14952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25"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3" name="Google Shape;12493;p44"/>
            <p:cNvSpPr/>
            <p:nvPr/>
          </p:nvSpPr>
          <p:spPr>
            <a:xfrm>
              <a:off x="6713225" y="14952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4" name="Google Shape;12494;p44"/>
            <p:cNvSpPr/>
            <p:nvPr/>
          </p:nvSpPr>
          <p:spPr>
            <a:xfrm>
              <a:off x="6637000" y="1495200"/>
              <a:ext cx="62225" cy="53325"/>
            </a:xfrm>
            <a:custGeom>
              <a:avLst/>
              <a:gdLst/>
              <a:ahLst/>
              <a:cxnLst/>
              <a:rect l="l" t="t" r="r" b="b"/>
              <a:pathLst>
                <a:path w="2489" h="2133" extrusionOk="0">
                  <a:moveTo>
                    <a:pt x="1066" y="0"/>
                  </a:moveTo>
                  <a:cubicBezTo>
                    <a:pt x="480"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5" name="Google Shape;12495;p44"/>
            <p:cNvSpPr/>
            <p:nvPr/>
          </p:nvSpPr>
          <p:spPr>
            <a:xfrm>
              <a:off x="6637000" y="1571400"/>
              <a:ext cx="62225" cy="53250"/>
            </a:xfrm>
            <a:custGeom>
              <a:avLst/>
              <a:gdLst/>
              <a:ahLst/>
              <a:cxnLst/>
              <a:rect l="l" t="t" r="r" b="b"/>
              <a:pathLst>
                <a:path w="2489" h="2130" extrusionOk="0">
                  <a:moveTo>
                    <a:pt x="1066" y="1"/>
                  </a:moveTo>
                  <a:cubicBezTo>
                    <a:pt x="480" y="1"/>
                    <a:pt x="1" y="472"/>
                    <a:pt x="1" y="1066"/>
                  </a:cubicBezTo>
                  <a:cubicBezTo>
                    <a:pt x="1" y="1703"/>
                    <a:pt x="525" y="2129"/>
                    <a:pt x="1071" y="2129"/>
                  </a:cubicBezTo>
                  <a:cubicBezTo>
                    <a:pt x="1332" y="2129"/>
                    <a:pt x="1598" y="2032"/>
                    <a:pt x="1813" y="1813"/>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6" name="Google Shape;12496;p44"/>
            <p:cNvSpPr/>
            <p:nvPr/>
          </p:nvSpPr>
          <p:spPr>
            <a:xfrm>
              <a:off x="6560800" y="1571400"/>
              <a:ext cx="62200" cy="53250"/>
            </a:xfrm>
            <a:custGeom>
              <a:avLst/>
              <a:gdLst/>
              <a:ahLst/>
              <a:cxnLst/>
              <a:rect l="l" t="t" r="r" b="b"/>
              <a:pathLst>
                <a:path w="2488" h="2130" extrusionOk="0">
                  <a:moveTo>
                    <a:pt x="1065" y="1"/>
                  </a:moveTo>
                  <a:cubicBezTo>
                    <a:pt x="480" y="1"/>
                    <a:pt x="0" y="472"/>
                    <a:pt x="0" y="1066"/>
                  </a:cubicBezTo>
                  <a:cubicBezTo>
                    <a:pt x="0" y="1703"/>
                    <a:pt x="524" y="2129"/>
                    <a:pt x="1073" y="2129"/>
                  </a:cubicBezTo>
                  <a:cubicBezTo>
                    <a:pt x="1335" y="2129"/>
                    <a:pt x="1603" y="2032"/>
                    <a:pt x="1821"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7" name="Google Shape;12497;p44"/>
            <p:cNvSpPr/>
            <p:nvPr/>
          </p:nvSpPr>
          <p:spPr>
            <a:xfrm>
              <a:off x="6484575" y="1571400"/>
              <a:ext cx="62425" cy="53250"/>
            </a:xfrm>
            <a:custGeom>
              <a:avLst/>
              <a:gdLst/>
              <a:ahLst/>
              <a:cxnLst/>
              <a:rect l="l" t="t" r="r" b="b"/>
              <a:pathLst>
                <a:path w="2497" h="2130" extrusionOk="0">
                  <a:moveTo>
                    <a:pt x="1065" y="1"/>
                  </a:moveTo>
                  <a:cubicBezTo>
                    <a:pt x="480" y="1"/>
                    <a:pt x="1" y="472"/>
                    <a:pt x="1" y="1066"/>
                  </a:cubicBezTo>
                  <a:cubicBezTo>
                    <a:pt x="1" y="1703"/>
                    <a:pt x="525" y="2129"/>
                    <a:pt x="1073" y="2129"/>
                  </a:cubicBezTo>
                  <a:cubicBezTo>
                    <a:pt x="1335" y="2129"/>
                    <a:pt x="1603" y="2032"/>
                    <a:pt x="1822" y="1813"/>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8" name="Google Shape;12498;p44"/>
            <p:cNvSpPr/>
            <p:nvPr/>
          </p:nvSpPr>
          <p:spPr>
            <a:xfrm>
              <a:off x="6408350" y="1571400"/>
              <a:ext cx="62425" cy="53250"/>
            </a:xfrm>
            <a:custGeom>
              <a:avLst/>
              <a:gdLst/>
              <a:ahLst/>
              <a:cxnLst/>
              <a:rect l="l" t="t" r="r" b="b"/>
              <a:pathLst>
                <a:path w="2497" h="2130" extrusionOk="0">
                  <a:moveTo>
                    <a:pt x="1074" y="1"/>
                  </a:moveTo>
                  <a:cubicBezTo>
                    <a:pt x="481" y="1"/>
                    <a:pt x="9" y="472"/>
                    <a:pt x="1" y="1066"/>
                  </a:cubicBezTo>
                  <a:cubicBezTo>
                    <a:pt x="1" y="1703"/>
                    <a:pt x="525" y="2129"/>
                    <a:pt x="1074" y="2129"/>
                  </a:cubicBezTo>
                  <a:cubicBezTo>
                    <a:pt x="1336" y="2129"/>
                    <a:pt x="1604" y="2032"/>
                    <a:pt x="1822" y="1813"/>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9" name="Google Shape;12499;p44"/>
            <p:cNvSpPr/>
            <p:nvPr/>
          </p:nvSpPr>
          <p:spPr>
            <a:xfrm>
              <a:off x="633235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3" y="1813"/>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0" name="Google Shape;12500;p44"/>
            <p:cNvSpPr/>
            <p:nvPr/>
          </p:nvSpPr>
          <p:spPr>
            <a:xfrm>
              <a:off x="5875275"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1" name="Google Shape;12501;p44"/>
            <p:cNvSpPr/>
            <p:nvPr/>
          </p:nvSpPr>
          <p:spPr>
            <a:xfrm>
              <a:off x="5875275"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2" name="Google Shape;12502;p44"/>
            <p:cNvSpPr/>
            <p:nvPr/>
          </p:nvSpPr>
          <p:spPr>
            <a:xfrm>
              <a:off x="595147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3" name="Google Shape;12503;p44"/>
            <p:cNvSpPr/>
            <p:nvPr/>
          </p:nvSpPr>
          <p:spPr>
            <a:xfrm>
              <a:off x="595147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4" name="Google Shape;12504;p44"/>
            <p:cNvSpPr/>
            <p:nvPr/>
          </p:nvSpPr>
          <p:spPr>
            <a:xfrm>
              <a:off x="595147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5" name="Google Shape;12505;p44"/>
            <p:cNvSpPr/>
            <p:nvPr/>
          </p:nvSpPr>
          <p:spPr>
            <a:xfrm>
              <a:off x="5951475"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6" name="Google Shape;12506;p44"/>
            <p:cNvSpPr/>
            <p:nvPr/>
          </p:nvSpPr>
          <p:spPr>
            <a:xfrm>
              <a:off x="595147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7" name="Google Shape;12507;p44"/>
            <p:cNvSpPr/>
            <p:nvPr/>
          </p:nvSpPr>
          <p:spPr>
            <a:xfrm>
              <a:off x="595147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8" name="Google Shape;12508;p44"/>
            <p:cNvSpPr/>
            <p:nvPr/>
          </p:nvSpPr>
          <p:spPr>
            <a:xfrm>
              <a:off x="5951475" y="1876050"/>
              <a:ext cx="62225" cy="53275"/>
            </a:xfrm>
            <a:custGeom>
              <a:avLst/>
              <a:gdLst/>
              <a:ahLst/>
              <a:cxnLst/>
              <a:rect l="l" t="t" r="r" b="b"/>
              <a:pathLst>
                <a:path w="2489" h="2131" extrusionOk="0">
                  <a:moveTo>
                    <a:pt x="1066" y="1"/>
                  </a:moveTo>
                  <a:cubicBezTo>
                    <a:pt x="472" y="1"/>
                    <a:pt x="1" y="472"/>
                    <a:pt x="1" y="1066"/>
                  </a:cubicBezTo>
                  <a:cubicBezTo>
                    <a:pt x="1" y="1707"/>
                    <a:pt x="523" y="2131"/>
                    <a:pt x="1068" y="2131"/>
                  </a:cubicBezTo>
                  <a:cubicBezTo>
                    <a:pt x="1330" y="2131"/>
                    <a:pt x="1597" y="2033"/>
                    <a:pt x="1814" y="1813"/>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9" name="Google Shape;12509;p44"/>
            <p:cNvSpPr/>
            <p:nvPr/>
          </p:nvSpPr>
          <p:spPr>
            <a:xfrm>
              <a:off x="595147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0" name="Google Shape;12510;p44"/>
            <p:cNvSpPr/>
            <p:nvPr/>
          </p:nvSpPr>
          <p:spPr>
            <a:xfrm>
              <a:off x="595147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1" name="Google Shape;12511;p44"/>
            <p:cNvSpPr/>
            <p:nvPr/>
          </p:nvSpPr>
          <p:spPr>
            <a:xfrm>
              <a:off x="6027500" y="1418975"/>
              <a:ext cx="62425" cy="53350"/>
            </a:xfrm>
            <a:custGeom>
              <a:avLst/>
              <a:gdLst/>
              <a:ahLst/>
              <a:cxnLst/>
              <a:rect l="l" t="t" r="r" b="b"/>
              <a:pathLst>
                <a:path w="2497" h="2134" extrusionOk="0">
                  <a:moveTo>
                    <a:pt x="1073" y="1"/>
                  </a:moveTo>
                  <a:cubicBezTo>
                    <a:pt x="480" y="1"/>
                    <a:pt x="9"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2" name="Google Shape;12512;p44"/>
            <p:cNvSpPr/>
            <p:nvPr/>
          </p:nvSpPr>
          <p:spPr>
            <a:xfrm>
              <a:off x="6027500" y="149520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3" name="Google Shape;12513;p44"/>
            <p:cNvSpPr/>
            <p:nvPr/>
          </p:nvSpPr>
          <p:spPr>
            <a:xfrm>
              <a:off x="6027500" y="1571400"/>
              <a:ext cx="62425" cy="53250"/>
            </a:xfrm>
            <a:custGeom>
              <a:avLst/>
              <a:gdLst/>
              <a:ahLst/>
              <a:cxnLst/>
              <a:rect l="l" t="t" r="r" b="b"/>
              <a:pathLst>
                <a:path w="2497" h="2130" extrusionOk="0">
                  <a:moveTo>
                    <a:pt x="1073" y="1"/>
                  </a:moveTo>
                  <a:cubicBezTo>
                    <a:pt x="480" y="1"/>
                    <a:pt x="9" y="472"/>
                    <a:pt x="0" y="1066"/>
                  </a:cubicBezTo>
                  <a:cubicBezTo>
                    <a:pt x="0" y="1703"/>
                    <a:pt x="529" y="2129"/>
                    <a:pt x="1077" y="2129"/>
                  </a:cubicBezTo>
                  <a:cubicBezTo>
                    <a:pt x="1339" y="2129"/>
                    <a:pt x="1606" y="2032"/>
                    <a:pt x="1821" y="1813"/>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4" name="Google Shape;12514;p44"/>
            <p:cNvSpPr/>
            <p:nvPr/>
          </p:nvSpPr>
          <p:spPr>
            <a:xfrm>
              <a:off x="6027500" y="1647400"/>
              <a:ext cx="62425" cy="53450"/>
            </a:xfrm>
            <a:custGeom>
              <a:avLst/>
              <a:gdLst/>
              <a:ahLst/>
              <a:cxnLst/>
              <a:rect l="l" t="t" r="r" b="b"/>
              <a:pathLst>
                <a:path w="2497" h="2138" extrusionOk="0">
                  <a:moveTo>
                    <a:pt x="1073" y="1"/>
                  </a:moveTo>
                  <a:cubicBezTo>
                    <a:pt x="480" y="1"/>
                    <a:pt x="9" y="481"/>
                    <a:pt x="0" y="1066"/>
                  </a:cubicBezTo>
                  <a:cubicBezTo>
                    <a:pt x="0" y="1710"/>
                    <a:pt x="529" y="2138"/>
                    <a:pt x="1078" y="2138"/>
                  </a:cubicBezTo>
                  <a:cubicBezTo>
                    <a:pt x="1340" y="2138"/>
                    <a:pt x="1606" y="2040"/>
                    <a:pt x="1821" y="1822"/>
                  </a:cubicBezTo>
                  <a:cubicBezTo>
                    <a:pt x="2496" y="1155"/>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5" name="Google Shape;12515;p44"/>
            <p:cNvSpPr/>
            <p:nvPr/>
          </p:nvSpPr>
          <p:spPr>
            <a:xfrm>
              <a:off x="6027500" y="1723625"/>
              <a:ext cx="62425" cy="53350"/>
            </a:xfrm>
            <a:custGeom>
              <a:avLst/>
              <a:gdLst/>
              <a:ahLst/>
              <a:cxnLst/>
              <a:rect l="l" t="t" r="r" b="b"/>
              <a:pathLst>
                <a:path w="2497" h="2134" extrusionOk="0">
                  <a:moveTo>
                    <a:pt x="1073" y="1"/>
                  </a:moveTo>
                  <a:cubicBezTo>
                    <a:pt x="480" y="1"/>
                    <a:pt x="9"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6" name="Google Shape;12516;p44"/>
            <p:cNvSpPr/>
            <p:nvPr/>
          </p:nvSpPr>
          <p:spPr>
            <a:xfrm>
              <a:off x="6027500" y="179985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7" name="Google Shape;12517;p44"/>
            <p:cNvSpPr/>
            <p:nvPr/>
          </p:nvSpPr>
          <p:spPr>
            <a:xfrm>
              <a:off x="6027500" y="1876050"/>
              <a:ext cx="62425" cy="53350"/>
            </a:xfrm>
            <a:custGeom>
              <a:avLst/>
              <a:gdLst/>
              <a:ahLst/>
              <a:cxnLst/>
              <a:rect l="l" t="t" r="r" b="b"/>
              <a:pathLst>
                <a:path w="2497" h="2134" extrusionOk="0">
                  <a:moveTo>
                    <a:pt x="1073" y="1"/>
                  </a:moveTo>
                  <a:cubicBezTo>
                    <a:pt x="480" y="1"/>
                    <a:pt x="9" y="472"/>
                    <a:pt x="0" y="1066"/>
                  </a:cubicBezTo>
                  <a:cubicBezTo>
                    <a:pt x="0" y="1709"/>
                    <a:pt x="529" y="2133"/>
                    <a:pt x="1078" y="2133"/>
                  </a:cubicBezTo>
                  <a:cubicBezTo>
                    <a:pt x="1340" y="2133"/>
                    <a:pt x="1606" y="2037"/>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8" name="Google Shape;12518;p44"/>
            <p:cNvSpPr/>
            <p:nvPr/>
          </p:nvSpPr>
          <p:spPr>
            <a:xfrm>
              <a:off x="6027500" y="1952050"/>
              <a:ext cx="62425" cy="53450"/>
            </a:xfrm>
            <a:custGeom>
              <a:avLst/>
              <a:gdLst/>
              <a:ahLst/>
              <a:cxnLst/>
              <a:rect l="l" t="t" r="r" b="b"/>
              <a:pathLst>
                <a:path w="2497" h="2138" extrusionOk="0">
                  <a:moveTo>
                    <a:pt x="1073" y="1"/>
                  </a:moveTo>
                  <a:cubicBezTo>
                    <a:pt x="480" y="9"/>
                    <a:pt x="9" y="481"/>
                    <a:pt x="0" y="1074"/>
                  </a:cubicBezTo>
                  <a:cubicBezTo>
                    <a:pt x="0" y="1712"/>
                    <a:pt x="529" y="2138"/>
                    <a:pt x="1077" y="2138"/>
                  </a:cubicBezTo>
                  <a:cubicBezTo>
                    <a:pt x="1339" y="2138"/>
                    <a:pt x="1606" y="2040"/>
                    <a:pt x="1821" y="1822"/>
                  </a:cubicBezTo>
                  <a:cubicBezTo>
                    <a:pt x="2496" y="1155"/>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9" name="Google Shape;12519;p44"/>
            <p:cNvSpPr/>
            <p:nvPr/>
          </p:nvSpPr>
          <p:spPr>
            <a:xfrm>
              <a:off x="6103700" y="141897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0" name="Google Shape;12520;p44"/>
            <p:cNvSpPr/>
            <p:nvPr/>
          </p:nvSpPr>
          <p:spPr>
            <a:xfrm>
              <a:off x="6103700" y="149520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1" name="Google Shape;12521;p44"/>
            <p:cNvSpPr/>
            <p:nvPr/>
          </p:nvSpPr>
          <p:spPr>
            <a:xfrm>
              <a:off x="6103700" y="1571400"/>
              <a:ext cx="62425" cy="53250"/>
            </a:xfrm>
            <a:custGeom>
              <a:avLst/>
              <a:gdLst/>
              <a:ahLst/>
              <a:cxnLst/>
              <a:rect l="l" t="t" r="r" b="b"/>
              <a:pathLst>
                <a:path w="2497" h="2130" extrusionOk="0">
                  <a:moveTo>
                    <a:pt x="1066" y="1"/>
                  </a:moveTo>
                  <a:cubicBezTo>
                    <a:pt x="481" y="1"/>
                    <a:pt x="9" y="472"/>
                    <a:pt x="1" y="1066"/>
                  </a:cubicBezTo>
                  <a:cubicBezTo>
                    <a:pt x="1" y="1703"/>
                    <a:pt x="525" y="2129"/>
                    <a:pt x="1074" y="2129"/>
                  </a:cubicBezTo>
                  <a:cubicBezTo>
                    <a:pt x="1336" y="2129"/>
                    <a:pt x="1604" y="2032"/>
                    <a:pt x="1822" y="1813"/>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2" name="Google Shape;12522;p44"/>
            <p:cNvSpPr/>
            <p:nvPr/>
          </p:nvSpPr>
          <p:spPr>
            <a:xfrm>
              <a:off x="6103700" y="1647400"/>
              <a:ext cx="62425" cy="53450"/>
            </a:xfrm>
            <a:custGeom>
              <a:avLst/>
              <a:gdLst/>
              <a:ahLst/>
              <a:cxnLst/>
              <a:rect l="l" t="t" r="r" b="b"/>
              <a:pathLst>
                <a:path w="2497" h="2138" extrusionOk="0">
                  <a:moveTo>
                    <a:pt x="1066" y="1"/>
                  </a:moveTo>
                  <a:cubicBezTo>
                    <a:pt x="481" y="9"/>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3" name="Google Shape;12523;p44"/>
            <p:cNvSpPr/>
            <p:nvPr/>
          </p:nvSpPr>
          <p:spPr>
            <a:xfrm>
              <a:off x="6103700" y="172362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4" name="Google Shape;12524;p44"/>
            <p:cNvSpPr/>
            <p:nvPr/>
          </p:nvSpPr>
          <p:spPr>
            <a:xfrm>
              <a:off x="6103700" y="179985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5" name="Google Shape;12525;p44"/>
            <p:cNvSpPr/>
            <p:nvPr/>
          </p:nvSpPr>
          <p:spPr>
            <a:xfrm>
              <a:off x="6103700" y="1876050"/>
              <a:ext cx="62425" cy="53275"/>
            </a:xfrm>
            <a:custGeom>
              <a:avLst/>
              <a:gdLst/>
              <a:ahLst/>
              <a:cxnLst/>
              <a:rect l="l" t="t" r="r" b="b"/>
              <a:pathLst>
                <a:path w="2497" h="2131" extrusionOk="0">
                  <a:moveTo>
                    <a:pt x="1066" y="1"/>
                  </a:moveTo>
                  <a:cubicBezTo>
                    <a:pt x="481" y="1"/>
                    <a:pt x="9" y="472"/>
                    <a:pt x="1" y="1066"/>
                  </a:cubicBezTo>
                  <a:cubicBezTo>
                    <a:pt x="1" y="1707"/>
                    <a:pt x="523" y="2131"/>
                    <a:pt x="1070" y="2131"/>
                  </a:cubicBezTo>
                  <a:cubicBezTo>
                    <a:pt x="1333" y="2131"/>
                    <a:pt x="1603" y="2033"/>
                    <a:pt x="1822" y="1813"/>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6" name="Google Shape;12526;p44"/>
            <p:cNvSpPr/>
            <p:nvPr/>
          </p:nvSpPr>
          <p:spPr>
            <a:xfrm>
              <a:off x="6103700" y="1952050"/>
              <a:ext cx="62425" cy="53450"/>
            </a:xfrm>
            <a:custGeom>
              <a:avLst/>
              <a:gdLst/>
              <a:ahLst/>
              <a:cxnLst/>
              <a:rect l="l" t="t" r="r" b="b"/>
              <a:pathLst>
                <a:path w="2497" h="2138" extrusionOk="0">
                  <a:moveTo>
                    <a:pt x="1066" y="1"/>
                  </a:moveTo>
                  <a:cubicBezTo>
                    <a:pt x="481" y="9"/>
                    <a:pt x="9" y="481"/>
                    <a:pt x="1" y="1074"/>
                  </a:cubicBezTo>
                  <a:cubicBezTo>
                    <a:pt x="1" y="1712"/>
                    <a:pt x="525" y="2138"/>
                    <a:pt x="1074" y="2138"/>
                  </a:cubicBezTo>
                  <a:cubicBezTo>
                    <a:pt x="1336" y="2138"/>
                    <a:pt x="1604" y="2040"/>
                    <a:pt x="1822" y="1822"/>
                  </a:cubicBezTo>
                  <a:cubicBezTo>
                    <a:pt x="2497"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7" name="Google Shape;12527;p44"/>
            <p:cNvSpPr/>
            <p:nvPr/>
          </p:nvSpPr>
          <p:spPr>
            <a:xfrm>
              <a:off x="617992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8" name="Google Shape;12528;p44"/>
            <p:cNvSpPr/>
            <p:nvPr/>
          </p:nvSpPr>
          <p:spPr>
            <a:xfrm>
              <a:off x="617992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9" name="Google Shape;12529;p44"/>
            <p:cNvSpPr/>
            <p:nvPr/>
          </p:nvSpPr>
          <p:spPr>
            <a:xfrm>
              <a:off x="617992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0" name="Google Shape;12530;p44"/>
            <p:cNvSpPr/>
            <p:nvPr/>
          </p:nvSpPr>
          <p:spPr>
            <a:xfrm>
              <a:off x="6256150" y="1418975"/>
              <a:ext cx="62200" cy="53350"/>
            </a:xfrm>
            <a:custGeom>
              <a:avLst/>
              <a:gdLst/>
              <a:ahLst/>
              <a:cxnLst/>
              <a:rect l="l" t="t" r="r" b="b"/>
              <a:pathLst>
                <a:path w="2488" h="2134" extrusionOk="0">
                  <a:moveTo>
                    <a:pt x="1065" y="1"/>
                  </a:moveTo>
                  <a:cubicBezTo>
                    <a:pt x="480" y="1"/>
                    <a:pt x="0" y="480"/>
                    <a:pt x="0" y="1065"/>
                  </a:cubicBezTo>
                  <a:cubicBezTo>
                    <a:pt x="0" y="1709"/>
                    <a:pt x="525" y="2133"/>
                    <a:pt x="1071" y="2133"/>
                  </a:cubicBezTo>
                  <a:cubicBezTo>
                    <a:pt x="1332" y="2133"/>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1" name="Google Shape;12531;p44"/>
            <p:cNvSpPr/>
            <p:nvPr/>
          </p:nvSpPr>
          <p:spPr>
            <a:xfrm>
              <a:off x="6256150" y="1495200"/>
              <a:ext cx="62200" cy="53325"/>
            </a:xfrm>
            <a:custGeom>
              <a:avLst/>
              <a:gdLst/>
              <a:ahLst/>
              <a:cxnLst/>
              <a:rect l="l" t="t" r="r" b="b"/>
              <a:pathLst>
                <a:path w="2488" h="2133"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2" name="Google Shape;12532;p44"/>
            <p:cNvSpPr/>
            <p:nvPr/>
          </p:nvSpPr>
          <p:spPr>
            <a:xfrm>
              <a:off x="6256150" y="1571400"/>
              <a:ext cx="62200" cy="53250"/>
            </a:xfrm>
            <a:custGeom>
              <a:avLst/>
              <a:gdLst/>
              <a:ahLst/>
              <a:cxnLst/>
              <a:rect l="l" t="t" r="r" b="b"/>
              <a:pathLst>
                <a:path w="2488" h="2130" extrusionOk="0">
                  <a:moveTo>
                    <a:pt x="1065" y="1"/>
                  </a:moveTo>
                  <a:cubicBezTo>
                    <a:pt x="480" y="1"/>
                    <a:pt x="0" y="472"/>
                    <a:pt x="0" y="1066"/>
                  </a:cubicBezTo>
                  <a:cubicBezTo>
                    <a:pt x="0" y="1703"/>
                    <a:pt x="524" y="2129"/>
                    <a:pt x="1070" y="2129"/>
                  </a:cubicBezTo>
                  <a:cubicBezTo>
                    <a:pt x="1331" y="2129"/>
                    <a:pt x="1597" y="2032"/>
                    <a:pt x="1813"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3" name="Google Shape;12533;p44"/>
            <p:cNvSpPr/>
            <p:nvPr/>
          </p:nvSpPr>
          <p:spPr>
            <a:xfrm>
              <a:off x="6256150" y="164740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7" y="2040"/>
                    <a:pt x="1813"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4" name="Google Shape;12534;p44"/>
            <p:cNvSpPr/>
            <p:nvPr/>
          </p:nvSpPr>
          <p:spPr>
            <a:xfrm>
              <a:off x="617992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5" name="Google Shape;12535;p44"/>
            <p:cNvSpPr/>
            <p:nvPr/>
          </p:nvSpPr>
          <p:spPr>
            <a:xfrm>
              <a:off x="617992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6" name="Google Shape;12536;p44"/>
            <p:cNvSpPr/>
            <p:nvPr/>
          </p:nvSpPr>
          <p:spPr>
            <a:xfrm>
              <a:off x="6179925" y="17998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7" name="Google Shape;12537;p44"/>
            <p:cNvSpPr/>
            <p:nvPr/>
          </p:nvSpPr>
          <p:spPr>
            <a:xfrm>
              <a:off x="6179925" y="1876050"/>
              <a:ext cx="62225" cy="53275"/>
            </a:xfrm>
            <a:custGeom>
              <a:avLst/>
              <a:gdLst/>
              <a:ahLst/>
              <a:cxnLst/>
              <a:rect l="l" t="t" r="r" b="b"/>
              <a:pathLst>
                <a:path w="2489" h="2131" extrusionOk="0">
                  <a:moveTo>
                    <a:pt x="1065" y="1"/>
                  </a:moveTo>
                  <a:cubicBezTo>
                    <a:pt x="480" y="1"/>
                    <a:pt x="0" y="472"/>
                    <a:pt x="0" y="1066"/>
                  </a:cubicBezTo>
                  <a:cubicBezTo>
                    <a:pt x="0" y="1707"/>
                    <a:pt x="523" y="2131"/>
                    <a:pt x="1070" y="2131"/>
                  </a:cubicBezTo>
                  <a:cubicBezTo>
                    <a:pt x="1333" y="2131"/>
                    <a:pt x="1602" y="2033"/>
                    <a:pt x="1821" y="1813"/>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8" name="Google Shape;12538;p44"/>
            <p:cNvSpPr/>
            <p:nvPr/>
          </p:nvSpPr>
          <p:spPr>
            <a:xfrm>
              <a:off x="617992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9" name="Google Shape;12539;p44"/>
            <p:cNvSpPr/>
            <p:nvPr/>
          </p:nvSpPr>
          <p:spPr>
            <a:xfrm>
              <a:off x="617992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0" name="Google Shape;12540;p44"/>
            <p:cNvSpPr/>
            <p:nvPr/>
          </p:nvSpPr>
          <p:spPr>
            <a:xfrm>
              <a:off x="6103700" y="2028275"/>
              <a:ext cx="62425" cy="53450"/>
            </a:xfrm>
            <a:custGeom>
              <a:avLst/>
              <a:gdLst/>
              <a:ahLst/>
              <a:cxnLst/>
              <a:rect l="l" t="t" r="r" b="b"/>
              <a:pathLst>
                <a:path w="2497" h="2138" extrusionOk="0">
                  <a:moveTo>
                    <a:pt x="1066" y="1"/>
                  </a:moveTo>
                  <a:cubicBezTo>
                    <a:pt x="481" y="1"/>
                    <a:pt x="9"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1" name="Google Shape;12541;p44"/>
            <p:cNvSpPr/>
            <p:nvPr/>
          </p:nvSpPr>
          <p:spPr>
            <a:xfrm>
              <a:off x="6027500" y="2028275"/>
              <a:ext cx="62425" cy="53450"/>
            </a:xfrm>
            <a:custGeom>
              <a:avLst/>
              <a:gdLst/>
              <a:ahLst/>
              <a:cxnLst/>
              <a:rect l="l" t="t" r="r" b="b"/>
              <a:pathLst>
                <a:path w="2497" h="2138" extrusionOk="0">
                  <a:moveTo>
                    <a:pt x="1073" y="1"/>
                  </a:moveTo>
                  <a:cubicBezTo>
                    <a:pt x="480" y="1"/>
                    <a:pt x="9" y="480"/>
                    <a:pt x="0" y="1065"/>
                  </a:cubicBezTo>
                  <a:cubicBezTo>
                    <a:pt x="0" y="1709"/>
                    <a:pt x="529" y="2137"/>
                    <a:pt x="1078" y="2137"/>
                  </a:cubicBezTo>
                  <a:cubicBezTo>
                    <a:pt x="1340" y="2137"/>
                    <a:pt x="1606" y="2040"/>
                    <a:pt x="1821" y="1821"/>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2" name="Google Shape;12542;p44"/>
            <p:cNvSpPr/>
            <p:nvPr/>
          </p:nvSpPr>
          <p:spPr>
            <a:xfrm>
              <a:off x="6027500" y="210450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3" name="Google Shape;12543;p44"/>
            <p:cNvSpPr/>
            <p:nvPr/>
          </p:nvSpPr>
          <p:spPr>
            <a:xfrm>
              <a:off x="595147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4" name="Google Shape;12544;p44"/>
            <p:cNvSpPr/>
            <p:nvPr/>
          </p:nvSpPr>
          <p:spPr>
            <a:xfrm>
              <a:off x="5494400" y="164740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7" y="2138"/>
                    <a:pt x="1604" y="2040"/>
                    <a:pt x="1822"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5" name="Google Shape;12545;p44"/>
            <p:cNvSpPr/>
            <p:nvPr/>
          </p:nvSpPr>
          <p:spPr>
            <a:xfrm>
              <a:off x="54944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6" name="Google Shape;12546;p44"/>
            <p:cNvSpPr/>
            <p:nvPr/>
          </p:nvSpPr>
          <p:spPr>
            <a:xfrm>
              <a:off x="549440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7" name="Google Shape;12547;p44"/>
            <p:cNvSpPr/>
            <p:nvPr/>
          </p:nvSpPr>
          <p:spPr>
            <a:xfrm>
              <a:off x="5494400" y="1876050"/>
              <a:ext cx="62225" cy="53300"/>
            </a:xfrm>
            <a:custGeom>
              <a:avLst/>
              <a:gdLst/>
              <a:ahLst/>
              <a:cxnLst/>
              <a:rect l="l" t="t" r="r" b="b"/>
              <a:pathLst>
                <a:path w="2489" h="2132" extrusionOk="0">
                  <a:moveTo>
                    <a:pt x="1066" y="1"/>
                  </a:moveTo>
                  <a:cubicBezTo>
                    <a:pt x="480" y="1"/>
                    <a:pt x="1" y="472"/>
                    <a:pt x="1" y="1066"/>
                  </a:cubicBezTo>
                  <a:cubicBezTo>
                    <a:pt x="1" y="1705"/>
                    <a:pt x="525" y="2132"/>
                    <a:pt x="1072" y="2132"/>
                  </a:cubicBezTo>
                  <a:cubicBezTo>
                    <a:pt x="1332" y="2132"/>
                    <a:pt x="1597" y="2036"/>
                    <a:pt x="1814"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8" name="Google Shape;12548;p44"/>
            <p:cNvSpPr/>
            <p:nvPr/>
          </p:nvSpPr>
          <p:spPr>
            <a:xfrm>
              <a:off x="5494400" y="1952050"/>
              <a:ext cx="62225" cy="53450"/>
            </a:xfrm>
            <a:custGeom>
              <a:avLst/>
              <a:gdLst/>
              <a:ahLst/>
              <a:cxnLst/>
              <a:rect l="l" t="t" r="r" b="b"/>
              <a:pathLst>
                <a:path w="2489" h="2138" extrusionOk="0">
                  <a:moveTo>
                    <a:pt x="1066" y="1"/>
                  </a:moveTo>
                  <a:cubicBezTo>
                    <a:pt x="480" y="9"/>
                    <a:pt x="1" y="481"/>
                    <a:pt x="1" y="1074"/>
                  </a:cubicBezTo>
                  <a:cubicBezTo>
                    <a:pt x="1" y="1712"/>
                    <a:pt x="525" y="2138"/>
                    <a:pt x="1074" y="2138"/>
                  </a:cubicBezTo>
                  <a:cubicBezTo>
                    <a:pt x="1336" y="2138"/>
                    <a:pt x="1604" y="2040"/>
                    <a:pt x="1822"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9" name="Google Shape;12549;p44"/>
            <p:cNvSpPr/>
            <p:nvPr/>
          </p:nvSpPr>
          <p:spPr>
            <a:xfrm>
              <a:off x="5494400"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7" y="2137"/>
                    <a:pt x="1604" y="2040"/>
                    <a:pt x="1822" y="1821"/>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0" name="Google Shape;12550;p44"/>
            <p:cNvSpPr/>
            <p:nvPr/>
          </p:nvSpPr>
          <p:spPr>
            <a:xfrm>
              <a:off x="549440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1" name="Google Shape;12551;p44"/>
            <p:cNvSpPr/>
            <p:nvPr/>
          </p:nvSpPr>
          <p:spPr>
            <a:xfrm>
              <a:off x="549440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2" name="Google Shape;12552;p44"/>
            <p:cNvSpPr/>
            <p:nvPr/>
          </p:nvSpPr>
          <p:spPr>
            <a:xfrm>
              <a:off x="5494400"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78" y="2137"/>
                  </a:cubicBezTo>
                  <a:cubicBezTo>
                    <a:pt x="1340" y="2137"/>
                    <a:pt x="1606" y="2039"/>
                    <a:pt x="1822" y="1821"/>
                  </a:cubicBezTo>
                  <a:cubicBezTo>
                    <a:pt x="2494" y="1149"/>
                    <a:pt x="2020" y="0"/>
                    <a:pt x="1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3" name="Google Shape;12553;p44"/>
            <p:cNvSpPr/>
            <p:nvPr/>
          </p:nvSpPr>
          <p:spPr>
            <a:xfrm>
              <a:off x="5494400" y="23331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7" y="2137"/>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4" name="Google Shape;12554;p44"/>
            <p:cNvSpPr/>
            <p:nvPr/>
          </p:nvSpPr>
          <p:spPr>
            <a:xfrm>
              <a:off x="549440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3" y="2033"/>
                    <a:pt x="1822" y="1814"/>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5" name="Google Shape;12555;p44"/>
            <p:cNvSpPr/>
            <p:nvPr/>
          </p:nvSpPr>
          <p:spPr>
            <a:xfrm>
              <a:off x="5494400" y="2561575"/>
              <a:ext cx="62225" cy="53425"/>
            </a:xfrm>
            <a:custGeom>
              <a:avLst/>
              <a:gdLst/>
              <a:ahLst/>
              <a:cxnLst/>
              <a:rect l="l" t="t" r="r" b="b"/>
              <a:pathLst>
                <a:path w="2489" h="2137" extrusionOk="0">
                  <a:moveTo>
                    <a:pt x="1066" y="0"/>
                  </a:moveTo>
                  <a:cubicBezTo>
                    <a:pt x="480" y="0"/>
                    <a:pt x="1" y="480"/>
                    <a:pt x="1" y="1073"/>
                  </a:cubicBezTo>
                  <a:cubicBezTo>
                    <a:pt x="1" y="1711"/>
                    <a:pt x="522" y="2137"/>
                    <a:pt x="1067" y="2137"/>
                  </a:cubicBezTo>
                  <a:cubicBezTo>
                    <a:pt x="1329" y="2137"/>
                    <a:pt x="1595" y="2039"/>
                    <a:pt x="1814" y="1821"/>
                  </a:cubicBezTo>
                  <a:cubicBezTo>
                    <a:pt x="2488" y="1154"/>
                    <a:pt x="2017" y="8"/>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6" name="Google Shape;12556;p44"/>
            <p:cNvSpPr/>
            <p:nvPr/>
          </p:nvSpPr>
          <p:spPr>
            <a:xfrm>
              <a:off x="5494400" y="2637775"/>
              <a:ext cx="62225" cy="53450"/>
            </a:xfrm>
            <a:custGeom>
              <a:avLst/>
              <a:gdLst/>
              <a:ahLst/>
              <a:cxnLst/>
              <a:rect l="l" t="t" r="r" b="b"/>
              <a:pathLst>
                <a:path w="2489" h="2138" extrusionOk="0">
                  <a:moveTo>
                    <a:pt x="1066" y="1"/>
                  </a:moveTo>
                  <a:cubicBezTo>
                    <a:pt x="480" y="1"/>
                    <a:pt x="1" y="480"/>
                    <a:pt x="1" y="1074"/>
                  </a:cubicBezTo>
                  <a:cubicBezTo>
                    <a:pt x="1" y="1712"/>
                    <a:pt x="525" y="2137"/>
                    <a:pt x="1074" y="2137"/>
                  </a:cubicBezTo>
                  <a:cubicBezTo>
                    <a:pt x="1336" y="2137"/>
                    <a:pt x="1604" y="2040"/>
                    <a:pt x="1822"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7" name="Google Shape;12557;p44"/>
            <p:cNvSpPr/>
            <p:nvPr/>
          </p:nvSpPr>
          <p:spPr>
            <a:xfrm>
              <a:off x="5494400"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8" name="Google Shape;12558;p44"/>
            <p:cNvSpPr/>
            <p:nvPr/>
          </p:nvSpPr>
          <p:spPr>
            <a:xfrm>
              <a:off x="5494400"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9" name="Google Shape;12559;p44"/>
            <p:cNvSpPr/>
            <p:nvPr/>
          </p:nvSpPr>
          <p:spPr>
            <a:xfrm>
              <a:off x="5570625" y="1266550"/>
              <a:ext cx="62200" cy="53450"/>
            </a:xfrm>
            <a:custGeom>
              <a:avLst/>
              <a:gdLst/>
              <a:ahLst/>
              <a:cxnLst/>
              <a:rect l="l" t="t" r="r" b="b"/>
              <a:pathLst>
                <a:path w="2488" h="2138" extrusionOk="0">
                  <a:moveTo>
                    <a:pt x="1065" y="0"/>
                  </a:moveTo>
                  <a:cubicBezTo>
                    <a:pt x="472" y="9"/>
                    <a:pt x="0" y="480"/>
                    <a:pt x="0" y="1074"/>
                  </a:cubicBezTo>
                  <a:cubicBezTo>
                    <a:pt x="0" y="1711"/>
                    <a:pt x="525" y="2137"/>
                    <a:pt x="1071" y="2137"/>
                  </a:cubicBezTo>
                  <a:cubicBezTo>
                    <a:pt x="1332" y="2137"/>
                    <a:pt x="1598" y="2040"/>
                    <a:pt x="1813" y="1821"/>
                  </a:cubicBezTo>
                  <a:cubicBezTo>
                    <a:pt x="2488" y="1155"/>
                    <a:pt x="2016" y="9"/>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0" name="Google Shape;12560;p44"/>
            <p:cNvSpPr/>
            <p:nvPr/>
          </p:nvSpPr>
          <p:spPr>
            <a:xfrm>
              <a:off x="5570625" y="1342750"/>
              <a:ext cx="62200" cy="53450"/>
            </a:xfrm>
            <a:custGeom>
              <a:avLst/>
              <a:gdLst/>
              <a:ahLst/>
              <a:cxnLst/>
              <a:rect l="l" t="t" r="r" b="b"/>
              <a:pathLst>
                <a:path w="2488" h="2138" extrusionOk="0">
                  <a:moveTo>
                    <a:pt x="1065" y="1"/>
                  </a:moveTo>
                  <a:cubicBezTo>
                    <a:pt x="472" y="1"/>
                    <a:pt x="0" y="481"/>
                    <a:pt x="0" y="1066"/>
                  </a:cubicBezTo>
                  <a:cubicBezTo>
                    <a:pt x="0" y="1710"/>
                    <a:pt x="526" y="2138"/>
                    <a:pt x="1072" y="2138"/>
                  </a:cubicBezTo>
                  <a:cubicBezTo>
                    <a:pt x="1332" y="2138"/>
                    <a:pt x="1598" y="2040"/>
                    <a:pt x="1813"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1" name="Google Shape;12561;p44"/>
            <p:cNvSpPr/>
            <p:nvPr/>
          </p:nvSpPr>
          <p:spPr>
            <a:xfrm>
              <a:off x="5570625" y="141897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2" name="Google Shape;12562;p44"/>
            <p:cNvSpPr/>
            <p:nvPr/>
          </p:nvSpPr>
          <p:spPr>
            <a:xfrm>
              <a:off x="5570625" y="1495200"/>
              <a:ext cx="62200" cy="53325"/>
            </a:xfrm>
            <a:custGeom>
              <a:avLst/>
              <a:gdLst/>
              <a:ahLst/>
              <a:cxnLst/>
              <a:rect l="l" t="t" r="r" b="b"/>
              <a:pathLst>
                <a:path w="2488" h="2133" extrusionOk="0">
                  <a:moveTo>
                    <a:pt x="1065" y="0"/>
                  </a:moveTo>
                  <a:cubicBezTo>
                    <a:pt x="472" y="0"/>
                    <a:pt x="0" y="472"/>
                    <a:pt x="0" y="1065"/>
                  </a:cubicBezTo>
                  <a:cubicBezTo>
                    <a:pt x="0" y="1709"/>
                    <a:pt x="526" y="2133"/>
                    <a:pt x="1072" y="2133"/>
                  </a:cubicBezTo>
                  <a:cubicBezTo>
                    <a:pt x="1333"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3" name="Google Shape;12563;p44"/>
            <p:cNvSpPr/>
            <p:nvPr/>
          </p:nvSpPr>
          <p:spPr>
            <a:xfrm>
              <a:off x="5570625" y="1571400"/>
              <a:ext cx="62200" cy="53250"/>
            </a:xfrm>
            <a:custGeom>
              <a:avLst/>
              <a:gdLst/>
              <a:ahLst/>
              <a:cxnLst/>
              <a:rect l="l" t="t" r="r" b="b"/>
              <a:pathLst>
                <a:path w="2488" h="2130" extrusionOk="0">
                  <a:moveTo>
                    <a:pt x="1065" y="1"/>
                  </a:moveTo>
                  <a:cubicBezTo>
                    <a:pt x="472" y="1"/>
                    <a:pt x="0" y="472"/>
                    <a:pt x="0" y="1066"/>
                  </a:cubicBezTo>
                  <a:cubicBezTo>
                    <a:pt x="0" y="1703"/>
                    <a:pt x="525" y="2129"/>
                    <a:pt x="1071" y="2129"/>
                  </a:cubicBezTo>
                  <a:cubicBezTo>
                    <a:pt x="1332" y="2129"/>
                    <a:pt x="1598" y="2032"/>
                    <a:pt x="1813"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4" name="Google Shape;12564;p44"/>
            <p:cNvSpPr/>
            <p:nvPr/>
          </p:nvSpPr>
          <p:spPr>
            <a:xfrm>
              <a:off x="5570625" y="1647400"/>
              <a:ext cx="62200" cy="53450"/>
            </a:xfrm>
            <a:custGeom>
              <a:avLst/>
              <a:gdLst/>
              <a:ahLst/>
              <a:cxnLst/>
              <a:rect l="l" t="t" r="r" b="b"/>
              <a:pathLst>
                <a:path w="2488" h="2138" extrusionOk="0">
                  <a:moveTo>
                    <a:pt x="1065" y="1"/>
                  </a:moveTo>
                  <a:cubicBezTo>
                    <a:pt x="472" y="1"/>
                    <a:pt x="0" y="481"/>
                    <a:pt x="0" y="1066"/>
                  </a:cubicBezTo>
                  <a:cubicBezTo>
                    <a:pt x="0" y="1710"/>
                    <a:pt x="526" y="2138"/>
                    <a:pt x="1072" y="2138"/>
                  </a:cubicBezTo>
                  <a:cubicBezTo>
                    <a:pt x="1332" y="2138"/>
                    <a:pt x="1598" y="2040"/>
                    <a:pt x="1813"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5" name="Google Shape;12565;p44"/>
            <p:cNvSpPr/>
            <p:nvPr/>
          </p:nvSpPr>
          <p:spPr>
            <a:xfrm>
              <a:off x="5570625" y="172362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6" name="Google Shape;12566;p44"/>
            <p:cNvSpPr/>
            <p:nvPr/>
          </p:nvSpPr>
          <p:spPr>
            <a:xfrm>
              <a:off x="5570625"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7" name="Google Shape;12567;p44"/>
            <p:cNvSpPr/>
            <p:nvPr/>
          </p:nvSpPr>
          <p:spPr>
            <a:xfrm>
              <a:off x="5570625" y="1876050"/>
              <a:ext cx="62200" cy="53350"/>
            </a:xfrm>
            <a:custGeom>
              <a:avLst/>
              <a:gdLst/>
              <a:ahLst/>
              <a:cxnLst/>
              <a:rect l="l" t="t" r="r" b="b"/>
              <a:pathLst>
                <a:path w="2488" h="2134" extrusionOk="0">
                  <a:moveTo>
                    <a:pt x="1065" y="1"/>
                  </a:moveTo>
                  <a:cubicBezTo>
                    <a:pt x="472" y="1"/>
                    <a:pt x="0" y="472"/>
                    <a:pt x="0" y="1066"/>
                  </a:cubicBezTo>
                  <a:cubicBezTo>
                    <a:pt x="0" y="1709"/>
                    <a:pt x="526" y="2133"/>
                    <a:pt x="1072" y="2133"/>
                  </a:cubicBezTo>
                  <a:cubicBezTo>
                    <a:pt x="1333" y="2133"/>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8" name="Google Shape;12568;p44"/>
            <p:cNvSpPr/>
            <p:nvPr/>
          </p:nvSpPr>
          <p:spPr>
            <a:xfrm>
              <a:off x="5570625" y="1952050"/>
              <a:ext cx="62200" cy="53450"/>
            </a:xfrm>
            <a:custGeom>
              <a:avLst/>
              <a:gdLst/>
              <a:ahLst/>
              <a:cxnLst/>
              <a:rect l="l" t="t" r="r" b="b"/>
              <a:pathLst>
                <a:path w="2488" h="2138" extrusionOk="0">
                  <a:moveTo>
                    <a:pt x="1065" y="1"/>
                  </a:moveTo>
                  <a:cubicBezTo>
                    <a:pt x="472" y="9"/>
                    <a:pt x="0" y="481"/>
                    <a:pt x="0" y="1074"/>
                  </a:cubicBezTo>
                  <a:cubicBezTo>
                    <a:pt x="0" y="1712"/>
                    <a:pt x="525" y="2138"/>
                    <a:pt x="1071" y="2138"/>
                  </a:cubicBezTo>
                  <a:cubicBezTo>
                    <a:pt x="1332" y="2138"/>
                    <a:pt x="1598" y="2040"/>
                    <a:pt x="1813" y="1822"/>
                  </a:cubicBezTo>
                  <a:cubicBezTo>
                    <a:pt x="2488" y="1155"/>
                    <a:pt x="2016" y="9"/>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9" name="Google Shape;12569;p44"/>
            <p:cNvSpPr/>
            <p:nvPr/>
          </p:nvSpPr>
          <p:spPr>
            <a:xfrm>
              <a:off x="5570625" y="2028275"/>
              <a:ext cx="62200" cy="53450"/>
            </a:xfrm>
            <a:custGeom>
              <a:avLst/>
              <a:gdLst/>
              <a:ahLst/>
              <a:cxnLst/>
              <a:rect l="l" t="t" r="r" b="b"/>
              <a:pathLst>
                <a:path w="2488" h="2138" extrusionOk="0">
                  <a:moveTo>
                    <a:pt x="1065" y="1"/>
                  </a:moveTo>
                  <a:cubicBezTo>
                    <a:pt x="472" y="1"/>
                    <a:pt x="0" y="480"/>
                    <a:pt x="0" y="1065"/>
                  </a:cubicBezTo>
                  <a:cubicBezTo>
                    <a:pt x="0" y="1709"/>
                    <a:pt x="526" y="2137"/>
                    <a:pt x="1072" y="2137"/>
                  </a:cubicBezTo>
                  <a:cubicBezTo>
                    <a:pt x="1332" y="2137"/>
                    <a:pt x="1598" y="2040"/>
                    <a:pt x="1813" y="1821"/>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0" name="Google Shape;12570;p44"/>
            <p:cNvSpPr/>
            <p:nvPr/>
          </p:nvSpPr>
          <p:spPr>
            <a:xfrm>
              <a:off x="5570625" y="210450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1" name="Google Shape;12571;p44"/>
            <p:cNvSpPr/>
            <p:nvPr/>
          </p:nvSpPr>
          <p:spPr>
            <a:xfrm>
              <a:off x="5570625" y="2180700"/>
              <a:ext cx="62200" cy="53350"/>
            </a:xfrm>
            <a:custGeom>
              <a:avLst/>
              <a:gdLst/>
              <a:ahLst/>
              <a:cxnLst/>
              <a:rect l="l" t="t" r="r" b="b"/>
              <a:pathLst>
                <a:path w="2488" h="2134" extrusionOk="0">
                  <a:moveTo>
                    <a:pt x="1065" y="1"/>
                  </a:moveTo>
                  <a:cubicBezTo>
                    <a:pt x="472" y="1"/>
                    <a:pt x="0" y="472"/>
                    <a:pt x="0" y="1066"/>
                  </a:cubicBezTo>
                  <a:cubicBezTo>
                    <a:pt x="0" y="1709"/>
                    <a:pt x="526" y="2133"/>
                    <a:pt x="1072" y="2133"/>
                  </a:cubicBezTo>
                  <a:cubicBezTo>
                    <a:pt x="1333" y="2133"/>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2" name="Google Shape;12572;p44"/>
            <p:cNvSpPr/>
            <p:nvPr/>
          </p:nvSpPr>
          <p:spPr>
            <a:xfrm>
              <a:off x="5570625" y="2256925"/>
              <a:ext cx="62425" cy="53425"/>
            </a:xfrm>
            <a:custGeom>
              <a:avLst/>
              <a:gdLst/>
              <a:ahLst/>
              <a:cxnLst/>
              <a:rect l="l" t="t" r="r" b="b"/>
              <a:pathLst>
                <a:path w="2497" h="2137" extrusionOk="0">
                  <a:moveTo>
                    <a:pt x="1065" y="0"/>
                  </a:moveTo>
                  <a:cubicBezTo>
                    <a:pt x="472" y="0"/>
                    <a:pt x="0" y="480"/>
                    <a:pt x="0" y="1065"/>
                  </a:cubicBezTo>
                  <a:cubicBezTo>
                    <a:pt x="0" y="1709"/>
                    <a:pt x="526" y="2137"/>
                    <a:pt x="1074" y="2137"/>
                  </a:cubicBezTo>
                  <a:cubicBezTo>
                    <a:pt x="1336" y="2137"/>
                    <a:pt x="1603" y="2039"/>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3" name="Google Shape;12573;p44"/>
            <p:cNvSpPr/>
            <p:nvPr/>
          </p:nvSpPr>
          <p:spPr>
            <a:xfrm>
              <a:off x="5570625" y="2333125"/>
              <a:ext cx="62200" cy="53450"/>
            </a:xfrm>
            <a:custGeom>
              <a:avLst/>
              <a:gdLst/>
              <a:ahLst/>
              <a:cxnLst/>
              <a:rect l="l" t="t" r="r" b="b"/>
              <a:pathLst>
                <a:path w="2488" h="2138" extrusionOk="0">
                  <a:moveTo>
                    <a:pt x="1065" y="1"/>
                  </a:moveTo>
                  <a:cubicBezTo>
                    <a:pt x="472" y="1"/>
                    <a:pt x="0" y="480"/>
                    <a:pt x="0" y="1066"/>
                  </a:cubicBezTo>
                  <a:cubicBezTo>
                    <a:pt x="0" y="1709"/>
                    <a:pt x="526" y="2137"/>
                    <a:pt x="1072" y="2137"/>
                  </a:cubicBezTo>
                  <a:cubicBezTo>
                    <a:pt x="1332" y="2137"/>
                    <a:pt x="1598" y="2040"/>
                    <a:pt x="1813"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4" name="Google Shape;12574;p44"/>
            <p:cNvSpPr/>
            <p:nvPr/>
          </p:nvSpPr>
          <p:spPr>
            <a:xfrm>
              <a:off x="5570625" y="2485550"/>
              <a:ext cx="62200" cy="53300"/>
            </a:xfrm>
            <a:custGeom>
              <a:avLst/>
              <a:gdLst/>
              <a:ahLst/>
              <a:cxnLst/>
              <a:rect l="l" t="t" r="r" b="b"/>
              <a:pathLst>
                <a:path w="2488" h="2132" extrusionOk="0">
                  <a:moveTo>
                    <a:pt x="1065" y="1"/>
                  </a:moveTo>
                  <a:cubicBezTo>
                    <a:pt x="480" y="1"/>
                    <a:pt x="0" y="480"/>
                    <a:pt x="0" y="1066"/>
                  </a:cubicBezTo>
                  <a:cubicBezTo>
                    <a:pt x="0" y="1708"/>
                    <a:pt x="523" y="2131"/>
                    <a:pt x="1070" y="2131"/>
                  </a:cubicBezTo>
                  <a:cubicBezTo>
                    <a:pt x="1333" y="2131"/>
                    <a:pt x="1602" y="2033"/>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5" name="Google Shape;12575;p44"/>
            <p:cNvSpPr/>
            <p:nvPr/>
          </p:nvSpPr>
          <p:spPr>
            <a:xfrm>
              <a:off x="5570625" y="2561575"/>
              <a:ext cx="62200" cy="53425"/>
            </a:xfrm>
            <a:custGeom>
              <a:avLst/>
              <a:gdLst/>
              <a:ahLst/>
              <a:cxnLst/>
              <a:rect l="l" t="t" r="r" b="b"/>
              <a:pathLst>
                <a:path w="2488"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16" y="8"/>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6" name="Google Shape;12576;p44"/>
            <p:cNvSpPr/>
            <p:nvPr/>
          </p:nvSpPr>
          <p:spPr>
            <a:xfrm>
              <a:off x="5570625"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7" name="Google Shape;12577;p44"/>
            <p:cNvSpPr/>
            <p:nvPr/>
          </p:nvSpPr>
          <p:spPr>
            <a:xfrm>
              <a:off x="5570625" y="2866425"/>
              <a:ext cx="62200" cy="53275"/>
            </a:xfrm>
            <a:custGeom>
              <a:avLst/>
              <a:gdLst/>
              <a:ahLst/>
              <a:cxnLst/>
              <a:rect l="l" t="t" r="r" b="b"/>
              <a:pathLst>
                <a:path w="2488"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8" name="Google Shape;12578;p44"/>
            <p:cNvSpPr/>
            <p:nvPr/>
          </p:nvSpPr>
          <p:spPr>
            <a:xfrm>
              <a:off x="5570625" y="2790200"/>
              <a:ext cx="62200" cy="53350"/>
            </a:xfrm>
            <a:custGeom>
              <a:avLst/>
              <a:gdLst/>
              <a:ahLst/>
              <a:cxnLst/>
              <a:rect l="l" t="t" r="r" b="b"/>
              <a:pathLst>
                <a:path w="2488" h="2134" extrusionOk="0">
                  <a:moveTo>
                    <a:pt x="1065" y="1"/>
                  </a:moveTo>
                  <a:cubicBezTo>
                    <a:pt x="472" y="1"/>
                    <a:pt x="0" y="472"/>
                    <a:pt x="0" y="1066"/>
                  </a:cubicBezTo>
                  <a:cubicBezTo>
                    <a:pt x="0" y="1709"/>
                    <a:pt x="526" y="2134"/>
                    <a:pt x="1072" y="2134"/>
                  </a:cubicBezTo>
                  <a:cubicBezTo>
                    <a:pt x="1333" y="2134"/>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9" name="Google Shape;12579;p44"/>
            <p:cNvSpPr/>
            <p:nvPr/>
          </p:nvSpPr>
          <p:spPr>
            <a:xfrm>
              <a:off x="5570625" y="271400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0" name="Google Shape;12580;p44"/>
            <p:cNvSpPr/>
            <p:nvPr/>
          </p:nvSpPr>
          <p:spPr>
            <a:xfrm>
              <a:off x="564682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1" name="Google Shape;12581;p44"/>
            <p:cNvSpPr/>
            <p:nvPr/>
          </p:nvSpPr>
          <p:spPr>
            <a:xfrm>
              <a:off x="56468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2" name="Google Shape;12582;p44"/>
            <p:cNvSpPr/>
            <p:nvPr/>
          </p:nvSpPr>
          <p:spPr>
            <a:xfrm>
              <a:off x="56468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3" name="Google Shape;12583;p44"/>
            <p:cNvSpPr/>
            <p:nvPr/>
          </p:nvSpPr>
          <p:spPr>
            <a:xfrm>
              <a:off x="5646825"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4" name="Google Shape;12584;p44"/>
            <p:cNvSpPr/>
            <p:nvPr/>
          </p:nvSpPr>
          <p:spPr>
            <a:xfrm>
              <a:off x="564682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5" name="Google Shape;12585;p44"/>
            <p:cNvSpPr/>
            <p:nvPr/>
          </p:nvSpPr>
          <p:spPr>
            <a:xfrm>
              <a:off x="564682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6" name="Google Shape;12586;p44"/>
            <p:cNvSpPr/>
            <p:nvPr/>
          </p:nvSpPr>
          <p:spPr>
            <a:xfrm>
              <a:off x="5646825" y="1876050"/>
              <a:ext cx="62225" cy="53350"/>
            </a:xfrm>
            <a:custGeom>
              <a:avLst/>
              <a:gdLst/>
              <a:ahLst/>
              <a:cxnLst/>
              <a:rect l="l" t="t" r="r" b="b"/>
              <a:pathLst>
                <a:path w="2489" h="2134" extrusionOk="0">
                  <a:moveTo>
                    <a:pt x="1066" y="1"/>
                  </a:moveTo>
                  <a:cubicBezTo>
                    <a:pt x="472" y="1"/>
                    <a:pt x="1" y="472"/>
                    <a:pt x="1" y="1066"/>
                  </a:cubicBezTo>
                  <a:cubicBezTo>
                    <a:pt x="1" y="1709"/>
                    <a:pt x="526" y="2133"/>
                    <a:pt x="1072" y="2133"/>
                  </a:cubicBezTo>
                  <a:cubicBezTo>
                    <a:pt x="1333" y="2133"/>
                    <a:pt x="1598" y="2037"/>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7" name="Google Shape;12587;p44"/>
            <p:cNvSpPr/>
            <p:nvPr/>
          </p:nvSpPr>
          <p:spPr>
            <a:xfrm>
              <a:off x="564682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8" name="Google Shape;12588;p44"/>
            <p:cNvSpPr/>
            <p:nvPr/>
          </p:nvSpPr>
          <p:spPr>
            <a:xfrm>
              <a:off x="564682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9" name="Google Shape;12589;p44"/>
            <p:cNvSpPr/>
            <p:nvPr/>
          </p:nvSpPr>
          <p:spPr>
            <a:xfrm>
              <a:off x="564682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0" name="Google Shape;12590;p44"/>
            <p:cNvSpPr/>
            <p:nvPr/>
          </p:nvSpPr>
          <p:spPr>
            <a:xfrm>
              <a:off x="564682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1" name="Google Shape;12591;p44"/>
            <p:cNvSpPr/>
            <p:nvPr/>
          </p:nvSpPr>
          <p:spPr>
            <a:xfrm>
              <a:off x="5646825"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2" name="Google Shape;12592;p44"/>
            <p:cNvSpPr/>
            <p:nvPr/>
          </p:nvSpPr>
          <p:spPr>
            <a:xfrm>
              <a:off x="564682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3" name="Google Shape;12593;p44"/>
            <p:cNvSpPr/>
            <p:nvPr/>
          </p:nvSpPr>
          <p:spPr>
            <a:xfrm>
              <a:off x="5646825" y="2485550"/>
              <a:ext cx="62225" cy="53300"/>
            </a:xfrm>
            <a:custGeom>
              <a:avLst/>
              <a:gdLst/>
              <a:ahLst/>
              <a:cxnLst/>
              <a:rect l="l" t="t" r="r" b="b"/>
              <a:pathLst>
                <a:path w="2489" h="2132" extrusionOk="0">
                  <a:moveTo>
                    <a:pt x="1066" y="1"/>
                  </a:moveTo>
                  <a:cubicBezTo>
                    <a:pt x="472" y="1"/>
                    <a:pt x="1" y="472"/>
                    <a:pt x="1" y="1066"/>
                  </a:cubicBezTo>
                  <a:cubicBezTo>
                    <a:pt x="1" y="1708"/>
                    <a:pt x="523" y="2131"/>
                    <a:pt x="1068" y="2131"/>
                  </a:cubicBezTo>
                  <a:cubicBezTo>
                    <a:pt x="1330" y="2131"/>
                    <a:pt x="1597" y="2033"/>
                    <a:pt x="1814" y="1814"/>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4" name="Google Shape;12594;p44"/>
            <p:cNvSpPr/>
            <p:nvPr/>
          </p:nvSpPr>
          <p:spPr>
            <a:xfrm>
              <a:off x="5646825"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9" y="1154"/>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5" name="Google Shape;12595;p44"/>
            <p:cNvSpPr/>
            <p:nvPr/>
          </p:nvSpPr>
          <p:spPr>
            <a:xfrm>
              <a:off x="5646825"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6" name="Google Shape;12596;p44"/>
            <p:cNvSpPr/>
            <p:nvPr/>
          </p:nvSpPr>
          <p:spPr>
            <a:xfrm>
              <a:off x="5646825" y="2637775"/>
              <a:ext cx="62225" cy="53450"/>
            </a:xfrm>
            <a:custGeom>
              <a:avLst/>
              <a:gdLst/>
              <a:ahLst/>
              <a:cxnLst/>
              <a:rect l="l" t="t" r="r" b="b"/>
              <a:pathLst>
                <a:path w="2489" h="2138" extrusionOk="0">
                  <a:moveTo>
                    <a:pt x="1066" y="1"/>
                  </a:moveTo>
                  <a:cubicBezTo>
                    <a:pt x="472" y="1"/>
                    <a:pt x="1" y="480"/>
                    <a:pt x="1" y="1074"/>
                  </a:cubicBezTo>
                  <a:cubicBezTo>
                    <a:pt x="1" y="1712"/>
                    <a:pt x="525" y="2137"/>
                    <a:pt x="1071" y="2137"/>
                  </a:cubicBezTo>
                  <a:cubicBezTo>
                    <a:pt x="1332" y="2137"/>
                    <a:pt x="1598" y="2040"/>
                    <a:pt x="1814" y="1822"/>
                  </a:cubicBezTo>
                  <a:cubicBezTo>
                    <a:pt x="2489"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7" name="Google Shape;12597;p44"/>
            <p:cNvSpPr/>
            <p:nvPr/>
          </p:nvSpPr>
          <p:spPr>
            <a:xfrm>
              <a:off x="5723050"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8" name="Google Shape;12598;p44"/>
            <p:cNvSpPr/>
            <p:nvPr/>
          </p:nvSpPr>
          <p:spPr>
            <a:xfrm>
              <a:off x="5723050" y="14952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9" name="Google Shape;12599;p44"/>
            <p:cNvSpPr/>
            <p:nvPr/>
          </p:nvSpPr>
          <p:spPr>
            <a:xfrm>
              <a:off x="5723050" y="1571400"/>
              <a:ext cx="62150" cy="53250"/>
            </a:xfrm>
            <a:custGeom>
              <a:avLst/>
              <a:gdLst/>
              <a:ahLst/>
              <a:cxnLst/>
              <a:rect l="l" t="t" r="r" b="b"/>
              <a:pathLst>
                <a:path w="2486" h="2130" extrusionOk="0">
                  <a:moveTo>
                    <a:pt x="1075" y="1"/>
                  </a:moveTo>
                  <a:cubicBezTo>
                    <a:pt x="1072" y="1"/>
                    <a:pt x="1069" y="1"/>
                    <a:pt x="1065" y="1"/>
                  </a:cubicBezTo>
                  <a:cubicBezTo>
                    <a:pt x="472" y="1"/>
                    <a:pt x="0" y="472"/>
                    <a:pt x="0" y="1066"/>
                  </a:cubicBezTo>
                  <a:cubicBezTo>
                    <a:pt x="0" y="1703"/>
                    <a:pt x="525" y="2129"/>
                    <a:pt x="1071" y="2129"/>
                  </a:cubicBezTo>
                  <a:cubicBezTo>
                    <a:pt x="1332" y="2129"/>
                    <a:pt x="1598" y="2032"/>
                    <a:pt x="1813" y="1813"/>
                  </a:cubicBezTo>
                  <a:cubicBezTo>
                    <a:pt x="2486" y="1149"/>
                    <a:pt x="2012" y="1"/>
                    <a:pt x="1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0" name="Google Shape;12600;p44"/>
            <p:cNvSpPr/>
            <p:nvPr/>
          </p:nvSpPr>
          <p:spPr>
            <a:xfrm>
              <a:off x="5723050" y="1647400"/>
              <a:ext cx="62225" cy="53450"/>
            </a:xfrm>
            <a:custGeom>
              <a:avLst/>
              <a:gdLst/>
              <a:ahLst/>
              <a:cxnLst/>
              <a:rect l="l" t="t" r="r" b="b"/>
              <a:pathLst>
                <a:path w="2489" h="2138" extrusionOk="0">
                  <a:moveTo>
                    <a:pt x="1065" y="1"/>
                  </a:moveTo>
                  <a:cubicBezTo>
                    <a:pt x="472" y="9"/>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1" name="Google Shape;12601;p44"/>
            <p:cNvSpPr/>
            <p:nvPr/>
          </p:nvSpPr>
          <p:spPr>
            <a:xfrm>
              <a:off x="5723050" y="17236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2" name="Google Shape;12602;p44"/>
            <p:cNvSpPr/>
            <p:nvPr/>
          </p:nvSpPr>
          <p:spPr>
            <a:xfrm>
              <a:off x="5723050" y="179985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3" name="Google Shape;12603;p44"/>
            <p:cNvSpPr/>
            <p:nvPr/>
          </p:nvSpPr>
          <p:spPr>
            <a:xfrm>
              <a:off x="5723050" y="1876050"/>
              <a:ext cx="62225" cy="53275"/>
            </a:xfrm>
            <a:custGeom>
              <a:avLst/>
              <a:gdLst/>
              <a:ahLst/>
              <a:cxnLst/>
              <a:rect l="l" t="t" r="r" b="b"/>
              <a:pathLst>
                <a:path w="2489" h="2131" extrusionOk="0">
                  <a:moveTo>
                    <a:pt x="1065" y="1"/>
                  </a:moveTo>
                  <a:cubicBezTo>
                    <a:pt x="472" y="1"/>
                    <a:pt x="0" y="472"/>
                    <a:pt x="0" y="1066"/>
                  </a:cubicBezTo>
                  <a:cubicBezTo>
                    <a:pt x="0" y="1707"/>
                    <a:pt x="523" y="2131"/>
                    <a:pt x="1067" y="2131"/>
                  </a:cubicBezTo>
                  <a:cubicBezTo>
                    <a:pt x="1329" y="2131"/>
                    <a:pt x="1597" y="2033"/>
                    <a:pt x="1813" y="1813"/>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4" name="Google Shape;12604;p44"/>
            <p:cNvSpPr/>
            <p:nvPr/>
          </p:nvSpPr>
          <p:spPr>
            <a:xfrm>
              <a:off x="5723050" y="1952050"/>
              <a:ext cx="62225" cy="53450"/>
            </a:xfrm>
            <a:custGeom>
              <a:avLst/>
              <a:gdLst/>
              <a:ahLst/>
              <a:cxnLst/>
              <a:rect l="l" t="t" r="r" b="b"/>
              <a:pathLst>
                <a:path w="2489" h="2138" extrusionOk="0">
                  <a:moveTo>
                    <a:pt x="1065" y="1"/>
                  </a:moveTo>
                  <a:cubicBezTo>
                    <a:pt x="472" y="9"/>
                    <a:pt x="0" y="481"/>
                    <a:pt x="0" y="1074"/>
                  </a:cubicBezTo>
                  <a:cubicBezTo>
                    <a:pt x="0" y="1712"/>
                    <a:pt x="525" y="2138"/>
                    <a:pt x="1071" y="2138"/>
                  </a:cubicBezTo>
                  <a:cubicBezTo>
                    <a:pt x="1332" y="2138"/>
                    <a:pt x="1598" y="2040"/>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5" name="Google Shape;12605;p44"/>
            <p:cNvSpPr/>
            <p:nvPr/>
          </p:nvSpPr>
          <p:spPr>
            <a:xfrm>
              <a:off x="5723050"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6" name="Google Shape;12606;p44"/>
            <p:cNvSpPr/>
            <p:nvPr/>
          </p:nvSpPr>
          <p:spPr>
            <a:xfrm>
              <a:off x="5723050"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7" name="Google Shape;12607;p44"/>
            <p:cNvSpPr/>
            <p:nvPr/>
          </p:nvSpPr>
          <p:spPr>
            <a:xfrm>
              <a:off x="5723050"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8" name="Google Shape;12608;p44"/>
            <p:cNvSpPr/>
            <p:nvPr/>
          </p:nvSpPr>
          <p:spPr>
            <a:xfrm>
              <a:off x="572305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9" name="Google Shape;12609;p44"/>
            <p:cNvSpPr/>
            <p:nvPr/>
          </p:nvSpPr>
          <p:spPr>
            <a:xfrm>
              <a:off x="5723050" y="2333125"/>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0" name="Google Shape;12610;p44"/>
            <p:cNvSpPr/>
            <p:nvPr/>
          </p:nvSpPr>
          <p:spPr>
            <a:xfrm>
              <a:off x="5722850" y="2485550"/>
              <a:ext cx="62425" cy="53300"/>
            </a:xfrm>
            <a:custGeom>
              <a:avLst/>
              <a:gdLst/>
              <a:ahLst/>
              <a:cxnLst/>
              <a:rect l="l" t="t" r="r" b="b"/>
              <a:pathLst>
                <a:path w="2497" h="2132" extrusionOk="0">
                  <a:moveTo>
                    <a:pt x="1073" y="1"/>
                  </a:moveTo>
                  <a:cubicBezTo>
                    <a:pt x="480" y="1"/>
                    <a:pt x="8" y="480"/>
                    <a:pt x="0" y="1066"/>
                  </a:cubicBezTo>
                  <a:cubicBezTo>
                    <a:pt x="0" y="1708"/>
                    <a:pt x="526" y="2131"/>
                    <a:pt x="1073" y="2131"/>
                  </a:cubicBezTo>
                  <a:cubicBezTo>
                    <a:pt x="1336" y="2131"/>
                    <a:pt x="1605" y="2033"/>
                    <a:pt x="1821" y="1814"/>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1" name="Google Shape;12611;p44"/>
            <p:cNvSpPr/>
            <p:nvPr/>
          </p:nvSpPr>
          <p:spPr>
            <a:xfrm>
              <a:off x="5723050" y="2561575"/>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2" name="Google Shape;12612;p44"/>
            <p:cNvSpPr/>
            <p:nvPr/>
          </p:nvSpPr>
          <p:spPr>
            <a:xfrm>
              <a:off x="5722850" y="2637775"/>
              <a:ext cx="62425" cy="53450"/>
            </a:xfrm>
            <a:custGeom>
              <a:avLst/>
              <a:gdLst/>
              <a:ahLst/>
              <a:cxnLst/>
              <a:rect l="l" t="t" r="r" b="b"/>
              <a:pathLst>
                <a:path w="2497" h="2138" extrusionOk="0">
                  <a:moveTo>
                    <a:pt x="1073" y="1"/>
                  </a:moveTo>
                  <a:cubicBezTo>
                    <a:pt x="480" y="9"/>
                    <a:pt x="8" y="480"/>
                    <a:pt x="0" y="1074"/>
                  </a:cubicBezTo>
                  <a:cubicBezTo>
                    <a:pt x="0" y="1712"/>
                    <a:pt x="529" y="2137"/>
                    <a:pt x="1077" y="2137"/>
                  </a:cubicBezTo>
                  <a:cubicBezTo>
                    <a:pt x="1339" y="2137"/>
                    <a:pt x="1606" y="2040"/>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3" name="Google Shape;12613;p44"/>
            <p:cNvSpPr/>
            <p:nvPr/>
          </p:nvSpPr>
          <p:spPr>
            <a:xfrm>
              <a:off x="5799275" y="1418975"/>
              <a:ext cx="62200" cy="53350"/>
            </a:xfrm>
            <a:custGeom>
              <a:avLst/>
              <a:gdLst/>
              <a:ahLst/>
              <a:cxnLst/>
              <a:rect l="l" t="t" r="r" b="b"/>
              <a:pathLst>
                <a:path w="2488" h="2134" extrusionOk="0">
                  <a:moveTo>
                    <a:pt x="1057" y="1"/>
                  </a:moveTo>
                  <a:cubicBezTo>
                    <a:pt x="472" y="1"/>
                    <a:pt x="0" y="480"/>
                    <a:pt x="0" y="1065"/>
                  </a:cubicBezTo>
                  <a:cubicBezTo>
                    <a:pt x="0" y="1709"/>
                    <a:pt x="525" y="2133"/>
                    <a:pt x="1074" y="2133"/>
                  </a:cubicBezTo>
                  <a:cubicBezTo>
                    <a:pt x="1336" y="2133"/>
                    <a:pt x="1603" y="2037"/>
                    <a:pt x="1821" y="1822"/>
                  </a:cubicBezTo>
                  <a:cubicBezTo>
                    <a:pt x="2488" y="1147"/>
                    <a:pt x="2008" y="1"/>
                    <a:pt x="1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4" name="Google Shape;12614;p44"/>
            <p:cNvSpPr/>
            <p:nvPr/>
          </p:nvSpPr>
          <p:spPr>
            <a:xfrm>
              <a:off x="5799275" y="1495200"/>
              <a:ext cx="62150" cy="53275"/>
            </a:xfrm>
            <a:custGeom>
              <a:avLst/>
              <a:gdLst/>
              <a:ahLst/>
              <a:cxnLst/>
              <a:rect l="l" t="t" r="r" b="b"/>
              <a:pathLst>
                <a:path w="2486" h="2131" extrusionOk="0">
                  <a:moveTo>
                    <a:pt x="1067" y="0"/>
                  </a:moveTo>
                  <a:cubicBezTo>
                    <a:pt x="1064" y="0"/>
                    <a:pt x="1060" y="0"/>
                    <a:pt x="1057" y="0"/>
                  </a:cubicBezTo>
                  <a:cubicBezTo>
                    <a:pt x="472" y="0"/>
                    <a:pt x="0" y="480"/>
                    <a:pt x="0" y="1065"/>
                  </a:cubicBezTo>
                  <a:cubicBezTo>
                    <a:pt x="0" y="1707"/>
                    <a:pt x="522" y="2130"/>
                    <a:pt x="1067" y="2130"/>
                  </a:cubicBezTo>
                  <a:cubicBezTo>
                    <a:pt x="1329" y="2130"/>
                    <a:pt x="1596" y="2032"/>
                    <a:pt x="1813" y="1813"/>
                  </a:cubicBezTo>
                  <a:cubicBezTo>
                    <a:pt x="2485" y="1149"/>
                    <a:pt x="2011" y="0"/>
                    <a:pt x="10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5" name="Google Shape;12615;p44"/>
            <p:cNvSpPr/>
            <p:nvPr/>
          </p:nvSpPr>
          <p:spPr>
            <a:xfrm>
              <a:off x="5799275" y="1571400"/>
              <a:ext cx="62150" cy="53275"/>
            </a:xfrm>
            <a:custGeom>
              <a:avLst/>
              <a:gdLst/>
              <a:ahLst/>
              <a:cxnLst/>
              <a:rect l="l" t="t" r="r" b="b"/>
              <a:pathLst>
                <a:path w="2486" h="2131" extrusionOk="0">
                  <a:moveTo>
                    <a:pt x="1067" y="1"/>
                  </a:moveTo>
                  <a:cubicBezTo>
                    <a:pt x="1064" y="1"/>
                    <a:pt x="1060" y="1"/>
                    <a:pt x="1057" y="1"/>
                  </a:cubicBezTo>
                  <a:cubicBezTo>
                    <a:pt x="472" y="1"/>
                    <a:pt x="0" y="472"/>
                    <a:pt x="0" y="1066"/>
                  </a:cubicBezTo>
                  <a:cubicBezTo>
                    <a:pt x="0" y="1708"/>
                    <a:pt x="522" y="2131"/>
                    <a:pt x="1067" y="2131"/>
                  </a:cubicBezTo>
                  <a:cubicBezTo>
                    <a:pt x="1329" y="2131"/>
                    <a:pt x="1596" y="2033"/>
                    <a:pt x="1813" y="1813"/>
                  </a:cubicBezTo>
                  <a:cubicBezTo>
                    <a:pt x="2485" y="1141"/>
                    <a:pt x="2011" y="1"/>
                    <a:pt x="1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6" name="Google Shape;12616;p44"/>
            <p:cNvSpPr/>
            <p:nvPr/>
          </p:nvSpPr>
          <p:spPr>
            <a:xfrm>
              <a:off x="5799275" y="1647400"/>
              <a:ext cx="62200" cy="53450"/>
            </a:xfrm>
            <a:custGeom>
              <a:avLst/>
              <a:gdLst/>
              <a:ahLst/>
              <a:cxnLst/>
              <a:rect l="l" t="t" r="r" b="b"/>
              <a:pathLst>
                <a:path w="2488" h="2138" extrusionOk="0">
                  <a:moveTo>
                    <a:pt x="1057" y="1"/>
                  </a:moveTo>
                  <a:cubicBezTo>
                    <a:pt x="472" y="9"/>
                    <a:pt x="0" y="481"/>
                    <a:pt x="0" y="1066"/>
                  </a:cubicBezTo>
                  <a:cubicBezTo>
                    <a:pt x="0" y="1710"/>
                    <a:pt x="525" y="2138"/>
                    <a:pt x="1071" y="2138"/>
                  </a:cubicBezTo>
                  <a:cubicBezTo>
                    <a:pt x="1332" y="2138"/>
                    <a:pt x="1597" y="2040"/>
                    <a:pt x="1813" y="1822"/>
                  </a:cubicBezTo>
                  <a:cubicBezTo>
                    <a:pt x="2488" y="1147"/>
                    <a:pt x="2008" y="1"/>
                    <a:pt x="1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7" name="Google Shape;12617;p44"/>
            <p:cNvSpPr/>
            <p:nvPr/>
          </p:nvSpPr>
          <p:spPr>
            <a:xfrm>
              <a:off x="5799275" y="1723625"/>
              <a:ext cx="62200" cy="53350"/>
            </a:xfrm>
            <a:custGeom>
              <a:avLst/>
              <a:gdLst/>
              <a:ahLst/>
              <a:cxnLst/>
              <a:rect l="l" t="t" r="r" b="b"/>
              <a:pathLst>
                <a:path w="2488" h="2134" extrusionOk="0">
                  <a:moveTo>
                    <a:pt x="1057" y="1"/>
                  </a:moveTo>
                  <a:cubicBezTo>
                    <a:pt x="472" y="1"/>
                    <a:pt x="0" y="480"/>
                    <a:pt x="0" y="1065"/>
                  </a:cubicBezTo>
                  <a:cubicBezTo>
                    <a:pt x="0" y="1709"/>
                    <a:pt x="525" y="2133"/>
                    <a:pt x="1074" y="2133"/>
                  </a:cubicBezTo>
                  <a:cubicBezTo>
                    <a:pt x="1336" y="2133"/>
                    <a:pt x="1603" y="2037"/>
                    <a:pt x="1821" y="1822"/>
                  </a:cubicBezTo>
                  <a:cubicBezTo>
                    <a:pt x="2488" y="1147"/>
                    <a:pt x="2008" y="1"/>
                    <a:pt x="1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8" name="Google Shape;12618;p44"/>
            <p:cNvSpPr/>
            <p:nvPr/>
          </p:nvSpPr>
          <p:spPr>
            <a:xfrm>
              <a:off x="5799275" y="1799825"/>
              <a:ext cx="62150" cy="53300"/>
            </a:xfrm>
            <a:custGeom>
              <a:avLst/>
              <a:gdLst/>
              <a:ahLst/>
              <a:cxnLst/>
              <a:rect l="l" t="t" r="r" b="b"/>
              <a:pathLst>
                <a:path w="2486" h="2132" extrusionOk="0">
                  <a:moveTo>
                    <a:pt x="1067" y="1"/>
                  </a:moveTo>
                  <a:cubicBezTo>
                    <a:pt x="1064" y="1"/>
                    <a:pt x="1060" y="1"/>
                    <a:pt x="1057" y="1"/>
                  </a:cubicBezTo>
                  <a:cubicBezTo>
                    <a:pt x="472" y="1"/>
                    <a:pt x="0" y="481"/>
                    <a:pt x="0" y="1066"/>
                  </a:cubicBezTo>
                  <a:cubicBezTo>
                    <a:pt x="0" y="1708"/>
                    <a:pt x="522" y="2131"/>
                    <a:pt x="1069" y="2131"/>
                  </a:cubicBezTo>
                  <a:cubicBezTo>
                    <a:pt x="1333" y="2131"/>
                    <a:pt x="1602" y="2033"/>
                    <a:pt x="1821" y="1814"/>
                  </a:cubicBezTo>
                  <a:cubicBezTo>
                    <a:pt x="2485" y="1150"/>
                    <a:pt x="2011" y="1"/>
                    <a:pt x="1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9" name="Google Shape;12619;p44"/>
            <p:cNvSpPr/>
            <p:nvPr/>
          </p:nvSpPr>
          <p:spPr>
            <a:xfrm>
              <a:off x="5799275" y="1876050"/>
              <a:ext cx="62150" cy="53275"/>
            </a:xfrm>
            <a:custGeom>
              <a:avLst/>
              <a:gdLst/>
              <a:ahLst/>
              <a:cxnLst/>
              <a:rect l="l" t="t" r="r" b="b"/>
              <a:pathLst>
                <a:path w="2486" h="2131" extrusionOk="0">
                  <a:moveTo>
                    <a:pt x="1067" y="1"/>
                  </a:moveTo>
                  <a:cubicBezTo>
                    <a:pt x="1064" y="1"/>
                    <a:pt x="1060" y="1"/>
                    <a:pt x="1057" y="1"/>
                  </a:cubicBezTo>
                  <a:cubicBezTo>
                    <a:pt x="472" y="1"/>
                    <a:pt x="0" y="480"/>
                    <a:pt x="0" y="1066"/>
                  </a:cubicBezTo>
                  <a:cubicBezTo>
                    <a:pt x="0" y="1707"/>
                    <a:pt x="522" y="2131"/>
                    <a:pt x="1067" y="2131"/>
                  </a:cubicBezTo>
                  <a:cubicBezTo>
                    <a:pt x="1329" y="2131"/>
                    <a:pt x="1596" y="2033"/>
                    <a:pt x="1813" y="1813"/>
                  </a:cubicBezTo>
                  <a:cubicBezTo>
                    <a:pt x="2485" y="1149"/>
                    <a:pt x="2011" y="1"/>
                    <a:pt x="1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0" name="Google Shape;12620;p44"/>
            <p:cNvSpPr/>
            <p:nvPr/>
          </p:nvSpPr>
          <p:spPr>
            <a:xfrm>
              <a:off x="5799275" y="1952050"/>
              <a:ext cx="62200" cy="53500"/>
            </a:xfrm>
            <a:custGeom>
              <a:avLst/>
              <a:gdLst/>
              <a:ahLst/>
              <a:cxnLst/>
              <a:rect l="l" t="t" r="r" b="b"/>
              <a:pathLst>
                <a:path w="2488" h="2140" extrusionOk="0">
                  <a:moveTo>
                    <a:pt x="1057" y="1"/>
                  </a:moveTo>
                  <a:cubicBezTo>
                    <a:pt x="472" y="9"/>
                    <a:pt x="0" y="481"/>
                    <a:pt x="0" y="1074"/>
                  </a:cubicBezTo>
                  <a:cubicBezTo>
                    <a:pt x="0" y="1716"/>
                    <a:pt x="522" y="2139"/>
                    <a:pt x="1069" y="2139"/>
                  </a:cubicBezTo>
                  <a:cubicBezTo>
                    <a:pt x="1333" y="2139"/>
                    <a:pt x="1602" y="2041"/>
                    <a:pt x="1821" y="1822"/>
                  </a:cubicBezTo>
                  <a:cubicBezTo>
                    <a:pt x="2488" y="1147"/>
                    <a:pt x="2008" y="1"/>
                    <a:pt x="1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1" name="Google Shape;12621;p44"/>
            <p:cNvSpPr/>
            <p:nvPr/>
          </p:nvSpPr>
          <p:spPr>
            <a:xfrm>
              <a:off x="5799275" y="2028275"/>
              <a:ext cx="62200" cy="53450"/>
            </a:xfrm>
            <a:custGeom>
              <a:avLst/>
              <a:gdLst/>
              <a:ahLst/>
              <a:cxnLst/>
              <a:rect l="l" t="t" r="r" b="b"/>
              <a:pathLst>
                <a:path w="2488" h="2138" extrusionOk="0">
                  <a:moveTo>
                    <a:pt x="1057" y="1"/>
                  </a:moveTo>
                  <a:cubicBezTo>
                    <a:pt x="472" y="9"/>
                    <a:pt x="0" y="480"/>
                    <a:pt x="0" y="1065"/>
                  </a:cubicBezTo>
                  <a:cubicBezTo>
                    <a:pt x="0" y="1709"/>
                    <a:pt x="525" y="2137"/>
                    <a:pt x="1074" y="2137"/>
                  </a:cubicBezTo>
                  <a:cubicBezTo>
                    <a:pt x="1336" y="2137"/>
                    <a:pt x="1603" y="2040"/>
                    <a:pt x="1821" y="1821"/>
                  </a:cubicBezTo>
                  <a:cubicBezTo>
                    <a:pt x="2488" y="1147"/>
                    <a:pt x="2008" y="1"/>
                    <a:pt x="1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2" name="Google Shape;12622;p44"/>
            <p:cNvSpPr/>
            <p:nvPr/>
          </p:nvSpPr>
          <p:spPr>
            <a:xfrm>
              <a:off x="587527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3" name="Google Shape;12623;p44"/>
            <p:cNvSpPr/>
            <p:nvPr/>
          </p:nvSpPr>
          <p:spPr>
            <a:xfrm>
              <a:off x="587527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4" name="Google Shape;12624;p44"/>
            <p:cNvSpPr/>
            <p:nvPr/>
          </p:nvSpPr>
          <p:spPr>
            <a:xfrm>
              <a:off x="587527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5" name="Google Shape;12625;p44"/>
            <p:cNvSpPr/>
            <p:nvPr/>
          </p:nvSpPr>
          <p:spPr>
            <a:xfrm>
              <a:off x="587527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6" name="Google Shape;12626;p44"/>
            <p:cNvSpPr/>
            <p:nvPr/>
          </p:nvSpPr>
          <p:spPr>
            <a:xfrm>
              <a:off x="587527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7" name="Google Shape;12627;p44"/>
            <p:cNvSpPr/>
            <p:nvPr/>
          </p:nvSpPr>
          <p:spPr>
            <a:xfrm>
              <a:off x="5875275" y="17998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8" name="Google Shape;12628;p44"/>
            <p:cNvSpPr/>
            <p:nvPr/>
          </p:nvSpPr>
          <p:spPr>
            <a:xfrm>
              <a:off x="5875275" y="1876050"/>
              <a:ext cx="62225" cy="53350"/>
            </a:xfrm>
            <a:custGeom>
              <a:avLst/>
              <a:gdLst/>
              <a:ahLst/>
              <a:cxnLst/>
              <a:rect l="l" t="t" r="r" b="b"/>
              <a:pathLst>
                <a:path w="2489" h="2134" extrusionOk="0">
                  <a:moveTo>
                    <a:pt x="1065" y="1"/>
                  </a:moveTo>
                  <a:cubicBezTo>
                    <a:pt x="480" y="1"/>
                    <a:pt x="0" y="472"/>
                    <a:pt x="0" y="1066"/>
                  </a:cubicBezTo>
                  <a:cubicBezTo>
                    <a:pt x="0" y="1709"/>
                    <a:pt x="526" y="2133"/>
                    <a:pt x="1074" y="2133"/>
                  </a:cubicBezTo>
                  <a:cubicBezTo>
                    <a:pt x="1336" y="2133"/>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9" name="Google Shape;12629;p44"/>
            <p:cNvSpPr/>
            <p:nvPr/>
          </p:nvSpPr>
          <p:spPr>
            <a:xfrm>
              <a:off x="587527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0" name="Google Shape;12630;p44"/>
            <p:cNvSpPr/>
            <p:nvPr/>
          </p:nvSpPr>
          <p:spPr>
            <a:xfrm>
              <a:off x="587527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1" name="Google Shape;12631;p44"/>
            <p:cNvSpPr/>
            <p:nvPr/>
          </p:nvSpPr>
          <p:spPr>
            <a:xfrm>
              <a:off x="5875275"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2" name="Google Shape;12632;p44"/>
            <p:cNvSpPr/>
            <p:nvPr/>
          </p:nvSpPr>
          <p:spPr>
            <a:xfrm>
              <a:off x="5799275" y="2104500"/>
              <a:ext cx="62200" cy="53325"/>
            </a:xfrm>
            <a:custGeom>
              <a:avLst/>
              <a:gdLst/>
              <a:ahLst/>
              <a:cxnLst/>
              <a:rect l="l" t="t" r="r" b="b"/>
              <a:pathLst>
                <a:path w="2488" h="2133" extrusionOk="0">
                  <a:moveTo>
                    <a:pt x="1057" y="0"/>
                  </a:moveTo>
                  <a:cubicBezTo>
                    <a:pt x="472" y="0"/>
                    <a:pt x="0" y="480"/>
                    <a:pt x="0" y="1065"/>
                  </a:cubicBezTo>
                  <a:cubicBezTo>
                    <a:pt x="0" y="1709"/>
                    <a:pt x="525" y="2133"/>
                    <a:pt x="1071" y="2133"/>
                  </a:cubicBezTo>
                  <a:cubicBezTo>
                    <a:pt x="1332" y="2133"/>
                    <a:pt x="1598" y="2036"/>
                    <a:pt x="1813" y="1821"/>
                  </a:cubicBezTo>
                  <a:cubicBezTo>
                    <a:pt x="2488" y="1146"/>
                    <a:pt x="2008" y="0"/>
                    <a:pt x="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3" name="Google Shape;12633;p44"/>
            <p:cNvSpPr/>
            <p:nvPr/>
          </p:nvSpPr>
          <p:spPr>
            <a:xfrm>
              <a:off x="5799275" y="2180700"/>
              <a:ext cx="62150" cy="53275"/>
            </a:xfrm>
            <a:custGeom>
              <a:avLst/>
              <a:gdLst/>
              <a:ahLst/>
              <a:cxnLst/>
              <a:rect l="l" t="t" r="r" b="b"/>
              <a:pathLst>
                <a:path w="2486" h="2131" extrusionOk="0">
                  <a:moveTo>
                    <a:pt x="1067" y="1"/>
                  </a:moveTo>
                  <a:cubicBezTo>
                    <a:pt x="1064" y="1"/>
                    <a:pt x="1060" y="1"/>
                    <a:pt x="1057" y="1"/>
                  </a:cubicBezTo>
                  <a:cubicBezTo>
                    <a:pt x="472" y="1"/>
                    <a:pt x="0" y="480"/>
                    <a:pt x="0" y="1066"/>
                  </a:cubicBezTo>
                  <a:cubicBezTo>
                    <a:pt x="0" y="1707"/>
                    <a:pt x="522" y="2131"/>
                    <a:pt x="1067" y="2131"/>
                  </a:cubicBezTo>
                  <a:cubicBezTo>
                    <a:pt x="1329" y="2131"/>
                    <a:pt x="1596" y="2033"/>
                    <a:pt x="1813" y="1813"/>
                  </a:cubicBezTo>
                  <a:cubicBezTo>
                    <a:pt x="2485" y="1149"/>
                    <a:pt x="2011" y="1"/>
                    <a:pt x="1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4" name="Google Shape;12634;p44"/>
            <p:cNvSpPr/>
            <p:nvPr/>
          </p:nvSpPr>
          <p:spPr>
            <a:xfrm>
              <a:off x="5799275" y="2256925"/>
              <a:ext cx="62350" cy="53425"/>
            </a:xfrm>
            <a:custGeom>
              <a:avLst/>
              <a:gdLst/>
              <a:ahLst/>
              <a:cxnLst/>
              <a:rect l="l" t="t" r="r" b="b"/>
              <a:pathLst>
                <a:path w="2494" h="2137" extrusionOk="0">
                  <a:moveTo>
                    <a:pt x="1067" y="0"/>
                  </a:moveTo>
                  <a:cubicBezTo>
                    <a:pt x="1064" y="0"/>
                    <a:pt x="1060" y="0"/>
                    <a:pt x="1057" y="0"/>
                  </a:cubicBezTo>
                  <a:cubicBezTo>
                    <a:pt x="472" y="0"/>
                    <a:pt x="0" y="480"/>
                    <a:pt x="0" y="1065"/>
                  </a:cubicBezTo>
                  <a:cubicBezTo>
                    <a:pt x="0" y="1709"/>
                    <a:pt x="529" y="2137"/>
                    <a:pt x="1077" y="2137"/>
                  </a:cubicBezTo>
                  <a:cubicBezTo>
                    <a:pt x="1339" y="2137"/>
                    <a:pt x="1606" y="2039"/>
                    <a:pt x="1821" y="1821"/>
                  </a:cubicBezTo>
                  <a:cubicBezTo>
                    <a:pt x="2493" y="1149"/>
                    <a:pt x="2019" y="0"/>
                    <a:pt x="10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5" name="Google Shape;12635;p44"/>
            <p:cNvSpPr/>
            <p:nvPr/>
          </p:nvSpPr>
          <p:spPr>
            <a:xfrm>
              <a:off x="5799275" y="2333125"/>
              <a:ext cx="62200" cy="53450"/>
            </a:xfrm>
            <a:custGeom>
              <a:avLst/>
              <a:gdLst/>
              <a:ahLst/>
              <a:cxnLst/>
              <a:rect l="l" t="t" r="r" b="b"/>
              <a:pathLst>
                <a:path w="2488" h="2138" extrusionOk="0">
                  <a:moveTo>
                    <a:pt x="1057" y="1"/>
                  </a:moveTo>
                  <a:cubicBezTo>
                    <a:pt x="472" y="9"/>
                    <a:pt x="0" y="480"/>
                    <a:pt x="0" y="1066"/>
                  </a:cubicBezTo>
                  <a:cubicBezTo>
                    <a:pt x="0" y="1709"/>
                    <a:pt x="525" y="2137"/>
                    <a:pt x="1071" y="2137"/>
                  </a:cubicBezTo>
                  <a:cubicBezTo>
                    <a:pt x="1332" y="2137"/>
                    <a:pt x="1597" y="2040"/>
                    <a:pt x="1813" y="1822"/>
                  </a:cubicBezTo>
                  <a:cubicBezTo>
                    <a:pt x="2488" y="1147"/>
                    <a:pt x="2008" y="1"/>
                    <a:pt x="1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6" name="Google Shape;12636;p44"/>
            <p:cNvSpPr/>
            <p:nvPr/>
          </p:nvSpPr>
          <p:spPr>
            <a:xfrm>
              <a:off x="5799050" y="2637775"/>
              <a:ext cx="62425" cy="53450"/>
            </a:xfrm>
            <a:custGeom>
              <a:avLst/>
              <a:gdLst/>
              <a:ahLst/>
              <a:cxnLst/>
              <a:rect l="l" t="t" r="r" b="b"/>
              <a:pathLst>
                <a:path w="2497" h="2138" extrusionOk="0">
                  <a:moveTo>
                    <a:pt x="1066" y="1"/>
                  </a:moveTo>
                  <a:cubicBezTo>
                    <a:pt x="481" y="9"/>
                    <a:pt x="1" y="480"/>
                    <a:pt x="1" y="1074"/>
                  </a:cubicBezTo>
                  <a:cubicBezTo>
                    <a:pt x="1" y="1712"/>
                    <a:pt x="525" y="2137"/>
                    <a:pt x="1074" y="2137"/>
                  </a:cubicBezTo>
                  <a:cubicBezTo>
                    <a:pt x="1336" y="2137"/>
                    <a:pt x="1604" y="2040"/>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7" name="Google Shape;12637;p44"/>
            <p:cNvSpPr/>
            <p:nvPr/>
          </p:nvSpPr>
          <p:spPr>
            <a:xfrm>
              <a:off x="5799275" y="2561575"/>
              <a:ext cx="62200" cy="53425"/>
            </a:xfrm>
            <a:custGeom>
              <a:avLst/>
              <a:gdLst/>
              <a:ahLst/>
              <a:cxnLst/>
              <a:rect l="l" t="t" r="r" b="b"/>
              <a:pathLst>
                <a:path w="2488" h="2137" extrusionOk="0">
                  <a:moveTo>
                    <a:pt x="1057" y="0"/>
                  </a:moveTo>
                  <a:cubicBezTo>
                    <a:pt x="472" y="8"/>
                    <a:pt x="0" y="480"/>
                    <a:pt x="0" y="1073"/>
                  </a:cubicBezTo>
                  <a:cubicBezTo>
                    <a:pt x="0" y="1711"/>
                    <a:pt x="524" y="2137"/>
                    <a:pt x="1070" y="2137"/>
                  </a:cubicBezTo>
                  <a:cubicBezTo>
                    <a:pt x="1331" y="2137"/>
                    <a:pt x="1597" y="2039"/>
                    <a:pt x="1813" y="1821"/>
                  </a:cubicBezTo>
                  <a:cubicBezTo>
                    <a:pt x="2488" y="1146"/>
                    <a:pt x="2008" y="0"/>
                    <a:pt x="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8" name="Google Shape;12638;p44"/>
            <p:cNvSpPr/>
            <p:nvPr/>
          </p:nvSpPr>
          <p:spPr>
            <a:xfrm>
              <a:off x="5799050" y="2485550"/>
              <a:ext cx="62425" cy="53300"/>
            </a:xfrm>
            <a:custGeom>
              <a:avLst/>
              <a:gdLst/>
              <a:ahLst/>
              <a:cxnLst/>
              <a:rect l="l" t="t" r="r" b="b"/>
              <a:pathLst>
                <a:path w="2497" h="2132" extrusionOk="0">
                  <a:moveTo>
                    <a:pt x="1066" y="1"/>
                  </a:moveTo>
                  <a:cubicBezTo>
                    <a:pt x="481" y="1"/>
                    <a:pt x="1" y="472"/>
                    <a:pt x="1" y="1066"/>
                  </a:cubicBezTo>
                  <a:cubicBezTo>
                    <a:pt x="1" y="1708"/>
                    <a:pt x="523" y="2131"/>
                    <a:pt x="1070" y="2131"/>
                  </a:cubicBezTo>
                  <a:cubicBezTo>
                    <a:pt x="1333" y="2131"/>
                    <a:pt x="1603" y="2033"/>
                    <a:pt x="1822" y="1814"/>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9" name="Google Shape;12639;p44"/>
            <p:cNvSpPr/>
            <p:nvPr/>
          </p:nvSpPr>
          <p:spPr>
            <a:xfrm>
              <a:off x="5799275" y="2409350"/>
              <a:ext cx="62150" cy="53275"/>
            </a:xfrm>
            <a:custGeom>
              <a:avLst/>
              <a:gdLst/>
              <a:ahLst/>
              <a:cxnLst/>
              <a:rect l="l" t="t" r="r" b="b"/>
              <a:pathLst>
                <a:path w="2486" h="2131" extrusionOk="0">
                  <a:moveTo>
                    <a:pt x="1067" y="0"/>
                  </a:moveTo>
                  <a:cubicBezTo>
                    <a:pt x="1064" y="0"/>
                    <a:pt x="1060" y="0"/>
                    <a:pt x="1057" y="0"/>
                  </a:cubicBezTo>
                  <a:cubicBezTo>
                    <a:pt x="472" y="0"/>
                    <a:pt x="0" y="480"/>
                    <a:pt x="0" y="1065"/>
                  </a:cubicBezTo>
                  <a:cubicBezTo>
                    <a:pt x="0" y="1707"/>
                    <a:pt x="522" y="2131"/>
                    <a:pt x="1069" y="2131"/>
                  </a:cubicBezTo>
                  <a:cubicBezTo>
                    <a:pt x="1333" y="2131"/>
                    <a:pt x="1602" y="2032"/>
                    <a:pt x="1821" y="1813"/>
                  </a:cubicBezTo>
                  <a:cubicBezTo>
                    <a:pt x="2485" y="1149"/>
                    <a:pt x="2011" y="0"/>
                    <a:pt x="10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0" name="Google Shape;12640;p44"/>
            <p:cNvSpPr/>
            <p:nvPr/>
          </p:nvSpPr>
          <p:spPr>
            <a:xfrm>
              <a:off x="5723050" y="240935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1" name="Google Shape;12641;p44"/>
            <p:cNvSpPr/>
            <p:nvPr/>
          </p:nvSpPr>
          <p:spPr>
            <a:xfrm>
              <a:off x="564682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2" name="Google Shape;12642;p44"/>
            <p:cNvSpPr/>
            <p:nvPr/>
          </p:nvSpPr>
          <p:spPr>
            <a:xfrm>
              <a:off x="5570625" y="240935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3" name="Google Shape;12643;p44"/>
            <p:cNvSpPr/>
            <p:nvPr/>
          </p:nvSpPr>
          <p:spPr>
            <a:xfrm>
              <a:off x="549440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4" name="Google Shape;12644;p44"/>
            <p:cNvSpPr/>
            <p:nvPr/>
          </p:nvSpPr>
          <p:spPr>
            <a:xfrm>
              <a:off x="5418200" y="240935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5" name="Google Shape;12645;p44"/>
            <p:cNvSpPr/>
            <p:nvPr/>
          </p:nvSpPr>
          <p:spPr>
            <a:xfrm>
              <a:off x="5341975" y="240935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6" name="Google Shape;12646;p44"/>
            <p:cNvSpPr/>
            <p:nvPr/>
          </p:nvSpPr>
          <p:spPr>
            <a:xfrm>
              <a:off x="6027500" y="3399500"/>
              <a:ext cx="62425" cy="53350"/>
            </a:xfrm>
            <a:custGeom>
              <a:avLst/>
              <a:gdLst/>
              <a:ahLst/>
              <a:cxnLst/>
              <a:rect l="l" t="t" r="r" b="b"/>
              <a:pathLst>
                <a:path w="2497" h="2134" extrusionOk="0">
                  <a:moveTo>
                    <a:pt x="1073" y="1"/>
                  </a:moveTo>
                  <a:cubicBezTo>
                    <a:pt x="480" y="1"/>
                    <a:pt x="9" y="480"/>
                    <a:pt x="0" y="1066"/>
                  </a:cubicBezTo>
                  <a:cubicBezTo>
                    <a:pt x="0" y="1709"/>
                    <a:pt x="529" y="2134"/>
                    <a:pt x="1078" y="2134"/>
                  </a:cubicBezTo>
                  <a:cubicBezTo>
                    <a:pt x="1340" y="2134"/>
                    <a:pt x="1606" y="2037"/>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7" name="Google Shape;12647;p44"/>
            <p:cNvSpPr/>
            <p:nvPr/>
          </p:nvSpPr>
          <p:spPr>
            <a:xfrm>
              <a:off x="6027500" y="3323300"/>
              <a:ext cx="62425" cy="53425"/>
            </a:xfrm>
            <a:custGeom>
              <a:avLst/>
              <a:gdLst/>
              <a:ahLst/>
              <a:cxnLst/>
              <a:rect l="l" t="t" r="r" b="b"/>
              <a:pathLst>
                <a:path w="2497" h="2137" extrusionOk="0">
                  <a:moveTo>
                    <a:pt x="1073" y="0"/>
                  </a:moveTo>
                  <a:cubicBezTo>
                    <a:pt x="480" y="0"/>
                    <a:pt x="9" y="480"/>
                    <a:pt x="0" y="1065"/>
                  </a:cubicBezTo>
                  <a:cubicBezTo>
                    <a:pt x="0" y="1709"/>
                    <a:pt x="529" y="2137"/>
                    <a:pt x="1078" y="2137"/>
                  </a:cubicBezTo>
                  <a:cubicBezTo>
                    <a:pt x="1340" y="2137"/>
                    <a:pt x="1606" y="2039"/>
                    <a:pt x="1821" y="1821"/>
                  </a:cubicBezTo>
                  <a:cubicBezTo>
                    <a:pt x="2496" y="1154"/>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8" name="Google Shape;12648;p44"/>
            <p:cNvSpPr/>
            <p:nvPr/>
          </p:nvSpPr>
          <p:spPr>
            <a:xfrm>
              <a:off x="6103700" y="3171075"/>
              <a:ext cx="62425" cy="53275"/>
            </a:xfrm>
            <a:custGeom>
              <a:avLst/>
              <a:gdLst/>
              <a:ahLst/>
              <a:cxnLst/>
              <a:rect l="l" t="t" r="r" b="b"/>
              <a:pathLst>
                <a:path w="2497" h="2131" extrusionOk="0">
                  <a:moveTo>
                    <a:pt x="1066" y="0"/>
                  </a:moveTo>
                  <a:cubicBezTo>
                    <a:pt x="481" y="0"/>
                    <a:pt x="9" y="472"/>
                    <a:pt x="1" y="1065"/>
                  </a:cubicBezTo>
                  <a:cubicBezTo>
                    <a:pt x="1" y="1707"/>
                    <a:pt x="523" y="2131"/>
                    <a:pt x="1070" y="2131"/>
                  </a:cubicBezTo>
                  <a:cubicBezTo>
                    <a:pt x="1333" y="2131"/>
                    <a:pt x="1603" y="2032"/>
                    <a:pt x="1822" y="1813"/>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9" name="Google Shape;12649;p44"/>
            <p:cNvSpPr/>
            <p:nvPr/>
          </p:nvSpPr>
          <p:spPr>
            <a:xfrm>
              <a:off x="6103700" y="3094850"/>
              <a:ext cx="62425" cy="53350"/>
            </a:xfrm>
            <a:custGeom>
              <a:avLst/>
              <a:gdLst/>
              <a:ahLst/>
              <a:cxnLst/>
              <a:rect l="l" t="t" r="r" b="b"/>
              <a:pathLst>
                <a:path w="2497" h="2134" extrusionOk="0">
                  <a:moveTo>
                    <a:pt x="1066" y="1"/>
                  </a:moveTo>
                  <a:cubicBezTo>
                    <a:pt x="481" y="1"/>
                    <a:pt x="1" y="480"/>
                    <a:pt x="1" y="1066"/>
                  </a:cubicBezTo>
                  <a:cubicBezTo>
                    <a:pt x="1" y="1709"/>
                    <a:pt x="526" y="2134"/>
                    <a:pt x="1075" y="2134"/>
                  </a:cubicBezTo>
                  <a:cubicBezTo>
                    <a:pt x="1337" y="2134"/>
                    <a:pt x="1604" y="2037"/>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0" name="Google Shape;12650;p44"/>
            <p:cNvSpPr/>
            <p:nvPr/>
          </p:nvSpPr>
          <p:spPr>
            <a:xfrm>
              <a:off x="5951475" y="309485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1" name="Google Shape;12651;p44"/>
            <p:cNvSpPr/>
            <p:nvPr/>
          </p:nvSpPr>
          <p:spPr>
            <a:xfrm>
              <a:off x="5951475"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2" name="Google Shape;12652;p44"/>
            <p:cNvSpPr/>
            <p:nvPr/>
          </p:nvSpPr>
          <p:spPr>
            <a:xfrm>
              <a:off x="5875275"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3" name="Google Shape;12653;p44"/>
            <p:cNvSpPr/>
            <p:nvPr/>
          </p:nvSpPr>
          <p:spPr>
            <a:xfrm>
              <a:off x="5875275" y="33233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4" name="Google Shape;12654;p44"/>
            <p:cNvSpPr/>
            <p:nvPr/>
          </p:nvSpPr>
          <p:spPr>
            <a:xfrm>
              <a:off x="5875275" y="32470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5" name="Google Shape;12655;p44"/>
            <p:cNvSpPr/>
            <p:nvPr/>
          </p:nvSpPr>
          <p:spPr>
            <a:xfrm>
              <a:off x="5799125" y="3399500"/>
              <a:ext cx="62350" cy="53450"/>
            </a:xfrm>
            <a:custGeom>
              <a:avLst/>
              <a:gdLst/>
              <a:ahLst/>
              <a:cxnLst/>
              <a:rect l="l" t="t" r="r" b="b"/>
              <a:pathLst>
                <a:path w="2494" h="2138" extrusionOk="0">
                  <a:moveTo>
                    <a:pt x="1063" y="1"/>
                  </a:moveTo>
                  <a:cubicBezTo>
                    <a:pt x="478" y="1"/>
                    <a:pt x="6" y="480"/>
                    <a:pt x="6" y="1066"/>
                  </a:cubicBezTo>
                  <a:cubicBezTo>
                    <a:pt x="1" y="1709"/>
                    <a:pt x="528" y="2137"/>
                    <a:pt x="1076" y="2137"/>
                  </a:cubicBezTo>
                  <a:cubicBezTo>
                    <a:pt x="1337" y="2137"/>
                    <a:pt x="1603" y="2040"/>
                    <a:pt x="1819" y="1822"/>
                  </a:cubicBezTo>
                  <a:cubicBezTo>
                    <a:pt x="2494" y="1147"/>
                    <a:pt x="2014" y="1"/>
                    <a:pt x="1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6" name="Google Shape;12656;p44"/>
            <p:cNvSpPr/>
            <p:nvPr/>
          </p:nvSpPr>
          <p:spPr>
            <a:xfrm>
              <a:off x="5799125" y="3323300"/>
              <a:ext cx="62350" cy="53425"/>
            </a:xfrm>
            <a:custGeom>
              <a:avLst/>
              <a:gdLst/>
              <a:ahLst/>
              <a:cxnLst/>
              <a:rect l="l" t="t" r="r" b="b"/>
              <a:pathLst>
                <a:path w="2494" h="2137" extrusionOk="0">
                  <a:moveTo>
                    <a:pt x="1063" y="0"/>
                  </a:moveTo>
                  <a:cubicBezTo>
                    <a:pt x="478" y="8"/>
                    <a:pt x="6" y="480"/>
                    <a:pt x="6" y="1065"/>
                  </a:cubicBezTo>
                  <a:cubicBezTo>
                    <a:pt x="1" y="1709"/>
                    <a:pt x="528" y="2137"/>
                    <a:pt x="1076" y="2137"/>
                  </a:cubicBezTo>
                  <a:cubicBezTo>
                    <a:pt x="1337" y="2137"/>
                    <a:pt x="1603" y="2039"/>
                    <a:pt x="1819" y="1821"/>
                  </a:cubicBezTo>
                  <a:cubicBezTo>
                    <a:pt x="2494" y="1146"/>
                    <a:pt x="2014" y="0"/>
                    <a:pt x="1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7" name="Google Shape;12657;p44"/>
            <p:cNvSpPr/>
            <p:nvPr/>
          </p:nvSpPr>
          <p:spPr>
            <a:xfrm>
              <a:off x="6027500" y="3551925"/>
              <a:ext cx="62425" cy="53250"/>
            </a:xfrm>
            <a:custGeom>
              <a:avLst/>
              <a:gdLst/>
              <a:ahLst/>
              <a:cxnLst/>
              <a:rect l="l" t="t" r="r" b="b"/>
              <a:pathLst>
                <a:path w="2497" h="2130" extrusionOk="0">
                  <a:moveTo>
                    <a:pt x="1073" y="1"/>
                  </a:moveTo>
                  <a:cubicBezTo>
                    <a:pt x="480" y="1"/>
                    <a:pt x="9" y="472"/>
                    <a:pt x="0" y="1066"/>
                  </a:cubicBezTo>
                  <a:cubicBezTo>
                    <a:pt x="0" y="1704"/>
                    <a:pt x="529" y="2129"/>
                    <a:pt x="1077" y="2129"/>
                  </a:cubicBezTo>
                  <a:cubicBezTo>
                    <a:pt x="1339" y="2129"/>
                    <a:pt x="1606" y="2032"/>
                    <a:pt x="1821" y="1814"/>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8" name="Google Shape;12658;p44"/>
            <p:cNvSpPr/>
            <p:nvPr/>
          </p:nvSpPr>
          <p:spPr>
            <a:xfrm>
              <a:off x="5951475" y="355192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4" y="1814"/>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9" name="Google Shape;12659;p44"/>
            <p:cNvSpPr/>
            <p:nvPr/>
          </p:nvSpPr>
          <p:spPr>
            <a:xfrm>
              <a:off x="5875275" y="355192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0" name="Google Shape;12660;p44"/>
            <p:cNvSpPr/>
            <p:nvPr/>
          </p:nvSpPr>
          <p:spPr>
            <a:xfrm>
              <a:off x="5799050" y="3551925"/>
              <a:ext cx="62375" cy="53300"/>
            </a:xfrm>
            <a:custGeom>
              <a:avLst/>
              <a:gdLst/>
              <a:ahLst/>
              <a:cxnLst/>
              <a:rect l="l" t="t" r="r" b="b"/>
              <a:pathLst>
                <a:path w="2495" h="2132" extrusionOk="0">
                  <a:moveTo>
                    <a:pt x="1076" y="1"/>
                  </a:moveTo>
                  <a:cubicBezTo>
                    <a:pt x="1073" y="1"/>
                    <a:pt x="1069" y="1"/>
                    <a:pt x="1066" y="1"/>
                  </a:cubicBezTo>
                  <a:cubicBezTo>
                    <a:pt x="481" y="1"/>
                    <a:pt x="1" y="480"/>
                    <a:pt x="9" y="1066"/>
                  </a:cubicBezTo>
                  <a:cubicBezTo>
                    <a:pt x="9" y="1708"/>
                    <a:pt x="531" y="2131"/>
                    <a:pt x="1078" y="2131"/>
                  </a:cubicBezTo>
                  <a:cubicBezTo>
                    <a:pt x="1342" y="2131"/>
                    <a:pt x="1611" y="2033"/>
                    <a:pt x="1830" y="1814"/>
                  </a:cubicBezTo>
                  <a:cubicBezTo>
                    <a:pt x="2494" y="1141"/>
                    <a:pt x="2020" y="1"/>
                    <a:pt x="1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1" name="Google Shape;12661;p44"/>
            <p:cNvSpPr/>
            <p:nvPr/>
          </p:nvSpPr>
          <p:spPr>
            <a:xfrm>
              <a:off x="5723050" y="3551925"/>
              <a:ext cx="62150" cy="53300"/>
            </a:xfrm>
            <a:custGeom>
              <a:avLst/>
              <a:gdLst/>
              <a:ahLst/>
              <a:cxnLst/>
              <a:rect l="l" t="t" r="r" b="b"/>
              <a:pathLst>
                <a:path w="2486" h="2132" extrusionOk="0">
                  <a:moveTo>
                    <a:pt x="1075" y="1"/>
                  </a:moveTo>
                  <a:cubicBezTo>
                    <a:pt x="1072" y="1"/>
                    <a:pt x="1069" y="1"/>
                    <a:pt x="1065" y="1"/>
                  </a:cubicBezTo>
                  <a:cubicBezTo>
                    <a:pt x="472" y="1"/>
                    <a:pt x="0" y="480"/>
                    <a:pt x="0" y="1066"/>
                  </a:cubicBezTo>
                  <a:cubicBezTo>
                    <a:pt x="0" y="1708"/>
                    <a:pt x="523" y="2131"/>
                    <a:pt x="1070" y="2131"/>
                  </a:cubicBezTo>
                  <a:cubicBezTo>
                    <a:pt x="1333" y="2131"/>
                    <a:pt x="1602" y="2033"/>
                    <a:pt x="1821" y="1814"/>
                  </a:cubicBezTo>
                  <a:cubicBezTo>
                    <a:pt x="2486" y="1141"/>
                    <a:pt x="2012" y="1"/>
                    <a:pt x="1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2" name="Google Shape;12662;p44"/>
            <p:cNvSpPr/>
            <p:nvPr/>
          </p:nvSpPr>
          <p:spPr>
            <a:xfrm>
              <a:off x="5723050" y="347572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3" name="Google Shape;12663;p44"/>
            <p:cNvSpPr/>
            <p:nvPr/>
          </p:nvSpPr>
          <p:spPr>
            <a:xfrm>
              <a:off x="5646825"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4" name="Google Shape;12664;p44"/>
            <p:cNvSpPr/>
            <p:nvPr/>
          </p:nvSpPr>
          <p:spPr>
            <a:xfrm>
              <a:off x="5646700" y="3399500"/>
              <a:ext cx="62350" cy="53350"/>
            </a:xfrm>
            <a:custGeom>
              <a:avLst/>
              <a:gdLst/>
              <a:ahLst/>
              <a:cxnLst/>
              <a:rect l="l" t="t" r="r" b="b"/>
              <a:pathLst>
                <a:path w="2494" h="2134" extrusionOk="0">
                  <a:moveTo>
                    <a:pt x="1071" y="1"/>
                  </a:moveTo>
                  <a:cubicBezTo>
                    <a:pt x="477" y="1"/>
                    <a:pt x="6" y="480"/>
                    <a:pt x="6" y="1066"/>
                  </a:cubicBezTo>
                  <a:cubicBezTo>
                    <a:pt x="0" y="1709"/>
                    <a:pt x="528" y="2134"/>
                    <a:pt x="1076" y="2134"/>
                  </a:cubicBezTo>
                  <a:cubicBezTo>
                    <a:pt x="1337" y="2134"/>
                    <a:pt x="1603" y="2037"/>
                    <a:pt x="1819" y="1822"/>
                  </a:cubicBezTo>
                  <a:cubicBezTo>
                    <a:pt x="2494" y="1147"/>
                    <a:pt x="2022" y="1"/>
                    <a:pt x="1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5" name="Google Shape;12665;p44"/>
            <p:cNvSpPr/>
            <p:nvPr/>
          </p:nvSpPr>
          <p:spPr>
            <a:xfrm>
              <a:off x="5570475" y="3399500"/>
              <a:ext cx="62350" cy="53350"/>
            </a:xfrm>
            <a:custGeom>
              <a:avLst/>
              <a:gdLst/>
              <a:ahLst/>
              <a:cxnLst/>
              <a:rect l="l" t="t" r="r" b="b"/>
              <a:pathLst>
                <a:path w="2494" h="2134" extrusionOk="0">
                  <a:moveTo>
                    <a:pt x="1071" y="1"/>
                  </a:moveTo>
                  <a:cubicBezTo>
                    <a:pt x="486" y="1"/>
                    <a:pt x="6" y="480"/>
                    <a:pt x="6" y="1066"/>
                  </a:cubicBezTo>
                  <a:cubicBezTo>
                    <a:pt x="1" y="1709"/>
                    <a:pt x="528" y="2134"/>
                    <a:pt x="1076" y="2134"/>
                  </a:cubicBezTo>
                  <a:cubicBezTo>
                    <a:pt x="1338" y="2134"/>
                    <a:pt x="1604" y="2037"/>
                    <a:pt x="1819" y="1822"/>
                  </a:cubicBezTo>
                  <a:cubicBezTo>
                    <a:pt x="2494" y="1155"/>
                    <a:pt x="2022" y="1"/>
                    <a:pt x="1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6" name="Google Shape;12666;p44"/>
            <p:cNvSpPr/>
            <p:nvPr/>
          </p:nvSpPr>
          <p:spPr>
            <a:xfrm>
              <a:off x="5570475" y="3323300"/>
              <a:ext cx="62350" cy="53425"/>
            </a:xfrm>
            <a:custGeom>
              <a:avLst/>
              <a:gdLst/>
              <a:ahLst/>
              <a:cxnLst/>
              <a:rect l="l" t="t" r="r" b="b"/>
              <a:pathLst>
                <a:path w="2494" h="2137" extrusionOk="0">
                  <a:moveTo>
                    <a:pt x="1071" y="0"/>
                  </a:moveTo>
                  <a:cubicBezTo>
                    <a:pt x="486" y="0"/>
                    <a:pt x="6" y="480"/>
                    <a:pt x="6" y="1065"/>
                  </a:cubicBezTo>
                  <a:cubicBezTo>
                    <a:pt x="1" y="1709"/>
                    <a:pt x="524" y="2137"/>
                    <a:pt x="1072" y="2137"/>
                  </a:cubicBezTo>
                  <a:cubicBezTo>
                    <a:pt x="1334" y="2137"/>
                    <a:pt x="1601" y="2039"/>
                    <a:pt x="1819" y="1821"/>
                  </a:cubicBezTo>
                  <a:cubicBezTo>
                    <a:pt x="2494" y="1154"/>
                    <a:pt x="2022"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7" name="Google Shape;12667;p44"/>
            <p:cNvSpPr/>
            <p:nvPr/>
          </p:nvSpPr>
          <p:spPr>
            <a:xfrm>
              <a:off x="5494275" y="3323300"/>
              <a:ext cx="62350" cy="53425"/>
            </a:xfrm>
            <a:custGeom>
              <a:avLst/>
              <a:gdLst/>
              <a:ahLst/>
              <a:cxnLst/>
              <a:rect l="l" t="t" r="r" b="b"/>
              <a:pathLst>
                <a:path w="2494" h="2137" extrusionOk="0">
                  <a:moveTo>
                    <a:pt x="1071" y="0"/>
                  </a:moveTo>
                  <a:cubicBezTo>
                    <a:pt x="485" y="0"/>
                    <a:pt x="6" y="480"/>
                    <a:pt x="6" y="1065"/>
                  </a:cubicBezTo>
                  <a:cubicBezTo>
                    <a:pt x="0" y="1709"/>
                    <a:pt x="524" y="2137"/>
                    <a:pt x="1072" y="2137"/>
                  </a:cubicBezTo>
                  <a:cubicBezTo>
                    <a:pt x="1333" y="2137"/>
                    <a:pt x="1601" y="2039"/>
                    <a:pt x="1819" y="1821"/>
                  </a:cubicBezTo>
                  <a:cubicBezTo>
                    <a:pt x="2493" y="1154"/>
                    <a:pt x="2022" y="8"/>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8" name="Google Shape;12668;p44"/>
            <p:cNvSpPr/>
            <p:nvPr/>
          </p:nvSpPr>
          <p:spPr>
            <a:xfrm>
              <a:off x="5494275" y="3247075"/>
              <a:ext cx="62350" cy="53500"/>
            </a:xfrm>
            <a:custGeom>
              <a:avLst/>
              <a:gdLst/>
              <a:ahLst/>
              <a:cxnLst/>
              <a:rect l="l" t="t" r="r" b="b"/>
              <a:pathLst>
                <a:path w="2494" h="2140" extrusionOk="0">
                  <a:moveTo>
                    <a:pt x="1071" y="1"/>
                  </a:moveTo>
                  <a:cubicBezTo>
                    <a:pt x="485" y="1"/>
                    <a:pt x="6" y="480"/>
                    <a:pt x="6" y="1066"/>
                  </a:cubicBezTo>
                  <a:cubicBezTo>
                    <a:pt x="0" y="1711"/>
                    <a:pt x="527" y="2140"/>
                    <a:pt x="1077" y="2140"/>
                  </a:cubicBezTo>
                  <a:cubicBezTo>
                    <a:pt x="1337" y="2140"/>
                    <a:pt x="1602" y="2044"/>
                    <a:pt x="1819" y="1830"/>
                  </a:cubicBezTo>
                  <a:cubicBezTo>
                    <a:pt x="2493" y="1155"/>
                    <a:pt x="2022" y="9"/>
                    <a:pt x="1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9" name="Google Shape;12669;p44"/>
            <p:cNvSpPr/>
            <p:nvPr/>
          </p:nvSpPr>
          <p:spPr>
            <a:xfrm>
              <a:off x="5646700" y="3247075"/>
              <a:ext cx="62350" cy="53450"/>
            </a:xfrm>
            <a:custGeom>
              <a:avLst/>
              <a:gdLst/>
              <a:ahLst/>
              <a:cxnLst/>
              <a:rect l="l" t="t" r="r" b="b"/>
              <a:pathLst>
                <a:path w="2494" h="2138" extrusionOk="0">
                  <a:moveTo>
                    <a:pt x="1071" y="1"/>
                  </a:moveTo>
                  <a:cubicBezTo>
                    <a:pt x="486" y="9"/>
                    <a:pt x="6" y="480"/>
                    <a:pt x="6" y="1066"/>
                  </a:cubicBezTo>
                  <a:cubicBezTo>
                    <a:pt x="0" y="1709"/>
                    <a:pt x="524" y="2137"/>
                    <a:pt x="1072" y="2137"/>
                  </a:cubicBezTo>
                  <a:cubicBezTo>
                    <a:pt x="1333" y="2137"/>
                    <a:pt x="1601" y="2040"/>
                    <a:pt x="1819" y="1822"/>
                  </a:cubicBezTo>
                  <a:cubicBezTo>
                    <a:pt x="2494" y="1155"/>
                    <a:pt x="2022" y="1"/>
                    <a:pt x="1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0" name="Google Shape;12670;p44"/>
            <p:cNvSpPr/>
            <p:nvPr/>
          </p:nvSpPr>
          <p:spPr>
            <a:xfrm>
              <a:off x="5570625" y="3171075"/>
              <a:ext cx="62200" cy="53350"/>
            </a:xfrm>
            <a:custGeom>
              <a:avLst/>
              <a:gdLst/>
              <a:ahLst/>
              <a:cxnLst/>
              <a:rect l="l" t="t" r="r" b="b"/>
              <a:pathLst>
                <a:path w="2488" h="2134" extrusionOk="0">
                  <a:moveTo>
                    <a:pt x="1065" y="0"/>
                  </a:moveTo>
                  <a:cubicBezTo>
                    <a:pt x="472" y="0"/>
                    <a:pt x="0" y="472"/>
                    <a:pt x="0" y="1065"/>
                  </a:cubicBezTo>
                  <a:cubicBezTo>
                    <a:pt x="0" y="1709"/>
                    <a:pt x="526" y="2133"/>
                    <a:pt x="1072" y="2133"/>
                  </a:cubicBezTo>
                  <a:cubicBezTo>
                    <a:pt x="1333" y="2133"/>
                    <a:pt x="1598" y="2037"/>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1" name="Google Shape;12671;p44"/>
            <p:cNvSpPr/>
            <p:nvPr/>
          </p:nvSpPr>
          <p:spPr>
            <a:xfrm>
              <a:off x="5494400"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2" name="Google Shape;12672;p44"/>
            <p:cNvSpPr/>
            <p:nvPr/>
          </p:nvSpPr>
          <p:spPr>
            <a:xfrm>
              <a:off x="7322525" y="1495200"/>
              <a:ext cx="62400" cy="53325"/>
            </a:xfrm>
            <a:custGeom>
              <a:avLst/>
              <a:gdLst/>
              <a:ahLst/>
              <a:cxnLst/>
              <a:rect l="l" t="t" r="r" b="b"/>
              <a:pathLst>
                <a:path w="2496" h="2133" extrusionOk="0">
                  <a:moveTo>
                    <a:pt x="1073" y="0"/>
                  </a:moveTo>
                  <a:cubicBezTo>
                    <a:pt x="480" y="0"/>
                    <a:pt x="8"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3" name="Google Shape;12673;p44"/>
            <p:cNvSpPr/>
            <p:nvPr/>
          </p:nvSpPr>
          <p:spPr>
            <a:xfrm>
              <a:off x="724650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4" name="Google Shape;12674;p44"/>
            <p:cNvSpPr/>
            <p:nvPr/>
          </p:nvSpPr>
          <p:spPr>
            <a:xfrm>
              <a:off x="724650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5" name="Google Shape;12675;p44"/>
            <p:cNvSpPr/>
            <p:nvPr/>
          </p:nvSpPr>
          <p:spPr>
            <a:xfrm>
              <a:off x="717030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6" name="Google Shape;12676;p44"/>
            <p:cNvSpPr/>
            <p:nvPr/>
          </p:nvSpPr>
          <p:spPr>
            <a:xfrm>
              <a:off x="717030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7" name="Google Shape;12677;p44"/>
            <p:cNvSpPr/>
            <p:nvPr/>
          </p:nvSpPr>
          <p:spPr>
            <a:xfrm>
              <a:off x="7094075" y="1571400"/>
              <a:ext cx="62425" cy="53250"/>
            </a:xfrm>
            <a:custGeom>
              <a:avLst/>
              <a:gdLst/>
              <a:ahLst/>
              <a:cxnLst/>
              <a:rect l="l" t="t" r="r" b="b"/>
              <a:pathLst>
                <a:path w="2497" h="2130" extrusionOk="0">
                  <a:moveTo>
                    <a:pt x="1066" y="1"/>
                  </a:moveTo>
                  <a:cubicBezTo>
                    <a:pt x="480" y="1"/>
                    <a:pt x="1" y="472"/>
                    <a:pt x="1" y="1066"/>
                  </a:cubicBezTo>
                  <a:cubicBezTo>
                    <a:pt x="1" y="1703"/>
                    <a:pt x="525" y="2129"/>
                    <a:pt x="1073" y="2129"/>
                  </a:cubicBezTo>
                  <a:cubicBezTo>
                    <a:pt x="1336" y="2129"/>
                    <a:pt x="1603" y="2032"/>
                    <a:pt x="1822" y="1813"/>
                  </a:cubicBezTo>
                  <a:cubicBezTo>
                    <a:pt x="2496"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8" name="Google Shape;12678;p44"/>
            <p:cNvSpPr/>
            <p:nvPr/>
          </p:nvSpPr>
          <p:spPr>
            <a:xfrm>
              <a:off x="7094075" y="141897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9" name="Google Shape;12679;p44"/>
            <p:cNvSpPr/>
            <p:nvPr/>
          </p:nvSpPr>
          <p:spPr>
            <a:xfrm>
              <a:off x="7017875" y="1571400"/>
              <a:ext cx="62400" cy="53250"/>
            </a:xfrm>
            <a:custGeom>
              <a:avLst/>
              <a:gdLst/>
              <a:ahLst/>
              <a:cxnLst/>
              <a:rect l="l" t="t" r="r" b="b"/>
              <a:pathLst>
                <a:path w="2496" h="2130" extrusionOk="0">
                  <a:moveTo>
                    <a:pt x="1073" y="1"/>
                  </a:moveTo>
                  <a:cubicBezTo>
                    <a:pt x="480" y="1"/>
                    <a:pt x="8" y="472"/>
                    <a:pt x="0" y="1066"/>
                  </a:cubicBezTo>
                  <a:cubicBezTo>
                    <a:pt x="0" y="1703"/>
                    <a:pt x="528" y="2129"/>
                    <a:pt x="1076" y="2129"/>
                  </a:cubicBezTo>
                  <a:cubicBezTo>
                    <a:pt x="1339" y="2129"/>
                    <a:pt x="1605" y="2032"/>
                    <a:pt x="1821" y="1813"/>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0" name="Google Shape;12680;p44"/>
            <p:cNvSpPr/>
            <p:nvPr/>
          </p:nvSpPr>
          <p:spPr>
            <a:xfrm>
              <a:off x="7017875" y="1418975"/>
              <a:ext cx="62400" cy="53350"/>
            </a:xfrm>
            <a:custGeom>
              <a:avLst/>
              <a:gdLst/>
              <a:ahLst/>
              <a:cxnLst/>
              <a:rect l="l" t="t" r="r" b="b"/>
              <a:pathLst>
                <a:path w="2496" h="2134" extrusionOk="0">
                  <a:moveTo>
                    <a:pt x="1073" y="1"/>
                  </a:moveTo>
                  <a:cubicBezTo>
                    <a:pt x="480" y="1"/>
                    <a:pt x="8"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1" name="Google Shape;12681;p44"/>
            <p:cNvSpPr/>
            <p:nvPr/>
          </p:nvSpPr>
          <p:spPr>
            <a:xfrm>
              <a:off x="6941850"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2" name="Google Shape;12682;p44"/>
            <p:cNvSpPr/>
            <p:nvPr/>
          </p:nvSpPr>
          <p:spPr>
            <a:xfrm>
              <a:off x="694185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3" name="Google Shape;12683;p44"/>
            <p:cNvSpPr/>
            <p:nvPr/>
          </p:nvSpPr>
          <p:spPr>
            <a:xfrm>
              <a:off x="694185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4" name="Google Shape;12684;p44"/>
            <p:cNvSpPr/>
            <p:nvPr/>
          </p:nvSpPr>
          <p:spPr>
            <a:xfrm>
              <a:off x="69418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5" name="Google Shape;12685;p44"/>
            <p:cNvSpPr/>
            <p:nvPr/>
          </p:nvSpPr>
          <p:spPr>
            <a:xfrm>
              <a:off x="686565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6" name="Google Shape;12686;p44"/>
            <p:cNvSpPr/>
            <p:nvPr/>
          </p:nvSpPr>
          <p:spPr>
            <a:xfrm>
              <a:off x="6865650"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7" name="Google Shape;12687;p44"/>
            <p:cNvSpPr/>
            <p:nvPr/>
          </p:nvSpPr>
          <p:spPr>
            <a:xfrm>
              <a:off x="68656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8" name="Google Shape;12688;p44"/>
            <p:cNvSpPr/>
            <p:nvPr/>
          </p:nvSpPr>
          <p:spPr>
            <a:xfrm>
              <a:off x="686565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9" name="Google Shape;12689;p44"/>
            <p:cNvSpPr/>
            <p:nvPr/>
          </p:nvSpPr>
          <p:spPr>
            <a:xfrm>
              <a:off x="6789225" y="17998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25"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0" name="Google Shape;12690;p44"/>
            <p:cNvSpPr/>
            <p:nvPr/>
          </p:nvSpPr>
          <p:spPr>
            <a:xfrm>
              <a:off x="6789225" y="172362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25"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1" name="Google Shape;12691;p44"/>
            <p:cNvSpPr/>
            <p:nvPr/>
          </p:nvSpPr>
          <p:spPr>
            <a:xfrm>
              <a:off x="6789225" y="1571400"/>
              <a:ext cx="62425" cy="53250"/>
            </a:xfrm>
            <a:custGeom>
              <a:avLst/>
              <a:gdLst/>
              <a:ahLst/>
              <a:cxnLst/>
              <a:rect l="l" t="t" r="r" b="b"/>
              <a:pathLst>
                <a:path w="2497" h="2130" extrusionOk="0">
                  <a:moveTo>
                    <a:pt x="1074" y="1"/>
                  </a:moveTo>
                  <a:cubicBezTo>
                    <a:pt x="480" y="1"/>
                    <a:pt x="9" y="472"/>
                    <a:pt x="1" y="1066"/>
                  </a:cubicBezTo>
                  <a:cubicBezTo>
                    <a:pt x="1" y="1703"/>
                    <a:pt x="525" y="2129"/>
                    <a:pt x="1073" y="2129"/>
                  </a:cubicBezTo>
                  <a:cubicBezTo>
                    <a:pt x="1335" y="2129"/>
                    <a:pt x="1603" y="2032"/>
                    <a:pt x="1822" y="1813"/>
                  </a:cubicBezTo>
                  <a:cubicBezTo>
                    <a:pt x="2496" y="1147"/>
                    <a:pt x="2025"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2" name="Google Shape;12692;p44"/>
            <p:cNvSpPr/>
            <p:nvPr/>
          </p:nvSpPr>
          <p:spPr>
            <a:xfrm>
              <a:off x="6789225" y="1342750"/>
              <a:ext cx="62425" cy="53450"/>
            </a:xfrm>
            <a:custGeom>
              <a:avLst/>
              <a:gdLst/>
              <a:ahLst/>
              <a:cxnLst/>
              <a:rect l="l" t="t" r="r" b="b"/>
              <a:pathLst>
                <a:path w="2497" h="2138" extrusionOk="0">
                  <a:moveTo>
                    <a:pt x="1074" y="1"/>
                  </a:moveTo>
                  <a:cubicBezTo>
                    <a:pt x="480" y="1"/>
                    <a:pt x="9" y="481"/>
                    <a:pt x="1" y="1066"/>
                  </a:cubicBezTo>
                  <a:cubicBezTo>
                    <a:pt x="1" y="1710"/>
                    <a:pt x="526" y="2138"/>
                    <a:pt x="1074" y="2138"/>
                  </a:cubicBezTo>
                  <a:cubicBezTo>
                    <a:pt x="1336" y="2138"/>
                    <a:pt x="1604" y="2040"/>
                    <a:pt x="1822" y="1822"/>
                  </a:cubicBezTo>
                  <a:cubicBezTo>
                    <a:pt x="2496" y="1155"/>
                    <a:pt x="2025"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3" name="Google Shape;12693;p44"/>
            <p:cNvSpPr/>
            <p:nvPr/>
          </p:nvSpPr>
          <p:spPr>
            <a:xfrm>
              <a:off x="6713225"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4" name="Google Shape;12694;p44"/>
            <p:cNvSpPr/>
            <p:nvPr/>
          </p:nvSpPr>
          <p:spPr>
            <a:xfrm>
              <a:off x="6713225" y="17998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5" name="Google Shape;12695;p44"/>
            <p:cNvSpPr/>
            <p:nvPr/>
          </p:nvSpPr>
          <p:spPr>
            <a:xfrm>
              <a:off x="6713225" y="1647400"/>
              <a:ext cx="62200" cy="53450"/>
            </a:xfrm>
            <a:custGeom>
              <a:avLst/>
              <a:gdLst/>
              <a:ahLst/>
              <a:cxnLst/>
              <a:rect l="l" t="t" r="r" b="b"/>
              <a:pathLst>
                <a:path w="2488" h="2138" extrusionOk="0">
                  <a:moveTo>
                    <a:pt x="1065" y="1"/>
                  </a:moveTo>
                  <a:cubicBezTo>
                    <a:pt x="472" y="9"/>
                    <a:pt x="0" y="481"/>
                    <a:pt x="0" y="1066"/>
                  </a:cubicBezTo>
                  <a:cubicBezTo>
                    <a:pt x="0" y="1710"/>
                    <a:pt x="525" y="2138"/>
                    <a:pt x="1071" y="2138"/>
                  </a:cubicBezTo>
                  <a:cubicBezTo>
                    <a:pt x="1332" y="2138"/>
                    <a:pt x="1598" y="2040"/>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6" name="Google Shape;12696;p44"/>
            <p:cNvSpPr/>
            <p:nvPr/>
          </p:nvSpPr>
          <p:spPr>
            <a:xfrm>
              <a:off x="6713225"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1" y="2129"/>
                    <a:pt x="1597" y="2032"/>
                    <a:pt x="1813" y="1813"/>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7" name="Google Shape;12697;p44"/>
            <p:cNvSpPr/>
            <p:nvPr/>
          </p:nvSpPr>
          <p:spPr>
            <a:xfrm>
              <a:off x="6713225" y="1342750"/>
              <a:ext cx="62200" cy="53450"/>
            </a:xfrm>
            <a:custGeom>
              <a:avLst/>
              <a:gdLst/>
              <a:ahLst/>
              <a:cxnLst/>
              <a:rect l="l" t="t" r="r" b="b"/>
              <a:pathLst>
                <a:path w="2488" h="2138" extrusionOk="0">
                  <a:moveTo>
                    <a:pt x="1065" y="1"/>
                  </a:moveTo>
                  <a:cubicBezTo>
                    <a:pt x="472" y="1"/>
                    <a:pt x="0" y="481"/>
                    <a:pt x="0" y="1066"/>
                  </a:cubicBezTo>
                  <a:cubicBezTo>
                    <a:pt x="0" y="1710"/>
                    <a:pt x="525" y="2138"/>
                    <a:pt x="1071" y="2138"/>
                  </a:cubicBezTo>
                  <a:cubicBezTo>
                    <a:pt x="1332" y="2138"/>
                    <a:pt x="1598" y="2040"/>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8" name="Google Shape;12698;p44"/>
            <p:cNvSpPr/>
            <p:nvPr/>
          </p:nvSpPr>
          <p:spPr>
            <a:xfrm>
              <a:off x="6637000" y="1647400"/>
              <a:ext cx="62225" cy="53450"/>
            </a:xfrm>
            <a:custGeom>
              <a:avLst/>
              <a:gdLst/>
              <a:ahLst/>
              <a:cxnLst/>
              <a:rect l="l" t="t" r="r" b="b"/>
              <a:pathLst>
                <a:path w="2489" h="2138" extrusionOk="0">
                  <a:moveTo>
                    <a:pt x="1066" y="1"/>
                  </a:moveTo>
                  <a:cubicBezTo>
                    <a:pt x="480" y="1"/>
                    <a:pt x="1" y="481"/>
                    <a:pt x="1" y="1066"/>
                  </a:cubicBezTo>
                  <a:cubicBezTo>
                    <a:pt x="1" y="1710"/>
                    <a:pt x="526" y="2138"/>
                    <a:pt x="1072" y="2138"/>
                  </a:cubicBezTo>
                  <a:cubicBezTo>
                    <a:pt x="1333" y="2138"/>
                    <a:pt x="1598" y="2040"/>
                    <a:pt x="1813"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9" name="Google Shape;12699;p44"/>
            <p:cNvSpPr/>
            <p:nvPr/>
          </p:nvSpPr>
          <p:spPr>
            <a:xfrm>
              <a:off x="6637000" y="1342750"/>
              <a:ext cx="62225" cy="53450"/>
            </a:xfrm>
            <a:custGeom>
              <a:avLst/>
              <a:gdLst/>
              <a:ahLst/>
              <a:cxnLst/>
              <a:rect l="l" t="t" r="r" b="b"/>
              <a:pathLst>
                <a:path w="2489" h="2138" extrusionOk="0">
                  <a:moveTo>
                    <a:pt x="1066" y="1"/>
                  </a:moveTo>
                  <a:cubicBezTo>
                    <a:pt x="480" y="1"/>
                    <a:pt x="1" y="481"/>
                    <a:pt x="1" y="1066"/>
                  </a:cubicBezTo>
                  <a:cubicBezTo>
                    <a:pt x="1" y="1710"/>
                    <a:pt x="526" y="2138"/>
                    <a:pt x="1072" y="2138"/>
                  </a:cubicBezTo>
                  <a:cubicBezTo>
                    <a:pt x="1333" y="2138"/>
                    <a:pt x="1598" y="2040"/>
                    <a:pt x="1813"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0" name="Google Shape;12700;p44"/>
            <p:cNvSpPr/>
            <p:nvPr/>
          </p:nvSpPr>
          <p:spPr>
            <a:xfrm>
              <a:off x="65608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1" name="Google Shape;12701;p44"/>
            <p:cNvSpPr/>
            <p:nvPr/>
          </p:nvSpPr>
          <p:spPr>
            <a:xfrm>
              <a:off x="656080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2" name="Google Shape;12702;p44"/>
            <p:cNvSpPr/>
            <p:nvPr/>
          </p:nvSpPr>
          <p:spPr>
            <a:xfrm>
              <a:off x="6560800" y="1266550"/>
              <a:ext cx="62200" cy="53450"/>
            </a:xfrm>
            <a:custGeom>
              <a:avLst/>
              <a:gdLst/>
              <a:ahLst/>
              <a:cxnLst/>
              <a:rect l="l" t="t" r="r" b="b"/>
              <a:pathLst>
                <a:path w="2488" h="2138" extrusionOk="0">
                  <a:moveTo>
                    <a:pt x="1065" y="0"/>
                  </a:moveTo>
                  <a:cubicBezTo>
                    <a:pt x="480" y="9"/>
                    <a:pt x="0" y="480"/>
                    <a:pt x="0" y="1074"/>
                  </a:cubicBezTo>
                  <a:cubicBezTo>
                    <a:pt x="0" y="1711"/>
                    <a:pt x="524" y="2137"/>
                    <a:pt x="1073" y="2137"/>
                  </a:cubicBezTo>
                  <a:cubicBezTo>
                    <a:pt x="1335" y="2137"/>
                    <a:pt x="1603" y="2040"/>
                    <a:pt x="1821" y="1821"/>
                  </a:cubicBezTo>
                  <a:cubicBezTo>
                    <a:pt x="2488" y="1155"/>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3" name="Google Shape;12703;p44"/>
            <p:cNvSpPr/>
            <p:nvPr/>
          </p:nvSpPr>
          <p:spPr>
            <a:xfrm>
              <a:off x="6484575" y="1647400"/>
              <a:ext cx="62425" cy="53450"/>
            </a:xfrm>
            <a:custGeom>
              <a:avLst/>
              <a:gdLst/>
              <a:ahLst/>
              <a:cxnLst/>
              <a:rect l="l" t="t" r="r" b="b"/>
              <a:pathLst>
                <a:path w="2497" h="2138" extrusionOk="0">
                  <a:moveTo>
                    <a:pt x="1065" y="1"/>
                  </a:moveTo>
                  <a:cubicBezTo>
                    <a:pt x="480" y="9"/>
                    <a:pt x="1"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4" name="Google Shape;12704;p44"/>
            <p:cNvSpPr/>
            <p:nvPr/>
          </p:nvSpPr>
          <p:spPr>
            <a:xfrm>
              <a:off x="6484575" y="1266550"/>
              <a:ext cx="62425" cy="53450"/>
            </a:xfrm>
            <a:custGeom>
              <a:avLst/>
              <a:gdLst/>
              <a:ahLst/>
              <a:cxnLst/>
              <a:rect l="l" t="t" r="r" b="b"/>
              <a:pathLst>
                <a:path w="2497" h="2138" extrusionOk="0">
                  <a:moveTo>
                    <a:pt x="1065" y="0"/>
                  </a:moveTo>
                  <a:cubicBezTo>
                    <a:pt x="480" y="9"/>
                    <a:pt x="1" y="480"/>
                    <a:pt x="1" y="1074"/>
                  </a:cubicBezTo>
                  <a:cubicBezTo>
                    <a:pt x="1" y="1711"/>
                    <a:pt x="525" y="2137"/>
                    <a:pt x="1073" y="2137"/>
                  </a:cubicBezTo>
                  <a:cubicBezTo>
                    <a:pt x="1335" y="2137"/>
                    <a:pt x="1603" y="2040"/>
                    <a:pt x="1822" y="1821"/>
                  </a:cubicBezTo>
                  <a:cubicBezTo>
                    <a:pt x="2496" y="1155"/>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5" name="Google Shape;12705;p44"/>
            <p:cNvSpPr/>
            <p:nvPr/>
          </p:nvSpPr>
          <p:spPr>
            <a:xfrm>
              <a:off x="6408350" y="2333125"/>
              <a:ext cx="62425" cy="53450"/>
            </a:xfrm>
            <a:custGeom>
              <a:avLst/>
              <a:gdLst/>
              <a:ahLst/>
              <a:cxnLst/>
              <a:rect l="l" t="t" r="r" b="b"/>
              <a:pathLst>
                <a:path w="2497" h="2138" extrusionOk="0">
                  <a:moveTo>
                    <a:pt x="1074" y="1"/>
                  </a:moveTo>
                  <a:cubicBezTo>
                    <a:pt x="481" y="1"/>
                    <a:pt x="1" y="480"/>
                    <a:pt x="1" y="1066"/>
                  </a:cubicBezTo>
                  <a:cubicBezTo>
                    <a:pt x="1" y="1709"/>
                    <a:pt x="526" y="2137"/>
                    <a:pt x="1075" y="2137"/>
                  </a:cubicBezTo>
                  <a:cubicBezTo>
                    <a:pt x="1337" y="2137"/>
                    <a:pt x="1604" y="2040"/>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6" name="Google Shape;12706;p44"/>
            <p:cNvSpPr/>
            <p:nvPr/>
          </p:nvSpPr>
          <p:spPr>
            <a:xfrm>
              <a:off x="6408350" y="2256925"/>
              <a:ext cx="62575" cy="53425"/>
            </a:xfrm>
            <a:custGeom>
              <a:avLst/>
              <a:gdLst/>
              <a:ahLst/>
              <a:cxnLst/>
              <a:rect l="l" t="t" r="r" b="b"/>
              <a:pathLst>
                <a:path w="2503" h="2137" extrusionOk="0">
                  <a:moveTo>
                    <a:pt x="1084" y="0"/>
                  </a:moveTo>
                  <a:cubicBezTo>
                    <a:pt x="1081" y="0"/>
                    <a:pt x="1077" y="0"/>
                    <a:pt x="1074" y="0"/>
                  </a:cubicBezTo>
                  <a:cubicBezTo>
                    <a:pt x="481" y="0"/>
                    <a:pt x="1" y="480"/>
                    <a:pt x="1" y="1065"/>
                  </a:cubicBezTo>
                  <a:cubicBezTo>
                    <a:pt x="1" y="1709"/>
                    <a:pt x="530" y="2137"/>
                    <a:pt x="1081" y="2137"/>
                  </a:cubicBezTo>
                  <a:cubicBezTo>
                    <a:pt x="1344" y="2137"/>
                    <a:pt x="1612" y="2039"/>
                    <a:pt x="1830" y="1821"/>
                  </a:cubicBezTo>
                  <a:cubicBezTo>
                    <a:pt x="2502" y="1149"/>
                    <a:pt x="2029" y="0"/>
                    <a:pt x="1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7" name="Google Shape;12707;p44"/>
            <p:cNvSpPr/>
            <p:nvPr/>
          </p:nvSpPr>
          <p:spPr>
            <a:xfrm>
              <a:off x="6408350" y="210450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8" name="Google Shape;12708;p44"/>
            <p:cNvSpPr/>
            <p:nvPr/>
          </p:nvSpPr>
          <p:spPr>
            <a:xfrm>
              <a:off x="6408350" y="179985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9" name="Google Shape;12709;p44"/>
            <p:cNvSpPr/>
            <p:nvPr/>
          </p:nvSpPr>
          <p:spPr>
            <a:xfrm>
              <a:off x="6408350" y="1647400"/>
              <a:ext cx="62425" cy="53450"/>
            </a:xfrm>
            <a:custGeom>
              <a:avLst/>
              <a:gdLst/>
              <a:ahLst/>
              <a:cxnLst/>
              <a:rect l="l" t="t" r="r" b="b"/>
              <a:pathLst>
                <a:path w="2497" h="2138" extrusionOk="0">
                  <a:moveTo>
                    <a:pt x="1074" y="1"/>
                  </a:moveTo>
                  <a:cubicBezTo>
                    <a:pt x="481" y="1"/>
                    <a:pt x="9" y="481"/>
                    <a:pt x="1" y="1066"/>
                  </a:cubicBezTo>
                  <a:cubicBezTo>
                    <a:pt x="1" y="1710"/>
                    <a:pt x="526" y="2138"/>
                    <a:pt x="1075" y="2138"/>
                  </a:cubicBezTo>
                  <a:cubicBezTo>
                    <a:pt x="1337" y="2138"/>
                    <a:pt x="1604" y="2040"/>
                    <a:pt x="1822" y="1822"/>
                  </a:cubicBezTo>
                  <a:cubicBezTo>
                    <a:pt x="2497"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0" name="Google Shape;12710;p44"/>
            <p:cNvSpPr/>
            <p:nvPr/>
          </p:nvSpPr>
          <p:spPr>
            <a:xfrm>
              <a:off x="6408350" y="1342750"/>
              <a:ext cx="62425" cy="53450"/>
            </a:xfrm>
            <a:custGeom>
              <a:avLst/>
              <a:gdLst/>
              <a:ahLst/>
              <a:cxnLst/>
              <a:rect l="l" t="t" r="r" b="b"/>
              <a:pathLst>
                <a:path w="2497" h="2138" extrusionOk="0">
                  <a:moveTo>
                    <a:pt x="1074" y="1"/>
                  </a:moveTo>
                  <a:cubicBezTo>
                    <a:pt x="481" y="1"/>
                    <a:pt x="9" y="481"/>
                    <a:pt x="1" y="1066"/>
                  </a:cubicBezTo>
                  <a:cubicBezTo>
                    <a:pt x="1" y="1710"/>
                    <a:pt x="526" y="2138"/>
                    <a:pt x="1075" y="2138"/>
                  </a:cubicBezTo>
                  <a:cubicBezTo>
                    <a:pt x="1337" y="2138"/>
                    <a:pt x="1604" y="2040"/>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1" name="Google Shape;12711;p44"/>
            <p:cNvSpPr/>
            <p:nvPr/>
          </p:nvSpPr>
          <p:spPr>
            <a:xfrm>
              <a:off x="6408350" y="1266550"/>
              <a:ext cx="62425" cy="53450"/>
            </a:xfrm>
            <a:custGeom>
              <a:avLst/>
              <a:gdLst/>
              <a:ahLst/>
              <a:cxnLst/>
              <a:rect l="l" t="t" r="r" b="b"/>
              <a:pathLst>
                <a:path w="2497" h="2138" extrusionOk="0">
                  <a:moveTo>
                    <a:pt x="1074" y="0"/>
                  </a:moveTo>
                  <a:cubicBezTo>
                    <a:pt x="481" y="9"/>
                    <a:pt x="9" y="480"/>
                    <a:pt x="1" y="1074"/>
                  </a:cubicBezTo>
                  <a:cubicBezTo>
                    <a:pt x="1" y="1711"/>
                    <a:pt x="525" y="2137"/>
                    <a:pt x="1074" y="2137"/>
                  </a:cubicBezTo>
                  <a:cubicBezTo>
                    <a:pt x="1336" y="2137"/>
                    <a:pt x="1604" y="2040"/>
                    <a:pt x="1822" y="1821"/>
                  </a:cubicBezTo>
                  <a:cubicBezTo>
                    <a:pt x="2497" y="1155"/>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2" name="Google Shape;12712;p44"/>
            <p:cNvSpPr/>
            <p:nvPr/>
          </p:nvSpPr>
          <p:spPr>
            <a:xfrm>
              <a:off x="633235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3"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3" name="Google Shape;12713;p44"/>
            <p:cNvSpPr/>
            <p:nvPr/>
          </p:nvSpPr>
          <p:spPr>
            <a:xfrm>
              <a:off x="633235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4" name="Google Shape;12714;p44"/>
            <p:cNvSpPr/>
            <p:nvPr/>
          </p:nvSpPr>
          <p:spPr>
            <a:xfrm>
              <a:off x="633235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3" y="1822"/>
                  </a:cubicBezTo>
                  <a:cubicBezTo>
                    <a:pt x="2488" y="1155"/>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5" name="Google Shape;12715;p44"/>
            <p:cNvSpPr/>
            <p:nvPr/>
          </p:nvSpPr>
          <p:spPr>
            <a:xfrm>
              <a:off x="633235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29" y="2131"/>
                    <a:pt x="1597" y="2033"/>
                    <a:pt x="1813" y="1813"/>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6" name="Google Shape;12716;p44"/>
            <p:cNvSpPr/>
            <p:nvPr/>
          </p:nvSpPr>
          <p:spPr>
            <a:xfrm>
              <a:off x="633235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7" name="Google Shape;12717;p44"/>
            <p:cNvSpPr/>
            <p:nvPr/>
          </p:nvSpPr>
          <p:spPr>
            <a:xfrm>
              <a:off x="633235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3"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8" name="Google Shape;12718;p44"/>
            <p:cNvSpPr/>
            <p:nvPr/>
          </p:nvSpPr>
          <p:spPr>
            <a:xfrm>
              <a:off x="63323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3"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9" name="Google Shape;12719;p44"/>
            <p:cNvSpPr/>
            <p:nvPr/>
          </p:nvSpPr>
          <p:spPr>
            <a:xfrm>
              <a:off x="6256150" y="2485550"/>
              <a:ext cx="62200" cy="53300"/>
            </a:xfrm>
            <a:custGeom>
              <a:avLst/>
              <a:gdLst/>
              <a:ahLst/>
              <a:cxnLst/>
              <a:rect l="l" t="t" r="r" b="b"/>
              <a:pathLst>
                <a:path w="2488" h="2132" extrusionOk="0">
                  <a:moveTo>
                    <a:pt x="1065" y="1"/>
                  </a:moveTo>
                  <a:cubicBezTo>
                    <a:pt x="472" y="1"/>
                    <a:pt x="0" y="472"/>
                    <a:pt x="0" y="1066"/>
                  </a:cubicBezTo>
                  <a:cubicBezTo>
                    <a:pt x="0" y="1708"/>
                    <a:pt x="522" y="2131"/>
                    <a:pt x="1067" y="2131"/>
                  </a:cubicBezTo>
                  <a:cubicBezTo>
                    <a:pt x="1329" y="2131"/>
                    <a:pt x="1596" y="2033"/>
                    <a:pt x="1813"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0" name="Google Shape;12720;p44"/>
            <p:cNvSpPr/>
            <p:nvPr/>
          </p:nvSpPr>
          <p:spPr>
            <a:xfrm>
              <a:off x="6256150" y="2409350"/>
              <a:ext cx="62200" cy="53350"/>
            </a:xfrm>
            <a:custGeom>
              <a:avLst/>
              <a:gdLst/>
              <a:ahLst/>
              <a:cxnLst/>
              <a:rect l="l" t="t" r="r" b="b"/>
              <a:pathLst>
                <a:path w="2488" h="2134"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1" name="Google Shape;12721;p44"/>
            <p:cNvSpPr/>
            <p:nvPr/>
          </p:nvSpPr>
          <p:spPr>
            <a:xfrm>
              <a:off x="6256150" y="2028275"/>
              <a:ext cx="62200" cy="53450"/>
            </a:xfrm>
            <a:custGeom>
              <a:avLst/>
              <a:gdLst/>
              <a:ahLst/>
              <a:cxnLst/>
              <a:rect l="l" t="t" r="r" b="b"/>
              <a:pathLst>
                <a:path w="2488" h="2138" extrusionOk="0">
                  <a:moveTo>
                    <a:pt x="1065" y="1"/>
                  </a:moveTo>
                  <a:cubicBezTo>
                    <a:pt x="480" y="1"/>
                    <a:pt x="0" y="480"/>
                    <a:pt x="0" y="1065"/>
                  </a:cubicBezTo>
                  <a:cubicBezTo>
                    <a:pt x="0" y="1709"/>
                    <a:pt x="525" y="2137"/>
                    <a:pt x="1071" y="2137"/>
                  </a:cubicBezTo>
                  <a:cubicBezTo>
                    <a:pt x="1332" y="2137"/>
                    <a:pt x="1597" y="2040"/>
                    <a:pt x="1813" y="1821"/>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2" name="Google Shape;12722;p44"/>
            <p:cNvSpPr/>
            <p:nvPr/>
          </p:nvSpPr>
          <p:spPr>
            <a:xfrm>
              <a:off x="6256150" y="1952050"/>
              <a:ext cx="62200" cy="53450"/>
            </a:xfrm>
            <a:custGeom>
              <a:avLst/>
              <a:gdLst/>
              <a:ahLst/>
              <a:cxnLst/>
              <a:rect l="l" t="t" r="r" b="b"/>
              <a:pathLst>
                <a:path w="2488" h="2138" extrusionOk="0">
                  <a:moveTo>
                    <a:pt x="1065" y="1"/>
                  </a:moveTo>
                  <a:cubicBezTo>
                    <a:pt x="480" y="9"/>
                    <a:pt x="0" y="481"/>
                    <a:pt x="0" y="1074"/>
                  </a:cubicBezTo>
                  <a:cubicBezTo>
                    <a:pt x="0" y="1712"/>
                    <a:pt x="524" y="2138"/>
                    <a:pt x="1070" y="2138"/>
                  </a:cubicBezTo>
                  <a:cubicBezTo>
                    <a:pt x="1331" y="2138"/>
                    <a:pt x="1597" y="2040"/>
                    <a:pt x="1813"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3" name="Google Shape;12723;p44"/>
            <p:cNvSpPr/>
            <p:nvPr/>
          </p:nvSpPr>
          <p:spPr>
            <a:xfrm>
              <a:off x="6256150" y="1876050"/>
              <a:ext cx="62200" cy="53350"/>
            </a:xfrm>
            <a:custGeom>
              <a:avLst/>
              <a:gdLst/>
              <a:ahLst/>
              <a:cxnLst/>
              <a:rect l="l" t="t" r="r" b="b"/>
              <a:pathLst>
                <a:path w="2488" h="2134" extrusionOk="0">
                  <a:moveTo>
                    <a:pt x="1065" y="1"/>
                  </a:moveTo>
                  <a:cubicBezTo>
                    <a:pt x="480" y="1"/>
                    <a:pt x="0" y="472"/>
                    <a:pt x="0" y="1066"/>
                  </a:cubicBezTo>
                  <a:cubicBezTo>
                    <a:pt x="0" y="1709"/>
                    <a:pt x="525" y="2133"/>
                    <a:pt x="1071" y="2133"/>
                  </a:cubicBezTo>
                  <a:cubicBezTo>
                    <a:pt x="1332" y="2133"/>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4" name="Google Shape;12724;p44"/>
            <p:cNvSpPr/>
            <p:nvPr/>
          </p:nvSpPr>
          <p:spPr>
            <a:xfrm>
              <a:off x="6256150" y="1799850"/>
              <a:ext cx="62200" cy="53325"/>
            </a:xfrm>
            <a:custGeom>
              <a:avLst/>
              <a:gdLst/>
              <a:ahLst/>
              <a:cxnLst/>
              <a:rect l="l" t="t" r="r" b="b"/>
              <a:pathLst>
                <a:path w="2488" h="2133"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5" name="Google Shape;12725;p44"/>
            <p:cNvSpPr/>
            <p:nvPr/>
          </p:nvSpPr>
          <p:spPr>
            <a:xfrm>
              <a:off x="6256150" y="1723625"/>
              <a:ext cx="62200" cy="53350"/>
            </a:xfrm>
            <a:custGeom>
              <a:avLst/>
              <a:gdLst/>
              <a:ahLst/>
              <a:cxnLst/>
              <a:rect l="l" t="t" r="r" b="b"/>
              <a:pathLst>
                <a:path w="2488" h="2134" extrusionOk="0">
                  <a:moveTo>
                    <a:pt x="1065" y="1"/>
                  </a:moveTo>
                  <a:cubicBezTo>
                    <a:pt x="480" y="1"/>
                    <a:pt x="0" y="480"/>
                    <a:pt x="0" y="1065"/>
                  </a:cubicBezTo>
                  <a:cubicBezTo>
                    <a:pt x="0" y="1709"/>
                    <a:pt x="525" y="2133"/>
                    <a:pt x="1071" y="2133"/>
                  </a:cubicBezTo>
                  <a:cubicBezTo>
                    <a:pt x="1332" y="2133"/>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6" name="Google Shape;12726;p44"/>
            <p:cNvSpPr/>
            <p:nvPr/>
          </p:nvSpPr>
          <p:spPr>
            <a:xfrm>
              <a:off x="6256150" y="134275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7" y="2040"/>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7" name="Google Shape;12727;p44"/>
            <p:cNvSpPr/>
            <p:nvPr/>
          </p:nvSpPr>
          <p:spPr>
            <a:xfrm>
              <a:off x="6179925" y="2485550"/>
              <a:ext cx="62225" cy="53300"/>
            </a:xfrm>
            <a:custGeom>
              <a:avLst/>
              <a:gdLst/>
              <a:ahLst/>
              <a:cxnLst/>
              <a:rect l="l" t="t" r="r" b="b"/>
              <a:pathLst>
                <a:path w="2489" h="2132" extrusionOk="0">
                  <a:moveTo>
                    <a:pt x="1065" y="1"/>
                  </a:moveTo>
                  <a:cubicBezTo>
                    <a:pt x="480" y="1"/>
                    <a:pt x="0" y="472"/>
                    <a:pt x="0" y="1066"/>
                  </a:cubicBezTo>
                  <a:cubicBezTo>
                    <a:pt x="0" y="1708"/>
                    <a:pt x="523" y="2131"/>
                    <a:pt x="1070" y="2131"/>
                  </a:cubicBezTo>
                  <a:cubicBezTo>
                    <a:pt x="1333" y="2131"/>
                    <a:pt x="1602" y="2033"/>
                    <a:pt x="1821" y="1814"/>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8" name="Google Shape;12728;p44"/>
            <p:cNvSpPr/>
            <p:nvPr/>
          </p:nvSpPr>
          <p:spPr>
            <a:xfrm>
              <a:off x="6179925"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9" name="Google Shape;12729;p44"/>
            <p:cNvSpPr/>
            <p:nvPr/>
          </p:nvSpPr>
          <p:spPr>
            <a:xfrm>
              <a:off x="6179925"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0" name="Google Shape;12730;p44"/>
            <p:cNvSpPr/>
            <p:nvPr/>
          </p:nvSpPr>
          <p:spPr>
            <a:xfrm>
              <a:off x="6179925" y="134275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1" name="Google Shape;12731;p44"/>
            <p:cNvSpPr/>
            <p:nvPr/>
          </p:nvSpPr>
          <p:spPr>
            <a:xfrm>
              <a:off x="6103700" y="2333125"/>
              <a:ext cx="62425" cy="53450"/>
            </a:xfrm>
            <a:custGeom>
              <a:avLst/>
              <a:gdLst/>
              <a:ahLst/>
              <a:cxnLst/>
              <a:rect l="l" t="t" r="r" b="b"/>
              <a:pathLst>
                <a:path w="2497" h="2138" extrusionOk="0">
                  <a:moveTo>
                    <a:pt x="1066" y="1"/>
                  </a:moveTo>
                  <a:cubicBezTo>
                    <a:pt x="481"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2" name="Google Shape;12732;p44"/>
            <p:cNvSpPr/>
            <p:nvPr/>
          </p:nvSpPr>
          <p:spPr>
            <a:xfrm>
              <a:off x="6103700" y="2256925"/>
              <a:ext cx="62575" cy="53425"/>
            </a:xfrm>
            <a:custGeom>
              <a:avLst/>
              <a:gdLst/>
              <a:ahLst/>
              <a:cxnLst/>
              <a:rect l="l" t="t" r="r" b="b"/>
              <a:pathLst>
                <a:path w="2503" h="2137" extrusionOk="0">
                  <a:moveTo>
                    <a:pt x="1076" y="0"/>
                  </a:moveTo>
                  <a:cubicBezTo>
                    <a:pt x="1073" y="0"/>
                    <a:pt x="1069" y="0"/>
                    <a:pt x="1066" y="0"/>
                  </a:cubicBezTo>
                  <a:cubicBezTo>
                    <a:pt x="481" y="0"/>
                    <a:pt x="1" y="480"/>
                    <a:pt x="1" y="1065"/>
                  </a:cubicBezTo>
                  <a:cubicBezTo>
                    <a:pt x="1" y="1709"/>
                    <a:pt x="530" y="2137"/>
                    <a:pt x="1081" y="2137"/>
                  </a:cubicBezTo>
                  <a:cubicBezTo>
                    <a:pt x="1344" y="2137"/>
                    <a:pt x="1612" y="2039"/>
                    <a:pt x="1830" y="1821"/>
                  </a:cubicBezTo>
                  <a:cubicBezTo>
                    <a:pt x="2502" y="1149"/>
                    <a:pt x="2029" y="0"/>
                    <a:pt x="1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3" name="Google Shape;12733;p44"/>
            <p:cNvSpPr/>
            <p:nvPr/>
          </p:nvSpPr>
          <p:spPr>
            <a:xfrm>
              <a:off x="6103700" y="2180700"/>
              <a:ext cx="62425" cy="53350"/>
            </a:xfrm>
            <a:custGeom>
              <a:avLst/>
              <a:gdLst/>
              <a:ahLst/>
              <a:cxnLst/>
              <a:rect l="l" t="t" r="r" b="b"/>
              <a:pathLst>
                <a:path w="2497" h="2134" extrusionOk="0">
                  <a:moveTo>
                    <a:pt x="1066" y="1"/>
                  </a:moveTo>
                  <a:cubicBezTo>
                    <a:pt x="481" y="1"/>
                    <a:pt x="9"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4" name="Google Shape;12734;p44"/>
            <p:cNvSpPr/>
            <p:nvPr/>
          </p:nvSpPr>
          <p:spPr>
            <a:xfrm>
              <a:off x="6103700" y="210450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5" name="Google Shape;12735;p44"/>
            <p:cNvSpPr/>
            <p:nvPr/>
          </p:nvSpPr>
          <p:spPr>
            <a:xfrm>
              <a:off x="6103700" y="1342750"/>
              <a:ext cx="62425" cy="53450"/>
            </a:xfrm>
            <a:custGeom>
              <a:avLst/>
              <a:gdLst/>
              <a:ahLst/>
              <a:cxnLst/>
              <a:rect l="l" t="t" r="r" b="b"/>
              <a:pathLst>
                <a:path w="2497" h="2138" extrusionOk="0">
                  <a:moveTo>
                    <a:pt x="1066" y="1"/>
                  </a:moveTo>
                  <a:cubicBezTo>
                    <a:pt x="481" y="1"/>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6" name="Google Shape;12736;p44"/>
            <p:cNvSpPr/>
            <p:nvPr/>
          </p:nvSpPr>
          <p:spPr>
            <a:xfrm>
              <a:off x="6027500" y="2180700"/>
              <a:ext cx="62425" cy="53350"/>
            </a:xfrm>
            <a:custGeom>
              <a:avLst/>
              <a:gdLst/>
              <a:ahLst/>
              <a:cxnLst/>
              <a:rect l="l" t="t" r="r" b="b"/>
              <a:pathLst>
                <a:path w="2497" h="2134" extrusionOk="0">
                  <a:moveTo>
                    <a:pt x="1073" y="1"/>
                  </a:moveTo>
                  <a:cubicBezTo>
                    <a:pt x="480" y="1"/>
                    <a:pt x="9" y="480"/>
                    <a:pt x="0" y="1066"/>
                  </a:cubicBezTo>
                  <a:cubicBezTo>
                    <a:pt x="0" y="1709"/>
                    <a:pt x="529" y="2133"/>
                    <a:pt x="1078" y="2133"/>
                  </a:cubicBezTo>
                  <a:cubicBezTo>
                    <a:pt x="1340" y="2133"/>
                    <a:pt x="1606" y="2037"/>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7" name="Google Shape;12737;p44"/>
            <p:cNvSpPr/>
            <p:nvPr/>
          </p:nvSpPr>
          <p:spPr>
            <a:xfrm>
              <a:off x="6027500" y="1342750"/>
              <a:ext cx="62425" cy="53450"/>
            </a:xfrm>
            <a:custGeom>
              <a:avLst/>
              <a:gdLst/>
              <a:ahLst/>
              <a:cxnLst/>
              <a:rect l="l" t="t" r="r" b="b"/>
              <a:pathLst>
                <a:path w="2497" h="2138" extrusionOk="0">
                  <a:moveTo>
                    <a:pt x="1073" y="1"/>
                  </a:moveTo>
                  <a:cubicBezTo>
                    <a:pt x="480" y="1"/>
                    <a:pt x="9" y="481"/>
                    <a:pt x="0" y="1066"/>
                  </a:cubicBezTo>
                  <a:cubicBezTo>
                    <a:pt x="0" y="1710"/>
                    <a:pt x="529" y="2138"/>
                    <a:pt x="1078" y="2138"/>
                  </a:cubicBezTo>
                  <a:cubicBezTo>
                    <a:pt x="1340" y="2138"/>
                    <a:pt x="1606" y="2040"/>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8" name="Google Shape;12738;p44"/>
            <p:cNvSpPr/>
            <p:nvPr/>
          </p:nvSpPr>
          <p:spPr>
            <a:xfrm>
              <a:off x="5951475"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9" name="Google Shape;12739;p44"/>
            <p:cNvSpPr/>
            <p:nvPr/>
          </p:nvSpPr>
          <p:spPr>
            <a:xfrm>
              <a:off x="595147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0" name="Google Shape;12740;p44"/>
            <p:cNvSpPr/>
            <p:nvPr/>
          </p:nvSpPr>
          <p:spPr>
            <a:xfrm>
              <a:off x="595147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1" name="Google Shape;12741;p44"/>
            <p:cNvSpPr/>
            <p:nvPr/>
          </p:nvSpPr>
          <p:spPr>
            <a:xfrm>
              <a:off x="595147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2" name="Google Shape;12742;p44"/>
            <p:cNvSpPr/>
            <p:nvPr/>
          </p:nvSpPr>
          <p:spPr>
            <a:xfrm>
              <a:off x="595147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3" name="Google Shape;12743;p44"/>
            <p:cNvSpPr/>
            <p:nvPr/>
          </p:nvSpPr>
          <p:spPr>
            <a:xfrm>
              <a:off x="5875275"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4" name="Google Shape;12744;p44"/>
            <p:cNvSpPr/>
            <p:nvPr/>
          </p:nvSpPr>
          <p:spPr>
            <a:xfrm>
              <a:off x="5875275" y="2637775"/>
              <a:ext cx="62225" cy="53450"/>
            </a:xfrm>
            <a:custGeom>
              <a:avLst/>
              <a:gdLst/>
              <a:ahLst/>
              <a:cxnLst/>
              <a:rect l="l" t="t" r="r" b="b"/>
              <a:pathLst>
                <a:path w="2489"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5" name="Google Shape;12745;p44"/>
            <p:cNvSpPr/>
            <p:nvPr/>
          </p:nvSpPr>
          <p:spPr>
            <a:xfrm>
              <a:off x="5875275" y="2561575"/>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6" name="Google Shape;12746;p44"/>
            <p:cNvSpPr/>
            <p:nvPr/>
          </p:nvSpPr>
          <p:spPr>
            <a:xfrm>
              <a:off x="5875275" y="2485550"/>
              <a:ext cx="62225" cy="53300"/>
            </a:xfrm>
            <a:custGeom>
              <a:avLst/>
              <a:gdLst/>
              <a:ahLst/>
              <a:cxnLst/>
              <a:rect l="l" t="t" r="r" b="b"/>
              <a:pathLst>
                <a:path w="2489" h="2132" extrusionOk="0">
                  <a:moveTo>
                    <a:pt x="1065" y="1"/>
                  </a:moveTo>
                  <a:cubicBezTo>
                    <a:pt x="480" y="1"/>
                    <a:pt x="0" y="472"/>
                    <a:pt x="0" y="1066"/>
                  </a:cubicBezTo>
                  <a:cubicBezTo>
                    <a:pt x="0" y="1708"/>
                    <a:pt x="523" y="2131"/>
                    <a:pt x="1070" y="2131"/>
                  </a:cubicBezTo>
                  <a:cubicBezTo>
                    <a:pt x="1333" y="2131"/>
                    <a:pt x="1602" y="2033"/>
                    <a:pt x="1821" y="1814"/>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7" name="Google Shape;12747;p44"/>
            <p:cNvSpPr/>
            <p:nvPr/>
          </p:nvSpPr>
          <p:spPr>
            <a:xfrm>
              <a:off x="5875275" y="23331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8" name="Google Shape;12748;p44"/>
            <p:cNvSpPr/>
            <p:nvPr/>
          </p:nvSpPr>
          <p:spPr>
            <a:xfrm>
              <a:off x="5875275"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9" name="Google Shape;12749;p44"/>
            <p:cNvSpPr/>
            <p:nvPr/>
          </p:nvSpPr>
          <p:spPr>
            <a:xfrm>
              <a:off x="5875275" y="134275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0" name="Google Shape;12750;p44"/>
            <p:cNvSpPr/>
            <p:nvPr/>
          </p:nvSpPr>
          <p:spPr>
            <a:xfrm>
              <a:off x="5799275" y="2714000"/>
              <a:ext cx="62200" cy="53350"/>
            </a:xfrm>
            <a:custGeom>
              <a:avLst/>
              <a:gdLst/>
              <a:ahLst/>
              <a:cxnLst/>
              <a:rect l="l" t="t" r="r" b="b"/>
              <a:pathLst>
                <a:path w="2488" h="2134" extrusionOk="0">
                  <a:moveTo>
                    <a:pt x="1057" y="0"/>
                  </a:moveTo>
                  <a:cubicBezTo>
                    <a:pt x="472" y="0"/>
                    <a:pt x="0" y="480"/>
                    <a:pt x="0" y="1065"/>
                  </a:cubicBezTo>
                  <a:cubicBezTo>
                    <a:pt x="0" y="1709"/>
                    <a:pt x="525" y="2133"/>
                    <a:pt x="1071" y="2133"/>
                  </a:cubicBezTo>
                  <a:cubicBezTo>
                    <a:pt x="1332" y="2133"/>
                    <a:pt x="1598" y="2036"/>
                    <a:pt x="1813" y="1821"/>
                  </a:cubicBezTo>
                  <a:cubicBezTo>
                    <a:pt x="2488" y="1146"/>
                    <a:pt x="2008" y="0"/>
                    <a:pt x="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1" name="Google Shape;12751;p44"/>
            <p:cNvSpPr/>
            <p:nvPr/>
          </p:nvSpPr>
          <p:spPr>
            <a:xfrm>
              <a:off x="5799275" y="1342750"/>
              <a:ext cx="62200" cy="53450"/>
            </a:xfrm>
            <a:custGeom>
              <a:avLst/>
              <a:gdLst/>
              <a:ahLst/>
              <a:cxnLst/>
              <a:rect l="l" t="t" r="r" b="b"/>
              <a:pathLst>
                <a:path w="2488" h="2138" extrusionOk="0">
                  <a:moveTo>
                    <a:pt x="1057" y="1"/>
                  </a:moveTo>
                  <a:cubicBezTo>
                    <a:pt x="472" y="9"/>
                    <a:pt x="0" y="481"/>
                    <a:pt x="0" y="1066"/>
                  </a:cubicBezTo>
                  <a:cubicBezTo>
                    <a:pt x="0" y="1710"/>
                    <a:pt x="525" y="2138"/>
                    <a:pt x="1071" y="2138"/>
                  </a:cubicBezTo>
                  <a:cubicBezTo>
                    <a:pt x="1332" y="2138"/>
                    <a:pt x="1597" y="2040"/>
                    <a:pt x="1813" y="1822"/>
                  </a:cubicBezTo>
                  <a:cubicBezTo>
                    <a:pt x="2488" y="1147"/>
                    <a:pt x="2008" y="1"/>
                    <a:pt x="1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2" name="Google Shape;12752;p44"/>
            <p:cNvSpPr/>
            <p:nvPr/>
          </p:nvSpPr>
          <p:spPr>
            <a:xfrm>
              <a:off x="5799125" y="1190550"/>
              <a:ext cx="62350" cy="53425"/>
            </a:xfrm>
            <a:custGeom>
              <a:avLst/>
              <a:gdLst/>
              <a:ahLst/>
              <a:cxnLst/>
              <a:rect l="l" t="t" r="r" b="b"/>
              <a:pathLst>
                <a:path w="2494" h="2137" extrusionOk="0">
                  <a:moveTo>
                    <a:pt x="1063" y="0"/>
                  </a:moveTo>
                  <a:cubicBezTo>
                    <a:pt x="478" y="0"/>
                    <a:pt x="6" y="480"/>
                    <a:pt x="6" y="1065"/>
                  </a:cubicBezTo>
                  <a:cubicBezTo>
                    <a:pt x="1" y="1709"/>
                    <a:pt x="528" y="2137"/>
                    <a:pt x="1076" y="2137"/>
                  </a:cubicBezTo>
                  <a:cubicBezTo>
                    <a:pt x="1337" y="2137"/>
                    <a:pt x="1603" y="2039"/>
                    <a:pt x="1819" y="1821"/>
                  </a:cubicBezTo>
                  <a:cubicBezTo>
                    <a:pt x="2494" y="1146"/>
                    <a:pt x="2014" y="0"/>
                    <a:pt x="1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3" name="Google Shape;12753;p44"/>
            <p:cNvSpPr/>
            <p:nvPr/>
          </p:nvSpPr>
          <p:spPr>
            <a:xfrm>
              <a:off x="5723050"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4" name="Google Shape;12754;p44"/>
            <p:cNvSpPr/>
            <p:nvPr/>
          </p:nvSpPr>
          <p:spPr>
            <a:xfrm>
              <a:off x="5723050" y="3018650"/>
              <a:ext cx="62225" cy="53425"/>
            </a:xfrm>
            <a:custGeom>
              <a:avLst/>
              <a:gdLst/>
              <a:ahLst/>
              <a:cxnLst/>
              <a:rect l="l" t="t" r="r" b="b"/>
              <a:pathLst>
                <a:path w="2489" h="2137" extrusionOk="0">
                  <a:moveTo>
                    <a:pt x="1065" y="0"/>
                  </a:moveTo>
                  <a:cubicBezTo>
                    <a:pt x="472" y="0"/>
                    <a:pt x="0" y="480"/>
                    <a:pt x="0" y="1065"/>
                  </a:cubicBezTo>
                  <a:cubicBezTo>
                    <a:pt x="0" y="1709"/>
                    <a:pt x="526" y="2137"/>
                    <a:pt x="1072" y="2137"/>
                  </a:cubicBezTo>
                  <a:cubicBezTo>
                    <a:pt x="1332" y="2137"/>
                    <a:pt x="1598" y="2039"/>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5" name="Google Shape;12755;p44"/>
            <p:cNvSpPr/>
            <p:nvPr/>
          </p:nvSpPr>
          <p:spPr>
            <a:xfrm>
              <a:off x="5723050" y="2942425"/>
              <a:ext cx="62225" cy="53450"/>
            </a:xfrm>
            <a:custGeom>
              <a:avLst/>
              <a:gdLst/>
              <a:ahLst/>
              <a:cxnLst/>
              <a:rect l="l" t="t" r="r" b="b"/>
              <a:pathLst>
                <a:path w="2489" h="2138" extrusionOk="0">
                  <a:moveTo>
                    <a:pt x="1065" y="1"/>
                  </a:moveTo>
                  <a:cubicBezTo>
                    <a:pt x="472" y="9"/>
                    <a:pt x="0" y="480"/>
                    <a:pt x="0" y="1074"/>
                  </a:cubicBezTo>
                  <a:cubicBezTo>
                    <a:pt x="0" y="1712"/>
                    <a:pt x="525" y="2137"/>
                    <a:pt x="1071" y="2137"/>
                  </a:cubicBezTo>
                  <a:cubicBezTo>
                    <a:pt x="1332" y="2137"/>
                    <a:pt x="1598" y="2040"/>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6" name="Google Shape;12756;p44"/>
            <p:cNvSpPr/>
            <p:nvPr/>
          </p:nvSpPr>
          <p:spPr>
            <a:xfrm>
              <a:off x="5723050" y="271400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7" name="Google Shape;12757;p44"/>
            <p:cNvSpPr/>
            <p:nvPr/>
          </p:nvSpPr>
          <p:spPr>
            <a:xfrm>
              <a:off x="5723050" y="1342750"/>
              <a:ext cx="62225" cy="53450"/>
            </a:xfrm>
            <a:custGeom>
              <a:avLst/>
              <a:gdLst/>
              <a:ahLst/>
              <a:cxnLst/>
              <a:rect l="l" t="t" r="r" b="b"/>
              <a:pathLst>
                <a:path w="2489" h="2138" extrusionOk="0">
                  <a:moveTo>
                    <a:pt x="1065" y="1"/>
                  </a:moveTo>
                  <a:cubicBezTo>
                    <a:pt x="472" y="1"/>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8" name="Google Shape;12758;p44"/>
            <p:cNvSpPr/>
            <p:nvPr/>
          </p:nvSpPr>
          <p:spPr>
            <a:xfrm>
              <a:off x="5722900" y="1190550"/>
              <a:ext cx="62375" cy="53425"/>
            </a:xfrm>
            <a:custGeom>
              <a:avLst/>
              <a:gdLst/>
              <a:ahLst/>
              <a:cxnLst/>
              <a:rect l="l" t="t" r="r" b="b"/>
              <a:pathLst>
                <a:path w="2495" h="2137" extrusionOk="0">
                  <a:moveTo>
                    <a:pt x="1071" y="0"/>
                  </a:moveTo>
                  <a:cubicBezTo>
                    <a:pt x="478" y="0"/>
                    <a:pt x="6" y="480"/>
                    <a:pt x="6" y="1065"/>
                  </a:cubicBezTo>
                  <a:cubicBezTo>
                    <a:pt x="1" y="1709"/>
                    <a:pt x="524" y="2137"/>
                    <a:pt x="1072" y="2137"/>
                  </a:cubicBezTo>
                  <a:cubicBezTo>
                    <a:pt x="1334" y="2137"/>
                    <a:pt x="1601" y="2039"/>
                    <a:pt x="1819" y="1821"/>
                  </a:cubicBezTo>
                  <a:cubicBezTo>
                    <a:pt x="2494" y="1146"/>
                    <a:pt x="2014"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9" name="Google Shape;12759;p44"/>
            <p:cNvSpPr/>
            <p:nvPr/>
          </p:nvSpPr>
          <p:spPr>
            <a:xfrm>
              <a:off x="5646825" y="3018650"/>
              <a:ext cx="62225" cy="53425"/>
            </a:xfrm>
            <a:custGeom>
              <a:avLst/>
              <a:gdLst/>
              <a:ahLst/>
              <a:cxnLst/>
              <a:rect l="l" t="t" r="r" b="b"/>
              <a:pathLst>
                <a:path w="2489" h="2137" extrusionOk="0">
                  <a:moveTo>
                    <a:pt x="1066" y="0"/>
                  </a:moveTo>
                  <a:cubicBezTo>
                    <a:pt x="472" y="0"/>
                    <a:pt x="1" y="480"/>
                    <a:pt x="1" y="1065"/>
                  </a:cubicBezTo>
                  <a:cubicBezTo>
                    <a:pt x="1" y="1709"/>
                    <a:pt x="526" y="2137"/>
                    <a:pt x="1072" y="2137"/>
                  </a:cubicBezTo>
                  <a:cubicBezTo>
                    <a:pt x="1333" y="2137"/>
                    <a:pt x="1598" y="2039"/>
                    <a:pt x="1814" y="1821"/>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0" name="Google Shape;12760;p44"/>
            <p:cNvSpPr/>
            <p:nvPr/>
          </p:nvSpPr>
          <p:spPr>
            <a:xfrm>
              <a:off x="5646825" y="2866425"/>
              <a:ext cx="62225" cy="53275"/>
            </a:xfrm>
            <a:custGeom>
              <a:avLst/>
              <a:gdLst/>
              <a:ahLst/>
              <a:cxnLst/>
              <a:rect l="l" t="t" r="r" b="b"/>
              <a:pathLst>
                <a:path w="2489" h="2131" extrusionOk="0">
                  <a:moveTo>
                    <a:pt x="1066" y="0"/>
                  </a:moveTo>
                  <a:cubicBezTo>
                    <a:pt x="472" y="0"/>
                    <a:pt x="1" y="472"/>
                    <a:pt x="1" y="1065"/>
                  </a:cubicBezTo>
                  <a:cubicBezTo>
                    <a:pt x="1" y="1707"/>
                    <a:pt x="523" y="2131"/>
                    <a:pt x="1068" y="2131"/>
                  </a:cubicBezTo>
                  <a:cubicBezTo>
                    <a:pt x="1330" y="2131"/>
                    <a:pt x="1597" y="2032"/>
                    <a:pt x="1814" y="1813"/>
                  </a:cubicBezTo>
                  <a:cubicBezTo>
                    <a:pt x="2489"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1" name="Google Shape;12761;p44"/>
            <p:cNvSpPr/>
            <p:nvPr/>
          </p:nvSpPr>
          <p:spPr>
            <a:xfrm>
              <a:off x="5646825"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2" name="Google Shape;12762;p44"/>
            <p:cNvSpPr/>
            <p:nvPr/>
          </p:nvSpPr>
          <p:spPr>
            <a:xfrm>
              <a:off x="564682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3" name="Google Shape;12763;p44"/>
            <p:cNvSpPr/>
            <p:nvPr/>
          </p:nvSpPr>
          <p:spPr>
            <a:xfrm>
              <a:off x="564682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9" y="1155"/>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4" name="Google Shape;12764;p44"/>
            <p:cNvSpPr/>
            <p:nvPr/>
          </p:nvSpPr>
          <p:spPr>
            <a:xfrm>
              <a:off x="5646700" y="1190550"/>
              <a:ext cx="62350" cy="53425"/>
            </a:xfrm>
            <a:custGeom>
              <a:avLst/>
              <a:gdLst/>
              <a:ahLst/>
              <a:cxnLst/>
              <a:rect l="l" t="t" r="r" b="b"/>
              <a:pathLst>
                <a:path w="2494" h="2137" extrusionOk="0">
                  <a:moveTo>
                    <a:pt x="1071" y="0"/>
                  </a:moveTo>
                  <a:cubicBezTo>
                    <a:pt x="486" y="0"/>
                    <a:pt x="6" y="480"/>
                    <a:pt x="6" y="1065"/>
                  </a:cubicBezTo>
                  <a:cubicBezTo>
                    <a:pt x="0" y="1709"/>
                    <a:pt x="524" y="2137"/>
                    <a:pt x="1072" y="2137"/>
                  </a:cubicBezTo>
                  <a:cubicBezTo>
                    <a:pt x="1333" y="2137"/>
                    <a:pt x="1601" y="2039"/>
                    <a:pt x="1819" y="1821"/>
                  </a:cubicBezTo>
                  <a:cubicBezTo>
                    <a:pt x="2494" y="1154"/>
                    <a:pt x="2022"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5" name="Google Shape;12765;p44"/>
            <p:cNvSpPr/>
            <p:nvPr/>
          </p:nvSpPr>
          <p:spPr>
            <a:xfrm>
              <a:off x="5570625" y="3018650"/>
              <a:ext cx="62200" cy="53425"/>
            </a:xfrm>
            <a:custGeom>
              <a:avLst/>
              <a:gdLst/>
              <a:ahLst/>
              <a:cxnLst/>
              <a:rect l="l" t="t" r="r" b="b"/>
              <a:pathLst>
                <a:path w="2488" h="2137" extrusionOk="0">
                  <a:moveTo>
                    <a:pt x="1065" y="0"/>
                  </a:moveTo>
                  <a:cubicBezTo>
                    <a:pt x="472" y="0"/>
                    <a:pt x="0" y="480"/>
                    <a:pt x="0" y="1065"/>
                  </a:cubicBezTo>
                  <a:cubicBezTo>
                    <a:pt x="0" y="1709"/>
                    <a:pt x="526" y="2137"/>
                    <a:pt x="1072" y="2137"/>
                  </a:cubicBezTo>
                  <a:cubicBezTo>
                    <a:pt x="1332" y="2137"/>
                    <a:pt x="1598" y="2039"/>
                    <a:pt x="1813" y="1821"/>
                  </a:cubicBezTo>
                  <a:cubicBezTo>
                    <a:pt x="2488" y="1155"/>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6" name="Google Shape;12766;p44"/>
            <p:cNvSpPr/>
            <p:nvPr/>
          </p:nvSpPr>
          <p:spPr>
            <a:xfrm>
              <a:off x="5570625" y="2942425"/>
              <a:ext cx="62200" cy="53450"/>
            </a:xfrm>
            <a:custGeom>
              <a:avLst/>
              <a:gdLst/>
              <a:ahLst/>
              <a:cxnLst/>
              <a:rect l="l" t="t" r="r" b="b"/>
              <a:pathLst>
                <a:path w="2488" h="2138" extrusionOk="0">
                  <a:moveTo>
                    <a:pt x="1065" y="1"/>
                  </a:moveTo>
                  <a:cubicBezTo>
                    <a:pt x="472" y="1"/>
                    <a:pt x="0" y="480"/>
                    <a:pt x="0" y="1074"/>
                  </a:cubicBezTo>
                  <a:cubicBezTo>
                    <a:pt x="0" y="1712"/>
                    <a:pt x="525" y="2137"/>
                    <a:pt x="1071" y="2137"/>
                  </a:cubicBezTo>
                  <a:cubicBezTo>
                    <a:pt x="1332" y="2137"/>
                    <a:pt x="1598" y="2040"/>
                    <a:pt x="1813"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7" name="Google Shape;12767;p44"/>
            <p:cNvSpPr/>
            <p:nvPr/>
          </p:nvSpPr>
          <p:spPr>
            <a:xfrm>
              <a:off x="5570475" y="1190550"/>
              <a:ext cx="62350" cy="53325"/>
            </a:xfrm>
            <a:custGeom>
              <a:avLst/>
              <a:gdLst/>
              <a:ahLst/>
              <a:cxnLst/>
              <a:rect l="l" t="t" r="r" b="b"/>
              <a:pathLst>
                <a:path w="2494" h="2133" extrusionOk="0">
                  <a:moveTo>
                    <a:pt x="1071" y="0"/>
                  </a:moveTo>
                  <a:cubicBezTo>
                    <a:pt x="486" y="0"/>
                    <a:pt x="6" y="472"/>
                    <a:pt x="6" y="1065"/>
                  </a:cubicBezTo>
                  <a:cubicBezTo>
                    <a:pt x="1" y="1709"/>
                    <a:pt x="524" y="2133"/>
                    <a:pt x="1073" y="2133"/>
                  </a:cubicBezTo>
                  <a:cubicBezTo>
                    <a:pt x="1334" y="2133"/>
                    <a:pt x="1601" y="2036"/>
                    <a:pt x="1819" y="1821"/>
                  </a:cubicBezTo>
                  <a:cubicBezTo>
                    <a:pt x="2494" y="1154"/>
                    <a:pt x="2022"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8" name="Google Shape;12768;p44"/>
            <p:cNvSpPr/>
            <p:nvPr/>
          </p:nvSpPr>
          <p:spPr>
            <a:xfrm>
              <a:off x="5494400" y="29424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7" y="2137"/>
                    <a:pt x="1604" y="2040"/>
                    <a:pt x="1822"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9" name="Google Shape;12769;p44"/>
            <p:cNvSpPr/>
            <p:nvPr/>
          </p:nvSpPr>
          <p:spPr>
            <a:xfrm>
              <a:off x="5494400"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3" y="2032"/>
                    <a:pt x="1822" y="1813"/>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0" name="Google Shape;12770;p44"/>
            <p:cNvSpPr/>
            <p:nvPr/>
          </p:nvSpPr>
          <p:spPr>
            <a:xfrm>
              <a:off x="5494275" y="1190550"/>
              <a:ext cx="62350" cy="53325"/>
            </a:xfrm>
            <a:custGeom>
              <a:avLst/>
              <a:gdLst/>
              <a:ahLst/>
              <a:cxnLst/>
              <a:rect l="l" t="t" r="r" b="b"/>
              <a:pathLst>
                <a:path w="2494" h="2133" extrusionOk="0">
                  <a:moveTo>
                    <a:pt x="1071" y="0"/>
                  </a:moveTo>
                  <a:cubicBezTo>
                    <a:pt x="485" y="0"/>
                    <a:pt x="6" y="472"/>
                    <a:pt x="6" y="1065"/>
                  </a:cubicBezTo>
                  <a:cubicBezTo>
                    <a:pt x="0" y="1709"/>
                    <a:pt x="524" y="2133"/>
                    <a:pt x="1072" y="2133"/>
                  </a:cubicBezTo>
                  <a:cubicBezTo>
                    <a:pt x="1334" y="2133"/>
                    <a:pt x="1601" y="2036"/>
                    <a:pt x="1819" y="1821"/>
                  </a:cubicBezTo>
                  <a:cubicBezTo>
                    <a:pt x="2493" y="1154"/>
                    <a:pt x="2022"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1" name="Google Shape;12771;p44"/>
            <p:cNvSpPr/>
            <p:nvPr/>
          </p:nvSpPr>
          <p:spPr>
            <a:xfrm>
              <a:off x="5418200" y="2866425"/>
              <a:ext cx="62425" cy="53275"/>
            </a:xfrm>
            <a:custGeom>
              <a:avLst/>
              <a:gdLst/>
              <a:ahLst/>
              <a:cxnLst/>
              <a:rect l="l" t="t" r="r" b="b"/>
              <a:pathLst>
                <a:path w="2497" h="2131" extrusionOk="0">
                  <a:moveTo>
                    <a:pt x="1065" y="0"/>
                  </a:moveTo>
                  <a:cubicBezTo>
                    <a:pt x="480" y="0"/>
                    <a:pt x="0" y="472"/>
                    <a:pt x="0" y="1065"/>
                  </a:cubicBezTo>
                  <a:cubicBezTo>
                    <a:pt x="0" y="1707"/>
                    <a:pt x="526" y="2131"/>
                    <a:pt x="1073" y="2131"/>
                  </a:cubicBezTo>
                  <a:cubicBezTo>
                    <a:pt x="1336" y="2131"/>
                    <a:pt x="1605" y="2032"/>
                    <a:pt x="1821" y="1813"/>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2" name="Google Shape;12772;p44"/>
            <p:cNvSpPr/>
            <p:nvPr/>
          </p:nvSpPr>
          <p:spPr>
            <a:xfrm>
              <a:off x="5418200"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3" name="Google Shape;12773;p44"/>
            <p:cNvSpPr/>
            <p:nvPr/>
          </p:nvSpPr>
          <p:spPr>
            <a:xfrm>
              <a:off x="5418200" y="1266550"/>
              <a:ext cx="62425" cy="53450"/>
            </a:xfrm>
            <a:custGeom>
              <a:avLst/>
              <a:gdLst/>
              <a:ahLst/>
              <a:cxnLst/>
              <a:rect l="l" t="t" r="r" b="b"/>
              <a:pathLst>
                <a:path w="2497" h="2138" extrusionOk="0">
                  <a:moveTo>
                    <a:pt x="1065" y="0"/>
                  </a:moveTo>
                  <a:cubicBezTo>
                    <a:pt x="480" y="9"/>
                    <a:pt x="0"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4" name="Google Shape;12774;p44"/>
            <p:cNvSpPr/>
            <p:nvPr/>
          </p:nvSpPr>
          <p:spPr>
            <a:xfrm>
              <a:off x="5418200" y="11905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5" name="Google Shape;12775;p44"/>
            <p:cNvSpPr/>
            <p:nvPr/>
          </p:nvSpPr>
          <p:spPr>
            <a:xfrm>
              <a:off x="5341975" y="271400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6" name="Google Shape;12776;p44"/>
            <p:cNvSpPr/>
            <p:nvPr/>
          </p:nvSpPr>
          <p:spPr>
            <a:xfrm>
              <a:off x="5341975" y="1266550"/>
              <a:ext cx="62425" cy="53450"/>
            </a:xfrm>
            <a:custGeom>
              <a:avLst/>
              <a:gdLst/>
              <a:ahLst/>
              <a:cxnLst/>
              <a:rect l="l" t="t" r="r" b="b"/>
              <a:pathLst>
                <a:path w="2497" h="2138" extrusionOk="0">
                  <a:moveTo>
                    <a:pt x="1074" y="0"/>
                  </a:moveTo>
                  <a:cubicBezTo>
                    <a:pt x="480" y="9"/>
                    <a:pt x="9" y="480"/>
                    <a:pt x="1" y="1074"/>
                  </a:cubicBezTo>
                  <a:cubicBezTo>
                    <a:pt x="1" y="1711"/>
                    <a:pt x="529" y="2137"/>
                    <a:pt x="1077" y="2137"/>
                  </a:cubicBezTo>
                  <a:cubicBezTo>
                    <a:pt x="1339" y="2137"/>
                    <a:pt x="1606" y="2040"/>
                    <a:pt x="1822" y="1821"/>
                  </a:cubicBezTo>
                  <a:cubicBezTo>
                    <a:pt x="2497" y="1155"/>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7" name="Google Shape;12777;p44"/>
            <p:cNvSpPr/>
            <p:nvPr/>
          </p:nvSpPr>
          <p:spPr>
            <a:xfrm>
              <a:off x="5265775" y="2790200"/>
              <a:ext cx="62200" cy="53350"/>
            </a:xfrm>
            <a:custGeom>
              <a:avLst/>
              <a:gdLst/>
              <a:ahLst/>
              <a:cxnLst/>
              <a:rect l="l" t="t" r="r" b="b"/>
              <a:pathLst>
                <a:path w="2488" h="2134" extrusionOk="0">
                  <a:moveTo>
                    <a:pt x="1065" y="1"/>
                  </a:moveTo>
                  <a:cubicBezTo>
                    <a:pt x="480" y="1"/>
                    <a:pt x="0" y="472"/>
                    <a:pt x="0" y="1066"/>
                  </a:cubicBezTo>
                  <a:cubicBezTo>
                    <a:pt x="0" y="1709"/>
                    <a:pt x="522" y="2134"/>
                    <a:pt x="1068" y="2134"/>
                  </a:cubicBezTo>
                  <a:cubicBezTo>
                    <a:pt x="1329" y="2134"/>
                    <a:pt x="1595" y="2037"/>
                    <a:pt x="1813"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8" name="Google Shape;12778;p44"/>
            <p:cNvSpPr/>
            <p:nvPr/>
          </p:nvSpPr>
          <p:spPr>
            <a:xfrm>
              <a:off x="5265775" y="2714000"/>
              <a:ext cx="62200" cy="53350"/>
            </a:xfrm>
            <a:custGeom>
              <a:avLst/>
              <a:gdLst/>
              <a:ahLst/>
              <a:cxnLst/>
              <a:rect l="l" t="t" r="r" b="b"/>
              <a:pathLst>
                <a:path w="2488" h="2134" extrusionOk="0">
                  <a:moveTo>
                    <a:pt x="1065" y="0"/>
                  </a:moveTo>
                  <a:cubicBezTo>
                    <a:pt x="480" y="0"/>
                    <a:pt x="0" y="480"/>
                    <a:pt x="0" y="1065"/>
                  </a:cubicBezTo>
                  <a:cubicBezTo>
                    <a:pt x="0" y="1709"/>
                    <a:pt x="522" y="2133"/>
                    <a:pt x="1068" y="2133"/>
                  </a:cubicBezTo>
                  <a:cubicBezTo>
                    <a:pt x="1329" y="2133"/>
                    <a:pt x="1595" y="2036"/>
                    <a:pt x="1813" y="1821"/>
                  </a:cubicBezTo>
                  <a:cubicBezTo>
                    <a:pt x="2488" y="1155"/>
                    <a:pt x="2016" y="8"/>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9" name="Google Shape;12779;p44"/>
            <p:cNvSpPr/>
            <p:nvPr/>
          </p:nvSpPr>
          <p:spPr>
            <a:xfrm>
              <a:off x="5265775" y="1266550"/>
              <a:ext cx="62200" cy="53450"/>
            </a:xfrm>
            <a:custGeom>
              <a:avLst/>
              <a:gdLst/>
              <a:ahLst/>
              <a:cxnLst/>
              <a:rect l="l" t="t" r="r" b="b"/>
              <a:pathLst>
                <a:path w="2488" h="2138" extrusionOk="0">
                  <a:moveTo>
                    <a:pt x="1065" y="0"/>
                  </a:moveTo>
                  <a:cubicBezTo>
                    <a:pt x="480" y="0"/>
                    <a:pt x="0" y="480"/>
                    <a:pt x="0" y="1074"/>
                  </a:cubicBezTo>
                  <a:cubicBezTo>
                    <a:pt x="0" y="1711"/>
                    <a:pt x="521" y="2137"/>
                    <a:pt x="1067" y="2137"/>
                  </a:cubicBezTo>
                  <a:cubicBezTo>
                    <a:pt x="1328" y="2137"/>
                    <a:pt x="1595" y="2040"/>
                    <a:pt x="1813" y="1821"/>
                  </a:cubicBezTo>
                  <a:cubicBezTo>
                    <a:pt x="2488" y="1155"/>
                    <a:pt x="2016" y="9"/>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0" name="Google Shape;12780;p44"/>
            <p:cNvSpPr/>
            <p:nvPr/>
          </p:nvSpPr>
          <p:spPr>
            <a:xfrm>
              <a:off x="5189550" y="2866425"/>
              <a:ext cx="62425" cy="53275"/>
            </a:xfrm>
            <a:custGeom>
              <a:avLst/>
              <a:gdLst/>
              <a:ahLst/>
              <a:cxnLst/>
              <a:rect l="l" t="t" r="r" b="b"/>
              <a:pathLst>
                <a:path w="2497" h="2131" extrusionOk="0">
                  <a:moveTo>
                    <a:pt x="1066" y="0"/>
                  </a:moveTo>
                  <a:cubicBezTo>
                    <a:pt x="480" y="0"/>
                    <a:pt x="1" y="472"/>
                    <a:pt x="1" y="1065"/>
                  </a:cubicBezTo>
                  <a:cubicBezTo>
                    <a:pt x="1" y="1707"/>
                    <a:pt x="523" y="2131"/>
                    <a:pt x="1070" y="2131"/>
                  </a:cubicBezTo>
                  <a:cubicBezTo>
                    <a:pt x="1333" y="2131"/>
                    <a:pt x="1602" y="2032"/>
                    <a:pt x="1822" y="1813"/>
                  </a:cubicBezTo>
                  <a:cubicBezTo>
                    <a:pt x="2496"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1" name="Google Shape;12781;p44"/>
            <p:cNvSpPr/>
            <p:nvPr/>
          </p:nvSpPr>
          <p:spPr>
            <a:xfrm>
              <a:off x="5189550" y="2790200"/>
              <a:ext cx="62225" cy="53350"/>
            </a:xfrm>
            <a:custGeom>
              <a:avLst/>
              <a:gdLst/>
              <a:ahLst/>
              <a:cxnLst/>
              <a:rect l="l" t="t" r="r" b="b"/>
              <a:pathLst>
                <a:path w="2489" h="2134" extrusionOk="0">
                  <a:moveTo>
                    <a:pt x="1066" y="1"/>
                  </a:moveTo>
                  <a:cubicBezTo>
                    <a:pt x="480" y="1"/>
                    <a:pt x="1" y="472"/>
                    <a:pt x="1" y="1066"/>
                  </a:cubicBezTo>
                  <a:cubicBezTo>
                    <a:pt x="1" y="1709"/>
                    <a:pt x="522" y="2134"/>
                    <a:pt x="1069" y="2134"/>
                  </a:cubicBezTo>
                  <a:cubicBezTo>
                    <a:pt x="1329" y="2134"/>
                    <a:pt x="1596" y="2037"/>
                    <a:pt x="1814"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2" name="Google Shape;12782;p44"/>
            <p:cNvSpPr/>
            <p:nvPr/>
          </p:nvSpPr>
          <p:spPr>
            <a:xfrm>
              <a:off x="5189550" y="1342750"/>
              <a:ext cx="62225" cy="53350"/>
            </a:xfrm>
            <a:custGeom>
              <a:avLst/>
              <a:gdLst/>
              <a:ahLst/>
              <a:cxnLst/>
              <a:rect l="l" t="t" r="r" b="b"/>
              <a:pathLst>
                <a:path w="2489" h="2134" extrusionOk="0">
                  <a:moveTo>
                    <a:pt x="1066" y="1"/>
                  </a:moveTo>
                  <a:cubicBezTo>
                    <a:pt x="480" y="1"/>
                    <a:pt x="1" y="481"/>
                    <a:pt x="1" y="1066"/>
                  </a:cubicBezTo>
                  <a:cubicBezTo>
                    <a:pt x="1" y="1710"/>
                    <a:pt x="522" y="2134"/>
                    <a:pt x="1069" y="2134"/>
                  </a:cubicBezTo>
                  <a:cubicBezTo>
                    <a:pt x="1329" y="2134"/>
                    <a:pt x="1596" y="2037"/>
                    <a:pt x="1814" y="1822"/>
                  </a:cubicBezTo>
                  <a:cubicBezTo>
                    <a:pt x="2488" y="1155"/>
                    <a:pt x="2017" y="9"/>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3" name="Google Shape;12783;p44"/>
            <p:cNvSpPr/>
            <p:nvPr/>
          </p:nvSpPr>
          <p:spPr>
            <a:xfrm>
              <a:off x="5113350" y="3094850"/>
              <a:ext cx="62400" cy="53350"/>
            </a:xfrm>
            <a:custGeom>
              <a:avLst/>
              <a:gdLst/>
              <a:ahLst/>
              <a:cxnLst/>
              <a:rect l="l" t="t" r="r" b="b"/>
              <a:pathLst>
                <a:path w="2496" h="2134" extrusionOk="0">
                  <a:moveTo>
                    <a:pt x="1073" y="1"/>
                  </a:moveTo>
                  <a:cubicBezTo>
                    <a:pt x="480" y="1"/>
                    <a:pt x="0" y="480"/>
                    <a:pt x="0" y="1066"/>
                  </a:cubicBezTo>
                  <a:cubicBezTo>
                    <a:pt x="0" y="1709"/>
                    <a:pt x="525" y="2134"/>
                    <a:pt x="1074" y="2134"/>
                  </a:cubicBezTo>
                  <a:cubicBezTo>
                    <a:pt x="1336" y="2134"/>
                    <a:pt x="1603" y="2037"/>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4" name="Google Shape;12784;p44"/>
            <p:cNvSpPr/>
            <p:nvPr/>
          </p:nvSpPr>
          <p:spPr>
            <a:xfrm>
              <a:off x="5113350" y="3018650"/>
              <a:ext cx="62400" cy="53425"/>
            </a:xfrm>
            <a:custGeom>
              <a:avLst/>
              <a:gdLst/>
              <a:ahLst/>
              <a:cxnLst/>
              <a:rect l="l" t="t" r="r" b="b"/>
              <a:pathLst>
                <a:path w="2496" h="2137" extrusionOk="0">
                  <a:moveTo>
                    <a:pt x="1073" y="0"/>
                  </a:moveTo>
                  <a:cubicBezTo>
                    <a:pt x="480" y="0"/>
                    <a:pt x="0" y="480"/>
                    <a:pt x="0" y="1065"/>
                  </a:cubicBezTo>
                  <a:cubicBezTo>
                    <a:pt x="0" y="1709"/>
                    <a:pt x="529" y="2137"/>
                    <a:pt x="1078" y="2137"/>
                  </a:cubicBezTo>
                  <a:cubicBezTo>
                    <a:pt x="1339" y="2137"/>
                    <a:pt x="1606" y="2039"/>
                    <a:pt x="1821" y="1821"/>
                  </a:cubicBezTo>
                  <a:cubicBezTo>
                    <a:pt x="2496" y="1146"/>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5" name="Google Shape;12785;p44"/>
            <p:cNvSpPr/>
            <p:nvPr/>
          </p:nvSpPr>
          <p:spPr>
            <a:xfrm>
              <a:off x="5113350" y="2942425"/>
              <a:ext cx="62400" cy="53450"/>
            </a:xfrm>
            <a:custGeom>
              <a:avLst/>
              <a:gdLst/>
              <a:ahLst/>
              <a:cxnLst/>
              <a:rect l="l" t="t" r="r" b="b"/>
              <a:pathLst>
                <a:path w="2496" h="2138" extrusionOk="0">
                  <a:moveTo>
                    <a:pt x="1073" y="1"/>
                  </a:moveTo>
                  <a:cubicBezTo>
                    <a:pt x="480" y="1"/>
                    <a:pt x="8" y="480"/>
                    <a:pt x="0" y="1066"/>
                  </a:cubicBezTo>
                  <a:cubicBezTo>
                    <a:pt x="0" y="1709"/>
                    <a:pt x="525" y="2137"/>
                    <a:pt x="1074" y="2137"/>
                  </a:cubicBezTo>
                  <a:cubicBezTo>
                    <a:pt x="1336" y="2137"/>
                    <a:pt x="1603" y="2040"/>
                    <a:pt x="1821" y="1822"/>
                  </a:cubicBezTo>
                  <a:cubicBezTo>
                    <a:pt x="2496" y="1155"/>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6" name="Google Shape;12786;p44"/>
            <p:cNvSpPr/>
            <p:nvPr/>
          </p:nvSpPr>
          <p:spPr>
            <a:xfrm>
              <a:off x="5113350" y="2866425"/>
              <a:ext cx="62400" cy="53275"/>
            </a:xfrm>
            <a:custGeom>
              <a:avLst/>
              <a:gdLst/>
              <a:ahLst/>
              <a:cxnLst/>
              <a:rect l="l" t="t" r="r" b="b"/>
              <a:pathLst>
                <a:path w="2496" h="2131" extrusionOk="0">
                  <a:moveTo>
                    <a:pt x="1073" y="0"/>
                  </a:moveTo>
                  <a:cubicBezTo>
                    <a:pt x="480" y="0"/>
                    <a:pt x="0" y="472"/>
                    <a:pt x="0" y="1065"/>
                  </a:cubicBezTo>
                  <a:cubicBezTo>
                    <a:pt x="0" y="1707"/>
                    <a:pt x="526" y="2131"/>
                    <a:pt x="1073" y="2131"/>
                  </a:cubicBezTo>
                  <a:cubicBezTo>
                    <a:pt x="1336" y="2131"/>
                    <a:pt x="1604" y="2032"/>
                    <a:pt x="1821" y="1813"/>
                  </a:cubicBezTo>
                  <a:cubicBezTo>
                    <a:pt x="2496" y="1146"/>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7" name="Google Shape;12787;p44"/>
            <p:cNvSpPr/>
            <p:nvPr/>
          </p:nvSpPr>
          <p:spPr>
            <a:xfrm>
              <a:off x="5113350" y="2790200"/>
              <a:ext cx="62400" cy="53350"/>
            </a:xfrm>
            <a:custGeom>
              <a:avLst/>
              <a:gdLst/>
              <a:ahLst/>
              <a:cxnLst/>
              <a:rect l="l" t="t" r="r" b="b"/>
              <a:pathLst>
                <a:path w="2496" h="2134" extrusionOk="0">
                  <a:moveTo>
                    <a:pt x="1073" y="1"/>
                  </a:moveTo>
                  <a:cubicBezTo>
                    <a:pt x="480" y="1"/>
                    <a:pt x="8" y="480"/>
                    <a:pt x="0" y="1066"/>
                  </a:cubicBezTo>
                  <a:cubicBezTo>
                    <a:pt x="0" y="1709"/>
                    <a:pt x="525" y="2134"/>
                    <a:pt x="1074" y="2134"/>
                  </a:cubicBezTo>
                  <a:cubicBezTo>
                    <a:pt x="1336" y="2134"/>
                    <a:pt x="1603" y="2037"/>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8" name="Google Shape;12788;p44"/>
            <p:cNvSpPr/>
            <p:nvPr/>
          </p:nvSpPr>
          <p:spPr>
            <a:xfrm>
              <a:off x="5113350" y="2714000"/>
              <a:ext cx="62400" cy="53350"/>
            </a:xfrm>
            <a:custGeom>
              <a:avLst/>
              <a:gdLst/>
              <a:ahLst/>
              <a:cxnLst/>
              <a:rect l="l" t="t" r="r" b="b"/>
              <a:pathLst>
                <a:path w="2496" h="2134" extrusionOk="0">
                  <a:moveTo>
                    <a:pt x="1073" y="0"/>
                  </a:moveTo>
                  <a:cubicBezTo>
                    <a:pt x="480" y="0"/>
                    <a:pt x="0"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9" name="Google Shape;12789;p44"/>
            <p:cNvSpPr/>
            <p:nvPr/>
          </p:nvSpPr>
          <p:spPr>
            <a:xfrm>
              <a:off x="5113350" y="1418975"/>
              <a:ext cx="62400" cy="53350"/>
            </a:xfrm>
            <a:custGeom>
              <a:avLst/>
              <a:gdLst/>
              <a:ahLst/>
              <a:cxnLst/>
              <a:rect l="l" t="t" r="r" b="b"/>
              <a:pathLst>
                <a:path w="2496" h="2134" extrusionOk="0">
                  <a:moveTo>
                    <a:pt x="1073" y="1"/>
                  </a:moveTo>
                  <a:cubicBezTo>
                    <a:pt x="480" y="1"/>
                    <a:pt x="8" y="480"/>
                    <a:pt x="0" y="1065"/>
                  </a:cubicBezTo>
                  <a:cubicBezTo>
                    <a:pt x="0" y="1709"/>
                    <a:pt x="525" y="2133"/>
                    <a:pt x="1074" y="2133"/>
                  </a:cubicBezTo>
                  <a:cubicBezTo>
                    <a:pt x="1336" y="2133"/>
                    <a:pt x="1603" y="2037"/>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0" name="Google Shape;12790;p44"/>
            <p:cNvSpPr/>
            <p:nvPr/>
          </p:nvSpPr>
          <p:spPr>
            <a:xfrm>
              <a:off x="5113350" y="1342750"/>
              <a:ext cx="62400" cy="53450"/>
            </a:xfrm>
            <a:custGeom>
              <a:avLst/>
              <a:gdLst/>
              <a:ahLst/>
              <a:cxnLst/>
              <a:rect l="l" t="t" r="r" b="b"/>
              <a:pathLst>
                <a:path w="2496" h="2138" extrusionOk="0">
                  <a:moveTo>
                    <a:pt x="1073" y="1"/>
                  </a:moveTo>
                  <a:cubicBezTo>
                    <a:pt x="480" y="1"/>
                    <a:pt x="8" y="481"/>
                    <a:pt x="0" y="1066"/>
                  </a:cubicBezTo>
                  <a:cubicBezTo>
                    <a:pt x="0" y="1710"/>
                    <a:pt x="525" y="2138"/>
                    <a:pt x="1074" y="2138"/>
                  </a:cubicBezTo>
                  <a:cubicBezTo>
                    <a:pt x="1336" y="2138"/>
                    <a:pt x="1603" y="2040"/>
                    <a:pt x="1821" y="1822"/>
                  </a:cubicBezTo>
                  <a:cubicBezTo>
                    <a:pt x="2496" y="1147"/>
                    <a:pt x="2016"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1" name="Google Shape;12791;p44"/>
            <p:cNvSpPr/>
            <p:nvPr/>
          </p:nvSpPr>
          <p:spPr>
            <a:xfrm>
              <a:off x="5037325" y="3018650"/>
              <a:ext cx="62225" cy="53425"/>
            </a:xfrm>
            <a:custGeom>
              <a:avLst/>
              <a:gdLst/>
              <a:ahLst/>
              <a:cxnLst/>
              <a:rect l="l" t="t" r="r" b="b"/>
              <a:pathLst>
                <a:path w="2489" h="2137" extrusionOk="0">
                  <a:moveTo>
                    <a:pt x="1066" y="0"/>
                  </a:moveTo>
                  <a:cubicBezTo>
                    <a:pt x="472" y="0"/>
                    <a:pt x="1" y="480"/>
                    <a:pt x="1" y="1065"/>
                  </a:cubicBezTo>
                  <a:cubicBezTo>
                    <a:pt x="1" y="1709"/>
                    <a:pt x="526" y="2137"/>
                    <a:pt x="1072" y="2137"/>
                  </a:cubicBezTo>
                  <a:cubicBezTo>
                    <a:pt x="1333" y="2137"/>
                    <a:pt x="1598" y="2039"/>
                    <a:pt x="1814"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2" name="Google Shape;12792;p44"/>
            <p:cNvSpPr/>
            <p:nvPr/>
          </p:nvSpPr>
          <p:spPr>
            <a:xfrm>
              <a:off x="5037325"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3" name="Google Shape;12793;p44"/>
            <p:cNvSpPr/>
            <p:nvPr/>
          </p:nvSpPr>
          <p:spPr>
            <a:xfrm>
              <a:off x="5037325" y="2866425"/>
              <a:ext cx="62225" cy="53275"/>
            </a:xfrm>
            <a:custGeom>
              <a:avLst/>
              <a:gdLst/>
              <a:ahLst/>
              <a:cxnLst/>
              <a:rect l="l" t="t" r="r" b="b"/>
              <a:pathLst>
                <a:path w="2489" h="2131" extrusionOk="0">
                  <a:moveTo>
                    <a:pt x="1066" y="0"/>
                  </a:moveTo>
                  <a:cubicBezTo>
                    <a:pt x="472" y="0"/>
                    <a:pt x="1" y="472"/>
                    <a:pt x="1" y="1065"/>
                  </a:cubicBezTo>
                  <a:cubicBezTo>
                    <a:pt x="1" y="1707"/>
                    <a:pt x="523" y="2131"/>
                    <a:pt x="1067" y="2131"/>
                  </a:cubicBezTo>
                  <a:cubicBezTo>
                    <a:pt x="1330" y="2131"/>
                    <a:pt x="1597" y="2032"/>
                    <a:pt x="1814" y="1813"/>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4" name="Google Shape;12794;p44"/>
            <p:cNvSpPr/>
            <p:nvPr/>
          </p:nvSpPr>
          <p:spPr>
            <a:xfrm>
              <a:off x="5037325"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5" name="Google Shape;12795;p44"/>
            <p:cNvSpPr/>
            <p:nvPr/>
          </p:nvSpPr>
          <p:spPr>
            <a:xfrm>
              <a:off x="5037325"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6" name="Google Shape;12796;p44"/>
            <p:cNvSpPr/>
            <p:nvPr/>
          </p:nvSpPr>
          <p:spPr>
            <a:xfrm>
              <a:off x="5037325" y="2637775"/>
              <a:ext cx="62225" cy="53450"/>
            </a:xfrm>
            <a:custGeom>
              <a:avLst/>
              <a:gdLst/>
              <a:ahLst/>
              <a:cxnLst/>
              <a:rect l="l" t="t" r="r" b="b"/>
              <a:pathLst>
                <a:path w="2489" h="2138" extrusionOk="0">
                  <a:moveTo>
                    <a:pt x="1066" y="1"/>
                  </a:moveTo>
                  <a:cubicBezTo>
                    <a:pt x="472" y="9"/>
                    <a:pt x="1" y="480"/>
                    <a:pt x="1" y="1074"/>
                  </a:cubicBezTo>
                  <a:cubicBezTo>
                    <a:pt x="1" y="1712"/>
                    <a:pt x="525" y="2137"/>
                    <a:pt x="1071" y="2137"/>
                  </a:cubicBezTo>
                  <a:cubicBezTo>
                    <a:pt x="1332" y="2137"/>
                    <a:pt x="1598" y="2040"/>
                    <a:pt x="1814" y="1822"/>
                  </a:cubicBezTo>
                  <a:cubicBezTo>
                    <a:pt x="2488" y="1147"/>
                    <a:pt x="2009"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7" name="Google Shape;12797;p44"/>
            <p:cNvSpPr/>
            <p:nvPr/>
          </p:nvSpPr>
          <p:spPr>
            <a:xfrm>
              <a:off x="50373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8" name="Google Shape;12798;p44"/>
            <p:cNvSpPr/>
            <p:nvPr/>
          </p:nvSpPr>
          <p:spPr>
            <a:xfrm>
              <a:off x="4961125" y="271400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9" name="Google Shape;12799;p44"/>
            <p:cNvSpPr/>
            <p:nvPr/>
          </p:nvSpPr>
          <p:spPr>
            <a:xfrm>
              <a:off x="4961125"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0" name="Google Shape;12800;p44"/>
            <p:cNvSpPr/>
            <p:nvPr/>
          </p:nvSpPr>
          <p:spPr>
            <a:xfrm>
              <a:off x="496112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1" name="Google Shape;12801;p44"/>
            <p:cNvSpPr/>
            <p:nvPr/>
          </p:nvSpPr>
          <p:spPr>
            <a:xfrm>
              <a:off x="496112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2" name="Google Shape;12802;p44"/>
            <p:cNvSpPr/>
            <p:nvPr/>
          </p:nvSpPr>
          <p:spPr>
            <a:xfrm>
              <a:off x="496112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3" name="Google Shape;12803;p44"/>
            <p:cNvSpPr/>
            <p:nvPr/>
          </p:nvSpPr>
          <p:spPr>
            <a:xfrm>
              <a:off x="496112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4" name="Google Shape;12804;p44"/>
            <p:cNvSpPr/>
            <p:nvPr/>
          </p:nvSpPr>
          <p:spPr>
            <a:xfrm>
              <a:off x="4884900" y="2637775"/>
              <a:ext cx="62225" cy="53450"/>
            </a:xfrm>
            <a:custGeom>
              <a:avLst/>
              <a:gdLst/>
              <a:ahLst/>
              <a:cxnLst/>
              <a:rect l="l" t="t" r="r" b="b"/>
              <a:pathLst>
                <a:path w="2489" h="2138" extrusionOk="0">
                  <a:moveTo>
                    <a:pt x="1066" y="1"/>
                  </a:moveTo>
                  <a:cubicBezTo>
                    <a:pt x="480" y="1"/>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5" name="Google Shape;12805;p44"/>
            <p:cNvSpPr/>
            <p:nvPr/>
          </p:nvSpPr>
          <p:spPr>
            <a:xfrm>
              <a:off x="48849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6" name="Google Shape;12806;p44"/>
            <p:cNvSpPr/>
            <p:nvPr/>
          </p:nvSpPr>
          <p:spPr>
            <a:xfrm>
              <a:off x="488490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7" name="Google Shape;12807;p44"/>
            <p:cNvSpPr/>
            <p:nvPr/>
          </p:nvSpPr>
          <p:spPr>
            <a:xfrm>
              <a:off x="4884900"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8" name="Google Shape;12808;p44"/>
            <p:cNvSpPr/>
            <p:nvPr/>
          </p:nvSpPr>
          <p:spPr>
            <a:xfrm>
              <a:off x="4808700" y="2637775"/>
              <a:ext cx="62400" cy="53450"/>
            </a:xfrm>
            <a:custGeom>
              <a:avLst/>
              <a:gdLst/>
              <a:ahLst/>
              <a:cxnLst/>
              <a:rect l="l" t="t" r="r" b="b"/>
              <a:pathLst>
                <a:path w="2496" h="2138" extrusionOk="0">
                  <a:moveTo>
                    <a:pt x="1065" y="1"/>
                  </a:moveTo>
                  <a:cubicBezTo>
                    <a:pt x="480" y="9"/>
                    <a:pt x="0" y="480"/>
                    <a:pt x="0" y="1074"/>
                  </a:cubicBezTo>
                  <a:cubicBezTo>
                    <a:pt x="0" y="1712"/>
                    <a:pt x="525" y="2137"/>
                    <a:pt x="1073" y="2137"/>
                  </a:cubicBezTo>
                  <a:cubicBezTo>
                    <a:pt x="1335" y="2137"/>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9" name="Google Shape;12809;p44"/>
            <p:cNvSpPr/>
            <p:nvPr/>
          </p:nvSpPr>
          <p:spPr>
            <a:xfrm>
              <a:off x="4808700" y="2561575"/>
              <a:ext cx="62400" cy="53425"/>
            </a:xfrm>
            <a:custGeom>
              <a:avLst/>
              <a:gdLst/>
              <a:ahLst/>
              <a:cxnLst/>
              <a:rect l="l" t="t" r="r" b="b"/>
              <a:pathLst>
                <a:path w="2496"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0" name="Google Shape;12810;p44"/>
            <p:cNvSpPr/>
            <p:nvPr/>
          </p:nvSpPr>
          <p:spPr>
            <a:xfrm>
              <a:off x="4808700" y="141897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1" name="Google Shape;12811;p44"/>
            <p:cNvSpPr/>
            <p:nvPr/>
          </p:nvSpPr>
          <p:spPr>
            <a:xfrm>
              <a:off x="4808700"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2" name="Google Shape;12812;p44"/>
            <p:cNvSpPr/>
            <p:nvPr/>
          </p:nvSpPr>
          <p:spPr>
            <a:xfrm>
              <a:off x="4808700" y="11905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3" name="Google Shape;12813;p44"/>
            <p:cNvSpPr/>
            <p:nvPr/>
          </p:nvSpPr>
          <p:spPr>
            <a:xfrm>
              <a:off x="4808700" y="1038125"/>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4" name="Google Shape;12814;p44"/>
            <p:cNvSpPr/>
            <p:nvPr/>
          </p:nvSpPr>
          <p:spPr>
            <a:xfrm>
              <a:off x="4732475" y="2790200"/>
              <a:ext cx="62425" cy="53350"/>
            </a:xfrm>
            <a:custGeom>
              <a:avLst/>
              <a:gdLst/>
              <a:ahLst/>
              <a:cxnLst/>
              <a:rect l="l" t="t" r="r" b="b"/>
              <a:pathLst>
                <a:path w="2497" h="2134" extrusionOk="0">
                  <a:moveTo>
                    <a:pt x="1074" y="1"/>
                  </a:moveTo>
                  <a:cubicBezTo>
                    <a:pt x="480" y="1"/>
                    <a:pt x="9" y="480"/>
                    <a:pt x="1" y="1066"/>
                  </a:cubicBezTo>
                  <a:cubicBezTo>
                    <a:pt x="1" y="1709"/>
                    <a:pt x="526" y="2134"/>
                    <a:pt x="1075" y="2134"/>
                  </a:cubicBezTo>
                  <a:cubicBezTo>
                    <a:pt x="1336" y="2134"/>
                    <a:pt x="1604" y="2037"/>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5" name="Google Shape;12815;p44"/>
            <p:cNvSpPr/>
            <p:nvPr/>
          </p:nvSpPr>
          <p:spPr>
            <a:xfrm>
              <a:off x="4732475" y="2714000"/>
              <a:ext cx="62425" cy="53350"/>
            </a:xfrm>
            <a:custGeom>
              <a:avLst/>
              <a:gdLst/>
              <a:ahLst/>
              <a:cxnLst/>
              <a:rect l="l" t="t" r="r" b="b"/>
              <a:pathLst>
                <a:path w="2497" h="2134" extrusionOk="0">
                  <a:moveTo>
                    <a:pt x="1074" y="0"/>
                  </a:moveTo>
                  <a:cubicBezTo>
                    <a:pt x="480" y="0"/>
                    <a:pt x="1"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6" name="Google Shape;12816;p44"/>
            <p:cNvSpPr/>
            <p:nvPr/>
          </p:nvSpPr>
          <p:spPr>
            <a:xfrm>
              <a:off x="4732475" y="2561575"/>
              <a:ext cx="62425" cy="53425"/>
            </a:xfrm>
            <a:custGeom>
              <a:avLst/>
              <a:gdLst/>
              <a:ahLst/>
              <a:cxnLst/>
              <a:rect l="l" t="t" r="r" b="b"/>
              <a:pathLst>
                <a:path w="2497" h="2137" extrusionOk="0">
                  <a:moveTo>
                    <a:pt x="1074" y="0"/>
                  </a:moveTo>
                  <a:cubicBezTo>
                    <a:pt x="480" y="8"/>
                    <a:pt x="9" y="480"/>
                    <a:pt x="1" y="1073"/>
                  </a:cubicBezTo>
                  <a:cubicBezTo>
                    <a:pt x="1" y="1711"/>
                    <a:pt x="525" y="2137"/>
                    <a:pt x="1073" y="2137"/>
                  </a:cubicBezTo>
                  <a:cubicBezTo>
                    <a:pt x="1335" y="2137"/>
                    <a:pt x="1603" y="2039"/>
                    <a:pt x="1822" y="1821"/>
                  </a:cubicBezTo>
                  <a:cubicBezTo>
                    <a:pt x="2496" y="1154"/>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7" name="Google Shape;12817;p44"/>
            <p:cNvSpPr/>
            <p:nvPr/>
          </p:nvSpPr>
          <p:spPr>
            <a:xfrm>
              <a:off x="4732475" y="141897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8" name="Google Shape;12818;p44"/>
            <p:cNvSpPr/>
            <p:nvPr/>
          </p:nvSpPr>
          <p:spPr>
            <a:xfrm>
              <a:off x="4732475" y="11905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9" name="Google Shape;12819;p44"/>
            <p:cNvSpPr/>
            <p:nvPr/>
          </p:nvSpPr>
          <p:spPr>
            <a:xfrm>
              <a:off x="4656475" y="2866425"/>
              <a:ext cx="62200" cy="53275"/>
            </a:xfrm>
            <a:custGeom>
              <a:avLst/>
              <a:gdLst/>
              <a:ahLst/>
              <a:cxnLst/>
              <a:rect l="l" t="t" r="r" b="b"/>
              <a:pathLst>
                <a:path w="2488" h="2131" extrusionOk="0">
                  <a:moveTo>
                    <a:pt x="1065" y="0"/>
                  </a:moveTo>
                  <a:cubicBezTo>
                    <a:pt x="472"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0" name="Google Shape;12820;p44"/>
            <p:cNvSpPr/>
            <p:nvPr/>
          </p:nvSpPr>
          <p:spPr>
            <a:xfrm>
              <a:off x="4656475" y="2790200"/>
              <a:ext cx="62200" cy="53350"/>
            </a:xfrm>
            <a:custGeom>
              <a:avLst/>
              <a:gdLst/>
              <a:ahLst/>
              <a:cxnLst/>
              <a:rect l="l" t="t" r="r" b="b"/>
              <a:pathLst>
                <a:path w="2488" h="2134" extrusionOk="0">
                  <a:moveTo>
                    <a:pt x="1065" y="1"/>
                  </a:moveTo>
                  <a:cubicBezTo>
                    <a:pt x="472" y="1"/>
                    <a:pt x="0" y="480"/>
                    <a:pt x="0" y="1066"/>
                  </a:cubicBezTo>
                  <a:cubicBezTo>
                    <a:pt x="0" y="1709"/>
                    <a:pt x="525" y="2134"/>
                    <a:pt x="1072" y="2134"/>
                  </a:cubicBezTo>
                  <a:cubicBezTo>
                    <a:pt x="1332" y="2134"/>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1" name="Google Shape;12821;p44"/>
            <p:cNvSpPr/>
            <p:nvPr/>
          </p:nvSpPr>
          <p:spPr>
            <a:xfrm>
              <a:off x="4656475" y="2714000"/>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2" name="Google Shape;12822;p44"/>
            <p:cNvSpPr/>
            <p:nvPr/>
          </p:nvSpPr>
          <p:spPr>
            <a:xfrm>
              <a:off x="4656475" y="2485550"/>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3" name="Google Shape;12823;p44"/>
            <p:cNvSpPr/>
            <p:nvPr/>
          </p:nvSpPr>
          <p:spPr>
            <a:xfrm>
              <a:off x="4656475" y="14952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4" name="Google Shape;12824;p44"/>
            <p:cNvSpPr/>
            <p:nvPr/>
          </p:nvSpPr>
          <p:spPr>
            <a:xfrm>
              <a:off x="4656475" y="141897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5" name="Google Shape;12825;p44"/>
            <p:cNvSpPr/>
            <p:nvPr/>
          </p:nvSpPr>
          <p:spPr>
            <a:xfrm>
              <a:off x="4656475" y="1266550"/>
              <a:ext cx="62200" cy="53450"/>
            </a:xfrm>
            <a:custGeom>
              <a:avLst/>
              <a:gdLst/>
              <a:ahLst/>
              <a:cxnLst/>
              <a:rect l="l" t="t" r="r" b="b"/>
              <a:pathLst>
                <a:path w="2488" h="2138" extrusionOk="0">
                  <a:moveTo>
                    <a:pt x="1065" y="0"/>
                  </a:moveTo>
                  <a:cubicBezTo>
                    <a:pt x="472" y="9"/>
                    <a:pt x="0" y="480"/>
                    <a:pt x="0" y="1074"/>
                  </a:cubicBezTo>
                  <a:cubicBezTo>
                    <a:pt x="0" y="1711"/>
                    <a:pt x="525" y="2137"/>
                    <a:pt x="1070" y="2137"/>
                  </a:cubicBezTo>
                  <a:cubicBezTo>
                    <a:pt x="1331" y="2137"/>
                    <a:pt x="1597" y="2040"/>
                    <a:pt x="1813" y="1821"/>
                  </a:cubicBezTo>
                  <a:cubicBezTo>
                    <a:pt x="2488" y="1155"/>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6" name="Google Shape;12826;p44"/>
            <p:cNvSpPr/>
            <p:nvPr/>
          </p:nvSpPr>
          <p:spPr>
            <a:xfrm>
              <a:off x="4656475" y="1038125"/>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7" name="Google Shape;12827;p44"/>
            <p:cNvSpPr/>
            <p:nvPr/>
          </p:nvSpPr>
          <p:spPr>
            <a:xfrm>
              <a:off x="4580250" y="29424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8" name="Google Shape;12828;p44"/>
            <p:cNvSpPr/>
            <p:nvPr/>
          </p:nvSpPr>
          <p:spPr>
            <a:xfrm>
              <a:off x="4580250"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9" name="Google Shape;12829;p44"/>
            <p:cNvSpPr/>
            <p:nvPr/>
          </p:nvSpPr>
          <p:spPr>
            <a:xfrm>
              <a:off x="4580250"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0" name="Google Shape;12830;p44"/>
            <p:cNvSpPr/>
            <p:nvPr/>
          </p:nvSpPr>
          <p:spPr>
            <a:xfrm>
              <a:off x="4580250"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1" name="Google Shape;12831;p44"/>
            <p:cNvSpPr/>
            <p:nvPr/>
          </p:nvSpPr>
          <p:spPr>
            <a:xfrm>
              <a:off x="458025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2" y="2033"/>
                    <a:pt x="1822" y="1814"/>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2" name="Google Shape;12832;p44"/>
            <p:cNvSpPr/>
            <p:nvPr/>
          </p:nvSpPr>
          <p:spPr>
            <a:xfrm>
              <a:off x="458025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3" name="Google Shape;12833;p44"/>
            <p:cNvSpPr/>
            <p:nvPr/>
          </p:nvSpPr>
          <p:spPr>
            <a:xfrm>
              <a:off x="458025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4" name="Google Shape;12834;p44"/>
            <p:cNvSpPr/>
            <p:nvPr/>
          </p:nvSpPr>
          <p:spPr>
            <a:xfrm>
              <a:off x="458025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5" name="Google Shape;12835;p44"/>
            <p:cNvSpPr/>
            <p:nvPr/>
          </p:nvSpPr>
          <p:spPr>
            <a:xfrm>
              <a:off x="4504050" y="29424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6" name="Google Shape;12836;p44"/>
            <p:cNvSpPr/>
            <p:nvPr/>
          </p:nvSpPr>
          <p:spPr>
            <a:xfrm>
              <a:off x="4504050" y="2637775"/>
              <a:ext cx="62200" cy="53450"/>
            </a:xfrm>
            <a:custGeom>
              <a:avLst/>
              <a:gdLst/>
              <a:ahLst/>
              <a:cxnLst/>
              <a:rect l="l" t="t" r="r" b="b"/>
              <a:pathLst>
                <a:path w="2488"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7" name="Google Shape;12837;p44"/>
            <p:cNvSpPr/>
            <p:nvPr/>
          </p:nvSpPr>
          <p:spPr>
            <a:xfrm>
              <a:off x="450405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8" name="Google Shape;12838;p44"/>
            <p:cNvSpPr/>
            <p:nvPr/>
          </p:nvSpPr>
          <p:spPr>
            <a:xfrm>
              <a:off x="4504050" y="2485550"/>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9" name="Google Shape;12839;p44"/>
            <p:cNvSpPr/>
            <p:nvPr/>
          </p:nvSpPr>
          <p:spPr>
            <a:xfrm>
              <a:off x="450405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0" name="Google Shape;12840;p44"/>
            <p:cNvSpPr/>
            <p:nvPr/>
          </p:nvSpPr>
          <p:spPr>
            <a:xfrm>
              <a:off x="4504050"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1" name="Google Shape;12841;p44"/>
            <p:cNvSpPr/>
            <p:nvPr/>
          </p:nvSpPr>
          <p:spPr>
            <a:xfrm>
              <a:off x="4427825" y="2942425"/>
              <a:ext cx="62425" cy="53450"/>
            </a:xfrm>
            <a:custGeom>
              <a:avLst/>
              <a:gdLst/>
              <a:ahLst/>
              <a:cxnLst/>
              <a:rect l="l" t="t" r="r" b="b"/>
              <a:pathLst>
                <a:path w="2497" h="2138" extrusionOk="0">
                  <a:moveTo>
                    <a:pt x="1065" y="1"/>
                  </a:moveTo>
                  <a:cubicBezTo>
                    <a:pt x="480" y="9"/>
                    <a:pt x="9"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2" name="Google Shape;12842;p44"/>
            <p:cNvSpPr/>
            <p:nvPr/>
          </p:nvSpPr>
          <p:spPr>
            <a:xfrm>
              <a:off x="4427825" y="2866425"/>
              <a:ext cx="62425" cy="53275"/>
            </a:xfrm>
            <a:custGeom>
              <a:avLst/>
              <a:gdLst/>
              <a:ahLst/>
              <a:cxnLst/>
              <a:rect l="l" t="t" r="r" b="b"/>
              <a:pathLst>
                <a:path w="2497" h="2131" extrusionOk="0">
                  <a:moveTo>
                    <a:pt x="1065" y="0"/>
                  </a:moveTo>
                  <a:cubicBezTo>
                    <a:pt x="480" y="0"/>
                    <a:pt x="1" y="472"/>
                    <a:pt x="1" y="1065"/>
                  </a:cubicBezTo>
                  <a:cubicBezTo>
                    <a:pt x="1" y="1707"/>
                    <a:pt x="526" y="2131"/>
                    <a:pt x="1073" y="2131"/>
                  </a:cubicBezTo>
                  <a:cubicBezTo>
                    <a:pt x="1337" y="2131"/>
                    <a:pt x="1605" y="2032"/>
                    <a:pt x="1822" y="1813"/>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3" name="Google Shape;12843;p44"/>
            <p:cNvSpPr/>
            <p:nvPr/>
          </p:nvSpPr>
          <p:spPr>
            <a:xfrm>
              <a:off x="4427825" y="2790200"/>
              <a:ext cx="62425" cy="53350"/>
            </a:xfrm>
            <a:custGeom>
              <a:avLst/>
              <a:gdLst/>
              <a:ahLst/>
              <a:cxnLst/>
              <a:rect l="l" t="t" r="r" b="b"/>
              <a:pathLst>
                <a:path w="2497" h="2134" extrusionOk="0">
                  <a:moveTo>
                    <a:pt x="1065" y="1"/>
                  </a:moveTo>
                  <a:cubicBezTo>
                    <a:pt x="480" y="1"/>
                    <a:pt x="9" y="480"/>
                    <a:pt x="1" y="1066"/>
                  </a:cubicBezTo>
                  <a:cubicBezTo>
                    <a:pt x="1" y="1709"/>
                    <a:pt x="526" y="2134"/>
                    <a:pt x="1075" y="2134"/>
                  </a:cubicBezTo>
                  <a:cubicBezTo>
                    <a:pt x="1336" y="2134"/>
                    <a:pt x="1604" y="2037"/>
                    <a:pt x="1822"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4" name="Google Shape;12844;p44"/>
            <p:cNvSpPr/>
            <p:nvPr/>
          </p:nvSpPr>
          <p:spPr>
            <a:xfrm>
              <a:off x="4427825" y="2561575"/>
              <a:ext cx="62425" cy="53425"/>
            </a:xfrm>
            <a:custGeom>
              <a:avLst/>
              <a:gdLst/>
              <a:ahLst/>
              <a:cxnLst/>
              <a:rect l="l" t="t" r="r" b="b"/>
              <a:pathLst>
                <a:path w="2497" h="2137" extrusionOk="0">
                  <a:moveTo>
                    <a:pt x="1065" y="0"/>
                  </a:moveTo>
                  <a:cubicBezTo>
                    <a:pt x="480" y="8"/>
                    <a:pt x="9" y="480"/>
                    <a:pt x="1" y="1073"/>
                  </a:cubicBezTo>
                  <a:cubicBezTo>
                    <a:pt x="1" y="1711"/>
                    <a:pt x="525" y="2137"/>
                    <a:pt x="1073" y="2137"/>
                  </a:cubicBezTo>
                  <a:cubicBezTo>
                    <a:pt x="1335" y="2137"/>
                    <a:pt x="1603" y="2039"/>
                    <a:pt x="1822" y="1821"/>
                  </a:cubicBezTo>
                  <a:cubicBezTo>
                    <a:pt x="2496" y="1154"/>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5" name="Google Shape;12845;p44"/>
            <p:cNvSpPr/>
            <p:nvPr/>
          </p:nvSpPr>
          <p:spPr>
            <a:xfrm>
              <a:off x="4427825" y="2485550"/>
              <a:ext cx="62425" cy="53300"/>
            </a:xfrm>
            <a:custGeom>
              <a:avLst/>
              <a:gdLst/>
              <a:ahLst/>
              <a:cxnLst/>
              <a:rect l="l" t="t" r="r" b="b"/>
              <a:pathLst>
                <a:path w="2497" h="2132" extrusionOk="0">
                  <a:moveTo>
                    <a:pt x="1065" y="1"/>
                  </a:moveTo>
                  <a:cubicBezTo>
                    <a:pt x="480" y="1"/>
                    <a:pt x="1" y="480"/>
                    <a:pt x="1" y="1066"/>
                  </a:cubicBezTo>
                  <a:cubicBezTo>
                    <a:pt x="1" y="1708"/>
                    <a:pt x="526" y="2131"/>
                    <a:pt x="1073" y="2131"/>
                  </a:cubicBezTo>
                  <a:cubicBezTo>
                    <a:pt x="1337" y="2131"/>
                    <a:pt x="1605" y="2033"/>
                    <a:pt x="1822" y="1814"/>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6" name="Google Shape;12846;p44"/>
            <p:cNvSpPr/>
            <p:nvPr/>
          </p:nvSpPr>
          <p:spPr>
            <a:xfrm>
              <a:off x="4427825" y="2409350"/>
              <a:ext cx="62425" cy="53350"/>
            </a:xfrm>
            <a:custGeom>
              <a:avLst/>
              <a:gdLst/>
              <a:ahLst/>
              <a:cxnLst/>
              <a:rect l="l" t="t" r="r" b="b"/>
              <a:pathLst>
                <a:path w="2497" h="2134"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7" name="Google Shape;12847;p44"/>
            <p:cNvSpPr/>
            <p:nvPr/>
          </p:nvSpPr>
          <p:spPr>
            <a:xfrm>
              <a:off x="4351600" y="27902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8" name="Google Shape;12848;p44"/>
            <p:cNvSpPr/>
            <p:nvPr/>
          </p:nvSpPr>
          <p:spPr>
            <a:xfrm>
              <a:off x="4351600" y="271400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9" name="Google Shape;12849;p44"/>
            <p:cNvSpPr/>
            <p:nvPr/>
          </p:nvSpPr>
          <p:spPr>
            <a:xfrm>
              <a:off x="4351600" y="2637775"/>
              <a:ext cx="62425" cy="53450"/>
            </a:xfrm>
            <a:custGeom>
              <a:avLst/>
              <a:gdLst/>
              <a:ahLst/>
              <a:cxnLst/>
              <a:rect l="l" t="t" r="r" b="b"/>
              <a:pathLst>
                <a:path w="2497" h="2138" extrusionOk="0">
                  <a:moveTo>
                    <a:pt x="1074" y="1"/>
                  </a:moveTo>
                  <a:cubicBezTo>
                    <a:pt x="481" y="1"/>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0" name="Google Shape;12850;p44"/>
            <p:cNvSpPr/>
            <p:nvPr/>
          </p:nvSpPr>
          <p:spPr>
            <a:xfrm>
              <a:off x="4351600" y="2561575"/>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1" name="Google Shape;12851;p44"/>
            <p:cNvSpPr/>
            <p:nvPr/>
          </p:nvSpPr>
          <p:spPr>
            <a:xfrm>
              <a:off x="4275600" y="2637775"/>
              <a:ext cx="62225" cy="53450"/>
            </a:xfrm>
            <a:custGeom>
              <a:avLst/>
              <a:gdLst/>
              <a:ahLst/>
              <a:cxnLst/>
              <a:rect l="l" t="t" r="r" b="b"/>
              <a:pathLst>
                <a:path w="2489" h="2138" extrusionOk="0">
                  <a:moveTo>
                    <a:pt x="1066" y="1"/>
                  </a:moveTo>
                  <a:cubicBezTo>
                    <a:pt x="472"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2" name="Google Shape;12852;p44"/>
            <p:cNvSpPr/>
            <p:nvPr/>
          </p:nvSpPr>
          <p:spPr>
            <a:xfrm>
              <a:off x="427560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3" y="1821"/>
                  </a:cubicBezTo>
                  <a:cubicBezTo>
                    <a:pt x="2488" y="1154"/>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3" name="Google Shape;12853;p44"/>
            <p:cNvSpPr/>
            <p:nvPr/>
          </p:nvSpPr>
          <p:spPr>
            <a:xfrm>
              <a:off x="4275600"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4" name="Google Shape;12854;p44"/>
            <p:cNvSpPr/>
            <p:nvPr/>
          </p:nvSpPr>
          <p:spPr>
            <a:xfrm>
              <a:off x="427560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5" name="Google Shape;12855;p44"/>
            <p:cNvSpPr/>
            <p:nvPr/>
          </p:nvSpPr>
          <p:spPr>
            <a:xfrm>
              <a:off x="427560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6" name="Google Shape;12856;p44"/>
            <p:cNvSpPr/>
            <p:nvPr/>
          </p:nvSpPr>
          <p:spPr>
            <a:xfrm>
              <a:off x="4275600" y="2256925"/>
              <a:ext cx="62350" cy="53425"/>
            </a:xfrm>
            <a:custGeom>
              <a:avLst/>
              <a:gdLst/>
              <a:ahLst/>
              <a:cxnLst/>
              <a:rect l="l" t="t" r="r" b="b"/>
              <a:pathLst>
                <a:path w="2494" h="2137" extrusionOk="0">
                  <a:moveTo>
                    <a:pt x="1076" y="0"/>
                  </a:moveTo>
                  <a:cubicBezTo>
                    <a:pt x="1072" y="0"/>
                    <a:pt x="1069" y="0"/>
                    <a:pt x="1066" y="0"/>
                  </a:cubicBezTo>
                  <a:cubicBezTo>
                    <a:pt x="472" y="0"/>
                    <a:pt x="1" y="480"/>
                    <a:pt x="1" y="1065"/>
                  </a:cubicBezTo>
                  <a:cubicBezTo>
                    <a:pt x="1" y="1709"/>
                    <a:pt x="526" y="2137"/>
                    <a:pt x="1074" y="2137"/>
                  </a:cubicBezTo>
                  <a:cubicBezTo>
                    <a:pt x="1336" y="2137"/>
                    <a:pt x="1604" y="2039"/>
                    <a:pt x="1822" y="1821"/>
                  </a:cubicBezTo>
                  <a:cubicBezTo>
                    <a:pt x="2494" y="1149"/>
                    <a:pt x="2020" y="0"/>
                    <a:pt x="1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7" name="Google Shape;12857;p44"/>
            <p:cNvSpPr/>
            <p:nvPr/>
          </p:nvSpPr>
          <p:spPr>
            <a:xfrm>
              <a:off x="4199400" y="2485550"/>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8" name="Google Shape;12858;p44"/>
            <p:cNvSpPr/>
            <p:nvPr/>
          </p:nvSpPr>
          <p:spPr>
            <a:xfrm>
              <a:off x="419940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9" name="Google Shape;12859;p44"/>
            <p:cNvSpPr/>
            <p:nvPr/>
          </p:nvSpPr>
          <p:spPr>
            <a:xfrm>
              <a:off x="4199400" y="2256925"/>
              <a:ext cx="62350" cy="53425"/>
            </a:xfrm>
            <a:custGeom>
              <a:avLst/>
              <a:gdLst/>
              <a:ahLst/>
              <a:cxnLst/>
              <a:rect l="l" t="t" r="r" b="b"/>
              <a:pathLst>
                <a:path w="2494"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493" y="1149"/>
                    <a:pt x="2019"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0" name="Google Shape;12860;p44"/>
            <p:cNvSpPr/>
            <p:nvPr/>
          </p:nvSpPr>
          <p:spPr>
            <a:xfrm>
              <a:off x="4123175" y="2333125"/>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47"/>
                    <a:pt x="2017"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1" name="Google Shape;12861;p44"/>
            <p:cNvSpPr/>
            <p:nvPr/>
          </p:nvSpPr>
          <p:spPr>
            <a:xfrm>
              <a:off x="4123175" y="2256925"/>
              <a:ext cx="62350" cy="53425"/>
            </a:xfrm>
            <a:custGeom>
              <a:avLst/>
              <a:gdLst/>
              <a:ahLst/>
              <a:cxnLst/>
              <a:rect l="l" t="t" r="r" b="b"/>
              <a:pathLst>
                <a:path w="2494" h="2137" extrusionOk="0">
                  <a:moveTo>
                    <a:pt x="1076" y="0"/>
                  </a:moveTo>
                  <a:cubicBezTo>
                    <a:pt x="1072" y="0"/>
                    <a:pt x="1069" y="0"/>
                    <a:pt x="1065" y="0"/>
                  </a:cubicBezTo>
                  <a:cubicBezTo>
                    <a:pt x="480" y="0"/>
                    <a:pt x="0" y="480"/>
                    <a:pt x="0" y="1065"/>
                  </a:cubicBezTo>
                  <a:cubicBezTo>
                    <a:pt x="0" y="1709"/>
                    <a:pt x="529" y="2137"/>
                    <a:pt x="1080" y="2137"/>
                  </a:cubicBezTo>
                  <a:cubicBezTo>
                    <a:pt x="1343" y="2137"/>
                    <a:pt x="1612" y="2039"/>
                    <a:pt x="1830" y="1821"/>
                  </a:cubicBezTo>
                  <a:cubicBezTo>
                    <a:pt x="2494" y="1149"/>
                    <a:pt x="2028" y="0"/>
                    <a:pt x="1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65" name="Google Shape;12865;p44"/>
          <p:cNvSpPr txBox="1">
            <a:spLocks noGrp="1"/>
          </p:cNvSpPr>
          <p:nvPr>
            <p:ph type="subTitle" idx="4294967295"/>
          </p:nvPr>
        </p:nvSpPr>
        <p:spPr>
          <a:xfrm>
            <a:off x="3213015" y="4726268"/>
            <a:ext cx="3921300" cy="541500"/>
          </a:xfrm>
          <a:prstGeom prst="rect">
            <a:avLst/>
          </a:prstGeom>
        </p:spPr>
        <p:txBody>
          <a:bodyPr spcFirstLastPara="1" wrap="square" lIns="91425" tIns="91425" rIns="91425" bIns="91425" anchor="t" anchorCtr="0">
            <a:noAutofit/>
          </a:bodyPr>
          <a:lstStyle/>
          <a:p>
            <a:pPr marL="139700" indent="0">
              <a:buNone/>
            </a:pPr>
            <a:r>
              <a:rPr lang="en-US" i="1" dirty="0">
                <a:solidFill>
                  <a:schemeClr val="bg2"/>
                </a:solidFill>
              </a:rPr>
              <a:t>Al-Firdous District, Al Jubail</a:t>
            </a:r>
          </a:p>
        </p:txBody>
      </p:sp>
      <p:pic>
        <p:nvPicPr>
          <p:cNvPr id="1610" name="Content Placeholder 9">
            <a:extLst>
              <a:ext uri="{FF2B5EF4-FFF2-40B4-BE49-F238E27FC236}">
                <a16:creationId xmlns:a16="http://schemas.microsoft.com/office/drawing/2014/main" id="{4F769754-2373-0843-A8F7-D225D17489BD}"/>
              </a:ext>
            </a:extLst>
          </p:cNvPr>
          <p:cNvPicPr>
            <a:picLocks noChangeAspect="1"/>
          </p:cNvPicPr>
          <p:nvPr/>
        </p:nvPicPr>
        <p:blipFill rotWithShape="1">
          <a:blip r:embed="rId3">
            <a:extLst>
              <a:ext uri="{28A0092B-C50C-407E-A947-70E740481C1C}">
                <a14:useLocalDpi xmlns:a14="http://schemas.microsoft.com/office/drawing/2010/main" val="0"/>
              </a:ext>
            </a:extLst>
          </a:blip>
          <a:srcRect l="34926" t="13369" r="13592" b="20204"/>
          <a:stretch/>
        </p:blipFill>
        <p:spPr>
          <a:xfrm>
            <a:off x="2384874" y="1114845"/>
            <a:ext cx="4619348" cy="3590850"/>
          </a:xfrm>
          <a:prstGeom prst="rect">
            <a:avLst/>
          </a:prstGeom>
        </p:spPr>
      </p:pic>
      <p:sp>
        <p:nvSpPr>
          <p:cNvPr id="1611" name="Quad Arrow 1610">
            <a:extLst>
              <a:ext uri="{FF2B5EF4-FFF2-40B4-BE49-F238E27FC236}">
                <a16:creationId xmlns:a16="http://schemas.microsoft.com/office/drawing/2014/main" id="{11C8E5EA-1219-9744-9AA3-5884A22FB80B}"/>
              </a:ext>
            </a:extLst>
          </p:cNvPr>
          <p:cNvSpPr/>
          <p:nvPr/>
        </p:nvSpPr>
        <p:spPr>
          <a:xfrm flipH="1">
            <a:off x="677808" y="2387474"/>
            <a:ext cx="905894" cy="1081589"/>
          </a:xfrm>
          <a:prstGeom prst="quad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 name="Rectangle 1">
            <a:extLst>
              <a:ext uri="{FF2B5EF4-FFF2-40B4-BE49-F238E27FC236}">
                <a16:creationId xmlns:a16="http://schemas.microsoft.com/office/drawing/2014/main" id="{E85F3DB6-7C41-5546-A02C-2C45EBE848AE}"/>
              </a:ext>
            </a:extLst>
          </p:cNvPr>
          <p:cNvSpPr/>
          <p:nvPr/>
        </p:nvSpPr>
        <p:spPr>
          <a:xfrm>
            <a:off x="973500" y="2079697"/>
            <a:ext cx="332142" cy="338554"/>
          </a:xfrm>
          <a:prstGeom prst="rect">
            <a:avLst/>
          </a:prstGeom>
        </p:spPr>
        <p:txBody>
          <a:bodyPr wrap="none">
            <a:spAutoFit/>
          </a:bodyPr>
          <a:lstStyle/>
          <a:p>
            <a:r>
              <a:rPr lang="en-US" sz="1600" b="1" dirty="0"/>
              <a:t>N</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0"/>
                                        </p:tgtEl>
                                        <p:attrNameLst>
                                          <p:attrName>style.visibility</p:attrName>
                                        </p:attrNameLst>
                                      </p:cBhvr>
                                      <p:to>
                                        <p:strVal val="visible"/>
                                      </p:to>
                                    </p:set>
                                    <p:anim calcmode="lin" valueType="num">
                                      <p:cBhvr additive="base">
                                        <p:cTn id="7" dur="500" fill="hold"/>
                                        <p:tgtEl>
                                          <p:spTgt spid="1610"/>
                                        </p:tgtEl>
                                        <p:attrNameLst>
                                          <p:attrName>ppt_x</p:attrName>
                                        </p:attrNameLst>
                                      </p:cBhvr>
                                      <p:tavLst>
                                        <p:tav tm="0">
                                          <p:val>
                                            <p:strVal val="#ppt_x"/>
                                          </p:val>
                                        </p:tav>
                                        <p:tav tm="100000">
                                          <p:val>
                                            <p:strVal val="#ppt_x"/>
                                          </p:val>
                                        </p:tav>
                                      </p:tavLst>
                                    </p:anim>
                                    <p:anim calcmode="lin" valueType="num">
                                      <p:cBhvr additive="base">
                                        <p:cTn id="8" dur="500" fill="hold"/>
                                        <p:tgtEl>
                                          <p:spTgt spid="16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E55CC-7854-3B4A-9907-01D9AE631A87}"/>
              </a:ext>
            </a:extLst>
          </p:cNvPr>
          <p:cNvSpPr>
            <a:spLocks noGrp="1"/>
          </p:cNvSpPr>
          <p:nvPr>
            <p:ph type="title"/>
          </p:nvPr>
        </p:nvSpPr>
        <p:spPr>
          <a:xfrm>
            <a:off x="1698599" y="267000"/>
            <a:ext cx="5746800" cy="572700"/>
          </a:xfrm>
        </p:spPr>
        <p:txBody>
          <a:bodyPr/>
          <a:lstStyle/>
          <a:p>
            <a:r>
              <a:rPr lang="en-US" sz="2400" dirty="0"/>
              <a:t>Design Constraints and Operational Code</a:t>
            </a:r>
          </a:p>
        </p:txBody>
      </p:sp>
      <p:sp>
        <p:nvSpPr>
          <p:cNvPr id="5" name="TextBox 4">
            <a:extLst>
              <a:ext uri="{FF2B5EF4-FFF2-40B4-BE49-F238E27FC236}">
                <a16:creationId xmlns:a16="http://schemas.microsoft.com/office/drawing/2014/main" id="{0819CCB9-CB12-8C47-AE87-98B0D63CDFDE}"/>
              </a:ext>
            </a:extLst>
          </p:cNvPr>
          <p:cNvSpPr txBox="1"/>
          <p:nvPr/>
        </p:nvSpPr>
        <p:spPr>
          <a:xfrm>
            <a:off x="1305612" y="1450181"/>
            <a:ext cx="6532775" cy="276678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bg1"/>
                </a:solidFill>
              </a:rPr>
              <a:t>For any water treatment plant, major operational standards should be taken into account:</a:t>
            </a:r>
          </a:p>
          <a:p>
            <a:pPr marL="342900" lvl="0" indent="-342900">
              <a:lnSpc>
                <a:spcPct val="200000"/>
              </a:lnSpc>
              <a:buFont typeface="Arial" panose="020B0604020202020204" pitchFamily="34" charset="0"/>
              <a:buChar char="•"/>
            </a:pPr>
            <a:r>
              <a:rPr lang="en-US" sz="2000" dirty="0">
                <a:solidFill>
                  <a:schemeClr val="bg1"/>
                </a:solidFill>
              </a:rPr>
              <a:t>Performance Standards</a:t>
            </a:r>
          </a:p>
          <a:p>
            <a:pPr marL="342900" lvl="0" indent="-342900">
              <a:lnSpc>
                <a:spcPct val="200000"/>
              </a:lnSpc>
              <a:buFont typeface="Arial" panose="020B0604020202020204" pitchFamily="34" charset="0"/>
              <a:buChar char="•"/>
            </a:pPr>
            <a:r>
              <a:rPr lang="en-US" sz="2000" dirty="0">
                <a:solidFill>
                  <a:schemeClr val="bg1"/>
                </a:solidFill>
              </a:rPr>
              <a:t>Purpose and Scope</a:t>
            </a:r>
          </a:p>
          <a:p>
            <a:pPr marL="342900" lvl="0" indent="-342900">
              <a:lnSpc>
                <a:spcPct val="200000"/>
              </a:lnSpc>
              <a:buFont typeface="Arial" panose="020B0604020202020204" pitchFamily="34" charset="0"/>
              <a:buChar char="•"/>
            </a:pPr>
            <a:r>
              <a:rPr lang="en-US" sz="2000" dirty="0">
                <a:solidFill>
                  <a:schemeClr val="bg1"/>
                </a:solidFill>
              </a:rPr>
              <a:t>Water Source</a:t>
            </a:r>
          </a:p>
        </p:txBody>
      </p:sp>
    </p:spTree>
    <p:extLst>
      <p:ext uri="{BB962C8B-B14F-4D97-AF65-F5344CB8AC3E}">
        <p14:creationId xmlns:p14="http://schemas.microsoft.com/office/powerpoint/2010/main" val="2050858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73"/>
        <p:cNvGrpSpPr/>
        <p:nvPr/>
      </p:nvGrpSpPr>
      <p:grpSpPr>
        <a:xfrm>
          <a:off x="0" y="0"/>
          <a:ext cx="0" cy="0"/>
          <a:chOff x="0" y="0"/>
          <a:chExt cx="0" cy="0"/>
        </a:xfrm>
      </p:grpSpPr>
      <p:sp>
        <p:nvSpPr>
          <p:cNvPr id="12874" name="Google Shape;12874;p45"/>
          <p:cNvSpPr txBox="1">
            <a:spLocks noGrp="1"/>
          </p:cNvSpPr>
          <p:nvPr>
            <p:ph type="title"/>
          </p:nvPr>
        </p:nvSpPr>
        <p:spPr>
          <a:xfrm>
            <a:off x="-188536" y="534991"/>
            <a:ext cx="4666268" cy="369764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700" dirty="0"/>
              <a:t>Environmental Design</a:t>
            </a:r>
            <a:endParaRPr sz="4700" dirty="0"/>
          </a:p>
        </p:txBody>
      </p:sp>
      <p:sp>
        <p:nvSpPr>
          <p:cNvPr id="3" name="TextBox 2">
            <a:extLst>
              <a:ext uri="{FF2B5EF4-FFF2-40B4-BE49-F238E27FC236}">
                <a16:creationId xmlns:a16="http://schemas.microsoft.com/office/drawing/2014/main" id="{C8D58DD5-2AE6-AA46-A84E-8A4502E493B1}"/>
              </a:ext>
            </a:extLst>
          </p:cNvPr>
          <p:cNvSpPr txBox="1"/>
          <p:nvPr/>
        </p:nvSpPr>
        <p:spPr>
          <a:xfrm>
            <a:off x="5703216" y="1263192"/>
            <a:ext cx="184731" cy="307777"/>
          </a:xfrm>
          <a:prstGeom prst="rect">
            <a:avLst/>
          </a:prstGeom>
          <a:noFill/>
        </p:spPr>
        <p:txBody>
          <a:bodyPr wrap="none" rtlCol="0">
            <a:spAutoFit/>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B5EBA-818E-D94F-ABA7-790E6AF8C92E}"/>
              </a:ext>
            </a:extLst>
          </p:cNvPr>
          <p:cNvSpPr>
            <a:spLocks noGrp="1"/>
          </p:cNvSpPr>
          <p:nvPr>
            <p:ph type="title"/>
          </p:nvPr>
        </p:nvSpPr>
        <p:spPr/>
        <p:txBody>
          <a:bodyPr/>
          <a:lstStyle/>
          <a:p>
            <a:r>
              <a:rPr lang="en-US" sz="2800" dirty="0"/>
              <a:t>DESIGN METHODOLOGY </a:t>
            </a:r>
          </a:p>
        </p:txBody>
      </p:sp>
      <p:sp>
        <p:nvSpPr>
          <p:cNvPr id="3" name="Text Placeholder 2">
            <a:extLst>
              <a:ext uri="{FF2B5EF4-FFF2-40B4-BE49-F238E27FC236}">
                <a16:creationId xmlns:a16="http://schemas.microsoft.com/office/drawing/2014/main" id="{1578976D-A6BC-7A4B-88CB-CA18493383CD}"/>
              </a:ext>
            </a:extLst>
          </p:cNvPr>
          <p:cNvSpPr>
            <a:spLocks noGrp="1"/>
          </p:cNvSpPr>
          <p:nvPr>
            <p:ph type="body" idx="1"/>
          </p:nvPr>
        </p:nvSpPr>
        <p:spPr>
          <a:xfrm>
            <a:off x="1698600" y="1816281"/>
            <a:ext cx="5746799" cy="2249091"/>
          </a:xfrm>
        </p:spPr>
        <p:txBody>
          <a:bodyPr/>
          <a:lstStyle/>
          <a:p>
            <a:pPr lvl="0" algn="l">
              <a:lnSpc>
                <a:spcPct val="150000"/>
              </a:lnSpc>
            </a:pPr>
            <a:r>
              <a:rPr lang="en-US" sz="2000" dirty="0"/>
              <a:t>Expected population growth</a:t>
            </a:r>
          </a:p>
          <a:p>
            <a:pPr lvl="0" algn="l">
              <a:lnSpc>
                <a:spcPct val="150000"/>
              </a:lnSpc>
            </a:pPr>
            <a:r>
              <a:rPr lang="en-US" sz="2000" dirty="0"/>
              <a:t>Useful life based on wear and tear.</a:t>
            </a:r>
          </a:p>
          <a:p>
            <a:pPr lvl="0" algn="l">
              <a:lnSpc>
                <a:spcPct val="150000"/>
              </a:lnSpc>
            </a:pPr>
            <a:r>
              <a:rPr lang="en-US" sz="2000" dirty="0"/>
              <a:t>Feasibility for expansion.</a:t>
            </a:r>
          </a:p>
          <a:p>
            <a:pPr lvl="0" algn="l">
              <a:lnSpc>
                <a:spcPct val="150000"/>
              </a:lnSpc>
            </a:pPr>
            <a:r>
              <a:rPr lang="en-US" sz="2000" dirty="0"/>
              <a:t>Financial constraints and interest rate</a:t>
            </a:r>
            <a:r>
              <a:rPr lang="en-US" dirty="0"/>
              <a:t>.</a:t>
            </a:r>
          </a:p>
          <a:p>
            <a:endParaRPr lang="en-US" dirty="0"/>
          </a:p>
        </p:txBody>
      </p:sp>
    </p:spTree>
    <p:extLst>
      <p:ext uri="{BB962C8B-B14F-4D97-AF65-F5344CB8AC3E}">
        <p14:creationId xmlns:p14="http://schemas.microsoft.com/office/powerpoint/2010/main" val="3559554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D991-3D5D-C844-AF67-04DF19B5F06E}"/>
              </a:ext>
            </a:extLst>
          </p:cNvPr>
          <p:cNvSpPr>
            <a:spLocks noGrp="1"/>
          </p:cNvSpPr>
          <p:nvPr>
            <p:ph type="title"/>
          </p:nvPr>
        </p:nvSpPr>
        <p:spPr/>
        <p:txBody>
          <a:bodyPr/>
          <a:lstStyle/>
          <a:p>
            <a:r>
              <a:rPr lang="en-US" sz="2400" dirty="0"/>
              <a:t>Steps</a:t>
            </a:r>
            <a:endParaRPr lang="en-US" dirty="0"/>
          </a:p>
        </p:txBody>
      </p:sp>
      <p:grpSp>
        <p:nvGrpSpPr>
          <p:cNvPr id="3" name="Google Shape;22193;p63">
            <a:extLst>
              <a:ext uri="{FF2B5EF4-FFF2-40B4-BE49-F238E27FC236}">
                <a16:creationId xmlns:a16="http://schemas.microsoft.com/office/drawing/2014/main" id="{B6330E0E-402B-6642-861D-1F120194B0B0}"/>
              </a:ext>
            </a:extLst>
          </p:cNvPr>
          <p:cNvGrpSpPr/>
          <p:nvPr/>
        </p:nvGrpSpPr>
        <p:grpSpPr>
          <a:xfrm>
            <a:off x="1140643" y="1462486"/>
            <a:ext cx="3714161" cy="3335759"/>
            <a:chOff x="1839112" y="2209163"/>
            <a:chExt cx="1918159" cy="2233785"/>
          </a:xfrm>
        </p:grpSpPr>
        <p:sp>
          <p:nvSpPr>
            <p:cNvPr id="4" name="Google Shape;22194;p63">
              <a:extLst>
                <a:ext uri="{FF2B5EF4-FFF2-40B4-BE49-F238E27FC236}">
                  <a16:creationId xmlns:a16="http://schemas.microsoft.com/office/drawing/2014/main" id="{576A1534-6217-934A-9EAF-F8EF12068B82}"/>
                </a:ext>
              </a:extLst>
            </p:cNvPr>
            <p:cNvSpPr/>
            <p:nvPr/>
          </p:nvSpPr>
          <p:spPr>
            <a:xfrm>
              <a:off x="1839112" y="2209163"/>
              <a:ext cx="575100" cy="575100"/>
            </a:xfrm>
            <a:prstGeom prst="flowChartConnector">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22195;p63">
              <a:extLst>
                <a:ext uri="{FF2B5EF4-FFF2-40B4-BE49-F238E27FC236}">
                  <a16:creationId xmlns:a16="http://schemas.microsoft.com/office/drawing/2014/main" id="{943E643E-E565-814B-AAFD-A6214CD0670C}"/>
                </a:ext>
              </a:extLst>
            </p:cNvPr>
            <p:cNvSpPr/>
            <p:nvPr/>
          </p:nvSpPr>
          <p:spPr>
            <a:xfrm>
              <a:off x="3182171" y="2209163"/>
              <a:ext cx="575100" cy="575100"/>
            </a:xfrm>
            <a:prstGeom prst="flowChartConnector">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22196;p63">
              <a:extLst>
                <a:ext uri="{FF2B5EF4-FFF2-40B4-BE49-F238E27FC236}">
                  <a16:creationId xmlns:a16="http://schemas.microsoft.com/office/drawing/2014/main" id="{005D0806-6B48-454D-8380-072FFA90D68C}"/>
                </a:ext>
              </a:extLst>
            </p:cNvPr>
            <p:cNvSpPr/>
            <p:nvPr/>
          </p:nvSpPr>
          <p:spPr>
            <a:xfrm>
              <a:off x="3182171" y="3040766"/>
              <a:ext cx="575100" cy="575100"/>
            </a:xfrm>
            <a:prstGeom prst="flowChartConnector">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7" name="Google Shape;22197;p63">
              <a:extLst>
                <a:ext uri="{FF2B5EF4-FFF2-40B4-BE49-F238E27FC236}">
                  <a16:creationId xmlns:a16="http://schemas.microsoft.com/office/drawing/2014/main" id="{BD9164C1-6238-584B-90AC-1304EDAE7A78}"/>
                </a:ext>
              </a:extLst>
            </p:cNvPr>
            <p:cNvCxnSpPr>
              <a:cxnSpLocks/>
              <a:stCxn id="4" idx="6"/>
              <a:endCxn id="5" idx="2"/>
            </p:cNvCxnSpPr>
            <p:nvPr/>
          </p:nvCxnSpPr>
          <p:spPr>
            <a:xfrm>
              <a:off x="2414212" y="2496713"/>
              <a:ext cx="768000" cy="600"/>
            </a:xfrm>
            <a:prstGeom prst="bentConnector3">
              <a:avLst>
                <a:gd name="adj1" fmla="val 5001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cxnSp>
          <p:nvCxnSpPr>
            <p:cNvPr id="8" name="Google Shape;22198;p63">
              <a:extLst>
                <a:ext uri="{FF2B5EF4-FFF2-40B4-BE49-F238E27FC236}">
                  <a16:creationId xmlns:a16="http://schemas.microsoft.com/office/drawing/2014/main" id="{F4ACDFBD-F923-714C-ADDA-2A0424597B10}"/>
                </a:ext>
              </a:extLst>
            </p:cNvPr>
            <p:cNvCxnSpPr>
              <a:cxnSpLocks/>
              <a:stCxn id="5" idx="4"/>
              <a:endCxn id="11" idx="0"/>
            </p:cNvCxnSpPr>
            <p:nvPr/>
          </p:nvCxnSpPr>
          <p:spPr>
            <a:xfrm rot="5400000">
              <a:off x="2669921" y="2240963"/>
              <a:ext cx="256500" cy="1343100"/>
            </a:xfrm>
            <a:prstGeom prst="bentConnector3">
              <a:avLst>
                <a:gd name="adj1" fmla="val 50000"/>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cxnSp>
          <p:nvCxnSpPr>
            <p:cNvPr id="9" name="Google Shape;22200;p63">
              <a:extLst>
                <a:ext uri="{FF2B5EF4-FFF2-40B4-BE49-F238E27FC236}">
                  <a16:creationId xmlns:a16="http://schemas.microsoft.com/office/drawing/2014/main" id="{8B8898E0-91B8-F443-A133-5E57833CF49E}"/>
                </a:ext>
              </a:extLst>
            </p:cNvPr>
            <p:cNvCxnSpPr>
              <a:stCxn id="11" idx="6"/>
              <a:endCxn id="6" idx="2"/>
            </p:cNvCxnSpPr>
            <p:nvPr/>
          </p:nvCxnSpPr>
          <p:spPr>
            <a:xfrm>
              <a:off x="2414212" y="3328316"/>
              <a:ext cx="768000" cy="600"/>
            </a:xfrm>
            <a:prstGeom prst="bentConnector3">
              <a:avLst>
                <a:gd name="adj1" fmla="val 5001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cxnSp>
          <p:nvCxnSpPr>
            <p:cNvPr id="10" name="Google Shape;22201;p63">
              <a:extLst>
                <a:ext uri="{FF2B5EF4-FFF2-40B4-BE49-F238E27FC236}">
                  <a16:creationId xmlns:a16="http://schemas.microsoft.com/office/drawing/2014/main" id="{24D34DB0-6D5B-204B-A01E-494F12430FFA}"/>
                </a:ext>
              </a:extLst>
            </p:cNvPr>
            <p:cNvCxnSpPr>
              <a:stCxn id="6" idx="4"/>
              <a:endCxn id="12" idx="0"/>
            </p:cNvCxnSpPr>
            <p:nvPr/>
          </p:nvCxnSpPr>
          <p:spPr>
            <a:xfrm rot="5400000">
              <a:off x="2672171" y="3070316"/>
              <a:ext cx="252000" cy="1343100"/>
            </a:xfrm>
            <a:prstGeom prst="bentConnector3">
              <a:avLst>
                <a:gd name="adj1" fmla="val 49996"/>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sp>
          <p:nvSpPr>
            <p:cNvPr id="11" name="Google Shape;22199;p63">
              <a:extLst>
                <a:ext uri="{FF2B5EF4-FFF2-40B4-BE49-F238E27FC236}">
                  <a16:creationId xmlns:a16="http://schemas.microsoft.com/office/drawing/2014/main" id="{47EB40E2-8F14-EC47-A1A0-CAAFF050CCAC}"/>
                </a:ext>
              </a:extLst>
            </p:cNvPr>
            <p:cNvSpPr/>
            <p:nvPr/>
          </p:nvSpPr>
          <p:spPr>
            <a:xfrm>
              <a:off x="1839112" y="3040766"/>
              <a:ext cx="575100" cy="575100"/>
            </a:xfrm>
            <a:prstGeom prst="flowChartConnector">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202;p63">
              <a:extLst>
                <a:ext uri="{FF2B5EF4-FFF2-40B4-BE49-F238E27FC236}">
                  <a16:creationId xmlns:a16="http://schemas.microsoft.com/office/drawing/2014/main" id="{ED2E3E25-530A-CD46-829B-4707D7229C20}"/>
                </a:ext>
              </a:extLst>
            </p:cNvPr>
            <p:cNvSpPr/>
            <p:nvPr/>
          </p:nvSpPr>
          <p:spPr>
            <a:xfrm>
              <a:off x="1839112" y="3867848"/>
              <a:ext cx="575100" cy="575100"/>
            </a:xfrm>
            <a:prstGeom prst="flowChartConnector">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2203;p63">
              <a:extLst>
                <a:ext uri="{FF2B5EF4-FFF2-40B4-BE49-F238E27FC236}">
                  <a16:creationId xmlns:a16="http://schemas.microsoft.com/office/drawing/2014/main" id="{EAF5F4AD-02A7-9A4B-9005-3048FA0D1516}"/>
                </a:ext>
              </a:extLst>
            </p:cNvPr>
            <p:cNvSpPr/>
            <p:nvPr/>
          </p:nvSpPr>
          <p:spPr>
            <a:xfrm>
              <a:off x="3182171" y="3867848"/>
              <a:ext cx="575100" cy="575100"/>
            </a:xfrm>
            <a:prstGeom prst="flowChartConnector">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 name="Google Shape;22204;p63">
              <a:extLst>
                <a:ext uri="{FF2B5EF4-FFF2-40B4-BE49-F238E27FC236}">
                  <a16:creationId xmlns:a16="http://schemas.microsoft.com/office/drawing/2014/main" id="{B3398725-D98A-B644-876E-0ED31D812E76}"/>
                </a:ext>
              </a:extLst>
            </p:cNvPr>
            <p:cNvCxnSpPr>
              <a:endCxn id="13" idx="2"/>
            </p:cNvCxnSpPr>
            <p:nvPr/>
          </p:nvCxnSpPr>
          <p:spPr>
            <a:xfrm>
              <a:off x="2413871" y="4154498"/>
              <a:ext cx="768300" cy="900"/>
            </a:xfrm>
            <a:prstGeom prst="bentConnector3">
              <a:avLst>
                <a:gd name="adj1" fmla="val 50000"/>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grpSp>
      <p:cxnSp>
        <p:nvCxnSpPr>
          <p:cNvPr id="15" name="Google Shape;22204;p63">
            <a:extLst>
              <a:ext uri="{FF2B5EF4-FFF2-40B4-BE49-F238E27FC236}">
                <a16:creationId xmlns:a16="http://schemas.microsoft.com/office/drawing/2014/main" id="{E6C8BF2E-3852-014D-969F-20CD7BB38D21}"/>
              </a:ext>
            </a:extLst>
          </p:cNvPr>
          <p:cNvCxnSpPr/>
          <p:nvPr/>
        </p:nvCxnSpPr>
        <p:spPr>
          <a:xfrm>
            <a:off x="4854144" y="4367497"/>
            <a:ext cx="1584000" cy="0"/>
          </a:xfrm>
          <a:prstGeom prst="bentConnector3">
            <a:avLst>
              <a:gd name="adj1" fmla="val 50000"/>
            </a:avLst>
          </a:prstGeom>
          <a:ln>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6" name="Google Shape;22196;p63">
            <a:extLst>
              <a:ext uri="{FF2B5EF4-FFF2-40B4-BE49-F238E27FC236}">
                <a16:creationId xmlns:a16="http://schemas.microsoft.com/office/drawing/2014/main" id="{409B7256-2E08-2F4E-B808-0826D9BDB8B8}"/>
              </a:ext>
            </a:extLst>
          </p:cNvPr>
          <p:cNvSpPr/>
          <p:nvPr/>
        </p:nvSpPr>
        <p:spPr>
          <a:xfrm>
            <a:off x="6451314" y="3939436"/>
            <a:ext cx="1113575" cy="858809"/>
          </a:xfrm>
          <a:prstGeom prst="flowChartConnector">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TextBox 20">
            <a:extLst>
              <a:ext uri="{FF2B5EF4-FFF2-40B4-BE49-F238E27FC236}">
                <a16:creationId xmlns:a16="http://schemas.microsoft.com/office/drawing/2014/main" id="{105702AA-E296-2848-B168-519EA838DCB1}"/>
              </a:ext>
            </a:extLst>
          </p:cNvPr>
          <p:cNvSpPr txBox="1"/>
          <p:nvPr/>
        </p:nvSpPr>
        <p:spPr>
          <a:xfrm>
            <a:off x="3741229" y="1736659"/>
            <a:ext cx="1140056" cy="307777"/>
          </a:xfrm>
          <a:prstGeom prst="rect">
            <a:avLst/>
          </a:prstGeom>
          <a:noFill/>
        </p:spPr>
        <p:txBody>
          <a:bodyPr wrap="none" rtlCol="0">
            <a:spAutoFit/>
          </a:bodyPr>
          <a:lstStyle/>
          <a:p>
            <a:r>
              <a:rPr lang="en-US" dirty="0"/>
              <a:t>Coagulation</a:t>
            </a:r>
          </a:p>
        </p:txBody>
      </p:sp>
      <p:sp>
        <p:nvSpPr>
          <p:cNvPr id="22" name="TextBox 21">
            <a:extLst>
              <a:ext uri="{FF2B5EF4-FFF2-40B4-BE49-F238E27FC236}">
                <a16:creationId xmlns:a16="http://schemas.microsoft.com/office/drawing/2014/main" id="{EA60B826-1454-674E-9134-A0345AA985F0}"/>
              </a:ext>
            </a:extLst>
          </p:cNvPr>
          <p:cNvSpPr txBox="1"/>
          <p:nvPr/>
        </p:nvSpPr>
        <p:spPr>
          <a:xfrm>
            <a:off x="1140643" y="2978476"/>
            <a:ext cx="1140056" cy="307777"/>
          </a:xfrm>
          <a:prstGeom prst="rect">
            <a:avLst/>
          </a:prstGeom>
          <a:noFill/>
        </p:spPr>
        <p:txBody>
          <a:bodyPr wrap="none" rtlCol="0">
            <a:spAutoFit/>
          </a:bodyPr>
          <a:lstStyle/>
          <a:p>
            <a:r>
              <a:rPr lang="en-US" dirty="0"/>
              <a:t>Flocculation</a:t>
            </a:r>
          </a:p>
        </p:txBody>
      </p:sp>
      <p:sp>
        <p:nvSpPr>
          <p:cNvPr id="23" name="TextBox 22">
            <a:extLst>
              <a:ext uri="{FF2B5EF4-FFF2-40B4-BE49-F238E27FC236}">
                <a16:creationId xmlns:a16="http://schemas.microsoft.com/office/drawing/2014/main" id="{A7AD03A3-D6B9-5A43-84E8-365C6FD9B0B5}"/>
              </a:ext>
            </a:extLst>
          </p:cNvPr>
          <p:cNvSpPr txBox="1"/>
          <p:nvPr/>
        </p:nvSpPr>
        <p:spPr>
          <a:xfrm>
            <a:off x="3689260" y="2978476"/>
            <a:ext cx="1429495" cy="292388"/>
          </a:xfrm>
          <a:prstGeom prst="rect">
            <a:avLst/>
          </a:prstGeom>
          <a:noFill/>
        </p:spPr>
        <p:txBody>
          <a:bodyPr wrap="square" rtlCol="0">
            <a:spAutoFit/>
          </a:bodyPr>
          <a:lstStyle/>
          <a:p>
            <a:r>
              <a:rPr lang="en-US" sz="1300" dirty="0"/>
              <a:t>Sedimentation </a:t>
            </a:r>
          </a:p>
        </p:txBody>
      </p:sp>
      <p:sp>
        <p:nvSpPr>
          <p:cNvPr id="24" name="TextBox 23">
            <a:extLst>
              <a:ext uri="{FF2B5EF4-FFF2-40B4-BE49-F238E27FC236}">
                <a16:creationId xmlns:a16="http://schemas.microsoft.com/office/drawing/2014/main" id="{11174F94-8AFD-6D49-857B-38B4951BEE4F}"/>
              </a:ext>
            </a:extLst>
          </p:cNvPr>
          <p:cNvSpPr txBox="1"/>
          <p:nvPr/>
        </p:nvSpPr>
        <p:spPr>
          <a:xfrm>
            <a:off x="1224274" y="4214966"/>
            <a:ext cx="920445" cy="307777"/>
          </a:xfrm>
          <a:prstGeom prst="rect">
            <a:avLst/>
          </a:prstGeom>
          <a:noFill/>
        </p:spPr>
        <p:txBody>
          <a:bodyPr wrap="none" rtlCol="0">
            <a:spAutoFit/>
          </a:bodyPr>
          <a:lstStyle/>
          <a:p>
            <a:r>
              <a:rPr lang="en-US" dirty="0"/>
              <a:t>Filtration </a:t>
            </a:r>
          </a:p>
        </p:txBody>
      </p:sp>
      <p:sp>
        <p:nvSpPr>
          <p:cNvPr id="25" name="TextBox 24">
            <a:extLst>
              <a:ext uri="{FF2B5EF4-FFF2-40B4-BE49-F238E27FC236}">
                <a16:creationId xmlns:a16="http://schemas.microsoft.com/office/drawing/2014/main" id="{CCC1925C-E9FC-BA43-9137-524781A0B1E1}"/>
              </a:ext>
            </a:extLst>
          </p:cNvPr>
          <p:cNvSpPr txBox="1"/>
          <p:nvPr/>
        </p:nvSpPr>
        <p:spPr>
          <a:xfrm>
            <a:off x="3754399" y="4223233"/>
            <a:ext cx="1160895" cy="307777"/>
          </a:xfrm>
          <a:prstGeom prst="rect">
            <a:avLst/>
          </a:prstGeom>
          <a:noFill/>
        </p:spPr>
        <p:txBody>
          <a:bodyPr wrap="none" rtlCol="0">
            <a:spAutoFit/>
          </a:bodyPr>
          <a:lstStyle/>
          <a:p>
            <a:r>
              <a:rPr lang="en-US" dirty="0"/>
              <a:t>Disinfection </a:t>
            </a:r>
          </a:p>
        </p:txBody>
      </p:sp>
      <p:sp>
        <p:nvSpPr>
          <p:cNvPr id="26" name="TextBox 25">
            <a:extLst>
              <a:ext uri="{FF2B5EF4-FFF2-40B4-BE49-F238E27FC236}">
                <a16:creationId xmlns:a16="http://schemas.microsoft.com/office/drawing/2014/main" id="{46F1AAAD-5863-384E-8821-3C473A608EA6}"/>
              </a:ext>
            </a:extLst>
          </p:cNvPr>
          <p:cNvSpPr txBox="1"/>
          <p:nvPr/>
        </p:nvSpPr>
        <p:spPr>
          <a:xfrm>
            <a:off x="6692149" y="4213607"/>
            <a:ext cx="631904" cy="307777"/>
          </a:xfrm>
          <a:prstGeom prst="rect">
            <a:avLst/>
          </a:prstGeom>
          <a:noFill/>
        </p:spPr>
        <p:txBody>
          <a:bodyPr wrap="none" rtlCol="0">
            <a:spAutoFit/>
          </a:bodyPr>
          <a:lstStyle/>
          <a:p>
            <a:r>
              <a:rPr lang="en-US" dirty="0"/>
              <a:t>Tank </a:t>
            </a:r>
          </a:p>
        </p:txBody>
      </p:sp>
      <p:sp>
        <p:nvSpPr>
          <p:cNvPr id="27" name="TextBox 26">
            <a:extLst>
              <a:ext uri="{FF2B5EF4-FFF2-40B4-BE49-F238E27FC236}">
                <a16:creationId xmlns:a16="http://schemas.microsoft.com/office/drawing/2014/main" id="{F96AC50E-3D78-5544-A04B-9CC6BCEFC332}"/>
              </a:ext>
            </a:extLst>
          </p:cNvPr>
          <p:cNvSpPr txBox="1"/>
          <p:nvPr/>
        </p:nvSpPr>
        <p:spPr>
          <a:xfrm>
            <a:off x="1088049" y="1746955"/>
            <a:ext cx="1218603" cy="307777"/>
          </a:xfrm>
          <a:prstGeom prst="rect">
            <a:avLst/>
          </a:prstGeom>
          <a:noFill/>
        </p:spPr>
        <p:txBody>
          <a:bodyPr wrap="none" rtlCol="0">
            <a:spAutoFit/>
          </a:bodyPr>
          <a:lstStyle/>
          <a:p>
            <a:r>
              <a:rPr lang="en-US" dirty="0"/>
              <a:t>Groundwater</a:t>
            </a:r>
          </a:p>
        </p:txBody>
      </p:sp>
    </p:spTree>
    <p:extLst>
      <p:ext uri="{BB962C8B-B14F-4D97-AF65-F5344CB8AC3E}">
        <p14:creationId xmlns:p14="http://schemas.microsoft.com/office/powerpoint/2010/main" val="1565718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101B8-3863-7742-8C5A-712EC3880BA3}"/>
              </a:ext>
            </a:extLst>
          </p:cNvPr>
          <p:cNvSpPr>
            <a:spLocks noGrp="1"/>
          </p:cNvSpPr>
          <p:nvPr>
            <p:ph type="title"/>
          </p:nvPr>
        </p:nvSpPr>
        <p:spPr/>
        <p:txBody>
          <a:bodyPr/>
          <a:lstStyle/>
          <a:p>
            <a:r>
              <a:rPr lang="en-GB" dirty="0"/>
              <a:t>Estimation of Flow Rate</a:t>
            </a:r>
            <a:r>
              <a:rPr lang="en-US" dirty="0"/>
              <a:t/>
            </a:r>
            <a:br>
              <a:rPr lang="en-US" dirty="0"/>
            </a:br>
            <a:endParaRPr lang="en-US" dirty="0"/>
          </a:p>
        </p:txBody>
      </p:sp>
      <p:sp>
        <p:nvSpPr>
          <p:cNvPr id="3" name="Text Placeholder 2">
            <a:extLst>
              <a:ext uri="{FF2B5EF4-FFF2-40B4-BE49-F238E27FC236}">
                <a16:creationId xmlns:a16="http://schemas.microsoft.com/office/drawing/2014/main" id="{DE9AADB8-F81A-AB4C-902C-8088721984E9}"/>
              </a:ext>
            </a:extLst>
          </p:cNvPr>
          <p:cNvSpPr>
            <a:spLocks noGrp="1"/>
          </p:cNvSpPr>
          <p:nvPr>
            <p:ph type="body" idx="1"/>
          </p:nvPr>
        </p:nvSpPr>
        <p:spPr>
          <a:xfrm>
            <a:off x="2685122" y="1457936"/>
            <a:ext cx="3304200" cy="1407600"/>
          </a:xfrm>
        </p:spPr>
        <p:txBody>
          <a:bodyPr/>
          <a:lstStyle/>
          <a:p>
            <a:pPr marL="139700" indent="0">
              <a:buNone/>
            </a:pPr>
            <a:endParaRPr lang="en-US" dirty="0"/>
          </a:p>
        </p:txBody>
      </p:sp>
      <p:pic>
        <p:nvPicPr>
          <p:cNvPr id="5" name="Picture 4">
            <a:extLst>
              <a:ext uri="{FF2B5EF4-FFF2-40B4-BE49-F238E27FC236}">
                <a16:creationId xmlns:a16="http://schemas.microsoft.com/office/drawing/2014/main" id="{DF095B96-63E8-3144-AFD0-26DAE7F60C81}"/>
              </a:ext>
            </a:extLst>
          </p:cNvPr>
          <p:cNvPicPr>
            <a:picLocks noChangeAspect="1"/>
          </p:cNvPicPr>
          <p:nvPr/>
        </p:nvPicPr>
        <p:blipFill rotWithShape="1">
          <a:blip r:embed="rId2"/>
          <a:srcRect l="20420" t="39640" r="60592" b="14235"/>
          <a:stretch/>
        </p:blipFill>
        <p:spPr>
          <a:xfrm>
            <a:off x="1828800" y="1272746"/>
            <a:ext cx="4300151" cy="3870754"/>
          </a:xfrm>
          <a:prstGeom prst="rect">
            <a:avLst/>
          </a:prstGeom>
        </p:spPr>
      </p:pic>
    </p:spTree>
    <p:extLst>
      <p:ext uri="{BB962C8B-B14F-4D97-AF65-F5344CB8AC3E}">
        <p14:creationId xmlns:p14="http://schemas.microsoft.com/office/powerpoint/2010/main" val="2746845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78"/>
        <p:cNvGrpSpPr/>
        <p:nvPr/>
      </p:nvGrpSpPr>
      <p:grpSpPr>
        <a:xfrm>
          <a:off x="0" y="0"/>
          <a:ext cx="0" cy="0"/>
          <a:chOff x="0" y="0"/>
          <a:chExt cx="0" cy="0"/>
        </a:xfrm>
      </p:grpSpPr>
      <p:sp>
        <p:nvSpPr>
          <p:cNvPr id="12882" name="Google Shape;12882;p46"/>
          <p:cNvSpPr txBox="1">
            <a:spLocks noGrp="1"/>
          </p:cNvSpPr>
          <p:nvPr>
            <p:ph type="title"/>
          </p:nvPr>
        </p:nvSpPr>
        <p:spPr>
          <a:xfrm>
            <a:off x="1698600" y="438450"/>
            <a:ext cx="574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t>Groundwater</a:t>
            </a:r>
            <a:endParaRPr dirty="0"/>
          </a:p>
        </p:txBody>
      </p:sp>
      <p:grpSp>
        <p:nvGrpSpPr>
          <p:cNvPr id="12883" name="Google Shape;12883;p46"/>
          <p:cNvGrpSpPr/>
          <p:nvPr/>
        </p:nvGrpSpPr>
        <p:grpSpPr>
          <a:xfrm>
            <a:off x="5719719" y="675728"/>
            <a:ext cx="1223788" cy="21378"/>
            <a:chOff x="3096700" y="3484425"/>
            <a:chExt cx="719875" cy="12575"/>
          </a:xfrm>
        </p:grpSpPr>
        <p:sp>
          <p:nvSpPr>
            <p:cNvPr id="12884" name="Google Shape;12884;p46"/>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5" name="Google Shape;12885;p46"/>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6" name="Google Shape;12886;p46"/>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7" name="Google Shape;12887;p46"/>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8" name="Google Shape;12888;p46"/>
            <p:cNvSpPr/>
            <p:nvPr/>
          </p:nvSpPr>
          <p:spPr>
            <a:xfrm>
              <a:off x="3801875"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9" name="Google Shape;12889;p46"/>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0" name="Google Shape;12890;p46"/>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1" name="Google Shape;12891;p46"/>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2" name="Google Shape;12892;p46"/>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3" name="Google Shape;12893;p46"/>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4" name="Google Shape;12894;p46"/>
          <p:cNvGrpSpPr/>
          <p:nvPr/>
        </p:nvGrpSpPr>
        <p:grpSpPr>
          <a:xfrm>
            <a:off x="2200504" y="675728"/>
            <a:ext cx="1223745" cy="21378"/>
            <a:chOff x="2940000" y="3484425"/>
            <a:chExt cx="719850" cy="12575"/>
          </a:xfrm>
        </p:grpSpPr>
        <p:sp>
          <p:nvSpPr>
            <p:cNvPr id="12895" name="Google Shape;12895;p46"/>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6" name="Google Shape;12896;p46"/>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7" name="Google Shape;12897;p46"/>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8" name="Google Shape;12898;p46"/>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9" name="Google Shape;12899;p46"/>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0" name="Google Shape;12900;p46"/>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1" name="Google Shape;12901;p46"/>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2" name="Google Shape;12902;p46"/>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3" name="Google Shape;12903;p46"/>
            <p:cNvSpPr/>
            <p:nvPr/>
          </p:nvSpPr>
          <p:spPr>
            <a:xfrm>
              <a:off x="3018325" y="3484425"/>
              <a:ext cx="14700" cy="12575"/>
            </a:xfrm>
            <a:custGeom>
              <a:avLst/>
              <a:gdLst/>
              <a:ahLst/>
              <a:cxnLst/>
              <a:rect l="l" t="t" r="r" b="b"/>
              <a:pathLst>
                <a:path w="588" h="503" extrusionOk="0">
                  <a:moveTo>
                    <a:pt x="254" y="1"/>
                  </a:moveTo>
                  <a:cubicBezTo>
                    <a:pt x="125" y="1"/>
                    <a:pt x="1" y="101"/>
                    <a:pt x="1" y="252"/>
                  </a:cubicBezTo>
                  <a:cubicBezTo>
                    <a:pt x="1" y="390"/>
                    <a:pt x="113" y="502"/>
                    <a:pt x="253" y="502"/>
                  </a:cubicBezTo>
                  <a:cubicBezTo>
                    <a:pt x="475" y="502"/>
                    <a:pt x="588" y="232"/>
                    <a:pt x="430" y="75"/>
                  </a:cubicBezTo>
                  <a:cubicBezTo>
                    <a:pt x="378" y="24"/>
                    <a:pt x="31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4" name="Google Shape;12904;p46"/>
            <p:cNvSpPr/>
            <p:nvPr/>
          </p:nvSpPr>
          <p:spPr>
            <a:xfrm>
              <a:off x="2940000"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4"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 name="Picture 27" descr="Description: Macintosh HD:private:var:folders:06:hpfs4px1455bymqh1rw6clxr0000gn:T:TemporaryItems:74-90fig3.jpg">
            <a:extLst>
              <a:ext uri="{FF2B5EF4-FFF2-40B4-BE49-F238E27FC236}">
                <a16:creationId xmlns:a16="http://schemas.microsoft.com/office/drawing/2014/main" id="{4E2ADD84-D50B-D540-8941-2385D615102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27317" y="1248428"/>
            <a:ext cx="3278410" cy="3541044"/>
          </a:xfrm>
          <a:prstGeom prst="rect">
            <a:avLst/>
          </a:prstGeom>
          <a:noFill/>
        </p:spPr>
      </p:pic>
      <p:grpSp>
        <p:nvGrpSpPr>
          <p:cNvPr id="29" name="Group 28">
            <a:extLst>
              <a:ext uri="{FF2B5EF4-FFF2-40B4-BE49-F238E27FC236}">
                <a16:creationId xmlns:a16="http://schemas.microsoft.com/office/drawing/2014/main" id="{1147EB69-4328-9C47-885B-78C67A7405BA}"/>
              </a:ext>
            </a:extLst>
          </p:cNvPr>
          <p:cNvGrpSpPr/>
          <p:nvPr/>
        </p:nvGrpSpPr>
        <p:grpSpPr>
          <a:xfrm>
            <a:off x="119554" y="2051987"/>
            <a:ext cx="1271272" cy="2737485"/>
            <a:chOff x="-2" y="0"/>
            <a:chExt cx="1271362" cy="2737485"/>
          </a:xfrm>
        </p:grpSpPr>
        <p:grpSp>
          <p:nvGrpSpPr>
            <p:cNvPr id="30" name="Group 29">
              <a:extLst>
                <a:ext uri="{FF2B5EF4-FFF2-40B4-BE49-F238E27FC236}">
                  <a16:creationId xmlns:a16="http://schemas.microsoft.com/office/drawing/2014/main" id="{73D3840F-DA2E-244C-AE59-E08CA815A8E6}"/>
                </a:ext>
              </a:extLst>
            </p:cNvPr>
            <p:cNvGrpSpPr/>
            <p:nvPr/>
          </p:nvGrpSpPr>
          <p:grpSpPr>
            <a:xfrm rot="10800000">
              <a:off x="-2" y="0"/>
              <a:ext cx="707399" cy="2737485"/>
              <a:chOff x="-500751" y="119742"/>
              <a:chExt cx="707528" cy="2737758"/>
            </a:xfrm>
          </p:grpSpPr>
          <p:cxnSp>
            <p:nvCxnSpPr>
              <p:cNvPr id="34" name="Straight Arrow Connector 33">
                <a:extLst>
                  <a:ext uri="{FF2B5EF4-FFF2-40B4-BE49-F238E27FC236}">
                    <a16:creationId xmlns:a16="http://schemas.microsoft.com/office/drawing/2014/main" id="{651D6F43-7996-A042-A009-E6C49759AEB7}"/>
                  </a:ext>
                </a:extLst>
              </p:cNvPr>
              <p:cNvCxnSpPr/>
              <p:nvPr/>
            </p:nvCxnSpPr>
            <p:spPr>
              <a:xfrm rot="10800000" flipH="1" flipV="1">
                <a:off x="-10886" y="119742"/>
                <a:ext cx="10976" cy="273775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 Box 20">
                <a:extLst>
                  <a:ext uri="{FF2B5EF4-FFF2-40B4-BE49-F238E27FC236}">
                    <a16:creationId xmlns:a16="http://schemas.microsoft.com/office/drawing/2014/main" id="{152A6885-A36D-8B44-AEF4-542D61E0A8FB}"/>
                  </a:ext>
                </a:extLst>
              </p:cNvPr>
              <p:cNvSpPr txBox="1"/>
              <p:nvPr/>
            </p:nvSpPr>
            <p:spPr>
              <a:xfrm rot="10800000">
                <a:off x="-500751" y="1300842"/>
                <a:ext cx="707528" cy="41365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Bef>
                    <a:spcPts val="600"/>
                  </a:spcBef>
                  <a:spcAft>
                    <a:spcPts val="600"/>
                  </a:spcAft>
                </a:pPr>
                <a:r>
                  <a:rPr lang="en-US" sz="1400">
                    <a:ln>
                      <a:noFill/>
                    </a:ln>
                    <a:effectLst>
                      <a:outerShdw blurRad="38100" dist="19050" dir="2700000" algn="tl">
                        <a:schemeClr val="bg1">
                          <a:alpha val="40000"/>
                        </a:schemeClr>
                      </a:outerShdw>
                    </a:effectLst>
                    <a:latin typeface="Times New Roman" panose="02020603050405020304" pitchFamily="18" charset="0"/>
                    <a:ea typeface="MS Mincho" panose="02020609040205080304" pitchFamily="49" charset="-128"/>
                    <a:cs typeface="Arial" panose="020B0604020202020204" pitchFamily="34" charset="0"/>
                  </a:rPr>
                  <a:t>75 ft</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p:txBody>
          </p:sp>
        </p:grpSp>
        <p:grpSp>
          <p:nvGrpSpPr>
            <p:cNvPr id="31" name="Group 30">
              <a:extLst>
                <a:ext uri="{FF2B5EF4-FFF2-40B4-BE49-F238E27FC236}">
                  <a16:creationId xmlns:a16="http://schemas.microsoft.com/office/drawing/2014/main" id="{83E134ED-5E0D-6C4C-9544-31B934E92394}"/>
                </a:ext>
              </a:extLst>
            </p:cNvPr>
            <p:cNvGrpSpPr/>
            <p:nvPr/>
          </p:nvGrpSpPr>
          <p:grpSpPr>
            <a:xfrm rot="10800000">
              <a:off x="424543" y="1828800"/>
              <a:ext cx="846817" cy="843643"/>
              <a:chOff x="-406000" y="119742"/>
              <a:chExt cx="846817" cy="2737758"/>
            </a:xfrm>
          </p:grpSpPr>
          <p:cxnSp>
            <p:nvCxnSpPr>
              <p:cNvPr id="32" name="Straight Arrow Connector 31">
                <a:extLst>
                  <a:ext uri="{FF2B5EF4-FFF2-40B4-BE49-F238E27FC236}">
                    <a16:creationId xmlns:a16="http://schemas.microsoft.com/office/drawing/2014/main" id="{BBB868B4-183E-AC4C-A10D-4CBB9E9BD224}"/>
                  </a:ext>
                </a:extLst>
              </p:cNvPr>
              <p:cNvCxnSpPr/>
              <p:nvPr/>
            </p:nvCxnSpPr>
            <p:spPr>
              <a:xfrm rot="10800000" flipH="1" flipV="1">
                <a:off x="-10886" y="119742"/>
                <a:ext cx="10976" cy="273775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 Box 37">
                <a:extLst>
                  <a:ext uri="{FF2B5EF4-FFF2-40B4-BE49-F238E27FC236}">
                    <a16:creationId xmlns:a16="http://schemas.microsoft.com/office/drawing/2014/main" id="{AE6542A3-AF64-4145-9353-894E8623111F}"/>
                  </a:ext>
                </a:extLst>
              </p:cNvPr>
              <p:cNvSpPr txBox="1"/>
              <p:nvPr/>
            </p:nvSpPr>
            <p:spPr>
              <a:xfrm rot="10800000">
                <a:off x="-406000" y="865305"/>
                <a:ext cx="846817" cy="134238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Bef>
                    <a:spcPts val="600"/>
                  </a:spcBef>
                  <a:spcAft>
                    <a:spcPts val="600"/>
                  </a:spcAft>
                </a:pPr>
                <a:r>
                  <a:rPr lang="en-US" sz="1400">
                    <a:ln>
                      <a:noFill/>
                    </a:ln>
                    <a:effectLst>
                      <a:outerShdw blurRad="38100" dist="19050" dir="2700000" algn="tl">
                        <a:schemeClr val="bg1">
                          <a:alpha val="40000"/>
                        </a:schemeClr>
                      </a:outerShdw>
                    </a:effectLst>
                    <a:latin typeface="Times New Roman" panose="02020603050405020304" pitchFamily="18" charset="0"/>
                    <a:ea typeface="MS Mincho" panose="02020609040205080304" pitchFamily="49" charset="-128"/>
                    <a:cs typeface="Arial" panose="020B0604020202020204" pitchFamily="34" charset="0"/>
                  </a:rPr>
                  <a:t>10-15 ft</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p:txBody>
          </p:sp>
        </p:grpSp>
      </p:grpSp>
      <p:graphicFrame>
        <p:nvGraphicFramePr>
          <p:cNvPr id="2" name="Table 1">
            <a:extLst>
              <a:ext uri="{FF2B5EF4-FFF2-40B4-BE49-F238E27FC236}">
                <a16:creationId xmlns:a16="http://schemas.microsoft.com/office/drawing/2014/main" id="{398A6321-6B5B-2A44-B3CB-039B6FA40A59}"/>
              </a:ext>
            </a:extLst>
          </p:cNvPr>
          <p:cNvGraphicFramePr>
            <a:graphicFrameLocks noGrp="1"/>
          </p:cNvGraphicFramePr>
          <p:nvPr>
            <p:extLst>
              <p:ext uri="{D42A27DB-BD31-4B8C-83A1-F6EECF244321}">
                <p14:modId xmlns:p14="http://schemas.microsoft.com/office/powerpoint/2010/main" val="2892094002"/>
              </p:ext>
            </p:extLst>
          </p:nvPr>
        </p:nvGraphicFramePr>
        <p:xfrm>
          <a:off x="5395883" y="1678431"/>
          <a:ext cx="3544519" cy="2646436"/>
        </p:xfrm>
        <a:graphic>
          <a:graphicData uri="http://schemas.openxmlformats.org/drawingml/2006/table">
            <a:tbl>
              <a:tblPr firstRow="1" firstCol="1" bandRow="1">
                <a:tableStyleId>{3C2FFA5D-87B4-456A-9821-1D502468CF0F}</a:tableStyleId>
              </a:tblPr>
              <a:tblGrid>
                <a:gridCol w="793821">
                  <a:extLst>
                    <a:ext uri="{9D8B030D-6E8A-4147-A177-3AD203B41FA5}">
                      <a16:colId xmlns:a16="http://schemas.microsoft.com/office/drawing/2014/main" val="2262527184"/>
                    </a:ext>
                  </a:extLst>
                </a:gridCol>
                <a:gridCol w="953040">
                  <a:extLst>
                    <a:ext uri="{9D8B030D-6E8A-4147-A177-3AD203B41FA5}">
                      <a16:colId xmlns:a16="http://schemas.microsoft.com/office/drawing/2014/main" val="845531898"/>
                    </a:ext>
                  </a:extLst>
                </a:gridCol>
                <a:gridCol w="940908">
                  <a:extLst>
                    <a:ext uri="{9D8B030D-6E8A-4147-A177-3AD203B41FA5}">
                      <a16:colId xmlns:a16="http://schemas.microsoft.com/office/drawing/2014/main" val="1038564247"/>
                    </a:ext>
                  </a:extLst>
                </a:gridCol>
                <a:gridCol w="856750">
                  <a:extLst>
                    <a:ext uri="{9D8B030D-6E8A-4147-A177-3AD203B41FA5}">
                      <a16:colId xmlns:a16="http://schemas.microsoft.com/office/drawing/2014/main" val="2493844829"/>
                    </a:ext>
                  </a:extLst>
                </a:gridCol>
              </a:tblGrid>
              <a:tr h="951105">
                <a:tc>
                  <a:txBody>
                    <a:bodyPr/>
                    <a:lstStyle/>
                    <a:p>
                      <a:pPr algn="ctr">
                        <a:lnSpc>
                          <a:spcPct val="150000"/>
                        </a:lnSpc>
                        <a:spcAft>
                          <a:spcPts val="0"/>
                        </a:spcAft>
                      </a:pPr>
                      <a:r>
                        <a:rPr lang="en-GB" sz="1200" dirty="0">
                          <a:effectLst/>
                        </a:rPr>
                        <a:t>Wells</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150000"/>
                        </a:lnSpc>
                        <a:spcAft>
                          <a:spcPts val="0"/>
                        </a:spcAft>
                      </a:pPr>
                      <a:r>
                        <a:rPr lang="en-US" sz="1200">
                          <a:effectLst/>
                        </a:rPr>
                        <a:t>Depth</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150000"/>
                        </a:lnSpc>
                        <a:spcAft>
                          <a:spcPts val="0"/>
                        </a:spcAft>
                      </a:pPr>
                      <a:r>
                        <a:rPr lang="en-US" sz="1200">
                          <a:effectLst/>
                        </a:rPr>
                        <a:t>Screen depth</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tc>
                <a:tc>
                  <a:txBody>
                    <a:bodyPr/>
                    <a:lstStyle/>
                    <a:p>
                      <a:pPr algn="ctr">
                        <a:lnSpc>
                          <a:spcPct val="150000"/>
                        </a:lnSpc>
                        <a:spcAft>
                          <a:spcPts val="0"/>
                        </a:spcAft>
                      </a:pPr>
                      <a:r>
                        <a:rPr lang="en-US" sz="1200" dirty="0">
                          <a:effectLst/>
                        </a:rPr>
                        <a:t>Ground water level</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tc>
                <a:extLst>
                  <a:ext uri="{0D108BD9-81ED-4DB2-BD59-A6C34878D82A}">
                    <a16:rowId xmlns:a16="http://schemas.microsoft.com/office/drawing/2014/main" val="2404484912"/>
                  </a:ext>
                </a:extLst>
              </a:tr>
              <a:tr h="358171">
                <a:tc>
                  <a:txBody>
                    <a:bodyPr/>
                    <a:lstStyle/>
                    <a:p>
                      <a:pPr algn="ctr">
                        <a:lnSpc>
                          <a:spcPct val="150000"/>
                        </a:lnSpc>
                        <a:spcAft>
                          <a:spcPts val="0"/>
                        </a:spcAft>
                      </a:pPr>
                      <a:r>
                        <a:rPr lang="en-US" sz="1200">
                          <a:effectLst/>
                        </a:rPr>
                        <a:t>1</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150000"/>
                        </a:lnSpc>
                        <a:spcAft>
                          <a:spcPts val="0"/>
                        </a:spcAft>
                      </a:pPr>
                      <a:r>
                        <a:rPr lang="en-GB" sz="1200">
                          <a:effectLst/>
                        </a:rPr>
                        <a:t>75 ft</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150000"/>
                        </a:lnSpc>
                        <a:spcAft>
                          <a:spcPts val="0"/>
                        </a:spcAft>
                      </a:pPr>
                      <a:r>
                        <a:rPr lang="en-GB" sz="1200">
                          <a:effectLst/>
                        </a:rPr>
                        <a:t>15 ft</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tc>
                <a:tc>
                  <a:txBody>
                    <a:bodyPr/>
                    <a:lstStyle/>
                    <a:p>
                      <a:pPr algn="ctr">
                        <a:lnSpc>
                          <a:spcPct val="150000"/>
                        </a:lnSpc>
                        <a:spcAft>
                          <a:spcPts val="0"/>
                        </a:spcAft>
                      </a:pPr>
                      <a:r>
                        <a:rPr lang="en-GB" sz="1200">
                          <a:effectLst/>
                        </a:rPr>
                        <a:t>gravel</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tc>
                <a:extLst>
                  <a:ext uri="{0D108BD9-81ED-4DB2-BD59-A6C34878D82A}">
                    <a16:rowId xmlns:a16="http://schemas.microsoft.com/office/drawing/2014/main" val="1151636123"/>
                  </a:ext>
                </a:extLst>
              </a:tr>
              <a:tr h="358171">
                <a:tc>
                  <a:txBody>
                    <a:bodyPr/>
                    <a:lstStyle/>
                    <a:p>
                      <a:pPr algn="ctr">
                        <a:lnSpc>
                          <a:spcPct val="150000"/>
                        </a:lnSpc>
                        <a:spcAft>
                          <a:spcPts val="0"/>
                        </a:spcAft>
                      </a:pPr>
                      <a:r>
                        <a:rPr lang="en-GB" sz="1200">
                          <a:effectLst/>
                        </a:rPr>
                        <a:t>2</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150000"/>
                        </a:lnSpc>
                        <a:spcAft>
                          <a:spcPts val="0"/>
                        </a:spcAft>
                      </a:pPr>
                      <a:r>
                        <a:rPr lang="en-GB" sz="1200">
                          <a:effectLst/>
                        </a:rPr>
                        <a:t>65 ft</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rtl="0">
                        <a:lnSpc>
                          <a:spcPct val="150000"/>
                        </a:lnSpc>
                        <a:spcAft>
                          <a:spcPts val="0"/>
                        </a:spcAft>
                      </a:pPr>
                      <a:r>
                        <a:rPr lang="en-GB" sz="1200">
                          <a:effectLst/>
                        </a:rPr>
                        <a:t>10 ft</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tc>
                <a:tc>
                  <a:txBody>
                    <a:bodyPr/>
                    <a:lstStyle/>
                    <a:p>
                      <a:pPr algn="ctr">
                        <a:lnSpc>
                          <a:spcPct val="150000"/>
                        </a:lnSpc>
                        <a:spcAft>
                          <a:spcPts val="0"/>
                        </a:spcAft>
                      </a:pPr>
                      <a:r>
                        <a:rPr lang="en-GB" sz="1200">
                          <a:effectLst/>
                        </a:rPr>
                        <a:t>sand</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tc>
                <a:extLst>
                  <a:ext uri="{0D108BD9-81ED-4DB2-BD59-A6C34878D82A}">
                    <a16:rowId xmlns:a16="http://schemas.microsoft.com/office/drawing/2014/main" val="758909331"/>
                  </a:ext>
                </a:extLst>
              </a:tr>
              <a:tr h="358171">
                <a:tc>
                  <a:txBody>
                    <a:bodyPr/>
                    <a:lstStyle/>
                    <a:p>
                      <a:pPr algn="ctr">
                        <a:lnSpc>
                          <a:spcPct val="150000"/>
                        </a:lnSpc>
                        <a:spcAft>
                          <a:spcPts val="0"/>
                        </a:spcAft>
                      </a:pPr>
                      <a:r>
                        <a:rPr lang="en-GB" sz="1200">
                          <a:effectLst/>
                        </a:rPr>
                        <a:t>3</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150000"/>
                        </a:lnSpc>
                        <a:spcAft>
                          <a:spcPts val="0"/>
                        </a:spcAft>
                      </a:pPr>
                      <a:r>
                        <a:rPr lang="en-US" sz="1200">
                          <a:effectLst/>
                        </a:rPr>
                        <a:t>70 ft</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150000"/>
                        </a:lnSpc>
                        <a:spcAft>
                          <a:spcPts val="0"/>
                        </a:spcAft>
                      </a:pPr>
                      <a:r>
                        <a:rPr lang="en-US" sz="1200">
                          <a:effectLst/>
                        </a:rPr>
                        <a:t>10 ft</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tc>
                <a:tc>
                  <a:txBody>
                    <a:bodyPr/>
                    <a:lstStyle/>
                    <a:p>
                      <a:pPr algn="ctr">
                        <a:lnSpc>
                          <a:spcPct val="150000"/>
                        </a:lnSpc>
                        <a:spcAft>
                          <a:spcPts val="0"/>
                        </a:spcAft>
                      </a:pPr>
                      <a:r>
                        <a:rPr lang="en-US" sz="1200">
                          <a:effectLst/>
                        </a:rPr>
                        <a:t>clay</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tc>
                <a:extLst>
                  <a:ext uri="{0D108BD9-81ED-4DB2-BD59-A6C34878D82A}">
                    <a16:rowId xmlns:a16="http://schemas.microsoft.com/office/drawing/2014/main" val="81764222"/>
                  </a:ext>
                </a:extLst>
              </a:tr>
              <a:tr h="620818">
                <a:tc>
                  <a:txBody>
                    <a:bodyPr/>
                    <a:lstStyle/>
                    <a:p>
                      <a:pPr algn="ctr">
                        <a:lnSpc>
                          <a:spcPct val="150000"/>
                        </a:lnSpc>
                        <a:spcAft>
                          <a:spcPts val="0"/>
                        </a:spcAft>
                      </a:pPr>
                      <a:r>
                        <a:rPr lang="en-GB" sz="1200">
                          <a:effectLst/>
                        </a:rPr>
                        <a:t>4</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150000"/>
                        </a:lnSpc>
                        <a:spcAft>
                          <a:spcPts val="0"/>
                        </a:spcAft>
                      </a:pPr>
                      <a:r>
                        <a:rPr lang="en-US" sz="1200">
                          <a:effectLst/>
                        </a:rPr>
                        <a:t>50 ft</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150000"/>
                        </a:lnSpc>
                        <a:spcAft>
                          <a:spcPts val="0"/>
                        </a:spcAft>
                      </a:pPr>
                      <a:r>
                        <a:rPr lang="en-US" sz="1200">
                          <a:effectLst/>
                        </a:rPr>
                        <a:t>15ft</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tc>
                <a:tc>
                  <a:txBody>
                    <a:bodyPr/>
                    <a:lstStyle/>
                    <a:p>
                      <a:pPr algn="ctr">
                        <a:lnSpc>
                          <a:spcPct val="150000"/>
                        </a:lnSpc>
                        <a:spcAft>
                          <a:spcPts val="0"/>
                        </a:spcAft>
                      </a:pPr>
                      <a:r>
                        <a:rPr lang="en-US" sz="1200" dirty="0">
                          <a:effectLst/>
                        </a:rPr>
                        <a:t>Silty clay</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tc>
                <a:extLst>
                  <a:ext uri="{0D108BD9-81ED-4DB2-BD59-A6C34878D82A}">
                    <a16:rowId xmlns:a16="http://schemas.microsoft.com/office/drawing/2014/main" val="2795562675"/>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320F4-6254-4045-A76D-9A5766C3698B}"/>
              </a:ext>
            </a:extLst>
          </p:cNvPr>
          <p:cNvSpPr>
            <a:spLocks noGrp="1"/>
          </p:cNvSpPr>
          <p:nvPr>
            <p:ph type="title"/>
          </p:nvPr>
        </p:nvSpPr>
        <p:spPr/>
        <p:txBody>
          <a:bodyPr/>
          <a:lstStyle/>
          <a:p>
            <a:r>
              <a:rPr lang="en-GB" dirty="0"/>
              <a:t>Coagulation Tank</a:t>
            </a:r>
            <a:r>
              <a:rPr lang="en-US" dirty="0"/>
              <a:t/>
            </a:r>
            <a:br>
              <a:rPr lang="en-US" dirty="0"/>
            </a:br>
            <a:endParaRPr lang="en-US" dirty="0"/>
          </a:p>
        </p:txBody>
      </p:sp>
      <p:pic>
        <p:nvPicPr>
          <p:cNvPr id="4" name="Picture 3" descr="Description: نتيجة بحث الصور عن ‪coagulation process in water treatment‬‏">
            <a:extLst>
              <a:ext uri="{FF2B5EF4-FFF2-40B4-BE49-F238E27FC236}">
                <a16:creationId xmlns:a16="http://schemas.microsoft.com/office/drawing/2014/main" id="{CE73B04E-65B9-3B42-9BF6-A0EB7747172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48510" y="1871459"/>
            <a:ext cx="5046980" cy="2295525"/>
          </a:xfrm>
          <a:prstGeom prst="rect">
            <a:avLst/>
          </a:prstGeom>
          <a:noFill/>
          <a:ln>
            <a:noFill/>
          </a:ln>
        </p:spPr>
      </p:pic>
    </p:spTree>
    <p:extLst>
      <p:ext uri="{BB962C8B-B14F-4D97-AF65-F5344CB8AC3E}">
        <p14:creationId xmlns:p14="http://schemas.microsoft.com/office/powerpoint/2010/main" val="3520014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ECAF0-3E4E-414A-8B64-1A8BE62C17AD}"/>
              </a:ext>
            </a:extLst>
          </p:cNvPr>
          <p:cNvSpPr>
            <a:spLocks noGrp="1"/>
          </p:cNvSpPr>
          <p:nvPr>
            <p:ph type="title"/>
          </p:nvPr>
        </p:nvSpPr>
        <p:spPr/>
        <p:txBody>
          <a:bodyPr/>
          <a:lstStyle/>
          <a:p>
            <a:r>
              <a:rPr lang="en-GB" dirty="0"/>
              <a:t>Coagulation Tank</a:t>
            </a:r>
            <a:r>
              <a:rPr lang="en-US" dirty="0"/>
              <a:t/>
            </a:r>
            <a:br>
              <a:rPr lang="en-US" dirty="0"/>
            </a:br>
            <a:endParaRPr lang="en-US" dirty="0"/>
          </a:p>
        </p:txBody>
      </p:sp>
      <p:pic>
        <p:nvPicPr>
          <p:cNvPr id="5" name="Picture 4">
            <a:extLst>
              <a:ext uri="{FF2B5EF4-FFF2-40B4-BE49-F238E27FC236}">
                <a16:creationId xmlns:a16="http://schemas.microsoft.com/office/drawing/2014/main" id="{2277FC7C-3377-9F47-B01B-F44193E2EED9}"/>
              </a:ext>
            </a:extLst>
          </p:cNvPr>
          <p:cNvPicPr>
            <a:picLocks noChangeAspect="1"/>
          </p:cNvPicPr>
          <p:nvPr/>
        </p:nvPicPr>
        <p:blipFill rotWithShape="1">
          <a:blip r:embed="rId3"/>
          <a:srcRect l="17693" t="31712" r="55538" b="19039"/>
          <a:stretch/>
        </p:blipFill>
        <p:spPr>
          <a:xfrm>
            <a:off x="1581665" y="1112108"/>
            <a:ext cx="3027406" cy="4031392"/>
          </a:xfrm>
          <a:prstGeom prst="rect">
            <a:avLst/>
          </a:prstGeom>
        </p:spPr>
      </p:pic>
      <p:pic>
        <p:nvPicPr>
          <p:cNvPr id="7" name="Picture 6">
            <a:extLst>
              <a:ext uri="{FF2B5EF4-FFF2-40B4-BE49-F238E27FC236}">
                <a16:creationId xmlns:a16="http://schemas.microsoft.com/office/drawing/2014/main" id="{ECE00B20-4154-F34B-B546-67483C460BD4}"/>
              </a:ext>
            </a:extLst>
          </p:cNvPr>
          <p:cNvPicPr>
            <a:picLocks noChangeAspect="1"/>
          </p:cNvPicPr>
          <p:nvPr/>
        </p:nvPicPr>
        <p:blipFill rotWithShape="1">
          <a:blip r:embed="rId4"/>
          <a:srcRect l="17116" t="35075" r="54806" b="21277"/>
          <a:stretch/>
        </p:blipFill>
        <p:spPr>
          <a:xfrm>
            <a:off x="4572000" y="1011150"/>
            <a:ext cx="3002692" cy="4132350"/>
          </a:xfrm>
          <a:prstGeom prst="rect">
            <a:avLst/>
          </a:prstGeom>
        </p:spPr>
      </p:pic>
    </p:spTree>
    <p:extLst>
      <p:ext uri="{BB962C8B-B14F-4D97-AF65-F5344CB8AC3E}">
        <p14:creationId xmlns:p14="http://schemas.microsoft.com/office/powerpoint/2010/main" val="4068930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462F8-4169-6D41-9EC1-EA332FD3920D}"/>
              </a:ext>
            </a:extLst>
          </p:cNvPr>
          <p:cNvSpPr>
            <a:spLocks noGrp="1"/>
          </p:cNvSpPr>
          <p:nvPr>
            <p:ph type="title"/>
          </p:nvPr>
        </p:nvSpPr>
        <p:spPr/>
        <p:txBody>
          <a:bodyPr/>
          <a:lstStyle/>
          <a:p>
            <a:r>
              <a:rPr lang="en-GB" dirty="0"/>
              <a:t>Flocculation</a:t>
            </a:r>
            <a:endParaRPr lang="en-US" dirty="0"/>
          </a:p>
        </p:txBody>
      </p:sp>
      <p:pic>
        <p:nvPicPr>
          <p:cNvPr id="4" name="Picture 3" descr="Description: نتيجة بحث الصور عن ‪flocculation process in water treatment‬‏">
            <a:extLst>
              <a:ext uri="{FF2B5EF4-FFF2-40B4-BE49-F238E27FC236}">
                <a16:creationId xmlns:a16="http://schemas.microsoft.com/office/drawing/2014/main" id="{22EB2C32-DA60-964D-BA12-E197CB36CA3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71955" y="1849978"/>
            <a:ext cx="5800090" cy="2105025"/>
          </a:xfrm>
          <a:prstGeom prst="rect">
            <a:avLst/>
          </a:prstGeom>
          <a:noFill/>
          <a:ln>
            <a:noFill/>
          </a:ln>
        </p:spPr>
      </p:pic>
    </p:spTree>
    <p:extLst>
      <p:ext uri="{BB962C8B-B14F-4D97-AF65-F5344CB8AC3E}">
        <p14:creationId xmlns:p14="http://schemas.microsoft.com/office/powerpoint/2010/main" val="2326917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41"/>
        <p:cNvGrpSpPr/>
        <p:nvPr/>
      </p:nvGrpSpPr>
      <p:grpSpPr>
        <a:xfrm>
          <a:off x="0" y="0"/>
          <a:ext cx="0" cy="0"/>
          <a:chOff x="0" y="0"/>
          <a:chExt cx="0" cy="0"/>
        </a:xfrm>
      </p:grpSpPr>
      <p:sp>
        <p:nvSpPr>
          <p:cNvPr id="9142" name="Google Shape;9142;p32"/>
          <p:cNvSpPr/>
          <p:nvPr/>
        </p:nvSpPr>
        <p:spPr>
          <a:xfrm>
            <a:off x="588050" y="0"/>
            <a:ext cx="513600" cy="360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32"/>
          <p:cNvSpPr txBox="1">
            <a:spLocks noGrp="1"/>
          </p:cNvSpPr>
          <p:nvPr>
            <p:ph type="title"/>
          </p:nvPr>
        </p:nvSpPr>
        <p:spPr>
          <a:xfrm>
            <a:off x="158725" y="810277"/>
            <a:ext cx="1320300" cy="541500"/>
          </a:xfrm>
          <a:prstGeom prst="rect">
            <a:avLst/>
          </a:prstGeom>
        </p:spPr>
        <p:txBody>
          <a:bodyPr spcFirstLastPara="1" wrap="square" lIns="228600" tIns="91425" rIns="91425" bIns="91425" anchor="ctr" anchorCtr="0">
            <a:noAutofit/>
          </a:bodyPr>
          <a:lstStyle/>
          <a:p>
            <a:pPr marL="0" lvl="0" indent="0" algn="r" rtl="0">
              <a:spcBef>
                <a:spcPts val="0"/>
              </a:spcBef>
              <a:spcAft>
                <a:spcPts val="0"/>
              </a:spcAft>
              <a:buNone/>
            </a:pPr>
            <a:r>
              <a:rPr lang="en"/>
              <a:t>01.</a:t>
            </a:r>
            <a:endParaRPr/>
          </a:p>
        </p:txBody>
      </p:sp>
      <p:sp>
        <p:nvSpPr>
          <p:cNvPr id="9144" name="Google Shape;9144;p32"/>
          <p:cNvSpPr txBox="1">
            <a:spLocks noGrp="1"/>
          </p:cNvSpPr>
          <p:nvPr>
            <p:ph type="title" idx="2"/>
          </p:nvPr>
        </p:nvSpPr>
        <p:spPr>
          <a:xfrm>
            <a:off x="1403348" y="1217519"/>
            <a:ext cx="2808000" cy="412800"/>
          </a:xfrm>
          <a:prstGeom prst="rect">
            <a:avLst/>
          </a:prstGeom>
        </p:spPr>
        <p:txBody>
          <a:bodyPr spcFirstLastPara="1" wrap="square" lIns="91425" tIns="91425" rIns="91425" bIns="91425" anchor="b" anchorCtr="0">
            <a:noAutofit/>
          </a:bodyPr>
          <a:lstStyle/>
          <a:p>
            <a:r>
              <a:rPr lang="en-US" b="1" dirty="0"/>
              <a:t>Introduction</a:t>
            </a:r>
            <a:br>
              <a:rPr lang="en-US" b="1" dirty="0"/>
            </a:br>
            <a:endParaRPr dirty="0"/>
          </a:p>
        </p:txBody>
      </p:sp>
      <p:sp>
        <p:nvSpPr>
          <p:cNvPr id="9146" name="Google Shape;9146;p32"/>
          <p:cNvSpPr txBox="1">
            <a:spLocks noGrp="1"/>
          </p:cNvSpPr>
          <p:nvPr>
            <p:ph type="title" idx="3"/>
          </p:nvPr>
        </p:nvSpPr>
        <p:spPr>
          <a:xfrm>
            <a:off x="158725" y="1913852"/>
            <a:ext cx="1320300" cy="54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02.</a:t>
            </a:r>
            <a:endParaRPr/>
          </a:p>
        </p:txBody>
      </p:sp>
      <p:sp>
        <p:nvSpPr>
          <p:cNvPr id="9147" name="Google Shape;9147;p32"/>
          <p:cNvSpPr txBox="1">
            <a:spLocks noGrp="1"/>
          </p:cNvSpPr>
          <p:nvPr>
            <p:ph type="title" idx="4"/>
          </p:nvPr>
        </p:nvSpPr>
        <p:spPr>
          <a:xfrm>
            <a:off x="1360323" y="2086482"/>
            <a:ext cx="2808000" cy="412800"/>
          </a:xfrm>
          <a:prstGeom prst="rect">
            <a:avLst/>
          </a:prstGeom>
        </p:spPr>
        <p:txBody>
          <a:bodyPr spcFirstLastPara="1" wrap="square" lIns="91425" tIns="91425" rIns="91425" bIns="91425" anchor="b" anchorCtr="0">
            <a:noAutofit/>
          </a:bodyPr>
          <a:lstStyle/>
          <a:p>
            <a:r>
              <a:rPr lang="en-US" b="1" dirty="0"/>
              <a:t>Objective</a:t>
            </a:r>
          </a:p>
        </p:txBody>
      </p:sp>
      <p:sp>
        <p:nvSpPr>
          <p:cNvPr id="9149" name="Google Shape;9149;p32"/>
          <p:cNvSpPr/>
          <p:nvPr/>
        </p:nvSpPr>
        <p:spPr>
          <a:xfrm>
            <a:off x="5017700" y="1530111"/>
            <a:ext cx="513600" cy="3711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32"/>
          <p:cNvSpPr txBox="1">
            <a:spLocks noGrp="1"/>
          </p:cNvSpPr>
          <p:nvPr>
            <p:ph type="title" idx="6"/>
          </p:nvPr>
        </p:nvSpPr>
        <p:spPr>
          <a:xfrm>
            <a:off x="158725" y="3017427"/>
            <a:ext cx="1320300" cy="54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03.</a:t>
            </a:r>
            <a:endParaRPr/>
          </a:p>
        </p:txBody>
      </p:sp>
      <p:sp>
        <p:nvSpPr>
          <p:cNvPr id="9151" name="Google Shape;9151;p32"/>
          <p:cNvSpPr txBox="1">
            <a:spLocks noGrp="1"/>
          </p:cNvSpPr>
          <p:nvPr>
            <p:ph type="title" idx="7"/>
          </p:nvPr>
        </p:nvSpPr>
        <p:spPr>
          <a:xfrm>
            <a:off x="1428589" y="3161845"/>
            <a:ext cx="2808000" cy="41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a:t>Methodology</a:t>
            </a:r>
            <a:endParaRPr b="1" dirty="0"/>
          </a:p>
        </p:txBody>
      </p:sp>
      <p:sp>
        <p:nvSpPr>
          <p:cNvPr id="9153" name="Google Shape;9153;p32"/>
          <p:cNvSpPr txBox="1">
            <a:spLocks noGrp="1"/>
          </p:cNvSpPr>
          <p:nvPr>
            <p:ph type="title" idx="9"/>
          </p:nvPr>
        </p:nvSpPr>
        <p:spPr>
          <a:xfrm>
            <a:off x="4614421" y="1576143"/>
            <a:ext cx="1320300" cy="54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04.</a:t>
            </a:r>
            <a:endParaRPr/>
          </a:p>
        </p:txBody>
      </p:sp>
      <p:sp>
        <p:nvSpPr>
          <p:cNvPr id="9154" name="Google Shape;9154;p32"/>
          <p:cNvSpPr txBox="1">
            <a:spLocks noGrp="1"/>
          </p:cNvSpPr>
          <p:nvPr>
            <p:ph type="title" idx="13"/>
          </p:nvPr>
        </p:nvSpPr>
        <p:spPr>
          <a:xfrm>
            <a:off x="5871610" y="1729526"/>
            <a:ext cx="2808000" cy="41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a:t>Environmental Design</a:t>
            </a:r>
            <a:endParaRPr b="1" dirty="0"/>
          </a:p>
        </p:txBody>
      </p:sp>
      <p:sp>
        <p:nvSpPr>
          <p:cNvPr id="9156" name="Google Shape;9156;p32"/>
          <p:cNvSpPr txBox="1">
            <a:spLocks noGrp="1"/>
          </p:cNvSpPr>
          <p:nvPr>
            <p:ph type="title" idx="15"/>
          </p:nvPr>
        </p:nvSpPr>
        <p:spPr>
          <a:xfrm>
            <a:off x="4614421" y="2679718"/>
            <a:ext cx="1320300" cy="54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05.</a:t>
            </a:r>
            <a:endParaRPr/>
          </a:p>
        </p:txBody>
      </p:sp>
      <p:sp>
        <p:nvSpPr>
          <p:cNvPr id="9157" name="Google Shape;9157;p32"/>
          <p:cNvSpPr txBox="1">
            <a:spLocks noGrp="1"/>
          </p:cNvSpPr>
          <p:nvPr>
            <p:ph type="title" idx="16"/>
          </p:nvPr>
        </p:nvSpPr>
        <p:spPr>
          <a:xfrm>
            <a:off x="5828783" y="2863748"/>
            <a:ext cx="2808000" cy="41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a:t>Structural Design</a:t>
            </a:r>
            <a:endParaRPr b="1" dirty="0"/>
          </a:p>
        </p:txBody>
      </p:sp>
      <p:sp>
        <p:nvSpPr>
          <p:cNvPr id="9159" name="Google Shape;9159;p32"/>
          <p:cNvSpPr txBox="1">
            <a:spLocks noGrp="1"/>
          </p:cNvSpPr>
          <p:nvPr>
            <p:ph type="title" idx="18"/>
          </p:nvPr>
        </p:nvSpPr>
        <p:spPr>
          <a:xfrm>
            <a:off x="4614421" y="3783293"/>
            <a:ext cx="1320300" cy="54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06.</a:t>
            </a:r>
            <a:endParaRPr/>
          </a:p>
        </p:txBody>
      </p:sp>
      <p:sp>
        <p:nvSpPr>
          <p:cNvPr id="9160" name="Google Shape;9160;p32"/>
          <p:cNvSpPr txBox="1">
            <a:spLocks noGrp="1"/>
          </p:cNvSpPr>
          <p:nvPr>
            <p:ph type="title" idx="19"/>
          </p:nvPr>
        </p:nvSpPr>
        <p:spPr>
          <a:xfrm>
            <a:off x="5836054" y="3942640"/>
            <a:ext cx="2808000" cy="41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a:t>References</a:t>
            </a:r>
            <a:endParaRPr b="1" dirty="0"/>
          </a:p>
        </p:txBody>
      </p:sp>
      <p:grpSp>
        <p:nvGrpSpPr>
          <p:cNvPr id="9162" name="Google Shape;9162;p32"/>
          <p:cNvGrpSpPr/>
          <p:nvPr/>
        </p:nvGrpSpPr>
        <p:grpSpPr>
          <a:xfrm rot="5400000">
            <a:off x="1439349" y="3578542"/>
            <a:ext cx="349968" cy="2052568"/>
            <a:chOff x="1037125" y="2236325"/>
            <a:chExt cx="149100" cy="874475"/>
          </a:xfrm>
        </p:grpSpPr>
        <p:sp>
          <p:nvSpPr>
            <p:cNvPr id="9163" name="Google Shape;9163;p32"/>
            <p:cNvSpPr/>
            <p:nvPr/>
          </p:nvSpPr>
          <p:spPr>
            <a:xfrm>
              <a:off x="1171575" y="2471400"/>
              <a:ext cx="14650" cy="12600"/>
            </a:xfrm>
            <a:custGeom>
              <a:avLst/>
              <a:gdLst/>
              <a:ahLst/>
              <a:cxnLst/>
              <a:rect l="l" t="t" r="r" b="b"/>
              <a:pathLst>
                <a:path w="586" h="504" extrusionOk="0">
                  <a:moveTo>
                    <a:pt x="333" y="0"/>
                  </a:moveTo>
                  <a:cubicBezTo>
                    <a:pt x="272" y="0"/>
                    <a:pt x="209" y="23"/>
                    <a:pt x="158" y="74"/>
                  </a:cubicBezTo>
                  <a:cubicBezTo>
                    <a:pt x="0" y="232"/>
                    <a:pt x="111" y="503"/>
                    <a:pt x="335" y="503"/>
                  </a:cubicBezTo>
                  <a:cubicBezTo>
                    <a:pt x="473"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32"/>
            <p:cNvSpPr/>
            <p:nvPr/>
          </p:nvSpPr>
          <p:spPr>
            <a:xfrm>
              <a:off x="1171575" y="2549750"/>
              <a:ext cx="14650" cy="12575"/>
            </a:xfrm>
            <a:custGeom>
              <a:avLst/>
              <a:gdLst/>
              <a:ahLst/>
              <a:cxnLst/>
              <a:rect l="l" t="t" r="r" b="b"/>
              <a:pathLst>
                <a:path w="586" h="503" extrusionOk="0">
                  <a:moveTo>
                    <a:pt x="334" y="0"/>
                  </a:moveTo>
                  <a:cubicBezTo>
                    <a:pt x="272" y="0"/>
                    <a:pt x="209" y="23"/>
                    <a:pt x="158" y="75"/>
                  </a:cubicBezTo>
                  <a:cubicBezTo>
                    <a:pt x="0" y="233"/>
                    <a:pt x="113" y="502"/>
                    <a:pt x="335" y="502"/>
                  </a:cubicBezTo>
                  <a:cubicBezTo>
                    <a:pt x="473" y="502"/>
                    <a:pt x="586" y="390"/>
                    <a:pt x="586" y="252"/>
                  </a:cubicBezTo>
                  <a:cubicBezTo>
                    <a:pt x="586" y="101"/>
                    <a:pt x="462"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32"/>
            <p:cNvSpPr/>
            <p:nvPr/>
          </p:nvSpPr>
          <p:spPr>
            <a:xfrm>
              <a:off x="1171575" y="2628100"/>
              <a:ext cx="14650" cy="12600"/>
            </a:xfrm>
            <a:custGeom>
              <a:avLst/>
              <a:gdLst/>
              <a:ahLst/>
              <a:cxnLst/>
              <a:rect l="l" t="t" r="r" b="b"/>
              <a:pathLst>
                <a:path w="586" h="504" extrusionOk="0">
                  <a:moveTo>
                    <a:pt x="333" y="0"/>
                  </a:moveTo>
                  <a:cubicBezTo>
                    <a:pt x="272" y="0"/>
                    <a:pt x="209" y="23"/>
                    <a:pt x="158" y="74"/>
                  </a:cubicBezTo>
                  <a:cubicBezTo>
                    <a:pt x="0" y="232"/>
                    <a:pt x="113" y="503"/>
                    <a:pt x="335" y="503"/>
                  </a:cubicBezTo>
                  <a:cubicBezTo>
                    <a:pt x="473" y="503"/>
                    <a:pt x="586" y="391"/>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32"/>
            <p:cNvSpPr/>
            <p:nvPr/>
          </p:nvSpPr>
          <p:spPr>
            <a:xfrm>
              <a:off x="1171575" y="2706475"/>
              <a:ext cx="14650" cy="12550"/>
            </a:xfrm>
            <a:custGeom>
              <a:avLst/>
              <a:gdLst/>
              <a:ahLst/>
              <a:cxnLst/>
              <a:rect l="l" t="t" r="r" b="b"/>
              <a:pathLst>
                <a:path w="586" h="502" extrusionOk="0">
                  <a:moveTo>
                    <a:pt x="333" y="0"/>
                  </a:moveTo>
                  <a:cubicBezTo>
                    <a:pt x="272" y="0"/>
                    <a:pt x="209" y="23"/>
                    <a:pt x="158" y="74"/>
                  </a:cubicBezTo>
                  <a:cubicBezTo>
                    <a:pt x="0" y="232"/>
                    <a:pt x="113" y="501"/>
                    <a:pt x="335" y="501"/>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32"/>
            <p:cNvSpPr/>
            <p:nvPr/>
          </p:nvSpPr>
          <p:spPr>
            <a:xfrm>
              <a:off x="1171575" y="2784825"/>
              <a:ext cx="14650" cy="12600"/>
            </a:xfrm>
            <a:custGeom>
              <a:avLst/>
              <a:gdLst/>
              <a:ahLst/>
              <a:cxnLst/>
              <a:rect l="l" t="t" r="r" b="b"/>
              <a:pathLst>
                <a:path w="586" h="504" extrusionOk="0">
                  <a:moveTo>
                    <a:pt x="333" y="1"/>
                  </a:moveTo>
                  <a:cubicBezTo>
                    <a:pt x="272" y="1"/>
                    <a:pt x="209" y="24"/>
                    <a:pt x="158" y="75"/>
                  </a:cubicBezTo>
                  <a:cubicBezTo>
                    <a:pt x="0" y="232"/>
                    <a:pt x="111" y="504"/>
                    <a:pt x="335" y="504"/>
                  </a:cubicBezTo>
                  <a:cubicBezTo>
                    <a:pt x="473" y="504"/>
                    <a:pt x="586" y="390"/>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32"/>
            <p:cNvSpPr/>
            <p:nvPr/>
          </p:nvSpPr>
          <p:spPr>
            <a:xfrm>
              <a:off x="1104350" y="24714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32"/>
            <p:cNvSpPr/>
            <p:nvPr/>
          </p:nvSpPr>
          <p:spPr>
            <a:xfrm>
              <a:off x="1104350" y="2549750"/>
              <a:ext cx="14675" cy="12575"/>
            </a:xfrm>
            <a:custGeom>
              <a:avLst/>
              <a:gdLst/>
              <a:ahLst/>
              <a:cxnLst/>
              <a:rect l="l" t="t" r="r" b="b"/>
              <a:pathLst>
                <a:path w="587" h="503" extrusionOk="0">
                  <a:moveTo>
                    <a:pt x="334" y="0"/>
                  </a:moveTo>
                  <a:cubicBezTo>
                    <a:pt x="272" y="0"/>
                    <a:pt x="209" y="23"/>
                    <a:pt x="158" y="75"/>
                  </a:cubicBezTo>
                  <a:cubicBezTo>
                    <a:pt x="0" y="233"/>
                    <a:pt x="112" y="502"/>
                    <a:pt x="335" y="502"/>
                  </a:cubicBezTo>
                  <a:cubicBezTo>
                    <a:pt x="475" y="502"/>
                    <a:pt x="587" y="390"/>
                    <a:pt x="587" y="252"/>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32"/>
            <p:cNvSpPr/>
            <p:nvPr/>
          </p:nvSpPr>
          <p:spPr>
            <a:xfrm>
              <a:off x="1104350" y="26281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91"/>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32"/>
            <p:cNvSpPr/>
            <p:nvPr/>
          </p:nvSpPr>
          <p:spPr>
            <a:xfrm>
              <a:off x="1104350" y="2706475"/>
              <a:ext cx="14675" cy="12550"/>
            </a:xfrm>
            <a:custGeom>
              <a:avLst/>
              <a:gdLst/>
              <a:ahLst/>
              <a:cxnLst/>
              <a:rect l="l" t="t" r="r" b="b"/>
              <a:pathLst>
                <a:path w="587" h="502" extrusionOk="0">
                  <a:moveTo>
                    <a:pt x="334" y="0"/>
                  </a:moveTo>
                  <a:cubicBezTo>
                    <a:pt x="272" y="0"/>
                    <a:pt x="209" y="23"/>
                    <a:pt x="158" y="74"/>
                  </a:cubicBezTo>
                  <a:cubicBezTo>
                    <a:pt x="0" y="232"/>
                    <a:pt x="112" y="501"/>
                    <a:pt x="335" y="501"/>
                  </a:cubicBezTo>
                  <a:cubicBezTo>
                    <a:pt x="475" y="501"/>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32"/>
            <p:cNvSpPr/>
            <p:nvPr/>
          </p:nvSpPr>
          <p:spPr>
            <a:xfrm>
              <a:off x="1104350" y="2784825"/>
              <a:ext cx="14675" cy="12600"/>
            </a:xfrm>
            <a:custGeom>
              <a:avLst/>
              <a:gdLst/>
              <a:ahLst/>
              <a:cxnLst/>
              <a:rect l="l" t="t" r="r" b="b"/>
              <a:pathLst>
                <a:path w="587" h="504" extrusionOk="0">
                  <a:moveTo>
                    <a:pt x="334" y="1"/>
                  </a:moveTo>
                  <a:cubicBezTo>
                    <a:pt x="272" y="1"/>
                    <a:pt x="209" y="24"/>
                    <a:pt x="158" y="75"/>
                  </a:cubicBezTo>
                  <a:cubicBezTo>
                    <a:pt x="0" y="232"/>
                    <a:pt x="112" y="504"/>
                    <a:pt x="335" y="504"/>
                  </a:cubicBezTo>
                  <a:cubicBezTo>
                    <a:pt x="475" y="504"/>
                    <a:pt x="587" y="390"/>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32"/>
            <p:cNvSpPr/>
            <p:nvPr/>
          </p:nvSpPr>
          <p:spPr>
            <a:xfrm>
              <a:off x="1037125" y="2471400"/>
              <a:ext cx="14675" cy="12600"/>
            </a:xfrm>
            <a:custGeom>
              <a:avLst/>
              <a:gdLst/>
              <a:ahLst/>
              <a:cxnLst/>
              <a:rect l="l" t="t" r="r" b="b"/>
              <a:pathLst>
                <a:path w="587" h="504" extrusionOk="0">
                  <a:moveTo>
                    <a:pt x="334" y="0"/>
                  </a:moveTo>
                  <a:cubicBezTo>
                    <a:pt x="273" y="0"/>
                    <a:pt x="210" y="23"/>
                    <a:pt x="159" y="74"/>
                  </a:cubicBezTo>
                  <a:cubicBezTo>
                    <a:pt x="0" y="232"/>
                    <a:pt x="112" y="503"/>
                    <a:pt x="337" y="503"/>
                  </a:cubicBezTo>
                  <a:cubicBezTo>
                    <a:pt x="475" y="503"/>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32"/>
            <p:cNvSpPr/>
            <p:nvPr/>
          </p:nvSpPr>
          <p:spPr>
            <a:xfrm>
              <a:off x="1037125" y="2549750"/>
              <a:ext cx="14675" cy="12575"/>
            </a:xfrm>
            <a:custGeom>
              <a:avLst/>
              <a:gdLst/>
              <a:ahLst/>
              <a:cxnLst/>
              <a:rect l="l" t="t" r="r" b="b"/>
              <a:pathLst>
                <a:path w="587" h="503" extrusionOk="0">
                  <a:moveTo>
                    <a:pt x="335" y="0"/>
                  </a:moveTo>
                  <a:cubicBezTo>
                    <a:pt x="273" y="0"/>
                    <a:pt x="210" y="23"/>
                    <a:pt x="159" y="75"/>
                  </a:cubicBezTo>
                  <a:cubicBezTo>
                    <a:pt x="0" y="233"/>
                    <a:pt x="112" y="502"/>
                    <a:pt x="337" y="502"/>
                  </a:cubicBezTo>
                  <a:cubicBezTo>
                    <a:pt x="475" y="502"/>
                    <a:pt x="587" y="390"/>
                    <a:pt x="587" y="252"/>
                  </a:cubicBezTo>
                  <a:cubicBezTo>
                    <a:pt x="587" y="101"/>
                    <a:pt x="464"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32"/>
            <p:cNvSpPr/>
            <p:nvPr/>
          </p:nvSpPr>
          <p:spPr>
            <a:xfrm>
              <a:off x="1037150" y="2628100"/>
              <a:ext cx="14650" cy="12600"/>
            </a:xfrm>
            <a:custGeom>
              <a:avLst/>
              <a:gdLst/>
              <a:ahLst/>
              <a:cxnLst/>
              <a:rect l="l" t="t" r="r" b="b"/>
              <a:pathLst>
                <a:path w="586" h="504" extrusionOk="0">
                  <a:moveTo>
                    <a:pt x="333" y="0"/>
                  </a:moveTo>
                  <a:cubicBezTo>
                    <a:pt x="272" y="0"/>
                    <a:pt x="209" y="23"/>
                    <a:pt x="158" y="74"/>
                  </a:cubicBezTo>
                  <a:cubicBezTo>
                    <a:pt x="1" y="232"/>
                    <a:pt x="113" y="503"/>
                    <a:pt x="336" y="503"/>
                  </a:cubicBezTo>
                  <a:cubicBezTo>
                    <a:pt x="474" y="503"/>
                    <a:pt x="586" y="391"/>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32"/>
            <p:cNvSpPr/>
            <p:nvPr/>
          </p:nvSpPr>
          <p:spPr>
            <a:xfrm>
              <a:off x="1037150" y="2706475"/>
              <a:ext cx="14650" cy="12550"/>
            </a:xfrm>
            <a:custGeom>
              <a:avLst/>
              <a:gdLst/>
              <a:ahLst/>
              <a:cxnLst/>
              <a:rect l="l" t="t" r="r" b="b"/>
              <a:pathLst>
                <a:path w="586" h="502" extrusionOk="0">
                  <a:moveTo>
                    <a:pt x="333" y="0"/>
                  </a:moveTo>
                  <a:cubicBezTo>
                    <a:pt x="272" y="0"/>
                    <a:pt x="209" y="23"/>
                    <a:pt x="158" y="74"/>
                  </a:cubicBezTo>
                  <a:cubicBezTo>
                    <a:pt x="1" y="232"/>
                    <a:pt x="113" y="501"/>
                    <a:pt x="336" y="501"/>
                  </a:cubicBezTo>
                  <a:cubicBezTo>
                    <a:pt x="474"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32"/>
            <p:cNvSpPr/>
            <p:nvPr/>
          </p:nvSpPr>
          <p:spPr>
            <a:xfrm>
              <a:off x="1171575" y="2236325"/>
              <a:ext cx="14650" cy="12600"/>
            </a:xfrm>
            <a:custGeom>
              <a:avLst/>
              <a:gdLst/>
              <a:ahLst/>
              <a:cxnLst/>
              <a:rect l="l" t="t" r="r" b="b"/>
              <a:pathLst>
                <a:path w="586" h="504" extrusionOk="0">
                  <a:moveTo>
                    <a:pt x="333" y="1"/>
                  </a:moveTo>
                  <a:cubicBezTo>
                    <a:pt x="272" y="1"/>
                    <a:pt x="209" y="23"/>
                    <a:pt x="158" y="74"/>
                  </a:cubicBezTo>
                  <a:cubicBezTo>
                    <a:pt x="0" y="232"/>
                    <a:pt x="113" y="503"/>
                    <a:pt x="335" y="503"/>
                  </a:cubicBezTo>
                  <a:cubicBezTo>
                    <a:pt x="473" y="503"/>
                    <a:pt x="586" y="391"/>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32"/>
            <p:cNvSpPr/>
            <p:nvPr/>
          </p:nvSpPr>
          <p:spPr>
            <a:xfrm>
              <a:off x="1171575" y="2314700"/>
              <a:ext cx="14650" cy="12550"/>
            </a:xfrm>
            <a:custGeom>
              <a:avLst/>
              <a:gdLst/>
              <a:ahLst/>
              <a:cxnLst/>
              <a:rect l="l" t="t" r="r" b="b"/>
              <a:pathLst>
                <a:path w="586" h="502" extrusionOk="0">
                  <a:moveTo>
                    <a:pt x="333" y="0"/>
                  </a:moveTo>
                  <a:cubicBezTo>
                    <a:pt x="272" y="0"/>
                    <a:pt x="209" y="23"/>
                    <a:pt x="158" y="74"/>
                  </a:cubicBezTo>
                  <a:cubicBezTo>
                    <a:pt x="0" y="232"/>
                    <a:pt x="113" y="502"/>
                    <a:pt x="335" y="502"/>
                  </a:cubicBezTo>
                  <a:cubicBezTo>
                    <a:pt x="473"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32"/>
            <p:cNvSpPr/>
            <p:nvPr/>
          </p:nvSpPr>
          <p:spPr>
            <a:xfrm>
              <a:off x="1171575" y="2393025"/>
              <a:ext cx="14650" cy="12600"/>
            </a:xfrm>
            <a:custGeom>
              <a:avLst/>
              <a:gdLst/>
              <a:ahLst/>
              <a:cxnLst/>
              <a:rect l="l" t="t" r="r" b="b"/>
              <a:pathLst>
                <a:path w="586" h="504" extrusionOk="0">
                  <a:moveTo>
                    <a:pt x="333" y="1"/>
                  </a:moveTo>
                  <a:cubicBezTo>
                    <a:pt x="271" y="1"/>
                    <a:pt x="209" y="23"/>
                    <a:pt x="158" y="74"/>
                  </a:cubicBezTo>
                  <a:cubicBezTo>
                    <a:pt x="0" y="233"/>
                    <a:pt x="111" y="503"/>
                    <a:pt x="335" y="503"/>
                  </a:cubicBezTo>
                  <a:cubicBezTo>
                    <a:pt x="473" y="503"/>
                    <a:pt x="586" y="391"/>
                    <a:pt x="586" y="253"/>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32"/>
            <p:cNvSpPr/>
            <p:nvPr/>
          </p:nvSpPr>
          <p:spPr>
            <a:xfrm>
              <a:off x="1104350" y="2236325"/>
              <a:ext cx="14675" cy="12600"/>
            </a:xfrm>
            <a:custGeom>
              <a:avLst/>
              <a:gdLst/>
              <a:ahLst/>
              <a:cxnLst/>
              <a:rect l="l" t="t" r="r" b="b"/>
              <a:pathLst>
                <a:path w="587" h="504" extrusionOk="0">
                  <a:moveTo>
                    <a:pt x="334" y="1"/>
                  </a:moveTo>
                  <a:cubicBezTo>
                    <a:pt x="272" y="1"/>
                    <a:pt x="209" y="23"/>
                    <a:pt x="158" y="74"/>
                  </a:cubicBezTo>
                  <a:cubicBezTo>
                    <a:pt x="0" y="232"/>
                    <a:pt x="112" y="503"/>
                    <a:pt x="335" y="503"/>
                  </a:cubicBezTo>
                  <a:cubicBezTo>
                    <a:pt x="475" y="503"/>
                    <a:pt x="587" y="391"/>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32"/>
            <p:cNvSpPr/>
            <p:nvPr/>
          </p:nvSpPr>
          <p:spPr>
            <a:xfrm>
              <a:off x="1104350" y="2314700"/>
              <a:ext cx="14675" cy="12550"/>
            </a:xfrm>
            <a:custGeom>
              <a:avLst/>
              <a:gdLst/>
              <a:ahLst/>
              <a:cxnLst/>
              <a:rect l="l" t="t" r="r" b="b"/>
              <a:pathLst>
                <a:path w="587" h="502" extrusionOk="0">
                  <a:moveTo>
                    <a:pt x="334" y="0"/>
                  </a:moveTo>
                  <a:cubicBezTo>
                    <a:pt x="272" y="0"/>
                    <a:pt x="209" y="23"/>
                    <a:pt x="158" y="74"/>
                  </a:cubicBezTo>
                  <a:cubicBezTo>
                    <a:pt x="0" y="232"/>
                    <a:pt x="112" y="502"/>
                    <a:pt x="335" y="502"/>
                  </a:cubicBezTo>
                  <a:cubicBezTo>
                    <a:pt x="475" y="502"/>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32"/>
            <p:cNvSpPr/>
            <p:nvPr/>
          </p:nvSpPr>
          <p:spPr>
            <a:xfrm>
              <a:off x="1104350" y="2393025"/>
              <a:ext cx="14675" cy="12600"/>
            </a:xfrm>
            <a:custGeom>
              <a:avLst/>
              <a:gdLst/>
              <a:ahLst/>
              <a:cxnLst/>
              <a:rect l="l" t="t" r="r" b="b"/>
              <a:pathLst>
                <a:path w="587" h="504" extrusionOk="0">
                  <a:moveTo>
                    <a:pt x="334" y="1"/>
                  </a:moveTo>
                  <a:cubicBezTo>
                    <a:pt x="272" y="1"/>
                    <a:pt x="209" y="23"/>
                    <a:pt x="158" y="74"/>
                  </a:cubicBezTo>
                  <a:cubicBezTo>
                    <a:pt x="0" y="233"/>
                    <a:pt x="112" y="503"/>
                    <a:pt x="335"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32"/>
            <p:cNvSpPr/>
            <p:nvPr/>
          </p:nvSpPr>
          <p:spPr>
            <a:xfrm>
              <a:off x="1037150" y="2236325"/>
              <a:ext cx="14650" cy="12600"/>
            </a:xfrm>
            <a:custGeom>
              <a:avLst/>
              <a:gdLst/>
              <a:ahLst/>
              <a:cxnLst/>
              <a:rect l="l" t="t" r="r" b="b"/>
              <a:pathLst>
                <a:path w="586" h="504" extrusionOk="0">
                  <a:moveTo>
                    <a:pt x="333" y="1"/>
                  </a:moveTo>
                  <a:cubicBezTo>
                    <a:pt x="272" y="1"/>
                    <a:pt x="209" y="23"/>
                    <a:pt x="158" y="74"/>
                  </a:cubicBezTo>
                  <a:cubicBezTo>
                    <a:pt x="1" y="232"/>
                    <a:pt x="113" y="503"/>
                    <a:pt x="336" y="503"/>
                  </a:cubicBezTo>
                  <a:cubicBezTo>
                    <a:pt x="474" y="503"/>
                    <a:pt x="586" y="391"/>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32"/>
            <p:cNvSpPr/>
            <p:nvPr/>
          </p:nvSpPr>
          <p:spPr>
            <a:xfrm>
              <a:off x="1037150" y="2314700"/>
              <a:ext cx="14650" cy="12550"/>
            </a:xfrm>
            <a:custGeom>
              <a:avLst/>
              <a:gdLst/>
              <a:ahLst/>
              <a:cxnLst/>
              <a:rect l="l" t="t" r="r" b="b"/>
              <a:pathLst>
                <a:path w="586" h="502" extrusionOk="0">
                  <a:moveTo>
                    <a:pt x="333" y="0"/>
                  </a:moveTo>
                  <a:cubicBezTo>
                    <a:pt x="272" y="0"/>
                    <a:pt x="209" y="23"/>
                    <a:pt x="158" y="74"/>
                  </a:cubicBezTo>
                  <a:cubicBezTo>
                    <a:pt x="1" y="232"/>
                    <a:pt x="113" y="502"/>
                    <a:pt x="336" y="502"/>
                  </a:cubicBezTo>
                  <a:cubicBezTo>
                    <a:pt x="474"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32"/>
            <p:cNvSpPr/>
            <p:nvPr/>
          </p:nvSpPr>
          <p:spPr>
            <a:xfrm>
              <a:off x="1037125" y="239302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32"/>
            <p:cNvSpPr/>
            <p:nvPr/>
          </p:nvSpPr>
          <p:spPr>
            <a:xfrm>
              <a:off x="1037125" y="2784825"/>
              <a:ext cx="14675" cy="12600"/>
            </a:xfrm>
            <a:custGeom>
              <a:avLst/>
              <a:gdLst/>
              <a:ahLst/>
              <a:cxnLst/>
              <a:rect l="l" t="t" r="r" b="b"/>
              <a:pathLst>
                <a:path w="587" h="504" extrusionOk="0">
                  <a:moveTo>
                    <a:pt x="334" y="1"/>
                  </a:moveTo>
                  <a:cubicBezTo>
                    <a:pt x="273" y="1"/>
                    <a:pt x="210" y="24"/>
                    <a:pt x="159" y="75"/>
                  </a:cubicBezTo>
                  <a:cubicBezTo>
                    <a:pt x="0" y="232"/>
                    <a:pt x="112" y="504"/>
                    <a:pt x="337" y="504"/>
                  </a:cubicBezTo>
                  <a:cubicBezTo>
                    <a:pt x="475" y="504"/>
                    <a:pt x="587" y="390"/>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32"/>
            <p:cNvSpPr/>
            <p:nvPr/>
          </p:nvSpPr>
          <p:spPr>
            <a:xfrm>
              <a:off x="1171575" y="2863175"/>
              <a:ext cx="14650" cy="12575"/>
            </a:xfrm>
            <a:custGeom>
              <a:avLst/>
              <a:gdLst/>
              <a:ahLst/>
              <a:cxnLst/>
              <a:rect l="l" t="t" r="r" b="b"/>
              <a:pathLst>
                <a:path w="586" h="503" extrusionOk="0">
                  <a:moveTo>
                    <a:pt x="333" y="0"/>
                  </a:moveTo>
                  <a:cubicBezTo>
                    <a:pt x="272" y="0"/>
                    <a:pt x="209" y="23"/>
                    <a:pt x="158" y="74"/>
                  </a:cubicBezTo>
                  <a:cubicBezTo>
                    <a:pt x="0" y="232"/>
                    <a:pt x="111" y="503"/>
                    <a:pt x="335" y="503"/>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32"/>
            <p:cNvSpPr/>
            <p:nvPr/>
          </p:nvSpPr>
          <p:spPr>
            <a:xfrm>
              <a:off x="1171575" y="2941500"/>
              <a:ext cx="14650" cy="12600"/>
            </a:xfrm>
            <a:custGeom>
              <a:avLst/>
              <a:gdLst/>
              <a:ahLst/>
              <a:cxnLst/>
              <a:rect l="l" t="t" r="r" b="b"/>
              <a:pathLst>
                <a:path w="586" h="504" extrusionOk="0">
                  <a:moveTo>
                    <a:pt x="334" y="1"/>
                  </a:moveTo>
                  <a:cubicBezTo>
                    <a:pt x="272" y="1"/>
                    <a:pt x="209" y="24"/>
                    <a:pt x="158" y="76"/>
                  </a:cubicBezTo>
                  <a:cubicBezTo>
                    <a:pt x="0" y="233"/>
                    <a:pt x="113" y="503"/>
                    <a:pt x="335" y="503"/>
                  </a:cubicBezTo>
                  <a:cubicBezTo>
                    <a:pt x="473" y="503"/>
                    <a:pt x="586" y="391"/>
                    <a:pt x="586" y="253"/>
                  </a:cubicBezTo>
                  <a:cubicBezTo>
                    <a:pt x="586" y="101"/>
                    <a:pt x="462"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32"/>
            <p:cNvSpPr/>
            <p:nvPr/>
          </p:nvSpPr>
          <p:spPr>
            <a:xfrm>
              <a:off x="1171575" y="3019875"/>
              <a:ext cx="14650" cy="12575"/>
            </a:xfrm>
            <a:custGeom>
              <a:avLst/>
              <a:gdLst/>
              <a:ahLst/>
              <a:cxnLst/>
              <a:rect l="l" t="t" r="r" b="b"/>
              <a:pathLst>
                <a:path w="586" h="503" extrusionOk="0">
                  <a:moveTo>
                    <a:pt x="333" y="0"/>
                  </a:moveTo>
                  <a:cubicBezTo>
                    <a:pt x="272" y="0"/>
                    <a:pt x="209" y="23"/>
                    <a:pt x="158" y="74"/>
                  </a:cubicBezTo>
                  <a:cubicBezTo>
                    <a:pt x="0" y="232"/>
                    <a:pt x="113" y="503"/>
                    <a:pt x="335" y="503"/>
                  </a:cubicBezTo>
                  <a:cubicBezTo>
                    <a:pt x="473" y="503"/>
                    <a:pt x="586" y="391"/>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32"/>
            <p:cNvSpPr/>
            <p:nvPr/>
          </p:nvSpPr>
          <p:spPr>
            <a:xfrm>
              <a:off x="1171575" y="3098250"/>
              <a:ext cx="14650" cy="12550"/>
            </a:xfrm>
            <a:custGeom>
              <a:avLst/>
              <a:gdLst/>
              <a:ahLst/>
              <a:cxnLst/>
              <a:rect l="l" t="t" r="r" b="b"/>
              <a:pathLst>
                <a:path w="586" h="502" extrusionOk="0">
                  <a:moveTo>
                    <a:pt x="333" y="0"/>
                  </a:moveTo>
                  <a:cubicBezTo>
                    <a:pt x="272" y="0"/>
                    <a:pt x="209" y="23"/>
                    <a:pt x="158" y="74"/>
                  </a:cubicBezTo>
                  <a:cubicBezTo>
                    <a:pt x="0" y="231"/>
                    <a:pt x="113" y="501"/>
                    <a:pt x="335" y="501"/>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32"/>
            <p:cNvSpPr/>
            <p:nvPr/>
          </p:nvSpPr>
          <p:spPr>
            <a:xfrm>
              <a:off x="1104350" y="28631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32"/>
            <p:cNvSpPr/>
            <p:nvPr/>
          </p:nvSpPr>
          <p:spPr>
            <a:xfrm>
              <a:off x="1104350" y="2941500"/>
              <a:ext cx="14675" cy="12600"/>
            </a:xfrm>
            <a:custGeom>
              <a:avLst/>
              <a:gdLst/>
              <a:ahLst/>
              <a:cxnLst/>
              <a:rect l="l" t="t" r="r" b="b"/>
              <a:pathLst>
                <a:path w="587" h="504" extrusionOk="0">
                  <a:moveTo>
                    <a:pt x="334" y="1"/>
                  </a:moveTo>
                  <a:cubicBezTo>
                    <a:pt x="272" y="1"/>
                    <a:pt x="209" y="24"/>
                    <a:pt x="158" y="76"/>
                  </a:cubicBezTo>
                  <a:cubicBezTo>
                    <a:pt x="0" y="233"/>
                    <a:pt x="112" y="503"/>
                    <a:pt x="335"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32"/>
            <p:cNvSpPr/>
            <p:nvPr/>
          </p:nvSpPr>
          <p:spPr>
            <a:xfrm>
              <a:off x="1104350" y="30198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91"/>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32"/>
            <p:cNvSpPr/>
            <p:nvPr/>
          </p:nvSpPr>
          <p:spPr>
            <a:xfrm>
              <a:off x="1104350" y="3098250"/>
              <a:ext cx="14675" cy="12550"/>
            </a:xfrm>
            <a:custGeom>
              <a:avLst/>
              <a:gdLst/>
              <a:ahLst/>
              <a:cxnLst/>
              <a:rect l="l" t="t" r="r" b="b"/>
              <a:pathLst>
                <a:path w="587" h="502" extrusionOk="0">
                  <a:moveTo>
                    <a:pt x="334" y="0"/>
                  </a:moveTo>
                  <a:cubicBezTo>
                    <a:pt x="272" y="0"/>
                    <a:pt x="209" y="23"/>
                    <a:pt x="158" y="74"/>
                  </a:cubicBezTo>
                  <a:cubicBezTo>
                    <a:pt x="0" y="231"/>
                    <a:pt x="112" y="501"/>
                    <a:pt x="335" y="501"/>
                  </a:cubicBezTo>
                  <a:cubicBezTo>
                    <a:pt x="475" y="501"/>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32"/>
            <p:cNvSpPr/>
            <p:nvPr/>
          </p:nvSpPr>
          <p:spPr>
            <a:xfrm>
              <a:off x="1037125" y="2863175"/>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32"/>
            <p:cNvSpPr/>
            <p:nvPr/>
          </p:nvSpPr>
          <p:spPr>
            <a:xfrm>
              <a:off x="1037125" y="2941500"/>
              <a:ext cx="14675" cy="12600"/>
            </a:xfrm>
            <a:custGeom>
              <a:avLst/>
              <a:gdLst/>
              <a:ahLst/>
              <a:cxnLst/>
              <a:rect l="l" t="t" r="r" b="b"/>
              <a:pathLst>
                <a:path w="587" h="504" extrusionOk="0">
                  <a:moveTo>
                    <a:pt x="335" y="1"/>
                  </a:moveTo>
                  <a:cubicBezTo>
                    <a:pt x="273" y="1"/>
                    <a:pt x="210" y="24"/>
                    <a:pt x="159" y="76"/>
                  </a:cubicBezTo>
                  <a:cubicBezTo>
                    <a:pt x="0" y="233"/>
                    <a:pt x="112" y="503"/>
                    <a:pt x="337" y="503"/>
                  </a:cubicBezTo>
                  <a:cubicBezTo>
                    <a:pt x="475" y="503"/>
                    <a:pt x="587" y="391"/>
                    <a:pt x="587" y="253"/>
                  </a:cubicBezTo>
                  <a:cubicBezTo>
                    <a:pt x="587" y="101"/>
                    <a:pt x="464"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32"/>
            <p:cNvSpPr/>
            <p:nvPr/>
          </p:nvSpPr>
          <p:spPr>
            <a:xfrm>
              <a:off x="1037150" y="3019875"/>
              <a:ext cx="14650" cy="12575"/>
            </a:xfrm>
            <a:custGeom>
              <a:avLst/>
              <a:gdLst/>
              <a:ahLst/>
              <a:cxnLst/>
              <a:rect l="l" t="t" r="r" b="b"/>
              <a:pathLst>
                <a:path w="586" h="503" extrusionOk="0">
                  <a:moveTo>
                    <a:pt x="333" y="0"/>
                  </a:moveTo>
                  <a:cubicBezTo>
                    <a:pt x="272" y="0"/>
                    <a:pt x="209" y="23"/>
                    <a:pt x="158" y="74"/>
                  </a:cubicBezTo>
                  <a:cubicBezTo>
                    <a:pt x="1" y="232"/>
                    <a:pt x="113" y="503"/>
                    <a:pt x="336" y="503"/>
                  </a:cubicBezTo>
                  <a:cubicBezTo>
                    <a:pt x="474" y="503"/>
                    <a:pt x="586" y="391"/>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32"/>
            <p:cNvSpPr/>
            <p:nvPr/>
          </p:nvSpPr>
          <p:spPr>
            <a:xfrm>
              <a:off x="1037150" y="3098250"/>
              <a:ext cx="14650" cy="12550"/>
            </a:xfrm>
            <a:custGeom>
              <a:avLst/>
              <a:gdLst/>
              <a:ahLst/>
              <a:cxnLst/>
              <a:rect l="l" t="t" r="r" b="b"/>
              <a:pathLst>
                <a:path w="586" h="502" extrusionOk="0">
                  <a:moveTo>
                    <a:pt x="333" y="0"/>
                  </a:moveTo>
                  <a:cubicBezTo>
                    <a:pt x="272" y="0"/>
                    <a:pt x="209" y="23"/>
                    <a:pt x="158" y="74"/>
                  </a:cubicBezTo>
                  <a:cubicBezTo>
                    <a:pt x="1" y="231"/>
                    <a:pt x="113" y="501"/>
                    <a:pt x="336" y="501"/>
                  </a:cubicBezTo>
                  <a:cubicBezTo>
                    <a:pt x="474"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7EF5-83E6-1F46-9DC2-13C4BB3B4640}"/>
              </a:ext>
            </a:extLst>
          </p:cNvPr>
          <p:cNvSpPr>
            <a:spLocks noGrp="1"/>
          </p:cNvSpPr>
          <p:nvPr>
            <p:ph type="title"/>
          </p:nvPr>
        </p:nvSpPr>
        <p:spPr/>
        <p:txBody>
          <a:bodyPr/>
          <a:lstStyle/>
          <a:p>
            <a:r>
              <a:rPr lang="en-GB" dirty="0"/>
              <a:t>Flocculation Tank</a:t>
            </a:r>
            <a:r>
              <a:rPr lang="en-US" dirty="0"/>
              <a:t/>
            </a:r>
            <a:br>
              <a:rPr lang="en-US" dirty="0"/>
            </a:br>
            <a:endParaRPr lang="en-US" dirty="0"/>
          </a:p>
        </p:txBody>
      </p:sp>
      <p:sp>
        <p:nvSpPr>
          <p:cNvPr id="3" name="Text Placeholder 2">
            <a:extLst>
              <a:ext uri="{FF2B5EF4-FFF2-40B4-BE49-F238E27FC236}">
                <a16:creationId xmlns:a16="http://schemas.microsoft.com/office/drawing/2014/main" id="{510C745D-E18B-CC49-9EBB-545599771090}"/>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0A0CDF77-BE51-0C40-A4FC-6B99BFACEAD8}"/>
              </a:ext>
            </a:extLst>
          </p:cNvPr>
          <p:cNvPicPr>
            <a:picLocks noChangeAspect="1"/>
          </p:cNvPicPr>
          <p:nvPr/>
        </p:nvPicPr>
        <p:blipFill rotWithShape="1">
          <a:blip r:embed="rId2"/>
          <a:srcRect l="17321" t="36517" r="55000" b="28648"/>
          <a:stretch/>
        </p:blipFill>
        <p:spPr>
          <a:xfrm>
            <a:off x="1698599" y="1173892"/>
            <a:ext cx="5888449" cy="3855308"/>
          </a:xfrm>
          <a:prstGeom prst="rect">
            <a:avLst/>
          </a:prstGeom>
        </p:spPr>
      </p:pic>
    </p:spTree>
    <p:extLst>
      <p:ext uri="{BB962C8B-B14F-4D97-AF65-F5344CB8AC3E}">
        <p14:creationId xmlns:p14="http://schemas.microsoft.com/office/powerpoint/2010/main" val="2794396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834"/>
        <p:cNvGrpSpPr/>
        <p:nvPr/>
      </p:nvGrpSpPr>
      <p:grpSpPr>
        <a:xfrm>
          <a:off x="0" y="0"/>
          <a:ext cx="0" cy="0"/>
          <a:chOff x="0" y="0"/>
          <a:chExt cx="0" cy="0"/>
        </a:xfrm>
      </p:grpSpPr>
      <p:sp>
        <p:nvSpPr>
          <p:cNvPr id="13835" name="Google Shape;13835;p48"/>
          <p:cNvSpPr txBox="1">
            <a:spLocks noGrp="1"/>
          </p:cNvSpPr>
          <p:nvPr>
            <p:ph type="title"/>
          </p:nvPr>
        </p:nvSpPr>
        <p:spPr>
          <a:xfrm>
            <a:off x="1698600" y="438450"/>
            <a:ext cx="574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Coagulation and Flocculation</a:t>
            </a:r>
            <a:endParaRPr sz="2400" dirty="0"/>
          </a:p>
        </p:txBody>
      </p:sp>
      <p:graphicFrame>
        <p:nvGraphicFramePr>
          <p:cNvPr id="2" name="Table 1">
            <a:extLst>
              <a:ext uri="{FF2B5EF4-FFF2-40B4-BE49-F238E27FC236}">
                <a16:creationId xmlns:a16="http://schemas.microsoft.com/office/drawing/2014/main" id="{50D7045F-B1F7-834F-BD72-69541625CCF1}"/>
              </a:ext>
            </a:extLst>
          </p:cNvPr>
          <p:cNvGraphicFramePr>
            <a:graphicFrameLocks noGrp="1"/>
          </p:cNvGraphicFramePr>
          <p:nvPr>
            <p:extLst>
              <p:ext uri="{D42A27DB-BD31-4B8C-83A1-F6EECF244321}">
                <p14:modId xmlns:p14="http://schemas.microsoft.com/office/powerpoint/2010/main" val="185149418"/>
              </p:ext>
            </p:extLst>
          </p:nvPr>
        </p:nvGraphicFramePr>
        <p:xfrm>
          <a:off x="1706003" y="1460369"/>
          <a:ext cx="5663733" cy="3337874"/>
        </p:xfrm>
        <a:graphic>
          <a:graphicData uri="http://schemas.openxmlformats.org/drawingml/2006/table">
            <a:tbl>
              <a:tblPr firstRow="1" firstCol="1" bandRow="1">
                <a:tableStyleId>{3C2FFA5D-87B4-456A-9821-1D502468CF0F}</a:tableStyleId>
              </a:tblPr>
              <a:tblGrid>
                <a:gridCol w="1853527">
                  <a:extLst>
                    <a:ext uri="{9D8B030D-6E8A-4147-A177-3AD203B41FA5}">
                      <a16:colId xmlns:a16="http://schemas.microsoft.com/office/drawing/2014/main" val="166092331"/>
                    </a:ext>
                  </a:extLst>
                </a:gridCol>
                <a:gridCol w="1902183">
                  <a:extLst>
                    <a:ext uri="{9D8B030D-6E8A-4147-A177-3AD203B41FA5}">
                      <a16:colId xmlns:a16="http://schemas.microsoft.com/office/drawing/2014/main" val="3866061773"/>
                    </a:ext>
                  </a:extLst>
                </a:gridCol>
                <a:gridCol w="1908023">
                  <a:extLst>
                    <a:ext uri="{9D8B030D-6E8A-4147-A177-3AD203B41FA5}">
                      <a16:colId xmlns:a16="http://schemas.microsoft.com/office/drawing/2014/main" val="3404729279"/>
                    </a:ext>
                  </a:extLst>
                </a:gridCol>
              </a:tblGrid>
              <a:tr h="369338">
                <a:tc>
                  <a:txBody>
                    <a:bodyPr/>
                    <a:lstStyle/>
                    <a:p>
                      <a:pPr algn="ctr">
                        <a:lnSpc>
                          <a:spcPct val="150000"/>
                        </a:lnSpc>
                        <a:spcAft>
                          <a:spcPts val="0"/>
                        </a:spcAft>
                      </a:pPr>
                      <a:r>
                        <a:rPr lang="en-GB" sz="1100">
                          <a:effectLst/>
                        </a:rPr>
                        <a:t>Parameters</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a:effectLst/>
                        </a:rPr>
                        <a:t>Coagulation Tank</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a:effectLst/>
                        </a:rPr>
                        <a:t>Flocculation Tank</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extLst>
                  <a:ext uri="{0D108BD9-81ED-4DB2-BD59-A6C34878D82A}">
                    <a16:rowId xmlns:a16="http://schemas.microsoft.com/office/drawing/2014/main" val="3840884040"/>
                  </a:ext>
                </a:extLst>
              </a:tr>
              <a:tr h="383170">
                <a:tc>
                  <a:txBody>
                    <a:bodyPr/>
                    <a:lstStyle/>
                    <a:p>
                      <a:pPr algn="ctr">
                        <a:lnSpc>
                          <a:spcPct val="150000"/>
                        </a:lnSpc>
                        <a:spcAft>
                          <a:spcPts val="0"/>
                        </a:spcAft>
                      </a:pPr>
                      <a:r>
                        <a:rPr lang="en-GB" sz="1100">
                          <a:effectLst/>
                        </a:rPr>
                        <a:t>Length</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a:effectLst/>
                        </a:rPr>
                        <a:t>-</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a:effectLst/>
                        </a:rPr>
                        <a:t>4.6 m</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extLst>
                  <a:ext uri="{0D108BD9-81ED-4DB2-BD59-A6C34878D82A}">
                    <a16:rowId xmlns:a16="http://schemas.microsoft.com/office/drawing/2014/main" val="2805008584"/>
                  </a:ext>
                </a:extLst>
              </a:tr>
              <a:tr h="369338">
                <a:tc>
                  <a:txBody>
                    <a:bodyPr/>
                    <a:lstStyle/>
                    <a:p>
                      <a:pPr algn="ctr">
                        <a:lnSpc>
                          <a:spcPct val="150000"/>
                        </a:lnSpc>
                        <a:spcAft>
                          <a:spcPts val="0"/>
                        </a:spcAft>
                      </a:pPr>
                      <a:r>
                        <a:rPr lang="en-GB" sz="1100">
                          <a:effectLst/>
                        </a:rPr>
                        <a:t>Width</a:t>
                      </a:r>
                      <a:r>
                        <a:rPr lang="en-US" sz="1100">
                          <a:effectLst/>
                        </a:rPr>
                        <a:t>/Diameter</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a:effectLst/>
                        </a:rPr>
                        <a:t>1.0 m</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a:effectLst/>
                        </a:rPr>
                        <a:t>1.53 m</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extLst>
                  <a:ext uri="{0D108BD9-81ED-4DB2-BD59-A6C34878D82A}">
                    <a16:rowId xmlns:a16="http://schemas.microsoft.com/office/drawing/2014/main" val="4189322455"/>
                  </a:ext>
                </a:extLst>
              </a:tr>
              <a:tr h="369338">
                <a:tc>
                  <a:txBody>
                    <a:bodyPr/>
                    <a:lstStyle/>
                    <a:p>
                      <a:pPr algn="ctr">
                        <a:lnSpc>
                          <a:spcPct val="150000"/>
                        </a:lnSpc>
                        <a:spcAft>
                          <a:spcPts val="0"/>
                        </a:spcAft>
                      </a:pPr>
                      <a:r>
                        <a:rPr lang="en-GB" sz="1100">
                          <a:effectLst/>
                        </a:rPr>
                        <a:t>Depth</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a:effectLst/>
                        </a:rPr>
                        <a:t>3 m</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rtl="0">
                        <a:lnSpc>
                          <a:spcPct val="150000"/>
                        </a:lnSpc>
                        <a:spcAft>
                          <a:spcPts val="0"/>
                        </a:spcAft>
                      </a:pPr>
                      <a:r>
                        <a:rPr lang="en-GB" sz="1100">
                          <a:effectLst/>
                        </a:rPr>
                        <a:t>4 m</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extLst>
                  <a:ext uri="{0D108BD9-81ED-4DB2-BD59-A6C34878D82A}">
                    <a16:rowId xmlns:a16="http://schemas.microsoft.com/office/drawing/2014/main" val="1094914132"/>
                  </a:ext>
                </a:extLst>
              </a:tr>
              <a:tr h="369338">
                <a:tc>
                  <a:txBody>
                    <a:bodyPr/>
                    <a:lstStyle/>
                    <a:p>
                      <a:pPr algn="ctr">
                        <a:lnSpc>
                          <a:spcPct val="150000"/>
                        </a:lnSpc>
                        <a:spcAft>
                          <a:spcPts val="0"/>
                        </a:spcAft>
                      </a:pPr>
                      <a:r>
                        <a:rPr lang="en-GB" sz="1100">
                          <a:effectLst/>
                        </a:rPr>
                        <a:t>Amount of Alum</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a:effectLst/>
                        </a:rPr>
                        <a:t>198725 kg/day</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a:effectLst/>
                        </a:rPr>
                        <a:t>-</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extLst>
                  <a:ext uri="{0D108BD9-81ED-4DB2-BD59-A6C34878D82A}">
                    <a16:rowId xmlns:a16="http://schemas.microsoft.com/office/drawing/2014/main" val="3292469671"/>
                  </a:ext>
                </a:extLst>
              </a:tr>
              <a:tr h="369338">
                <a:tc>
                  <a:txBody>
                    <a:bodyPr/>
                    <a:lstStyle/>
                    <a:p>
                      <a:pPr algn="ctr">
                        <a:lnSpc>
                          <a:spcPct val="150000"/>
                        </a:lnSpc>
                        <a:spcAft>
                          <a:spcPts val="0"/>
                        </a:spcAft>
                      </a:pPr>
                      <a:r>
                        <a:rPr lang="en-GB" sz="1100">
                          <a:effectLst/>
                        </a:rPr>
                        <a:t>No. of Tanks</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a:effectLst/>
                        </a:rPr>
                        <a:t>2</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a:effectLst/>
                        </a:rPr>
                        <a:t>6 tanks</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extLst>
                  <a:ext uri="{0D108BD9-81ED-4DB2-BD59-A6C34878D82A}">
                    <a16:rowId xmlns:a16="http://schemas.microsoft.com/office/drawing/2014/main" val="3252968199"/>
                  </a:ext>
                </a:extLst>
              </a:tr>
              <a:tr h="369338">
                <a:tc>
                  <a:txBody>
                    <a:bodyPr/>
                    <a:lstStyle/>
                    <a:p>
                      <a:pPr algn="ctr">
                        <a:lnSpc>
                          <a:spcPct val="150000"/>
                        </a:lnSpc>
                        <a:spcAft>
                          <a:spcPts val="0"/>
                        </a:spcAft>
                      </a:pPr>
                      <a:r>
                        <a:rPr lang="en-GB" sz="1100">
                          <a:effectLst/>
                        </a:rPr>
                        <a:t>Type</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a:effectLst/>
                        </a:rPr>
                        <a:t>Circular</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dirty="0">
                          <a:effectLst/>
                        </a:rPr>
                        <a:t>Square</a:t>
                      </a:r>
                      <a:endParaRPr lang="en-US" sz="1100" dirty="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extLst>
                  <a:ext uri="{0D108BD9-81ED-4DB2-BD59-A6C34878D82A}">
                    <a16:rowId xmlns:a16="http://schemas.microsoft.com/office/drawing/2014/main" val="2296148424"/>
                  </a:ext>
                </a:extLst>
              </a:tr>
              <a:tr h="369338">
                <a:tc>
                  <a:txBody>
                    <a:bodyPr/>
                    <a:lstStyle/>
                    <a:p>
                      <a:pPr algn="ctr">
                        <a:lnSpc>
                          <a:spcPct val="150000"/>
                        </a:lnSpc>
                        <a:spcAft>
                          <a:spcPts val="0"/>
                        </a:spcAft>
                      </a:pPr>
                      <a:r>
                        <a:rPr lang="en-GB" sz="1100">
                          <a:effectLst/>
                        </a:rPr>
                        <a:t>Detention Time</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a:effectLst/>
                        </a:rPr>
                        <a:t>60 sec</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dirty="0">
                          <a:effectLst/>
                        </a:rPr>
                        <a:t>30 min</a:t>
                      </a:r>
                      <a:endParaRPr lang="en-US" sz="1100" dirty="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extLst>
                  <a:ext uri="{0D108BD9-81ED-4DB2-BD59-A6C34878D82A}">
                    <a16:rowId xmlns:a16="http://schemas.microsoft.com/office/drawing/2014/main" val="2896099762"/>
                  </a:ext>
                </a:extLst>
              </a:tr>
              <a:tr h="369338">
                <a:tc>
                  <a:txBody>
                    <a:bodyPr/>
                    <a:lstStyle/>
                    <a:p>
                      <a:pPr algn="ctr">
                        <a:lnSpc>
                          <a:spcPct val="150000"/>
                        </a:lnSpc>
                        <a:spcAft>
                          <a:spcPts val="0"/>
                        </a:spcAft>
                      </a:pPr>
                      <a:r>
                        <a:rPr lang="en-GB" sz="1100">
                          <a:effectLst/>
                        </a:rPr>
                        <a:t>Flow</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a:effectLst/>
                        </a:rPr>
                        <a:t>0.25 m</a:t>
                      </a:r>
                      <a:r>
                        <a:rPr lang="en-GB" sz="1100" baseline="30000">
                          <a:effectLst/>
                        </a:rPr>
                        <a:t>3</a:t>
                      </a:r>
                      <a:r>
                        <a:rPr lang="en-GB" sz="1100">
                          <a:effectLst/>
                        </a:rPr>
                        <a:t>/s</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tc>
                  <a:txBody>
                    <a:bodyPr/>
                    <a:lstStyle/>
                    <a:p>
                      <a:pPr algn="ctr">
                        <a:lnSpc>
                          <a:spcPct val="150000"/>
                        </a:lnSpc>
                        <a:spcAft>
                          <a:spcPts val="0"/>
                        </a:spcAft>
                      </a:pPr>
                      <a:r>
                        <a:rPr lang="en-GB" sz="1100" dirty="0">
                          <a:effectLst/>
                        </a:rPr>
                        <a:t>0.25 m</a:t>
                      </a:r>
                      <a:r>
                        <a:rPr lang="en-GB" sz="1100" baseline="30000" dirty="0">
                          <a:effectLst/>
                        </a:rPr>
                        <a:t>3</a:t>
                      </a:r>
                      <a:r>
                        <a:rPr lang="en-GB" sz="1100" dirty="0">
                          <a:effectLst/>
                        </a:rPr>
                        <a:t>/s</a:t>
                      </a:r>
                      <a:endParaRPr lang="en-US" sz="1100" dirty="0">
                        <a:effectLst/>
                        <a:latin typeface="Times New Roman" panose="02020603050405020304" pitchFamily="18" charset="0"/>
                        <a:ea typeface="MS Mincho" panose="02020609040205080304" pitchFamily="49" charset="-128"/>
                        <a:cs typeface="Arial" panose="020B0604020202020204" pitchFamily="34" charset="0"/>
                      </a:endParaRPr>
                    </a:p>
                  </a:txBody>
                  <a:tcPr marL="60146" marR="60146" marT="0" marB="0" anchor="ctr"/>
                </a:tc>
                <a:extLst>
                  <a:ext uri="{0D108BD9-81ED-4DB2-BD59-A6C34878D82A}">
                    <a16:rowId xmlns:a16="http://schemas.microsoft.com/office/drawing/2014/main" val="1839745947"/>
                  </a:ext>
                </a:extLst>
              </a:tr>
            </a:tbl>
          </a:graphicData>
        </a:graphic>
      </p:graphicFrame>
      <p:sp>
        <p:nvSpPr>
          <p:cNvPr id="3" name="Rectangle 1">
            <a:extLst>
              <a:ext uri="{FF2B5EF4-FFF2-40B4-BE49-F238E27FC236}">
                <a16:creationId xmlns:a16="http://schemas.microsoft.com/office/drawing/2014/main" id="{057A7E2A-E272-2041-B03E-E2D2782C987A}"/>
              </a:ext>
            </a:extLst>
          </p:cNvPr>
          <p:cNvSpPr>
            <a:spLocks noChangeArrowheads="1"/>
          </p:cNvSpPr>
          <p:nvPr/>
        </p:nvSpPr>
        <p:spPr bwMode="auto">
          <a:xfrm>
            <a:off x="2080127" y="1014474"/>
            <a:ext cx="378982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1"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Table 1: Coagulation and Flocculation design parameters</a:t>
            </a:r>
            <a:endParaRPr kumimoji="0" lang="en-GB"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98D09-FD97-1744-8BFC-FD3616F4F406}"/>
              </a:ext>
            </a:extLst>
          </p:cNvPr>
          <p:cNvSpPr>
            <a:spLocks noGrp="1"/>
          </p:cNvSpPr>
          <p:nvPr>
            <p:ph type="title"/>
          </p:nvPr>
        </p:nvSpPr>
        <p:spPr/>
        <p:txBody>
          <a:bodyPr/>
          <a:lstStyle/>
          <a:p>
            <a:r>
              <a:rPr lang="en-US" dirty="0"/>
              <a:t>Sedimentation</a:t>
            </a:r>
          </a:p>
        </p:txBody>
      </p:sp>
      <p:pic>
        <p:nvPicPr>
          <p:cNvPr id="4" name="Picture 3" descr="Description: نتيجة بحث الصور عن ‪sedimentation process in water treatment‬‏">
            <a:extLst>
              <a:ext uri="{FF2B5EF4-FFF2-40B4-BE49-F238E27FC236}">
                <a16:creationId xmlns:a16="http://schemas.microsoft.com/office/drawing/2014/main" id="{5FD6AA2D-2001-D743-9AB4-415D4E6A5E6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86037" y="1522682"/>
            <a:ext cx="3971925" cy="3343275"/>
          </a:xfrm>
          <a:prstGeom prst="rect">
            <a:avLst/>
          </a:prstGeom>
          <a:noFill/>
          <a:ln>
            <a:noFill/>
          </a:ln>
        </p:spPr>
      </p:pic>
    </p:spTree>
    <p:extLst>
      <p:ext uri="{BB962C8B-B14F-4D97-AF65-F5344CB8AC3E}">
        <p14:creationId xmlns:p14="http://schemas.microsoft.com/office/powerpoint/2010/main" val="3128988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C8930-B01D-E342-BE2A-79E1352045EB}"/>
              </a:ext>
            </a:extLst>
          </p:cNvPr>
          <p:cNvSpPr>
            <a:spLocks noGrp="1"/>
          </p:cNvSpPr>
          <p:nvPr>
            <p:ph type="title"/>
          </p:nvPr>
        </p:nvSpPr>
        <p:spPr/>
        <p:txBody>
          <a:bodyPr/>
          <a:lstStyle/>
          <a:p>
            <a:r>
              <a:rPr lang="en-US" dirty="0"/>
              <a:t>Design of Sedimentation Tank</a:t>
            </a:r>
            <a:br>
              <a:rPr lang="en-US" dirty="0"/>
            </a:br>
            <a:endParaRPr lang="en-US" dirty="0"/>
          </a:p>
        </p:txBody>
      </p:sp>
      <p:sp>
        <p:nvSpPr>
          <p:cNvPr id="3" name="Text Placeholder 2">
            <a:extLst>
              <a:ext uri="{FF2B5EF4-FFF2-40B4-BE49-F238E27FC236}">
                <a16:creationId xmlns:a16="http://schemas.microsoft.com/office/drawing/2014/main" id="{A27ECBB5-CD84-5B4C-A8A6-0DF8CDCC2B9E}"/>
              </a:ext>
            </a:extLst>
          </p:cNvPr>
          <p:cNvSpPr>
            <a:spLocks noGrp="1"/>
          </p:cNvSpPr>
          <p:nvPr>
            <p:ph type="body" idx="1"/>
          </p:nvPr>
        </p:nvSpPr>
        <p:spPr>
          <a:xfrm>
            <a:off x="1698600" y="1173730"/>
            <a:ext cx="5383841" cy="1407600"/>
          </a:xfrm>
        </p:spPr>
        <p:txBody>
          <a:bodyPr/>
          <a:lstStyle/>
          <a:p>
            <a:pPr algn="l"/>
            <a:r>
              <a:rPr lang="en-US" dirty="0"/>
              <a:t>Sedimentation, also known as settling or clarification is the process of removing solid particles by gravity. To design a clarification tank, we use the following:</a:t>
            </a:r>
          </a:p>
          <a:p>
            <a:pPr algn="l"/>
            <a:r>
              <a:rPr lang="en-US" dirty="0"/>
              <a:t>Q = 0.25 m</a:t>
            </a:r>
            <a:r>
              <a:rPr lang="en-US" baseline="30000" dirty="0"/>
              <a:t>3</a:t>
            </a:r>
            <a:r>
              <a:rPr lang="en-US" dirty="0"/>
              <a:t>/s</a:t>
            </a:r>
          </a:p>
          <a:p>
            <a:pPr algn="l"/>
            <a:r>
              <a:rPr lang="en-US" dirty="0"/>
              <a:t>Using four sedimentation tanks.</a:t>
            </a:r>
          </a:p>
          <a:p>
            <a:endParaRPr lang="en-US" dirty="0"/>
          </a:p>
        </p:txBody>
      </p:sp>
      <p:graphicFrame>
        <p:nvGraphicFramePr>
          <p:cNvPr id="4" name="Table 3">
            <a:extLst>
              <a:ext uri="{FF2B5EF4-FFF2-40B4-BE49-F238E27FC236}">
                <a16:creationId xmlns:a16="http://schemas.microsoft.com/office/drawing/2014/main" id="{6442BFC5-22EC-ED45-88A2-EC7DBAAD81E5}"/>
              </a:ext>
            </a:extLst>
          </p:cNvPr>
          <p:cNvGraphicFramePr>
            <a:graphicFrameLocks noGrp="1"/>
          </p:cNvGraphicFramePr>
          <p:nvPr>
            <p:extLst>
              <p:ext uri="{D42A27DB-BD31-4B8C-83A1-F6EECF244321}">
                <p14:modId xmlns:p14="http://schemas.microsoft.com/office/powerpoint/2010/main" val="1112715735"/>
              </p:ext>
            </p:extLst>
          </p:nvPr>
        </p:nvGraphicFramePr>
        <p:xfrm>
          <a:off x="1698600" y="2932177"/>
          <a:ext cx="5746750" cy="1144029"/>
        </p:xfrm>
        <a:graphic>
          <a:graphicData uri="http://schemas.openxmlformats.org/drawingml/2006/table">
            <a:tbl>
              <a:tblPr firstRow="1" firstCol="1" bandRow="1">
                <a:tableStyleId>{3C2FFA5D-87B4-456A-9821-1D502468CF0F}</a:tableStyleId>
              </a:tblPr>
              <a:tblGrid>
                <a:gridCol w="835176">
                  <a:extLst>
                    <a:ext uri="{9D8B030D-6E8A-4147-A177-3AD203B41FA5}">
                      <a16:colId xmlns:a16="http://schemas.microsoft.com/office/drawing/2014/main" val="2271879281"/>
                    </a:ext>
                  </a:extLst>
                </a:gridCol>
                <a:gridCol w="570858">
                  <a:extLst>
                    <a:ext uri="{9D8B030D-6E8A-4147-A177-3AD203B41FA5}">
                      <a16:colId xmlns:a16="http://schemas.microsoft.com/office/drawing/2014/main" val="249593440"/>
                    </a:ext>
                  </a:extLst>
                </a:gridCol>
                <a:gridCol w="725863">
                  <a:extLst>
                    <a:ext uri="{9D8B030D-6E8A-4147-A177-3AD203B41FA5}">
                      <a16:colId xmlns:a16="http://schemas.microsoft.com/office/drawing/2014/main" val="239061060"/>
                    </a:ext>
                  </a:extLst>
                </a:gridCol>
                <a:gridCol w="599198">
                  <a:extLst>
                    <a:ext uri="{9D8B030D-6E8A-4147-A177-3AD203B41FA5}">
                      <a16:colId xmlns:a16="http://schemas.microsoft.com/office/drawing/2014/main" val="2473978061"/>
                    </a:ext>
                  </a:extLst>
                </a:gridCol>
                <a:gridCol w="648360">
                  <a:extLst>
                    <a:ext uri="{9D8B030D-6E8A-4147-A177-3AD203B41FA5}">
                      <a16:colId xmlns:a16="http://schemas.microsoft.com/office/drawing/2014/main" val="484337843"/>
                    </a:ext>
                  </a:extLst>
                </a:gridCol>
                <a:gridCol w="757095">
                  <a:extLst>
                    <a:ext uri="{9D8B030D-6E8A-4147-A177-3AD203B41FA5}">
                      <a16:colId xmlns:a16="http://schemas.microsoft.com/office/drawing/2014/main" val="4162288662"/>
                    </a:ext>
                  </a:extLst>
                </a:gridCol>
                <a:gridCol w="811462">
                  <a:extLst>
                    <a:ext uri="{9D8B030D-6E8A-4147-A177-3AD203B41FA5}">
                      <a16:colId xmlns:a16="http://schemas.microsoft.com/office/drawing/2014/main" val="2737407130"/>
                    </a:ext>
                  </a:extLst>
                </a:gridCol>
                <a:gridCol w="798738">
                  <a:extLst>
                    <a:ext uri="{9D8B030D-6E8A-4147-A177-3AD203B41FA5}">
                      <a16:colId xmlns:a16="http://schemas.microsoft.com/office/drawing/2014/main" val="237090020"/>
                    </a:ext>
                  </a:extLst>
                </a:gridCol>
              </a:tblGrid>
              <a:tr h="566809">
                <a:tc>
                  <a:txBody>
                    <a:bodyPr/>
                    <a:lstStyle/>
                    <a:p>
                      <a:pPr algn="ctr" fontAlgn="base">
                        <a:lnSpc>
                          <a:spcPct val="150000"/>
                        </a:lnSpc>
                        <a:spcAft>
                          <a:spcPts val="0"/>
                        </a:spcAft>
                      </a:pPr>
                      <a:r>
                        <a:rPr lang="en-US" sz="1100">
                          <a:effectLst/>
                        </a:rPr>
                        <a:t>Q</a:t>
                      </a:r>
                    </a:p>
                    <a:p>
                      <a:pPr algn="ctr" fontAlgn="base">
                        <a:lnSpc>
                          <a:spcPct val="150000"/>
                        </a:lnSpc>
                        <a:spcAft>
                          <a:spcPts val="0"/>
                        </a:spcAft>
                      </a:pPr>
                      <a:r>
                        <a:rPr lang="en-US" sz="1100">
                          <a:effectLst/>
                        </a:rPr>
                        <a:t>per tank</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2465" marR="62465" marT="0" marB="0" anchor="ctr"/>
                </a:tc>
                <a:tc>
                  <a:txBody>
                    <a:bodyPr/>
                    <a:lstStyle/>
                    <a:p>
                      <a:pPr algn="ctr" fontAlgn="base">
                        <a:lnSpc>
                          <a:spcPct val="150000"/>
                        </a:lnSpc>
                        <a:spcAft>
                          <a:spcPts val="0"/>
                        </a:spcAft>
                      </a:pPr>
                      <a:r>
                        <a:rPr lang="en-US" sz="1100">
                          <a:effectLst/>
                        </a:rPr>
                        <a:t>Time</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2465" marR="62465" marT="0" marB="0" anchor="ctr"/>
                </a:tc>
                <a:tc>
                  <a:txBody>
                    <a:bodyPr/>
                    <a:lstStyle/>
                    <a:p>
                      <a:pPr algn="ctr" fontAlgn="base">
                        <a:lnSpc>
                          <a:spcPct val="150000"/>
                        </a:lnSpc>
                        <a:spcAft>
                          <a:spcPts val="0"/>
                        </a:spcAft>
                      </a:pPr>
                      <a:r>
                        <a:rPr lang="en-US" sz="1100">
                          <a:effectLst/>
                        </a:rPr>
                        <a:t>Volume</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2465" marR="62465" marT="0" marB="0" anchor="ctr"/>
                </a:tc>
                <a:tc>
                  <a:txBody>
                    <a:bodyPr/>
                    <a:lstStyle/>
                    <a:p>
                      <a:pPr algn="ctr" fontAlgn="base">
                        <a:lnSpc>
                          <a:spcPct val="150000"/>
                        </a:lnSpc>
                        <a:spcAft>
                          <a:spcPts val="0"/>
                        </a:spcAft>
                      </a:pPr>
                      <a:r>
                        <a:rPr lang="en-US" sz="1100">
                          <a:effectLst/>
                        </a:rPr>
                        <a:t>Depth</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2465" marR="62465" marT="0" marB="0" anchor="ctr"/>
                </a:tc>
                <a:tc>
                  <a:txBody>
                    <a:bodyPr/>
                    <a:lstStyle/>
                    <a:p>
                      <a:pPr algn="ctr" fontAlgn="base">
                        <a:lnSpc>
                          <a:spcPct val="150000"/>
                        </a:lnSpc>
                        <a:spcAft>
                          <a:spcPts val="0"/>
                        </a:spcAft>
                      </a:pPr>
                      <a:r>
                        <a:rPr lang="en-US" sz="1100">
                          <a:effectLst/>
                        </a:rPr>
                        <a:t>Area</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2465" marR="62465" marT="0" marB="0" anchor="ctr"/>
                </a:tc>
                <a:tc>
                  <a:txBody>
                    <a:bodyPr/>
                    <a:lstStyle/>
                    <a:p>
                      <a:pPr algn="ctr" fontAlgn="base">
                        <a:lnSpc>
                          <a:spcPct val="150000"/>
                        </a:lnSpc>
                        <a:spcAft>
                          <a:spcPts val="0"/>
                        </a:spcAft>
                      </a:pPr>
                      <a:r>
                        <a:rPr lang="en-US" sz="1100">
                          <a:effectLst/>
                        </a:rPr>
                        <a:t>Diameter</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2465" marR="62465" marT="0" marB="0" anchor="ctr"/>
                </a:tc>
                <a:tc>
                  <a:txBody>
                    <a:bodyPr/>
                    <a:lstStyle/>
                    <a:p>
                      <a:pPr algn="ctr" fontAlgn="base">
                        <a:lnSpc>
                          <a:spcPct val="150000"/>
                        </a:lnSpc>
                        <a:spcAft>
                          <a:spcPts val="0"/>
                        </a:spcAft>
                      </a:pPr>
                      <a:r>
                        <a:rPr lang="en-US" sz="1100">
                          <a:effectLst/>
                        </a:rPr>
                        <a:t>Settling velocity</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2465" marR="62465" marT="0" marB="0" anchor="ctr"/>
                </a:tc>
                <a:tc>
                  <a:txBody>
                    <a:bodyPr/>
                    <a:lstStyle/>
                    <a:p>
                      <a:pPr algn="ctr" fontAlgn="base">
                        <a:lnSpc>
                          <a:spcPct val="150000"/>
                        </a:lnSpc>
                        <a:spcAft>
                          <a:spcPts val="0"/>
                        </a:spcAft>
                      </a:pPr>
                      <a:r>
                        <a:rPr lang="en-US" sz="1100">
                          <a:effectLst/>
                        </a:rPr>
                        <a:t>Sourcing velocity</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2465" marR="62465" marT="0" marB="0" anchor="ctr"/>
                </a:tc>
                <a:extLst>
                  <a:ext uri="{0D108BD9-81ED-4DB2-BD59-A6C34878D82A}">
                    <a16:rowId xmlns:a16="http://schemas.microsoft.com/office/drawing/2014/main" val="2188221285"/>
                  </a:ext>
                </a:extLst>
              </a:tr>
              <a:tr h="577220">
                <a:tc>
                  <a:txBody>
                    <a:bodyPr/>
                    <a:lstStyle/>
                    <a:p>
                      <a:pPr algn="ctr" fontAlgn="base">
                        <a:lnSpc>
                          <a:spcPct val="150000"/>
                        </a:lnSpc>
                        <a:spcAft>
                          <a:spcPts val="0"/>
                        </a:spcAft>
                      </a:pPr>
                      <a:r>
                        <a:rPr lang="en-US" sz="1100" dirty="0">
                          <a:effectLst/>
                        </a:rPr>
                        <a:t>0.023m</a:t>
                      </a:r>
                      <a:r>
                        <a:rPr lang="en-US" sz="1100" baseline="30000" dirty="0">
                          <a:effectLst/>
                        </a:rPr>
                        <a:t>3</a:t>
                      </a:r>
                      <a:r>
                        <a:rPr lang="en-US" sz="1100" dirty="0">
                          <a:effectLst/>
                        </a:rPr>
                        <a:t>/s</a:t>
                      </a:r>
                      <a:endParaRPr lang="en-US" sz="1100" dirty="0">
                        <a:effectLst/>
                        <a:latin typeface="Times New Roman" panose="02020603050405020304" pitchFamily="18" charset="0"/>
                        <a:ea typeface="MS Mincho" panose="02020609040205080304" pitchFamily="49" charset="-128"/>
                        <a:cs typeface="Arial" panose="020B0604020202020204" pitchFamily="34" charset="0"/>
                      </a:endParaRPr>
                    </a:p>
                  </a:txBody>
                  <a:tcPr marL="62465" marR="62465" marT="0" marB="0" anchor="ctr"/>
                </a:tc>
                <a:tc>
                  <a:txBody>
                    <a:bodyPr/>
                    <a:lstStyle/>
                    <a:p>
                      <a:pPr algn="ctr" fontAlgn="base">
                        <a:lnSpc>
                          <a:spcPct val="150000"/>
                        </a:lnSpc>
                        <a:spcAft>
                          <a:spcPts val="0"/>
                        </a:spcAft>
                      </a:pPr>
                      <a:r>
                        <a:rPr lang="en-US" sz="1100">
                          <a:effectLst/>
                        </a:rPr>
                        <a:t>2h</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2465" marR="62465" marT="0" marB="0" anchor="ctr"/>
                </a:tc>
                <a:tc>
                  <a:txBody>
                    <a:bodyPr/>
                    <a:lstStyle/>
                    <a:p>
                      <a:pPr algn="ctr" fontAlgn="base">
                        <a:lnSpc>
                          <a:spcPct val="150000"/>
                        </a:lnSpc>
                        <a:spcAft>
                          <a:spcPts val="0"/>
                        </a:spcAft>
                      </a:pPr>
                      <a:r>
                        <a:rPr lang="en-US" sz="1100">
                          <a:effectLst/>
                        </a:rPr>
                        <a:t>165.6m</a:t>
                      </a:r>
                      <a:r>
                        <a:rPr lang="en-US" sz="1100" baseline="30000">
                          <a:effectLst/>
                        </a:rPr>
                        <a:t>3</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2465" marR="62465" marT="0" marB="0" anchor="ctr"/>
                </a:tc>
                <a:tc>
                  <a:txBody>
                    <a:bodyPr/>
                    <a:lstStyle/>
                    <a:p>
                      <a:pPr algn="ctr" fontAlgn="base">
                        <a:lnSpc>
                          <a:spcPct val="150000"/>
                        </a:lnSpc>
                        <a:spcAft>
                          <a:spcPts val="0"/>
                        </a:spcAft>
                      </a:pPr>
                      <a:r>
                        <a:rPr lang="en-US" sz="1100">
                          <a:effectLst/>
                        </a:rPr>
                        <a:t>4m</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2465" marR="62465" marT="0" marB="0" anchor="ctr"/>
                </a:tc>
                <a:tc>
                  <a:txBody>
                    <a:bodyPr/>
                    <a:lstStyle/>
                    <a:p>
                      <a:pPr algn="ctr" fontAlgn="base">
                        <a:lnSpc>
                          <a:spcPct val="150000"/>
                        </a:lnSpc>
                        <a:spcAft>
                          <a:spcPts val="0"/>
                        </a:spcAft>
                      </a:pPr>
                      <a:r>
                        <a:rPr lang="en-US" sz="1100">
                          <a:effectLst/>
                        </a:rPr>
                        <a:t>41.4m</a:t>
                      </a:r>
                      <a:r>
                        <a:rPr lang="en-US" sz="1100" baseline="30000">
                          <a:effectLst/>
                        </a:rPr>
                        <a:t>2</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2465" marR="62465" marT="0" marB="0" anchor="ctr"/>
                </a:tc>
                <a:tc>
                  <a:txBody>
                    <a:bodyPr/>
                    <a:lstStyle/>
                    <a:p>
                      <a:pPr algn="ctr" fontAlgn="base">
                        <a:lnSpc>
                          <a:spcPct val="150000"/>
                        </a:lnSpc>
                        <a:spcAft>
                          <a:spcPts val="0"/>
                        </a:spcAft>
                      </a:pPr>
                      <a:r>
                        <a:rPr lang="en-US" sz="1100">
                          <a:effectLst/>
                        </a:rPr>
                        <a:t>7.26m</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2465" marR="62465" marT="0" marB="0" anchor="ctr"/>
                </a:tc>
                <a:tc>
                  <a:txBody>
                    <a:bodyPr/>
                    <a:lstStyle/>
                    <a:p>
                      <a:pPr algn="ctr" fontAlgn="base">
                        <a:lnSpc>
                          <a:spcPct val="150000"/>
                        </a:lnSpc>
                        <a:spcAft>
                          <a:spcPts val="0"/>
                        </a:spcAft>
                      </a:pPr>
                      <a:r>
                        <a:rPr lang="en-US" sz="1100">
                          <a:effectLst/>
                        </a:rPr>
                        <a:t>3.59*10</a:t>
                      </a:r>
                      <a:r>
                        <a:rPr lang="en-US" sz="1100" baseline="30000">
                          <a:effectLst/>
                        </a:rPr>
                        <a:t>4</a:t>
                      </a:r>
                      <a:r>
                        <a:rPr lang="en-US" sz="1100">
                          <a:effectLst/>
                        </a:rPr>
                        <a:t>m/s</a:t>
                      </a:r>
                      <a:endParaRPr lang="en-US" sz="1100">
                        <a:effectLst/>
                        <a:latin typeface="Times New Roman" panose="02020603050405020304" pitchFamily="18" charset="0"/>
                        <a:ea typeface="MS Mincho" panose="02020609040205080304" pitchFamily="49" charset="-128"/>
                        <a:cs typeface="Arial" panose="020B0604020202020204" pitchFamily="34" charset="0"/>
                      </a:endParaRPr>
                    </a:p>
                  </a:txBody>
                  <a:tcPr marL="62465" marR="62465" marT="0" marB="0" anchor="ctr"/>
                </a:tc>
                <a:tc>
                  <a:txBody>
                    <a:bodyPr/>
                    <a:lstStyle/>
                    <a:p>
                      <a:pPr algn="ctr" fontAlgn="base">
                        <a:lnSpc>
                          <a:spcPct val="150000"/>
                        </a:lnSpc>
                        <a:spcAft>
                          <a:spcPts val="0"/>
                        </a:spcAft>
                      </a:pPr>
                      <a:r>
                        <a:rPr lang="en-US" sz="1100" dirty="0">
                          <a:effectLst/>
                        </a:rPr>
                        <a:t>64.7mm/s</a:t>
                      </a:r>
                      <a:endParaRPr lang="en-US" sz="1100" dirty="0">
                        <a:effectLst/>
                        <a:latin typeface="Times New Roman" panose="02020603050405020304" pitchFamily="18" charset="0"/>
                        <a:ea typeface="MS Mincho" panose="02020609040205080304" pitchFamily="49" charset="-128"/>
                        <a:cs typeface="Arial" panose="020B0604020202020204" pitchFamily="34" charset="0"/>
                      </a:endParaRPr>
                    </a:p>
                  </a:txBody>
                  <a:tcPr marL="62465" marR="62465" marT="0" marB="0" anchor="ctr"/>
                </a:tc>
                <a:extLst>
                  <a:ext uri="{0D108BD9-81ED-4DB2-BD59-A6C34878D82A}">
                    <a16:rowId xmlns:a16="http://schemas.microsoft.com/office/drawing/2014/main" val="1257978757"/>
                  </a:ext>
                </a:extLst>
              </a:tr>
            </a:tbl>
          </a:graphicData>
        </a:graphic>
      </p:graphicFrame>
      <p:sp>
        <p:nvSpPr>
          <p:cNvPr id="5" name="Rectangle 1">
            <a:extLst>
              <a:ext uri="{FF2B5EF4-FFF2-40B4-BE49-F238E27FC236}">
                <a16:creationId xmlns:a16="http://schemas.microsoft.com/office/drawing/2014/main" id="{E816FD85-F578-F349-8652-625B245BED60}"/>
              </a:ext>
            </a:extLst>
          </p:cNvPr>
          <p:cNvSpPr>
            <a:spLocks noChangeArrowheads="1"/>
          </p:cNvSpPr>
          <p:nvPr/>
        </p:nvSpPr>
        <p:spPr bwMode="auto">
          <a:xfrm>
            <a:off x="1698600" y="2524200"/>
            <a:ext cx="242085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Sedimentation design parameters</a:t>
            </a:r>
            <a:endParaRPr kumimoji="0" lang="en-GB"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34383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73742-2FB8-7B49-9830-CDDA6C207A39}"/>
              </a:ext>
            </a:extLst>
          </p:cNvPr>
          <p:cNvSpPr>
            <a:spLocks noGrp="1"/>
          </p:cNvSpPr>
          <p:nvPr>
            <p:ph type="title"/>
          </p:nvPr>
        </p:nvSpPr>
        <p:spPr/>
        <p:txBody>
          <a:bodyPr/>
          <a:lstStyle/>
          <a:p>
            <a:r>
              <a:rPr lang="en-US" sz="2400" dirty="0"/>
              <a:t>Sedimentation</a:t>
            </a:r>
            <a:r>
              <a:rPr lang="en-US" sz="2000" dirty="0"/>
              <a:t> </a:t>
            </a:r>
          </a:p>
        </p:txBody>
      </p:sp>
      <p:graphicFrame>
        <p:nvGraphicFramePr>
          <p:cNvPr id="3" name="Table 2">
            <a:extLst>
              <a:ext uri="{FF2B5EF4-FFF2-40B4-BE49-F238E27FC236}">
                <a16:creationId xmlns:a16="http://schemas.microsoft.com/office/drawing/2014/main" id="{7FC4D31D-3CDF-3442-A4F6-7ED8A115E68C}"/>
              </a:ext>
            </a:extLst>
          </p:cNvPr>
          <p:cNvGraphicFramePr>
            <a:graphicFrameLocks noGrp="1"/>
          </p:cNvGraphicFramePr>
          <p:nvPr>
            <p:extLst>
              <p:ext uri="{D42A27DB-BD31-4B8C-83A1-F6EECF244321}">
                <p14:modId xmlns:p14="http://schemas.microsoft.com/office/powerpoint/2010/main" val="1998043776"/>
              </p:ext>
            </p:extLst>
          </p:nvPr>
        </p:nvGraphicFramePr>
        <p:xfrm>
          <a:off x="1698601" y="1706252"/>
          <a:ext cx="5588320" cy="3101418"/>
        </p:xfrm>
        <a:graphic>
          <a:graphicData uri="http://schemas.openxmlformats.org/drawingml/2006/table">
            <a:tbl>
              <a:tblPr firstRow="1" firstCol="1" bandRow="1">
                <a:tableStyleId>{3C2FFA5D-87B4-456A-9821-1D502468CF0F}</a:tableStyleId>
              </a:tblPr>
              <a:tblGrid>
                <a:gridCol w="2513279">
                  <a:extLst>
                    <a:ext uri="{9D8B030D-6E8A-4147-A177-3AD203B41FA5}">
                      <a16:colId xmlns:a16="http://schemas.microsoft.com/office/drawing/2014/main" val="3227640497"/>
                    </a:ext>
                  </a:extLst>
                </a:gridCol>
                <a:gridCol w="3075041">
                  <a:extLst>
                    <a:ext uri="{9D8B030D-6E8A-4147-A177-3AD203B41FA5}">
                      <a16:colId xmlns:a16="http://schemas.microsoft.com/office/drawing/2014/main" val="2025932318"/>
                    </a:ext>
                  </a:extLst>
                </a:gridCol>
              </a:tblGrid>
              <a:tr h="344602">
                <a:tc>
                  <a:txBody>
                    <a:bodyPr/>
                    <a:lstStyle/>
                    <a:p>
                      <a:pPr algn="ctr">
                        <a:lnSpc>
                          <a:spcPct val="150000"/>
                        </a:lnSpc>
                        <a:spcAft>
                          <a:spcPts val="0"/>
                        </a:spcAft>
                      </a:pPr>
                      <a:r>
                        <a:rPr lang="en-GB" sz="1200">
                          <a:effectLst/>
                        </a:rPr>
                        <a:t>Parameters</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tc>
                  <a:txBody>
                    <a:bodyPr/>
                    <a:lstStyle/>
                    <a:p>
                      <a:pPr algn="ctr">
                        <a:lnSpc>
                          <a:spcPct val="150000"/>
                        </a:lnSpc>
                        <a:spcAft>
                          <a:spcPts val="0"/>
                        </a:spcAft>
                      </a:pPr>
                      <a:r>
                        <a:rPr lang="en-US" sz="1200" dirty="0">
                          <a:effectLst/>
                        </a:rPr>
                        <a:t>Value</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extLst>
                  <a:ext uri="{0D108BD9-81ED-4DB2-BD59-A6C34878D82A}">
                    <a16:rowId xmlns:a16="http://schemas.microsoft.com/office/drawing/2014/main" val="2783611224"/>
                  </a:ext>
                </a:extLst>
              </a:tr>
              <a:tr h="344602">
                <a:tc>
                  <a:txBody>
                    <a:bodyPr/>
                    <a:lstStyle/>
                    <a:p>
                      <a:pPr algn="ctr">
                        <a:lnSpc>
                          <a:spcPct val="150000"/>
                        </a:lnSpc>
                        <a:spcAft>
                          <a:spcPts val="0"/>
                        </a:spcAft>
                      </a:pPr>
                      <a:r>
                        <a:rPr lang="en-US" sz="1200" dirty="0">
                          <a:effectLst/>
                        </a:rPr>
                        <a:t>Diameter</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tc>
                  <a:txBody>
                    <a:bodyPr/>
                    <a:lstStyle/>
                    <a:p>
                      <a:pPr algn="ctr">
                        <a:lnSpc>
                          <a:spcPct val="150000"/>
                        </a:lnSpc>
                        <a:spcAft>
                          <a:spcPts val="0"/>
                        </a:spcAft>
                      </a:pPr>
                      <a:r>
                        <a:rPr lang="en-GB" sz="1200">
                          <a:effectLst/>
                        </a:rPr>
                        <a:t>7.26 m</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extLst>
                  <a:ext uri="{0D108BD9-81ED-4DB2-BD59-A6C34878D82A}">
                    <a16:rowId xmlns:a16="http://schemas.microsoft.com/office/drawing/2014/main" val="620961909"/>
                  </a:ext>
                </a:extLst>
              </a:tr>
              <a:tr h="344602">
                <a:tc>
                  <a:txBody>
                    <a:bodyPr/>
                    <a:lstStyle/>
                    <a:p>
                      <a:pPr algn="ctr">
                        <a:lnSpc>
                          <a:spcPct val="150000"/>
                        </a:lnSpc>
                        <a:spcAft>
                          <a:spcPts val="0"/>
                        </a:spcAft>
                      </a:pPr>
                      <a:r>
                        <a:rPr lang="en-GB" sz="1200">
                          <a:effectLst/>
                        </a:rPr>
                        <a:t>Depth</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tc>
                  <a:txBody>
                    <a:bodyPr/>
                    <a:lstStyle/>
                    <a:p>
                      <a:pPr algn="ctr">
                        <a:lnSpc>
                          <a:spcPct val="150000"/>
                        </a:lnSpc>
                        <a:spcAft>
                          <a:spcPts val="0"/>
                        </a:spcAft>
                      </a:pPr>
                      <a:r>
                        <a:rPr lang="en-GB" sz="1200">
                          <a:effectLst/>
                        </a:rPr>
                        <a:t>4 m</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extLst>
                  <a:ext uri="{0D108BD9-81ED-4DB2-BD59-A6C34878D82A}">
                    <a16:rowId xmlns:a16="http://schemas.microsoft.com/office/drawing/2014/main" val="2743707421"/>
                  </a:ext>
                </a:extLst>
              </a:tr>
              <a:tr h="344602">
                <a:tc>
                  <a:txBody>
                    <a:bodyPr/>
                    <a:lstStyle/>
                    <a:p>
                      <a:pPr algn="ctr">
                        <a:lnSpc>
                          <a:spcPct val="150000"/>
                        </a:lnSpc>
                        <a:spcAft>
                          <a:spcPts val="0"/>
                        </a:spcAft>
                      </a:pPr>
                      <a:r>
                        <a:rPr lang="en-GB" sz="1200">
                          <a:effectLst/>
                        </a:rPr>
                        <a:t>Volume</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tc>
                  <a:txBody>
                    <a:bodyPr/>
                    <a:lstStyle/>
                    <a:p>
                      <a:pPr algn="ctr">
                        <a:lnSpc>
                          <a:spcPct val="150000"/>
                        </a:lnSpc>
                        <a:spcAft>
                          <a:spcPts val="0"/>
                        </a:spcAft>
                      </a:pPr>
                      <a:r>
                        <a:rPr lang="en-US" sz="1200">
                          <a:effectLst/>
                        </a:rPr>
                        <a:t>165.6 m</a:t>
                      </a:r>
                      <a:r>
                        <a:rPr lang="en-US" sz="1200" baseline="30000">
                          <a:effectLst/>
                        </a:rPr>
                        <a:t>3 </a:t>
                      </a:r>
                      <a:r>
                        <a:rPr lang="en-US" sz="1200">
                          <a:effectLst/>
                        </a:rPr>
                        <a:t>each tank</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extLst>
                  <a:ext uri="{0D108BD9-81ED-4DB2-BD59-A6C34878D82A}">
                    <a16:rowId xmlns:a16="http://schemas.microsoft.com/office/drawing/2014/main" val="55967235"/>
                  </a:ext>
                </a:extLst>
              </a:tr>
              <a:tr h="344602">
                <a:tc>
                  <a:txBody>
                    <a:bodyPr/>
                    <a:lstStyle/>
                    <a:p>
                      <a:pPr algn="ctr">
                        <a:lnSpc>
                          <a:spcPct val="150000"/>
                        </a:lnSpc>
                        <a:spcAft>
                          <a:spcPts val="0"/>
                        </a:spcAft>
                      </a:pPr>
                      <a:r>
                        <a:rPr lang="en-GB" sz="1200">
                          <a:effectLst/>
                        </a:rPr>
                        <a:t>Types</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tc>
                  <a:txBody>
                    <a:bodyPr/>
                    <a:lstStyle/>
                    <a:p>
                      <a:pPr algn="ctr">
                        <a:lnSpc>
                          <a:spcPct val="150000"/>
                        </a:lnSpc>
                        <a:spcAft>
                          <a:spcPts val="0"/>
                        </a:spcAft>
                      </a:pPr>
                      <a:r>
                        <a:rPr lang="en-US" sz="1200">
                          <a:effectLst/>
                        </a:rPr>
                        <a:t>Circular</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extLst>
                  <a:ext uri="{0D108BD9-81ED-4DB2-BD59-A6C34878D82A}">
                    <a16:rowId xmlns:a16="http://schemas.microsoft.com/office/drawing/2014/main" val="1732498025"/>
                  </a:ext>
                </a:extLst>
              </a:tr>
              <a:tr h="344602">
                <a:tc>
                  <a:txBody>
                    <a:bodyPr/>
                    <a:lstStyle/>
                    <a:p>
                      <a:pPr algn="ctr">
                        <a:lnSpc>
                          <a:spcPct val="150000"/>
                        </a:lnSpc>
                        <a:spcAft>
                          <a:spcPts val="0"/>
                        </a:spcAft>
                      </a:pPr>
                      <a:r>
                        <a:rPr lang="en-GB" sz="1200">
                          <a:effectLst/>
                        </a:rPr>
                        <a:t>Number of tanks</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tc>
                  <a:txBody>
                    <a:bodyPr/>
                    <a:lstStyle/>
                    <a:p>
                      <a:pPr algn="ctr">
                        <a:lnSpc>
                          <a:spcPct val="150000"/>
                        </a:lnSpc>
                        <a:spcAft>
                          <a:spcPts val="0"/>
                        </a:spcAft>
                      </a:pPr>
                      <a:r>
                        <a:rPr lang="en-US" sz="1200">
                          <a:effectLst/>
                        </a:rPr>
                        <a:t>4</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extLst>
                  <a:ext uri="{0D108BD9-81ED-4DB2-BD59-A6C34878D82A}">
                    <a16:rowId xmlns:a16="http://schemas.microsoft.com/office/drawing/2014/main" val="3432050644"/>
                  </a:ext>
                </a:extLst>
              </a:tr>
              <a:tr h="344602">
                <a:tc>
                  <a:txBody>
                    <a:bodyPr/>
                    <a:lstStyle/>
                    <a:p>
                      <a:pPr algn="ctr">
                        <a:lnSpc>
                          <a:spcPct val="150000"/>
                        </a:lnSpc>
                        <a:spcAft>
                          <a:spcPts val="0"/>
                        </a:spcAft>
                      </a:pPr>
                      <a:r>
                        <a:rPr lang="en-GB" sz="1200">
                          <a:effectLst/>
                        </a:rPr>
                        <a:t>Slope of sludge zone</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tc>
                  <a:txBody>
                    <a:bodyPr/>
                    <a:lstStyle/>
                    <a:p>
                      <a:pPr algn="ctr">
                        <a:lnSpc>
                          <a:spcPct val="150000"/>
                        </a:lnSpc>
                        <a:spcAft>
                          <a:spcPts val="0"/>
                        </a:spcAft>
                      </a:pPr>
                      <a:r>
                        <a:rPr lang="en-US" sz="1200">
                          <a:effectLst/>
                        </a:rPr>
                        <a:t>1 : 6 </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extLst>
                  <a:ext uri="{0D108BD9-81ED-4DB2-BD59-A6C34878D82A}">
                    <a16:rowId xmlns:a16="http://schemas.microsoft.com/office/drawing/2014/main" val="4030723130"/>
                  </a:ext>
                </a:extLst>
              </a:tr>
              <a:tr h="344602">
                <a:tc>
                  <a:txBody>
                    <a:bodyPr/>
                    <a:lstStyle/>
                    <a:p>
                      <a:pPr algn="ctr">
                        <a:lnSpc>
                          <a:spcPct val="150000"/>
                        </a:lnSpc>
                        <a:spcAft>
                          <a:spcPts val="0"/>
                        </a:spcAft>
                      </a:pPr>
                      <a:r>
                        <a:rPr lang="en-GB" sz="1200">
                          <a:effectLst/>
                        </a:rPr>
                        <a:t>Inlet zone</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tc>
                  <a:txBody>
                    <a:bodyPr/>
                    <a:lstStyle/>
                    <a:p>
                      <a:pPr algn="ctr">
                        <a:lnSpc>
                          <a:spcPct val="150000"/>
                        </a:lnSpc>
                        <a:spcAft>
                          <a:spcPts val="0"/>
                        </a:spcAft>
                      </a:pPr>
                      <a:r>
                        <a:rPr lang="en-US" sz="1200">
                          <a:effectLst/>
                        </a:rPr>
                        <a:t>-</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extLst>
                  <a:ext uri="{0D108BD9-81ED-4DB2-BD59-A6C34878D82A}">
                    <a16:rowId xmlns:a16="http://schemas.microsoft.com/office/drawing/2014/main" val="2579117725"/>
                  </a:ext>
                </a:extLst>
              </a:tr>
              <a:tr h="344602">
                <a:tc>
                  <a:txBody>
                    <a:bodyPr/>
                    <a:lstStyle/>
                    <a:p>
                      <a:pPr algn="ctr">
                        <a:lnSpc>
                          <a:spcPct val="150000"/>
                        </a:lnSpc>
                        <a:spcAft>
                          <a:spcPts val="0"/>
                        </a:spcAft>
                      </a:pPr>
                      <a:r>
                        <a:rPr lang="en-GB" sz="1200">
                          <a:effectLst/>
                        </a:rPr>
                        <a:t>Outlet zone</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tc>
                  <a:txBody>
                    <a:bodyPr/>
                    <a:lstStyle/>
                    <a:p>
                      <a:pPr algn="ctr">
                        <a:lnSpc>
                          <a:spcPct val="150000"/>
                        </a:lnSpc>
                        <a:spcAft>
                          <a:spcPts val="0"/>
                        </a:spcAft>
                      </a:pPr>
                      <a:r>
                        <a:rPr lang="en-US" sz="1200" dirty="0">
                          <a:effectLst/>
                        </a:rPr>
                        <a:t>11</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66636" marR="66636" marT="0" marB="0" anchor="ctr"/>
                </a:tc>
                <a:extLst>
                  <a:ext uri="{0D108BD9-81ED-4DB2-BD59-A6C34878D82A}">
                    <a16:rowId xmlns:a16="http://schemas.microsoft.com/office/drawing/2014/main" val="529500162"/>
                  </a:ext>
                </a:extLst>
              </a:tr>
            </a:tbl>
          </a:graphicData>
        </a:graphic>
      </p:graphicFrame>
      <p:sp>
        <p:nvSpPr>
          <p:cNvPr id="4" name="Rectangle 1">
            <a:extLst>
              <a:ext uri="{FF2B5EF4-FFF2-40B4-BE49-F238E27FC236}">
                <a16:creationId xmlns:a16="http://schemas.microsoft.com/office/drawing/2014/main" id="{799020A0-2A3D-E24A-BA8B-601A1EA5A730}"/>
              </a:ext>
            </a:extLst>
          </p:cNvPr>
          <p:cNvSpPr>
            <a:spLocks noChangeArrowheads="1"/>
          </p:cNvSpPr>
          <p:nvPr/>
        </p:nvSpPr>
        <p:spPr bwMode="auto">
          <a:xfrm>
            <a:off x="1904717" y="1081702"/>
            <a:ext cx="314701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1"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Table 2: Sedimentation tank design parameters</a:t>
            </a:r>
            <a:endParaRPr kumimoji="0" lang="en-GB"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81491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126ED-FE20-BC47-A700-7635E8FCC6C3}"/>
              </a:ext>
            </a:extLst>
          </p:cNvPr>
          <p:cNvSpPr>
            <a:spLocks noGrp="1"/>
          </p:cNvSpPr>
          <p:nvPr>
            <p:ph type="title"/>
          </p:nvPr>
        </p:nvSpPr>
        <p:spPr/>
        <p:txBody>
          <a:bodyPr/>
          <a:lstStyle/>
          <a:p>
            <a:r>
              <a:rPr lang="en-US" dirty="0"/>
              <a:t>Filtration</a:t>
            </a:r>
          </a:p>
        </p:txBody>
      </p:sp>
      <p:pic>
        <p:nvPicPr>
          <p:cNvPr id="4" name="Picture 3" descr="Description: نتيجة بحث الصور عن ‪filtration process in water treatment‬‏">
            <a:extLst>
              <a:ext uri="{FF2B5EF4-FFF2-40B4-BE49-F238E27FC236}">
                <a16:creationId xmlns:a16="http://schemas.microsoft.com/office/drawing/2014/main" id="{6713FBC0-556C-1E45-98E6-18C7CE4297C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29711" y="1439694"/>
            <a:ext cx="3484577" cy="3376079"/>
          </a:xfrm>
          <a:prstGeom prst="rect">
            <a:avLst/>
          </a:prstGeom>
          <a:noFill/>
          <a:ln>
            <a:noFill/>
          </a:ln>
        </p:spPr>
      </p:pic>
    </p:spTree>
    <p:extLst>
      <p:ext uri="{BB962C8B-B14F-4D97-AF65-F5344CB8AC3E}">
        <p14:creationId xmlns:p14="http://schemas.microsoft.com/office/powerpoint/2010/main" val="2460745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0544-B17D-2942-A5A7-AD3A11E9332A}"/>
              </a:ext>
            </a:extLst>
          </p:cNvPr>
          <p:cNvSpPr>
            <a:spLocks noGrp="1"/>
          </p:cNvSpPr>
          <p:nvPr>
            <p:ph type="title"/>
          </p:nvPr>
        </p:nvSpPr>
        <p:spPr/>
        <p:txBody>
          <a:bodyPr/>
          <a:lstStyle/>
          <a:p>
            <a:r>
              <a:rPr lang="en-GB" dirty="0"/>
              <a:t>Design of Filtration Tank</a:t>
            </a:r>
            <a:r>
              <a:rPr lang="en-US" dirty="0"/>
              <a:t/>
            </a:r>
            <a:br>
              <a:rPr lang="en-US" dirty="0"/>
            </a:br>
            <a:endParaRPr lang="en-US" dirty="0"/>
          </a:p>
        </p:txBody>
      </p:sp>
      <p:pic>
        <p:nvPicPr>
          <p:cNvPr id="5" name="Picture 4">
            <a:extLst>
              <a:ext uri="{FF2B5EF4-FFF2-40B4-BE49-F238E27FC236}">
                <a16:creationId xmlns:a16="http://schemas.microsoft.com/office/drawing/2014/main" id="{9639CEB8-C7FF-F549-9E8D-6EED1F867A1B}"/>
              </a:ext>
            </a:extLst>
          </p:cNvPr>
          <p:cNvPicPr>
            <a:picLocks noChangeAspect="1"/>
          </p:cNvPicPr>
          <p:nvPr/>
        </p:nvPicPr>
        <p:blipFill rotWithShape="1">
          <a:blip r:embed="rId2"/>
          <a:srcRect l="16667" t="34594" r="56006" b="29066"/>
          <a:stretch/>
        </p:blipFill>
        <p:spPr>
          <a:xfrm>
            <a:off x="1809222" y="1171787"/>
            <a:ext cx="2787491" cy="3832699"/>
          </a:xfrm>
          <a:prstGeom prst="rect">
            <a:avLst/>
          </a:prstGeom>
        </p:spPr>
      </p:pic>
      <p:pic>
        <p:nvPicPr>
          <p:cNvPr id="9" name="Picture 8">
            <a:extLst>
              <a:ext uri="{FF2B5EF4-FFF2-40B4-BE49-F238E27FC236}">
                <a16:creationId xmlns:a16="http://schemas.microsoft.com/office/drawing/2014/main" id="{972C83BE-2A7F-A54E-9F35-1074EC04E3CD}"/>
              </a:ext>
            </a:extLst>
          </p:cNvPr>
          <p:cNvPicPr>
            <a:picLocks noChangeAspect="1"/>
          </p:cNvPicPr>
          <p:nvPr/>
        </p:nvPicPr>
        <p:blipFill rotWithShape="1">
          <a:blip r:embed="rId3"/>
          <a:srcRect l="16366" t="28348" r="56156" b="16396"/>
          <a:stretch/>
        </p:blipFill>
        <p:spPr>
          <a:xfrm>
            <a:off x="4399458" y="1171787"/>
            <a:ext cx="2940456" cy="3993336"/>
          </a:xfrm>
          <a:prstGeom prst="rect">
            <a:avLst/>
          </a:prstGeom>
        </p:spPr>
      </p:pic>
    </p:spTree>
    <p:extLst>
      <p:ext uri="{BB962C8B-B14F-4D97-AF65-F5344CB8AC3E}">
        <p14:creationId xmlns:p14="http://schemas.microsoft.com/office/powerpoint/2010/main" val="2295738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3E89-38C4-6940-B840-1C2F80B4A5FB}"/>
              </a:ext>
            </a:extLst>
          </p:cNvPr>
          <p:cNvSpPr>
            <a:spLocks noGrp="1"/>
          </p:cNvSpPr>
          <p:nvPr>
            <p:ph type="title"/>
          </p:nvPr>
        </p:nvSpPr>
        <p:spPr/>
        <p:txBody>
          <a:bodyPr/>
          <a:lstStyle/>
          <a:p>
            <a:r>
              <a:rPr lang="en-US" sz="2400" dirty="0"/>
              <a:t>Filtration</a:t>
            </a:r>
            <a:endParaRPr lang="en-US" sz="2000" dirty="0"/>
          </a:p>
        </p:txBody>
      </p:sp>
      <p:sp>
        <p:nvSpPr>
          <p:cNvPr id="4" name="Rectangle 1">
            <a:extLst>
              <a:ext uri="{FF2B5EF4-FFF2-40B4-BE49-F238E27FC236}">
                <a16:creationId xmlns:a16="http://schemas.microsoft.com/office/drawing/2014/main" id="{E60AB91E-0EC0-C54F-8497-02C73757C3EB}"/>
              </a:ext>
            </a:extLst>
          </p:cNvPr>
          <p:cNvSpPr>
            <a:spLocks noChangeArrowheads="1"/>
          </p:cNvSpPr>
          <p:nvPr/>
        </p:nvSpPr>
        <p:spPr bwMode="auto">
          <a:xfrm>
            <a:off x="1792168" y="879358"/>
            <a:ext cx="277511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1"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Table 3: filtration tank design parameters</a:t>
            </a:r>
            <a:endParaRPr kumimoji="0" lang="en-GB"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752A614C-882A-0648-B74C-7228D9F71744}"/>
              </a:ext>
            </a:extLst>
          </p:cNvPr>
          <p:cNvGraphicFramePr>
            <a:graphicFrameLocks noGrp="1"/>
          </p:cNvGraphicFramePr>
          <p:nvPr>
            <p:extLst>
              <p:ext uri="{D42A27DB-BD31-4B8C-83A1-F6EECF244321}">
                <p14:modId xmlns:p14="http://schemas.microsoft.com/office/powerpoint/2010/main" val="3899975413"/>
              </p:ext>
            </p:extLst>
          </p:nvPr>
        </p:nvGraphicFramePr>
        <p:xfrm>
          <a:off x="1429408" y="1452057"/>
          <a:ext cx="5906814" cy="3855566"/>
        </p:xfrm>
        <a:graphic>
          <a:graphicData uri="http://schemas.openxmlformats.org/drawingml/2006/table">
            <a:tbl>
              <a:tblPr firstRow="1" firstCol="1" bandRow="1">
                <a:tableStyleId>{3C2FFA5D-87B4-456A-9821-1D502468CF0F}</a:tableStyleId>
              </a:tblPr>
              <a:tblGrid>
                <a:gridCol w="1811637">
                  <a:extLst>
                    <a:ext uri="{9D8B030D-6E8A-4147-A177-3AD203B41FA5}">
                      <a16:colId xmlns:a16="http://schemas.microsoft.com/office/drawing/2014/main" val="3932059509"/>
                    </a:ext>
                  </a:extLst>
                </a:gridCol>
                <a:gridCol w="2136111">
                  <a:extLst>
                    <a:ext uri="{9D8B030D-6E8A-4147-A177-3AD203B41FA5}">
                      <a16:colId xmlns:a16="http://schemas.microsoft.com/office/drawing/2014/main" val="408982610"/>
                    </a:ext>
                  </a:extLst>
                </a:gridCol>
                <a:gridCol w="1959066">
                  <a:extLst>
                    <a:ext uri="{9D8B030D-6E8A-4147-A177-3AD203B41FA5}">
                      <a16:colId xmlns:a16="http://schemas.microsoft.com/office/drawing/2014/main" val="360942633"/>
                    </a:ext>
                  </a:extLst>
                </a:gridCol>
              </a:tblGrid>
              <a:tr h="289406">
                <a:tc>
                  <a:txBody>
                    <a:bodyPr/>
                    <a:lstStyle/>
                    <a:p>
                      <a:pPr algn="ctr">
                        <a:lnSpc>
                          <a:spcPct val="150000"/>
                        </a:lnSpc>
                        <a:spcAft>
                          <a:spcPts val="0"/>
                        </a:spcAft>
                      </a:pPr>
                      <a:r>
                        <a:rPr lang="en-GB" sz="1200" dirty="0">
                          <a:effectLst/>
                        </a:rPr>
                        <a:t>Parameters</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a:effectLst/>
                        </a:rPr>
                        <a:t>Value</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a:effectLst/>
                        </a:rPr>
                        <a:t>Standard Ranges</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tc>
                <a:extLst>
                  <a:ext uri="{0D108BD9-81ED-4DB2-BD59-A6C34878D82A}">
                    <a16:rowId xmlns:a16="http://schemas.microsoft.com/office/drawing/2014/main" val="2503256227"/>
                  </a:ext>
                </a:extLst>
              </a:tr>
              <a:tr h="243605">
                <a:tc>
                  <a:txBody>
                    <a:bodyPr/>
                    <a:lstStyle/>
                    <a:p>
                      <a:pPr algn="ctr">
                        <a:lnSpc>
                          <a:spcPct val="150000"/>
                        </a:lnSpc>
                        <a:spcAft>
                          <a:spcPts val="0"/>
                        </a:spcAft>
                      </a:pPr>
                      <a:r>
                        <a:rPr lang="en-US" sz="1200">
                          <a:effectLst/>
                        </a:rPr>
                        <a:t>length</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GB" sz="1200">
                          <a:effectLst/>
                        </a:rPr>
                        <a:t>5.5 m</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GB" sz="1200">
                          <a:effectLst/>
                        </a:rPr>
                        <a:t>4-8 m</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tc>
                <a:extLst>
                  <a:ext uri="{0D108BD9-81ED-4DB2-BD59-A6C34878D82A}">
                    <a16:rowId xmlns:a16="http://schemas.microsoft.com/office/drawing/2014/main" val="2126804011"/>
                  </a:ext>
                </a:extLst>
              </a:tr>
              <a:tr h="243605">
                <a:tc>
                  <a:txBody>
                    <a:bodyPr/>
                    <a:lstStyle/>
                    <a:p>
                      <a:pPr algn="ctr">
                        <a:lnSpc>
                          <a:spcPct val="150000"/>
                        </a:lnSpc>
                        <a:spcAft>
                          <a:spcPts val="0"/>
                        </a:spcAft>
                      </a:pPr>
                      <a:r>
                        <a:rPr lang="en-US" sz="1200">
                          <a:effectLst/>
                        </a:rPr>
                        <a:t>Depth</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GB" sz="1200">
                          <a:effectLst/>
                        </a:rPr>
                        <a:t>6 m</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GB" sz="1200">
                          <a:effectLst/>
                        </a:rPr>
                        <a:t> </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tc>
                <a:extLst>
                  <a:ext uri="{0D108BD9-81ED-4DB2-BD59-A6C34878D82A}">
                    <a16:rowId xmlns:a16="http://schemas.microsoft.com/office/drawing/2014/main" val="1487327557"/>
                  </a:ext>
                </a:extLst>
              </a:tr>
              <a:tr h="243605">
                <a:tc>
                  <a:txBody>
                    <a:bodyPr/>
                    <a:lstStyle/>
                    <a:p>
                      <a:pPr algn="ctr">
                        <a:lnSpc>
                          <a:spcPct val="150000"/>
                        </a:lnSpc>
                        <a:spcAft>
                          <a:spcPts val="0"/>
                        </a:spcAft>
                      </a:pPr>
                      <a:r>
                        <a:rPr lang="en-US" sz="1200">
                          <a:effectLst/>
                        </a:rPr>
                        <a:t>Width</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GB" sz="1200">
                          <a:effectLst/>
                        </a:rPr>
                        <a:t>4.5 m</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GB" sz="1200">
                          <a:effectLst/>
                        </a:rPr>
                        <a:t> </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tc>
                <a:extLst>
                  <a:ext uri="{0D108BD9-81ED-4DB2-BD59-A6C34878D82A}">
                    <a16:rowId xmlns:a16="http://schemas.microsoft.com/office/drawing/2014/main" val="3582873917"/>
                  </a:ext>
                </a:extLst>
              </a:tr>
              <a:tr h="243605">
                <a:tc>
                  <a:txBody>
                    <a:bodyPr/>
                    <a:lstStyle/>
                    <a:p>
                      <a:pPr algn="ctr">
                        <a:lnSpc>
                          <a:spcPct val="150000"/>
                        </a:lnSpc>
                        <a:spcAft>
                          <a:spcPts val="0"/>
                        </a:spcAft>
                      </a:pPr>
                      <a:r>
                        <a:rPr lang="en-US" sz="1200">
                          <a:effectLst/>
                        </a:rPr>
                        <a:t>Type</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GB" sz="1200" dirty="0">
                          <a:effectLst/>
                        </a:rPr>
                        <a:t>rectangular</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GB" sz="1200">
                          <a:effectLst/>
                        </a:rPr>
                        <a:t>Rapid sand gravity filter</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tc>
                <a:extLst>
                  <a:ext uri="{0D108BD9-81ED-4DB2-BD59-A6C34878D82A}">
                    <a16:rowId xmlns:a16="http://schemas.microsoft.com/office/drawing/2014/main" val="3384256341"/>
                  </a:ext>
                </a:extLst>
              </a:tr>
              <a:tr h="243605">
                <a:tc>
                  <a:txBody>
                    <a:bodyPr/>
                    <a:lstStyle/>
                    <a:p>
                      <a:pPr algn="ctr">
                        <a:lnSpc>
                          <a:spcPct val="150000"/>
                        </a:lnSpc>
                        <a:spcAft>
                          <a:spcPts val="0"/>
                        </a:spcAft>
                      </a:pPr>
                      <a:r>
                        <a:rPr lang="en-GB" sz="1200">
                          <a:effectLst/>
                        </a:rPr>
                        <a:t>Number of tanks</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GB" sz="1200" dirty="0">
                          <a:effectLst/>
                        </a:rPr>
                        <a:t>7</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GB" sz="1200">
                          <a:effectLst/>
                        </a:rPr>
                        <a:t>-</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tc>
                <a:extLst>
                  <a:ext uri="{0D108BD9-81ED-4DB2-BD59-A6C34878D82A}">
                    <a16:rowId xmlns:a16="http://schemas.microsoft.com/office/drawing/2014/main" val="1569493785"/>
                  </a:ext>
                </a:extLst>
              </a:tr>
              <a:tr h="243605">
                <a:tc>
                  <a:txBody>
                    <a:bodyPr/>
                    <a:lstStyle/>
                    <a:p>
                      <a:pPr algn="ctr">
                        <a:lnSpc>
                          <a:spcPct val="150000"/>
                        </a:lnSpc>
                        <a:spcAft>
                          <a:spcPts val="0"/>
                        </a:spcAft>
                      </a:pPr>
                      <a:r>
                        <a:rPr lang="en-GB" sz="1200">
                          <a:effectLst/>
                        </a:rPr>
                        <a:t>Flow rate</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dirty="0">
                          <a:effectLst/>
                        </a:rPr>
                        <a:t>7 m/h</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a:effectLst/>
                        </a:rPr>
                        <a:t>7 – 20 m/h</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tc>
                <a:extLst>
                  <a:ext uri="{0D108BD9-81ED-4DB2-BD59-A6C34878D82A}">
                    <a16:rowId xmlns:a16="http://schemas.microsoft.com/office/drawing/2014/main" val="3240798381"/>
                  </a:ext>
                </a:extLst>
              </a:tr>
              <a:tr h="243605">
                <a:tc>
                  <a:txBody>
                    <a:bodyPr/>
                    <a:lstStyle/>
                    <a:p>
                      <a:pPr algn="ctr">
                        <a:lnSpc>
                          <a:spcPct val="150000"/>
                        </a:lnSpc>
                        <a:spcAft>
                          <a:spcPts val="0"/>
                        </a:spcAft>
                      </a:pPr>
                      <a:r>
                        <a:rPr lang="en-GB" sz="1200">
                          <a:effectLst/>
                        </a:rPr>
                        <a:t>No. of laterals</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a:effectLst/>
                        </a:rPr>
                        <a:t>37 per filter unit</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dirty="0">
                          <a:effectLst/>
                        </a:rPr>
                        <a:t>-</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tc>
                <a:extLst>
                  <a:ext uri="{0D108BD9-81ED-4DB2-BD59-A6C34878D82A}">
                    <a16:rowId xmlns:a16="http://schemas.microsoft.com/office/drawing/2014/main" val="1636891260"/>
                  </a:ext>
                </a:extLst>
              </a:tr>
              <a:tr h="243605">
                <a:tc>
                  <a:txBody>
                    <a:bodyPr/>
                    <a:lstStyle/>
                    <a:p>
                      <a:pPr algn="ctr">
                        <a:lnSpc>
                          <a:spcPct val="150000"/>
                        </a:lnSpc>
                        <a:spcAft>
                          <a:spcPts val="0"/>
                        </a:spcAft>
                      </a:pPr>
                      <a:r>
                        <a:rPr lang="en-GB" sz="1200">
                          <a:effectLst/>
                        </a:rPr>
                        <a:t>Area of each filter</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a:effectLst/>
                        </a:rPr>
                        <a:t>25 m</a:t>
                      </a:r>
                      <a:r>
                        <a:rPr lang="en-US" sz="1200" baseline="30000">
                          <a:effectLst/>
                        </a:rPr>
                        <a:t>2</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a:effectLst/>
                        </a:rPr>
                        <a:t>25 – 100 m</a:t>
                      </a:r>
                      <a:r>
                        <a:rPr lang="en-US" sz="1200" baseline="30000">
                          <a:effectLst/>
                        </a:rPr>
                        <a:t>2</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tc>
                <a:extLst>
                  <a:ext uri="{0D108BD9-81ED-4DB2-BD59-A6C34878D82A}">
                    <a16:rowId xmlns:a16="http://schemas.microsoft.com/office/drawing/2014/main" val="337468789"/>
                  </a:ext>
                </a:extLst>
              </a:tr>
              <a:tr h="243605">
                <a:tc>
                  <a:txBody>
                    <a:bodyPr/>
                    <a:lstStyle/>
                    <a:p>
                      <a:pPr algn="ctr">
                        <a:lnSpc>
                          <a:spcPct val="150000"/>
                        </a:lnSpc>
                        <a:spcAft>
                          <a:spcPts val="0"/>
                        </a:spcAft>
                      </a:pPr>
                      <a:r>
                        <a:rPr lang="en-GB" sz="1200">
                          <a:effectLst/>
                        </a:rPr>
                        <a:t>Filter media</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a:effectLst/>
                        </a:rPr>
                        <a:t>Sand and gravel</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dirty="0">
                          <a:effectLst/>
                        </a:rPr>
                        <a:t>Sand and gravel</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tc>
                <a:extLst>
                  <a:ext uri="{0D108BD9-81ED-4DB2-BD59-A6C34878D82A}">
                    <a16:rowId xmlns:a16="http://schemas.microsoft.com/office/drawing/2014/main" val="3902564132"/>
                  </a:ext>
                </a:extLst>
              </a:tr>
              <a:tr h="243605">
                <a:tc>
                  <a:txBody>
                    <a:bodyPr/>
                    <a:lstStyle/>
                    <a:p>
                      <a:pPr algn="ctr">
                        <a:lnSpc>
                          <a:spcPct val="150000"/>
                        </a:lnSpc>
                        <a:spcAft>
                          <a:spcPts val="0"/>
                        </a:spcAft>
                      </a:pPr>
                      <a:r>
                        <a:rPr lang="en-GB" sz="1200">
                          <a:effectLst/>
                        </a:rPr>
                        <a:t>Effective size</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a:effectLst/>
                        </a:rPr>
                        <a:t>0.5 mm</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dirty="0">
                          <a:effectLst/>
                        </a:rPr>
                        <a:t>0.9 – 1.4 mm</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tc>
                <a:extLst>
                  <a:ext uri="{0D108BD9-81ED-4DB2-BD59-A6C34878D82A}">
                    <a16:rowId xmlns:a16="http://schemas.microsoft.com/office/drawing/2014/main" val="5589654"/>
                  </a:ext>
                </a:extLst>
              </a:tr>
              <a:tr h="243605">
                <a:tc>
                  <a:txBody>
                    <a:bodyPr/>
                    <a:lstStyle/>
                    <a:p>
                      <a:pPr algn="ctr">
                        <a:lnSpc>
                          <a:spcPct val="150000"/>
                        </a:lnSpc>
                        <a:spcAft>
                          <a:spcPts val="0"/>
                        </a:spcAft>
                      </a:pPr>
                      <a:r>
                        <a:rPr lang="en-GB" sz="1200">
                          <a:effectLst/>
                        </a:rPr>
                        <a:t>Uniformly coefficient</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a:effectLst/>
                        </a:rPr>
                        <a:t>1.6</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dirty="0">
                          <a:effectLst/>
                        </a:rPr>
                        <a:t>1.3 – 1.8</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tc>
                <a:extLst>
                  <a:ext uri="{0D108BD9-81ED-4DB2-BD59-A6C34878D82A}">
                    <a16:rowId xmlns:a16="http://schemas.microsoft.com/office/drawing/2014/main" val="2543492066"/>
                  </a:ext>
                </a:extLst>
              </a:tr>
              <a:tr h="243605">
                <a:tc>
                  <a:txBody>
                    <a:bodyPr/>
                    <a:lstStyle/>
                    <a:p>
                      <a:pPr algn="ctr">
                        <a:lnSpc>
                          <a:spcPct val="150000"/>
                        </a:lnSpc>
                        <a:spcAft>
                          <a:spcPts val="0"/>
                        </a:spcAft>
                      </a:pPr>
                      <a:r>
                        <a:rPr lang="en-GB" sz="1200">
                          <a:effectLst/>
                        </a:rPr>
                        <a:t>Filter media depth</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a:effectLst/>
                        </a:rPr>
                        <a:t>0.5 m </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dirty="0">
                          <a:effectLst/>
                        </a:rPr>
                        <a:t>0.3 – 0.75 m</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tc>
                <a:extLst>
                  <a:ext uri="{0D108BD9-81ED-4DB2-BD59-A6C34878D82A}">
                    <a16:rowId xmlns:a16="http://schemas.microsoft.com/office/drawing/2014/main" val="1423654955"/>
                  </a:ext>
                </a:extLst>
              </a:tr>
              <a:tr h="243605">
                <a:tc>
                  <a:txBody>
                    <a:bodyPr/>
                    <a:lstStyle/>
                    <a:p>
                      <a:pPr algn="ctr">
                        <a:lnSpc>
                          <a:spcPct val="150000"/>
                        </a:lnSpc>
                        <a:spcAft>
                          <a:spcPts val="0"/>
                        </a:spcAft>
                      </a:pPr>
                      <a:r>
                        <a:rPr lang="en-GB" sz="1200">
                          <a:effectLst/>
                        </a:rPr>
                        <a:t>Filter run time</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a:effectLst/>
                        </a:rPr>
                        <a:t>24 hours</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nchor="ctr"/>
                </a:tc>
                <a:tc>
                  <a:txBody>
                    <a:bodyPr/>
                    <a:lstStyle/>
                    <a:p>
                      <a:pPr algn="ctr">
                        <a:lnSpc>
                          <a:spcPct val="150000"/>
                        </a:lnSpc>
                        <a:spcAft>
                          <a:spcPts val="0"/>
                        </a:spcAft>
                      </a:pPr>
                      <a:r>
                        <a:rPr lang="en-US" sz="1200" dirty="0">
                          <a:effectLst/>
                        </a:rPr>
                        <a:t>-</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42270" marR="42270" marT="0" marB="0"/>
                </a:tc>
                <a:extLst>
                  <a:ext uri="{0D108BD9-81ED-4DB2-BD59-A6C34878D82A}">
                    <a16:rowId xmlns:a16="http://schemas.microsoft.com/office/drawing/2014/main" val="2164495119"/>
                  </a:ext>
                </a:extLst>
              </a:tr>
            </a:tbl>
          </a:graphicData>
        </a:graphic>
      </p:graphicFrame>
    </p:spTree>
    <p:extLst>
      <p:ext uri="{BB962C8B-B14F-4D97-AF65-F5344CB8AC3E}">
        <p14:creationId xmlns:p14="http://schemas.microsoft.com/office/powerpoint/2010/main" val="4293402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D297-C348-D043-89FF-6C45A2A18D49}"/>
              </a:ext>
            </a:extLst>
          </p:cNvPr>
          <p:cNvSpPr>
            <a:spLocks noGrp="1"/>
          </p:cNvSpPr>
          <p:nvPr>
            <p:ph type="title"/>
          </p:nvPr>
        </p:nvSpPr>
        <p:spPr/>
        <p:txBody>
          <a:bodyPr/>
          <a:lstStyle/>
          <a:p>
            <a:r>
              <a:rPr lang="en-GB" dirty="0"/>
              <a:t>Disinfection  </a:t>
            </a:r>
            <a:r>
              <a:rPr lang="en-US" dirty="0"/>
              <a:t/>
            </a:r>
            <a:br>
              <a:rPr lang="en-US" dirty="0"/>
            </a:br>
            <a:endParaRPr lang="en-US" dirty="0"/>
          </a:p>
        </p:txBody>
      </p:sp>
      <p:sp>
        <p:nvSpPr>
          <p:cNvPr id="3" name="Text Placeholder 2">
            <a:extLst>
              <a:ext uri="{FF2B5EF4-FFF2-40B4-BE49-F238E27FC236}">
                <a16:creationId xmlns:a16="http://schemas.microsoft.com/office/drawing/2014/main" id="{59F40483-6A4D-DE43-8CCC-25C221FD85BF}"/>
              </a:ext>
            </a:extLst>
          </p:cNvPr>
          <p:cNvSpPr>
            <a:spLocks noGrp="1"/>
          </p:cNvSpPr>
          <p:nvPr>
            <p:ph type="body" idx="1"/>
          </p:nvPr>
        </p:nvSpPr>
        <p:spPr>
          <a:xfrm>
            <a:off x="1698600" y="1519881"/>
            <a:ext cx="4951354" cy="3175686"/>
          </a:xfrm>
        </p:spPr>
        <p:txBody>
          <a:bodyPr/>
          <a:lstStyle/>
          <a:p>
            <a:pPr marL="139700" indent="0" algn="l">
              <a:buNone/>
            </a:pPr>
            <a:r>
              <a:rPr lang="en-GB" dirty="0"/>
              <a:t>Volume = Q × time</a:t>
            </a:r>
            <a:endParaRPr lang="en-US" dirty="0"/>
          </a:p>
          <a:p>
            <a:pPr marL="139700" indent="0" algn="l">
              <a:buNone/>
            </a:pPr>
            <a:r>
              <a:rPr lang="en-GB" dirty="0"/>
              <a:t>Volume =  21600 m</a:t>
            </a:r>
            <a:r>
              <a:rPr lang="en-GB" baseline="30000" dirty="0"/>
              <a:t>3</a:t>
            </a:r>
            <a:r>
              <a:rPr lang="en-GB" dirty="0"/>
              <a:t>/day × (1/24) × 0.5 h = 450 m</a:t>
            </a:r>
            <a:r>
              <a:rPr lang="en-GB" baseline="30000" dirty="0"/>
              <a:t>3</a:t>
            </a:r>
            <a:endParaRPr lang="en-US" dirty="0"/>
          </a:p>
          <a:p>
            <a:pPr marL="139700" indent="0" algn="l">
              <a:buNone/>
            </a:pPr>
            <a:r>
              <a:rPr lang="en-GB" dirty="0"/>
              <a:t>Using effective depth of 4 m and length (L) = 2× width (W)</a:t>
            </a:r>
            <a:endParaRPr lang="en-US" dirty="0"/>
          </a:p>
          <a:p>
            <a:pPr marL="139700" indent="0" algn="l">
              <a:buNone/>
            </a:pPr>
            <a:r>
              <a:rPr lang="en-GB" dirty="0"/>
              <a:t>A = 450 m</a:t>
            </a:r>
            <a:r>
              <a:rPr lang="en-GB" baseline="30000" dirty="0"/>
              <a:t>3</a:t>
            </a:r>
            <a:r>
              <a:rPr lang="en-GB" dirty="0"/>
              <a:t>/ 4 m = 112.5 m</a:t>
            </a:r>
            <a:r>
              <a:rPr lang="en-GB" baseline="30000" dirty="0"/>
              <a:t>2</a:t>
            </a:r>
            <a:endParaRPr lang="en-US" dirty="0"/>
          </a:p>
          <a:p>
            <a:pPr marL="139700" indent="0" algn="l">
              <a:buNone/>
            </a:pPr>
            <a:r>
              <a:rPr lang="en-GB" dirty="0"/>
              <a:t>L × W = 112.5 m</a:t>
            </a:r>
            <a:r>
              <a:rPr lang="en-GB" baseline="30000" dirty="0"/>
              <a:t>2</a:t>
            </a:r>
            <a:endParaRPr lang="en-US" dirty="0"/>
          </a:p>
          <a:p>
            <a:pPr marL="139700" indent="0" algn="l">
              <a:buNone/>
            </a:pPr>
            <a:r>
              <a:rPr lang="en-GB" dirty="0"/>
              <a:t>2 W × W = 112.5 m</a:t>
            </a:r>
            <a:r>
              <a:rPr lang="en-GB" baseline="30000" dirty="0"/>
              <a:t>2</a:t>
            </a:r>
            <a:endParaRPr lang="en-US" dirty="0"/>
          </a:p>
          <a:p>
            <a:pPr marL="139700" indent="0" algn="l">
              <a:buNone/>
            </a:pPr>
            <a:r>
              <a:rPr lang="en-GB" dirty="0"/>
              <a:t>W^2 = 56.25 m</a:t>
            </a:r>
            <a:r>
              <a:rPr lang="en-GB" baseline="30000" dirty="0"/>
              <a:t>2</a:t>
            </a:r>
            <a:endParaRPr lang="en-US" dirty="0"/>
          </a:p>
          <a:p>
            <a:pPr marL="139700" indent="0" algn="l">
              <a:buNone/>
            </a:pPr>
            <a:r>
              <a:rPr lang="en-GB" dirty="0"/>
              <a:t>W = 7.5 m and L = 2 × 7.5 = 15 m</a:t>
            </a:r>
            <a:endParaRPr lang="en-US" dirty="0"/>
          </a:p>
          <a:p>
            <a:pPr marL="139700" indent="0" algn="l">
              <a:buNone/>
            </a:pPr>
            <a:endParaRPr lang="en-US" dirty="0"/>
          </a:p>
        </p:txBody>
      </p:sp>
    </p:spTree>
    <p:extLst>
      <p:ext uri="{BB962C8B-B14F-4D97-AF65-F5344CB8AC3E}">
        <p14:creationId xmlns:p14="http://schemas.microsoft.com/office/powerpoint/2010/main" val="2316343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B8755-063C-2648-A8D3-EFD8A939A3FB}"/>
              </a:ext>
            </a:extLst>
          </p:cNvPr>
          <p:cNvSpPr>
            <a:spLocks noGrp="1"/>
          </p:cNvSpPr>
          <p:nvPr>
            <p:ph type="title"/>
          </p:nvPr>
        </p:nvSpPr>
        <p:spPr/>
        <p:txBody>
          <a:bodyPr/>
          <a:lstStyle/>
          <a:p>
            <a:r>
              <a:rPr lang="en-US" sz="2400" dirty="0"/>
              <a:t>Disinfection</a:t>
            </a:r>
            <a:r>
              <a:rPr lang="en-US" sz="2000" dirty="0"/>
              <a:t> </a:t>
            </a:r>
          </a:p>
        </p:txBody>
      </p:sp>
      <p:sp>
        <p:nvSpPr>
          <p:cNvPr id="4" name="Rectangle 1">
            <a:extLst>
              <a:ext uri="{FF2B5EF4-FFF2-40B4-BE49-F238E27FC236}">
                <a16:creationId xmlns:a16="http://schemas.microsoft.com/office/drawing/2014/main" id="{7320C1A0-9754-6F4F-9D52-B776B8DF5180}"/>
              </a:ext>
            </a:extLst>
          </p:cNvPr>
          <p:cNvSpPr>
            <a:spLocks noChangeArrowheads="1"/>
          </p:cNvSpPr>
          <p:nvPr/>
        </p:nvSpPr>
        <p:spPr bwMode="auto">
          <a:xfrm>
            <a:off x="1431608" y="1500215"/>
            <a:ext cx="294664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1"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Table 4: disinfection tank design parameters</a:t>
            </a:r>
            <a:endParaRPr kumimoji="0" lang="en-GB"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315BE07A-CAC0-D342-9B3B-15977CC64CEE}"/>
              </a:ext>
            </a:extLst>
          </p:cNvPr>
          <p:cNvGraphicFramePr>
            <a:graphicFrameLocks noGrp="1"/>
          </p:cNvGraphicFramePr>
          <p:nvPr>
            <p:extLst>
              <p:ext uri="{D42A27DB-BD31-4B8C-83A1-F6EECF244321}">
                <p14:modId xmlns:p14="http://schemas.microsoft.com/office/powerpoint/2010/main" val="131668803"/>
              </p:ext>
            </p:extLst>
          </p:nvPr>
        </p:nvGraphicFramePr>
        <p:xfrm>
          <a:off x="1644968" y="2186152"/>
          <a:ext cx="5491556" cy="2480442"/>
        </p:xfrm>
        <a:graphic>
          <a:graphicData uri="http://schemas.openxmlformats.org/drawingml/2006/table">
            <a:tbl>
              <a:tblPr firstRow="1" firstCol="1" bandRow="1">
                <a:tableStyleId>{3C2FFA5D-87B4-456A-9821-1D502468CF0F}</a:tableStyleId>
              </a:tblPr>
              <a:tblGrid>
                <a:gridCol w="2469760">
                  <a:extLst>
                    <a:ext uri="{9D8B030D-6E8A-4147-A177-3AD203B41FA5}">
                      <a16:colId xmlns:a16="http://schemas.microsoft.com/office/drawing/2014/main" val="3493663144"/>
                    </a:ext>
                  </a:extLst>
                </a:gridCol>
                <a:gridCol w="3021796">
                  <a:extLst>
                    <a:ext uri="{9D8B030D-6E8A-4147-A177-3AD203B41FA5}">
                      <a16:colId xmlns:a16="http://schemas.microsoft.com/office/drawing/2014/main" val="1809350336"/>
                    </a:ext>
                  </a:extLst>
                </a:gridCol>
              </a:tblGrid>
              <a:tr h="609622">
                <a:tc>
                  <a:txBody>
                    <a:bodyPr/>
                    <a:lstStyle/>
                    <a:p>
                      <a:pPr algn="ctr">
                        <a:lnSpc>
                          <a:spcPct val="150000"/>
                        </a:lnSpc>
                        <a:spcAft>
                          <a:spcPts val="0"/>
                        </a:spcAft>
                      </a:pPr>
                      <a:r>
                        <a:rPr lang="en-GB" sz="1200">
                          <a:effectLst/>
                        </a:rPr>
                        <a:t>Parameters</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nchor="ctr"/>
                </a:tc>
                <a:tc>
                  <a:txBody>
                    <a:bodyPr/>
                    <a:lstStyle/>
                    <a:p>
                      <a:pPr algn="ctr">
                        <a:lnSpc>
                          <a:spcPct val="150000"/>
                        </a:lnSpc>
                        <a:spcAft>
                          <a:spcPts val="0"/>
                        </a:spcAft>
                      </a:pPr>
                      <a:r>
                        <a:rPr lang="en-US" sz="1200">
                          <a:effectLst/>
                        </a:rPr>
                        <a:t>Value</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038612899"/>
                  </a:ext>
                </a:extLst>
              </a:tr>
              <a:tr h="467705">
                <a:tc>
                  <a:txBody>
                    <a:bodyPr/>
                    <a:lstStyle/>
                    <a:p>
                      <a:pPr algn="ctr">
                        <a:lnSpc>
                          <a:spcPct val="150000"/>
                        </a:lnSpc>
                        <a:spcAft>
                          <a:spcPts val="0"/>
                        </a:spcAft>
                      </a:pPr>
                      <a:r>
                        <a:rPr lang="en-US" sz="1200">
                          <a:effectLst/>
                        </a:rPr>
                        <a:t>Width</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nchor="ctr"/>
                </a:tc>
                <a:tc>
                  <a:txBody>
                    <a:bodyPr/>
                    <a:lstStyle/>
                    <a:p>
                      <a:pPr algn="ctr">
                        <a:lnSpc>
                          <a:spcPct val="150000"/>
                        </a:lnSpc>
                        <a:spcAft>
                          <a:spcPts val="0"/>
                        </a:spcAft>
                      </a:pPr>
                      <a:r>
                        <a:rPr lang="en-GB" sz="1200">
                          <a:effectLst/>
                        </a:rPr>
                        <a:t>7.5m</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23316434"/>
                  </a:ext>
                </a:extLst>
              </a:tr>
              <a:tr h="467705">
                <a:tc>
                  <a:txBody>
                    <a:bodyPr/>
                    <a:lstStyle/>
                    <a:p>
                      <a:pPr algn="ctr">
                        <a:lnSpc>
                          <a:spcPct val="150000"/>
                        </a:lnSpc>
                        <a:spcAft>
                          <a:spcPts val="0"/>
                        </a:spcAft>
                      </a:pPr>
                      <a:r>
                        <a:rPr lang="en-US" sz="1200">
                          <a:effectLst/>
                        </a:rPr>
                        <a:t>Length</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nchor="ctr"/>
                </a:tc>
                <a:tc>
                  <a:txBody>
                    <a:bodyPr/>
                    <a:lstStyle/>
                    <a:p>
                      <a:pPr algn="ctr">
                        <a:lnSpc>
                          <a:spcPct val="150000"/>
                        </a:lnSpc>
                        <a:spcAft>
                          <a:spcPts val="0"/>
                        </a:spcAft>
                      </a:pPr>
                      <a:r>
                        <a:rPr lang="en-GB" sz="1200">
                          <a:effectLst/>
                        </a:rPr>
                        <a:t>15m</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364817023"/>
                  </a:ext>
                </a:extLst>
              </a:tr>
              <a:tr h="467705">
                <a:tc>
                  <a:txBody>
                    <a:bodyPr/>
                    <a:lstStyle/>
                    <a:p>
                      <a:pPr algn="ctr">
                        <a:lnSpc>
                          <a:spcPct val="150000"/>
                        </a:lnSpc>
                        <a:spcAft>
                          <a:spcPts val="0"/>
                        </a:spcAft>
                      </a:pPr>
                      <a:r>
                        <a:rPr lang="en-GB" sz="1200">
                          <a:effectLst/>
                        </a:rPr>
                        <a:t>Depth</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nchor="ctr"/>
                </a:tc>
                <a:tc>
                  <a:txBody>
                    <a:bodyPr/>
                    <a:lstStyle/>
                    <a:p>
                      <a:pPr algn="ctr">
                        <a:lnSpc>
                          <a:spcPct val="150000"/>
                        </a:lnSpc>
                        <a:spcAft>
                          <a:spcPts val="0"/>
                        </a:spcAft>
                      </a:pPr>
                      <a:r>
                        <a:rPr lang="en-GB" sz="1200">
                          <a:effectLst/>
                        </a:rPr>
                        <a:t>4 m</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962132283"/>
                  </a:ext>
                </a:extLst>
              </a:tr>
              <a:tr h="467705">
                <a:tc>
                  <a:txBody>
                    <a:bodyPr/>
                    <a:lstStyle/>
                    <a:p>
                      <a:pPr algn="ctr">
                        <a:lnSpc>
                          <a:spcPct val="150000"/>
                        </a:lnSpc>
                        <a:spcAft>
                          <a:spcPts val="0"/>
                        </a:spcAft>
                      </a:pPr>
                      <a:r>
                        <a:rPr lang="en-GB" sz="1200">
                          <a:effectLst/>
                        </a:rPr>
                        <a:t>Volume</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nchor="ctr"/>
                </a:tc>
                <a:tc>
                  <a:txBody>
                    <a:bodyPr/>
                    <a:lstStyle/>
                    <a:p>
                      <a:pPr algn="ctr">
                        <a:lnSpc>
                          <a:spcPct val="150000"/>
                        </a:lnSpc>
                        <a:spcAft>
                          <a:spcPts val="0"/>
                        </a:spcAft>
                      </a:pPr>
                      <a:r>
                        <a:rPr lang="en-US" sz="1200" dirty="0">
                          <a:effectLst/>
                        </a:rPr>
                        <a:t>450 m</a:t>
                      </a:r>
                      <a:r>
                        <a:rPr lang="en-US" sz="1200" baseline="30000" dirty="0">
                          <a:effectLst/>
                        </a:rPr>
                        <a:t>3</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4070519218"/>
                  </a:ext>
                </a:extLst>
              </a:tr>
            </a:tbl>
          </a:graphicData>
        </a:graphic>
      </p:graphicFrame>
    </p:spTree>
    <p:extLst>
      <p:ext uri="{BB962C8B-B14F-4D97-AF65-F5344CB8AC3E}">
        <p14:creationId xmlns:p14="http://schemas.microsoft.com/office/powerpoint/2010/main" val="4091609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02"/>
        <p:cNvGrpSpPr/>
        <p:nvPr/>
      </p:nvGrpSpPr>
      <p:grpSpPr>
        <a:xfrm>
          <a:off x="0" y="0"/>
          <a:ext cx="0" cy="0"/>
          <a:chOff x="0" y="0"/>
          <a:chExt cx="0" cy="0"/>
        </a:xfrm>
      </p:grpSpPr>
      <p:sp>
        <p:nvSpPr>
          <p:cNvPr id="9203" name="Google Shape;9203;p33"/>
          <p:cNvSpPr txBox="1">
            <a:spLocks noGrp="1"/>
          </p:cNvSpPr>
          <p:nvPr>
            <p:ph type="title"/>
          </p:nvPr>
        </p:nvSpPr>
        <p:spPr>
          <a:xfrm>
            <a:off x="1698600" y="438450"/>
            <a:ext cx="5746800" cy="572700"/>
          </a:xfrm>
          <a:prstGeom prst="rect">
            <a:avLst/>
          </a:prstGeom>
        </p:spPr>
        <p:txBody>
          <a:bodyPr spcFirstLastPara="1" wrap="square" lIns="91425" tIns="91425" rIns="91425" bIns="91425" anchor="t" anchorCtr="0">
            <a:noAutofit/>
          </a:bodyPr>
          <a:lstStyle/>
          <a:p>
            <a:r>
              <a:rPr lang="en-US" sz="2400" dirty="0">
                <a:effectLst>
                  <a:outerShdw blurRad="38100" dist="38100" dir="2700000" algn="tl">
                    <a:srgbClr val="000000">
                      <a:alpha val="43137"/>
                    </a:srgbClr>
                  </a:outerShdw>
                </a:effectLst>
              </a:rPr>
              <a:t>INTRODUCTION</a:t>
            </a:r>
          </a:p>
        </p:txBody>
      </p:sp>
      <p:sp>
        <p:nvSpPr>
          <p:cNvPr id="9204" name="Google Shape;9204;p33"/>
          <p:cNvSpPr txBox="1">
            <a:spLocks noGrp="1"/>
          </p:cNvSpPr>
          <p:nvPr>
            <p:ph type="body" idx="1"/>
          </p:nvPr>
        </p:nvSpPr>
        <p:spPr>
          <a:xfrm>
            <a:off x="1788234" y="2766782"/>
            <a:ext cx="5508678" cy="2170978"/>
          </a:xfrm>
          <a:prstGeom prst="rect">
            <a:avLst/>
          </a:prstGeom>
        </p:spPr>
        <p:txBody>
          <a:bodyPr spcFirstLastPara="1" wrap="square" lIns="91425" tIns="91425" rIns="91425" bIns="91425" anchor="t" anchorCtr="0">
            <a:noAutofit/>
          </a:bodyPr>
          <a:lstStyle/>
          <a:p>
            <a:pPr marL="139700" indent="0">
              <a:buNone/>
            </a:pPr>
            <a:r>
              <a:rPr lang="en-US" sz="2400" b="1" dirty="0"/>
              <a:t>What is water treatment?</a:t>
            </a:r>
          </a:p>
          <a:p>
            <a:endParaRPr lang="en-US" b="1" dirty="0"/>
          </a:p>
          <a:p>
            <a:r>
              <a:rPr lang="en-US" sz="1600" b="1" dirty="0"/>
              <a:t>Water treatment is any process that improves the quality of water to make it more acceptable for a specific end-use.</a:t>
            </a:r>
          </a:p>
          <a:p>
            <a:pPr marL="139700" indent="0">
              <a:buNone/>
            </a:pPr>
            <a:endParaRPr lang="en-US" sz="1600" b="1" dirty="0"/>
          </a:p>
          <a:p>
            <a:r>
              <a:rPr lang="en-US" sz="1600" b="1" dirty="0"/>
              <a:t>Treated Water follows the Drinking Water KSA  Standard</a:t>
            </a:r>
          </a:p>
          <a:p>
            <a:pPr marL="0" lvl="0" indent="0" algn="ctr" rtl="0">
              <a:spcBef>
                <a:spcPts val="0"/>
              </a:spcBef>
              <a:spcAft>
                <a:spcPts val="1600"/>
              </a:spcAft>
              <a:buNone/>
            </a:pPr>
            <a:endParaRPr dirty="0"/>
          </a:p>
        </p:txBody>
      </p:sp>
      <p:grpSp>
        <p:nvGrpSpPr>
          <p:cNvPr id="9205" name="Google Shape;9205;p33"/>
          <p:cNvGrpSpPr/>
          <p:nvPr/>
        </p:nvGrpSpPr>
        <p:grpSpPr>
          <a:xfrm>
            <a:off x="5453329" y="675728"/>
            <a:ext cx="1490178" cy="21378"/>
            <a:chOff x="2940000" y="3484425"/>
            <a:chExt cx="876575" cy="12575"/>
          </a:xfrm>
        </p:grpSpPr>
        <p:sp>
          <p:nvSpPr>
            <p:cNvPr id="9206" name="Google Shape;9206;p33"/>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33"/>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33"/>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33"/>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33"/>
            <p:cNvSpPr/>
            <p:nvPr/>
          </p:nvSpPr>
          <p:spPr>
            <a:xfrm>
              <a:off x="3801875"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33"/>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33"/>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33"/>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33"/>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33"/>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33"/>
            <p:cNvSpPr/>
            <p:nvPr/>
          </p:nvSpPr>
          <p:spPr>
            <a:xfrm>
              <a:off x="3018325" y="3484425"/>
              <a:ext cx="14700" cy="12575"/>
            </a:xfrm>
            <a:custGeom>
              <a:avLst/>
              <a:gdLst/>
              <a:ahLst/>
              <a:cxnLst/>
              <a:rect l="l" t="t" r="r" b="b"/>
              <a:pathLst>
                <a:path w="588" h="503" extrusionOk="0">
                  <a:moveTo>
                    <a:pt x="254" y="1"/>
                  </a:moveTo>
                  <a:cubicBezTo>
                    <a:pt x="125" y="1"/>
                    <a:pt x="1" y="101"/>
                    <a:pt x="1" y="252"/>
                  </a:cubicBezTo>
                  <a:cubicBezTo>
                    <a:pt x="1" y="390"/>
                    <a:pt x="113" y="502"/>
                    <a:pt x="253" y="502"/>
                  </a:cubicBezTo>
                  <a:cubicBezTo>
                    <a:pt x="475" y="502"/>
                    <a:pt x="588" y="232"/>
                    <a:pt x="430" y="75"/>
                  </a:cubicBezTo>
                  <a:cubicBezTo>
                    <a:pt x="378" y="24"/>
                    <a:pt x="31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33"/>
            <p:cNvSpPr/>
            <p:nvPr/>
          </p:nvSpPr>
          <p:spPr>
            <a:xfrm>
              <a:off x="2940000"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4"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8" name="Google Shape;9218;p33"/>
          <p:cNvGrpSpPr/>
          <p:nvPr/>
        </p:nvGrpSpPr>
        <p:grpSpPr>
          <a:xfrm>
            <a:off x="2200504" y="675728"/>
            <a:ext cx="1490178" cy="21378"/>
            <a:chOff x="2940000" y="3484425"/>
            <a:chExt cx="876575" cy="12575"/>
          </a:xfrm>
        </p:grpSpPr>
        <p:sp>
          <p:nvSpPr>
            <p:cNvPr id="9219" name="Google Shape;9219;p33"/>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33"/>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33"/>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33"/>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33"/>
            <p:cNvSpPr/>
            <p:nvPr/>
          </p:nvSpPr>
          <p:spPr>
            <a:xfrm>
              <a:off x="3801875"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33"/>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33"/>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33"/>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33"/>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33"/>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33"/>
            <p:cNvSpPr/>
            <p:nvPr/>
          </p:nvSpPr>
          <p:spPr>
            <a:xfrm>
              <a:off x="3018325" y="3484425"/>
              <a:ext cx="14700" cy="12575"/>
            </a:xfrm>
            <a:custGeom>
              <a:avLst/>
              <a:gdLst/>
              <a:ahLst/>
              <a:cxnLst/>
              <a:rect l="l" t="t" r="r" b="b"/>
              <a:pathLst>
                <a:path w="588" h="503" extrusionOk="0">
                  <a:moveTo>
                    <a:pt x="254" y="1"/>
                  </a:moveTo>
                  <a:cubicBezTo>
                    <a:pt x="125" y="1"/>
                    <a:pt x="1" y="101"/>
                    <a:pt x="1" y="252"/>
                  </a:cubicBezTo>
                  <a:cubicBezTo>
                    <a:pt x="1" y="390"/>
                    <a:pt x="113" y="502"/>
                    <a:pt x="253" y="502"/>
                  </a:cubicBezTo>
                  <a:cubicBezTo>
                    <a:pt x="475" y="502"/>
                    <a:pt x="588" y="232"/>
                    <a:pt x="430" y="75"/>
                  </a:cubicBezTo>
                  <a:cubicBezTo>
                    <a:pt x="378" y="24"/>
                    <a:pt x="31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33"/>
            <p:cNvSpPr/>
            <p:nvPr/>
          </p:nvSpPr>
          <p:spPr>
            <a:xfrm>
              <a:off x="2940000"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4"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1" name="Google Shape;9231;p33"/>
          <p:cNvGrpSpPr/>
          <p:nvPr/>
        </p:nvGrpSpPr>
        <p:grpSpPr>
          <a:xfrm>
            <a:off x="3826900" y="1537013"/>
            <a:ext cx="1490210" cy="1112645"/>
            <a:chOff x="3826900" y="1381575"/>
            <a:chExt cx="1490210" cy="1112645"/>
          </a:xfrm>
        </p:grpSpPr>
        <p:sp>
          <p:nvSpPr>
            <p:cNvPr id="9232" name="Google Shape;9232;p33"/>
            <p:cNvSpPr/>
            <p:nvPr/>
          </p:nvSpPr>
          <p:spPr>
            <a:xfrm>
              <a:off x="4049298" y="1740620"/>
              <a:ext cx="422700" cy="7536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33"/>
            <p:cNvSpPr/>
            <p:nvPr/>
          </p:nvSpPr>
          <p:spPr>
            <a:xfrm>
              <a:off x="3826900" y="1610190"/>
              <a:ext cx="422700" cy="7536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33"/>
            <p:cNvSpPr/>
            <p:nvPr/>
          </p:nvSpPr>
          <p:spPr>
            <a:xfrm>
              <a:off x="4360655" y="1381575"/>
              <a:ext cx="422700" cy="7536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33"/>
            <p:cNvSpPr/>
            <p:nvPr/>
          </p:nvSpPr>
          <p:spPr>
            <a:xfrm>
              <a:off x="4671993" y="1711636"/>
              <a:ext cx="422700" cy="7536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33"/>
            <p:cNvSpPr/>
            <p:nvPr/>
          </p:nvSpPr>
          <p:spPr>
            <a:xfrm>
              <a:off x="4894410" y="1610190"/>
              <a:ext cx="422700" cy="7536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C60FB77-8A52-D447-B148-E394037205A9}"/>
              </a:ext>
            </a:extLst>
          </p:cNvPr>
          <p:cNvSpPr>
            <a:spLocks noGrp="1"/>
          </p:cNvSpPr>
          <p:nvPr>
            <p:ph type="subTitle" idx="1"/>
          </p:nvPr>
        </p:nvSpPr>
        <p:spPr>
          <a:xfrm>
            <a:off x="1366887" y="1863848"/>
            <a:ext cx="6334812" cy="1510948"/>
          </a:xfrm>
        </p:spPr>
        <p:txBody>
          <a:bodyPr/>
          <a:lstStyle/>
          <a:p>
            <a:r>
              <a:rPr lang="en-GB" sz="2800" dirty="0"/>
              <a:t>Hydraulic Design</a:t>
            </a:r>
            <a:r>
              <a:rPr lang="en-GB" sz="2800" b="1" dirty="0"/>
              <a:t> </a:t>
            </a:r>
            <a:r>
              <a:rPr lang="en-US" sz="4000" dirty="0"/>
              <a:t> </a:t>
            </a:r>
            <a:r>
              <a:rPr lang="en-GB" dirty="0"/>
              <a:t> </a:t>
            </a:r>
            <a:endParaRPr lang="en-US" sz="4000" b="1" dirty="0"/>
          </a:p>
        </p:txBody>
      </p:sp>
    </p:spTree>
    <p:extLst>
      <p:ext uri="{BB962C8B-B14F-4D97-AF65-F5344CB8AC3E}">
        <p14:creationId xmlns:p14="http://schemas.microsoft.com/office/powerpoint/2010/main" val="2790923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ABE95-5C0A-B74B-81B6-238174E734D5}"/>
              </a:ext>
            </a:extLst>
          </p:cNvPr>
          <p:cNvSpPr>
            <a:spLocks noGrp="1"/>
          </p:cNvSpPr>
          <p:nvPr>
            <p:ph type="title"/>
          </p:nvPr>
        </p:nvSpPr>
        <p:spPr/>
        <p:txBody>
          <a:bodyPr/>
          <a:lstStyle/>
          <a:p>
            <a:r>
              <a:rPr lang="en-GB" dirty="0"/>
              <a:t>Hydraulic Design </a:t>
            </a:r>
            <a:r>
              <a:rPr lang="en-US" dirty="0"/>
              <a:t/>
            </a:r>
            <a:br>
              <a:rPr lang="en-US" dirty="0"/>
            </a:br>
            <a:endParaRPr lang="en-US" dirty="0"/>
          </a:p>
        </p:txBody>
      </p:sp>
      <p:sp>
        <p:nvSpPr>
          <p:cNvPr id="3" name="Text Placeholder 2">
            <a:extLst>
              <a:ext uri="{FF2B5EF4-FFF2-40B4-BE49-F238E27FC236}">
                <a16:creationId xmlns:a16="http://schemas.microsoft.com/office/drawing/2014/main" id="{ECC679B2-5545-4741-AF29-D207D88ED610}"/>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F36814A5-8C93-8B47-B026-2F0AB4C41449}"/>
              </a:ext>
            </a:extLst>
          </p:cNvPr>
          <p:cNvPicPr>
            <a:picLocks noChangeAspect="1"/>
          </p:cNvPicPr>
          <p:nvPr/>
        </p:nvPicPr>
        <p:blipFill rotWithShape="1">
          <a:blip r:embed="rId2"/>
          <a:srcRect l="13964" t="28108" r="54655" b="52913"/>
          <a:stretch/>
        </p:blipFill>
        <p:spPr>
          <a:xfrm>
            <a:off x="1606378" y="1117153"/>
            <a:ext cx="5016844" cy="1415982"/>
          </a:xfrm>
          <a:prstGeom prst="rect">
            <a:avLst/>
          </a:prstGeom>
        </p:spPr>
      </p:pic>
      <p:pic>
        <p:nvPicPr>
          <p:cNvPr id="7" name="Picture 6">
            <a:extLst>
              <a:ext uri="{FF2B5EF4-FFF2-40B4-BE49-F238E27FC236}">
                <a16:creationId xmlns:a16="http://schemas.microsoft.com/office/drawing/2014/main" id="{9270A210-137D-F747-B7D3-A3C538DAF63D}"/>
              </a:ext>
            </a:extLst>
          </p:cNvPr>
          <p:cNvPicPr>
            <a:picLocks noChangeAspect="1"/>
          </p:cNvPicPr>
          <p:nvPr/>
        </p:nvPicPr>
        <p:blipFill rotWithShape="1">
          <a:blip r:embed="rId2"/>
          <a:srcRect l="13964" t="46607" r="60661" b="16876"/>
          <a:stretch/>
        </p:blipFill>
        <p:spPr>
          <a:xfrm>
            <a:off x="1606378" y="2618936"/>
            <a:ext cx="5839022" cy="2520778"/>
          </a:xfrm>
          <a:prstGeom prst="rect">
            <a:avLst/>
          </a:prstGeom>
        </p:spPr>
      </p:pic>
    </p:spTree>
    <p:extLst>
      <p:ext uri="{BB962C8B-B14F-4D97-AF65-F5344CB8AC3E}">
        <p14:creationId xmlns:p14="http://schemas.microsoft.com/office/powerpoint/2010/main" val="3573113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0F0F8-5689-8B47-9611-E98E45E497A4}"/>
              </a:ext>
            </a:extLst>
          </p:cNvPr>
          <p:cNvSpPr>
            <a:spLocks noGrp="1"/>
          </p:cNvSpPr>
          <p:nvPr>
            <p:ph type="title"/>
          </p:nvPr>
        </p:nvSpPr>
        <p:spPr/>
        <p:txBody>
          <a:bodyPr/>
          <a:lstStyle/>
          <a:p>
            <a:r>
              <a:rPr lang="en-GB" dirty="0"/>
              <a:t>Hydraulic Design </a:t>
            </a:r>
            <a:r>
              <a:rPr lang="en-US" dirty="0"/>
              <a:t/>
            </a:r>
            <a:br>
              <a:rPr lang="en-US" dirty="0"/>
            </a:br>
            <a:endParaRPr lang="en-US" dirty="0"/>
          </a:p>
        </p:txBody>
      </p:sp>
      <p:pic>
        <p:nvPicPr>
          <p:cNvPr id="6" name="Picture 5">
            <a:extLst>
              <a:ext uri="{FF2B5EF4-FFF2-40B4-BE49-F238E27FC236}">
                <a16:creationId xmlns:a16="http://schemas.microsoft.com/office/drawing/2014/main" id="{60760F49-2BB0-644B-9730-79B1CBA5E10B}"/>
              </a:ext>
            </a:extLst>
          </p:cNvPr>
          <p:cNvPicPr>
            <a:picLocks noChangeAspect="1"/>
          </p:cNvPicPr>
          <p:nvPr/>
        </p:nvPicPr>
        <p:blipFill rotWithShape="1">
          <a:blip r:embed="rId2"/>
          <a:srcRect l="13375" t="57284" r="68313" b="21646"/>
          <a:stretch/>
        </p:blipFill>
        <p:spPr>
          <a:xfrm>
            <a:off x="1698600" y="1371600"/>
            <a:ext cx="3415267" cy="3623733"/>
          </a:xfrm>
          <a:prstGeom prst="rect">
            <a:avLst/>
          </a:prstGeom>
        </p:spPr>
      </p:pic>
    </p:spTree>
    <p:extLst>
      <p:ext uri="{BB962C8B-B14F-4D97-AF65-F5344CB8AC3E}">
        <p14:creationId xmlns:p14="http://schemas.microsoft.com/office/powerpoint/2010/main" val="34250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C60FB77-8A52-D447-B148-E394037205A9}"/>
              </a:ext>
            </a:extLst>
          </p:cNvPr>
          <p:cNvSpPr>
            <a:spLocks noGrp="1"/>
          </p:cNvSpPr>
          <p:nvPr>
            <p:ph type="subTitle" idx="1"/>
          </p:nvPr>
        </p:nvSpPr>
        <p:spPr>
          <a:xfrm>
            <a:off x="1366887" y="1863848"/>
            <a:ext cx="6334812" cy="1510948"/>
          </a:xfrm>
        </p:spPr>
        <p:txBody>
          <a:bodyPr/>
          <a:lstStyle/>
          <a:p>
            <a:r>
              <a:rPr lang="en-US" sz="4000" b="1" dirty="0"/>
              <a:t>Structural Design</a:t>
            </a:r>
          </a:p>
        </p:txBody>
      </p:sp>
    </p:spTree>
    <p:extLst>
      <p:ext uri="{BB962C8B-B14F-4D97-AF65-F5344CB8AC3E}">
        <p14:creationId xmlns:p14="http://schemas.microsoft.com/office/powerpoint/2010/main" val="886272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F8768-2D77-484A-BE07-806459F96BBB}"/>
              </a:ext>
            </a:extLst>
          </p:cNvPr>
          <p:cNvSpPr>
            <a:spLocks noGrp="1"/>
          </p:cNvSpPr>
          <p:nvPr>
            <p:ph type="title"/>
          </p:nvPr>
        </p:nvSpPr>
        <p:spPr/>
        <p:txBody>
          <a:bodyPr/>
          <a:lstStyle/>
          <a:p>
            <a:r>
              <a:rPr lang="en-US" sz="2400" dirty="0"/>
              <a:t>STRUCTURAL ANALYSIS &amp; DESIGN</a:t>
            </a:r>
            <a:r>
              <a:rPr lang="en-US" u="sng" dirty="0"/>
              <a:t/>
            </a:r>
            <a:br>
              <a:rPr lang="en-US" u="sng" dirty="0"/>
            </a:br>
            <a:endParaRPr lang="en-US" dirty="0"/>
          </a:p>
        </p:txBody>
      </p:sp>
      <p:pic>
        <p:nvPicPr>
          <p:cNvPr id="3" name="Picture 2" descr="Screen Shot 2020-03-25 at 2.40.25 AM.png">
            <a:extLst>
              <a:ext uri="{FF2B5EF4-FFF2-40B4-BE49-F238E27FC236}">
                <a16:creationId xmlns:a16="http://schemas.microsoft.com/office/drawing/2014/main" id="{B2671410-49E3-BA4F-A3B5-2075FAD75705}"/>
              </a:ext>
            </a:extLst>
          </p:cNvPr>
          <p:cNvPicPr>
            <a:picLocks noChangeAspect="1"/>
          </p:cNvPicPr>
          <p:nvPr/>
        </p:nvPicPr>
        <p:blipFill rotWithShape="1">
          <a:blip r:embed="rId2">
            <a:extLst>
              <a:ext uri="{28A0092B-C50C-407E-A947-70E740481C1C}">
                <a14:useLocalDpi xmlns:a14="http://schemas.microsoft.com/office/drawing/2010/main" val="0"/>
              </a:ext>
            </a:extLst>
          </a:blip>
          <a:srcRect l="14748" t="21121" r="22311" b="25264"/>
          <a:stretch/>
        </p:blipFill>
        <p:spPr>
          <a:xfrm>
            <a:off x="1255937" y="1485900"/>
            <a:ext cx="6439794" cy="3657600"/>
          </a:xfrm>
          <a:prstGeom prst="rect">
            <a:avLst/>
          </a:prstGeom>
        </p:spPr>
      </p:pic>
    </p:spTree>
    <p:extLst>
      <p:ext uri="{BB962C8B-B14F-4D97-AF65-F5344CB8AC3E}">
        <p14:creationId xmlns:p14="http://schemas.microsoft.com/office/powerpoint/2010/main" val="2479914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87A4F2-E34A-DD4E-A386-224A8868FCAA}"/>
              </a:ext>
            </a:extLst>
          </p:cNvPr>
          <p:cNvSpPr>
            <a:spLocks noGrp="1"/>
          </p:cNvSpPr>
          <p:nvPr>
            <p:ph type="title"/>
          </p:nvPr>
        </p:nvSpPr>
        <p:spPr/>
        <p:txBody>
          <a:bodyPr/>
          <a:lstStyle/>
          <a:p>
            <a:r>
              <a:rPr lang="en-US" sz="2800" dirty="0"/>
              <a:t>Storage Tank</a:t>
            </a:r>
          </a:p>
        </p:txBody>
      </p:sp>
      <p:pic>
        <p:nvPicPr>
          <p:cNvPr id="5" name="Content Placeholder 6" descr="Screen Shot 2020-03-25 at 2.41.34 AM.png">
            <a:extLst>
              <a:ext uri="{FF2B5EF4-FFF2-40B4-BE49-F238E27FC236}">
                <a16:creationId xmlns:a16="http://schemas.microsoft.com/office/drawing/2014/main" id="{DD28A14E-324C-D54E-816B-56876377EFEA}"/>
              </a:ext>
            </a:extLst>
          </p:cNvPr>
          <p:cNvPicPr>
            <a:picLocks noChangeAspect="1"/>
          </p:cNvPicPr>
          <p:nvPr/>
        </p:nvPicPr>
        <p:blipFill rotWithShape="1">
          <a:blip r:embed="rId2">
            <a:extLst>
              <a:ext uri="{28A0092B-C50C-407E-A947-70E740481C1C}">
                <a14:useLocalDpi xmlns:a14="http://schemas.microsoft.com/office/drawing/2010/main" val="0"/>
              </a:ext>
            </a:extLst>
          </a:blip>
          <a:srcRect l="17721" t="12226" r="26228" b="25919"/>
          <a:stretch/>
        </p:blipFill>
        <p:spPr>
          <a:xfrm>
            <a:off x="0" y="1884793"/>
            <a:ext cx="4946332" cy="3007246"/>
          </a:xfrm>
          <a:prstGeom prst="rect">
            <a:avLst/>
          </a:prstGeom>
        </p:spPr>
      </p:pic>
      <p:graphicFrame>
        <p:nvGraphicFramePr>
          <p:cNvPr id="6" name="Table 5">
            <a:extLst>
              <a:ext uri="{FF2B5EF4-FFF2-40B4-BE49-F238E27FC236}">
                <a16:creationId xmlns:a16="http://schemas.microsoft.com/office/drawing/2014/main" id="{A5B2F0B8-8556-AF44-B182-F2C6583FF8E8}"/>
              </a:ext>
            </a:extLst>
          </p:cNvPr>
          <p:cNvGraphicFramePr>
            <a:graphicFrameLocks noGrp="1"/>
          </p:cNvGraphicFramePr>
          <p:nvPr>
            <p:extLst>
              <p:ext uri="{D42A27DB-BD31-4B8C-83A1-F6EECF244321}">
                <p14:modId xmlns:p14="http://schemas.microsoft.com/office/powerpoint/2010/main" val="1951573453"/>
              </p:ext>
            </p:extLst>
          </p:nvPr>
        </p:nvGraphicFramePr>
        <p:xfrm>
          <a:off x="4946332" y="2938966"/>
          <a:ext cx="4093002" cy="1804483"/>
        </p:xfrm>
        <a:graphic>
          <a:graphicData uri="http://schemas.openxmlformats.org/drawingml/2006/table">
            <a:tbl>
              <a:tblPr firstRow="1" firstCol="1" bandRow="1">
                <a:tableStyleId>{284E427A-3D55-4303-BF80-6455036E1DE7}</a:tableStyleId>
              </a:tblPr>
              <a:tblGrid>
                <a:gridCol w="2046501">
                  <a:extLst>
                    <a:ext uri="{9D8B030D-6E8A-4147-A177-3AD203B41FA5}">
                      <a16:colId xmlns:a16="http://schemas.microsoft.com/office/drawing/2014/main" val="26252096"/>
                    </a:ext>
                  </a:extLst>
                </a:gridCol>
                <a:gridCol w="2046501">
                  <a:extLst>
                    <a:ext uri="{9D8B030D-6E8A-4147-A177-3AD203B41FA5}">
                      <a16:colId xmlns:a16="http://schemas.microsoft.com/office/drawing/2014/main" val="2841565787"/>
                    </a:ext>
                  </a:extLst>
                </a:gridCol>
              </a:tblGrid>
              <a:tr h="451033">
                <a:tc>
                  <a:txBody>
                    <a:bodyPr/>
                    <a:lstStyle/>
                    <a:p>
                      <a:pPr algn="just">
                        <a:lnSpc>
                          <a:spcPct val="150000"/>
                        </a:lnSpc>
                        <a:spcAft>
                          <a:spcPts val="0"/>
                        </a:spcAft>
                      </a:pPr>
                      <a:r>
                        <a:rPr lang="en-GB" sz="1200">
                          <a:effectLst/>
                        </a:rPr>
                        <a:t>Tank dimensions </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tc>
                <a:tc>
                  <a:txBody>
                    <a:bodyPr/>
                    <a:lstStyle/>
                    <a:p>
                      <a:pPr algn="just">
                        <a:lnSpc>
                          <a:spcPct val="150000"/>
                        </a:lnSpc>
                        <a:spcAft>
                          <a:spcPts val="0"/>
                        </a:spcAft>
                      </a:pPr>
                      <a:r>
                        <a:rPr lang="en-GB" sz="1200" dirty="0">
                          <a:effectLst/>
                        </a:rPr>
                        <a:t> Value in meter</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675377213"/>
                  </a:ext>
                </a:extLst>
              </a:tr>
              <a:tr h="451150">
                <a:tc>
                  <a:txBody>
                    <a:bodyPr/>
                    <a:lstStyle/>
                    <a:p>
                      <a:pPr algn="just">
                        <a:lnSpc>
                          <a:spcPct val="150000"/>
                        </a:lnSpc>
                        <a:spcAft>
                          <a:spcPts val="0"/>
                        </a:spcAft>
                      </a:pPr>
                      <a:r>
                        <a:rPr lang="en-GB" sz="1200">
                          <a:effectLst/>
                        </a:rPr>
                        <a:t>Length</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tc>
                <a:tc>
                  <a:txBody>
                    <a:bodyPr/>
                    <a:lstStyle/>
                    <a:p>
                      <a:pPr algn="just">
                        <a:lnSpc>
                          <a:spcPct val="150000"/>
                        </a:lnSpc>
                        <a:spcAft>
                          <a:spcPts val="0"/>
                        </a:spcAft>
                      </a:pPr>
                      <a:r>
                        <a:rPr lang="en-GB" sz="1200" dirty="0">
                          <a:effectLst/>
                        </a:rPr>
                        <a:t>60 ft = 18 m</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989822508"/>
                  </a:ext>
                </a:extLst>
              </a:tr>
              <a:tr h="451150">
                <a:tc>
                  <a:txBody>
                    <a:bodyPr/>
                    <a:lstStyle/>
                    <a:p>
                      <a:pPr algn="just">
                        <a:lnSpc>
                          <a:spcPct val="150000"/>
                        </a:lnSpc>
                        <a:spcAft>
                          <a:spcPts val="0"/>
                        </a:spcAft>
                      </a:pPr>
                      <a:r>
                        <a:rPr lang="en-GB" sz="1200" dirty="0">
                          <a:effectLst/>
                        </a:rPr>
                        <a:t>Diameter</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tc>
                <a:tc>
                  <a:txBody>
                    <a:bodyPr/>
                    <a:lstStyle/>
                    <a:p>
                      <a:pPr algn="just">
                        <a:lnSpc>
                          <a:spcPct val="150000"/>
                        </a:lnSpc>
                        <a:spcAft>
                          <a:spcPts val="0"/>
                        </a:spcAft>
                      </a:pPr>
                      <a:r>
                        <a:rPr lang="en-GB" sz="1200">
                          <a:effectLst/>
                        </a:rPr>
                        <a:t>60 ft = 18 m</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101434559"/>
                  </a:ext>
                </a:extLst>
              </a:tr>
              <a:tr h="451150">
                <a:tc>
                  <a:txBody>
                    <a:bodyPr/>
                    <a:lstStyle/>
                    <a:p>
                      <a:pPr algn="just">
                        <a:lnSpc>
                          <a:spcPct val="150000"/>
                        </a:lnSpc>
                        <a:spcAft>
                          <a:spcPts val="0"/>
                        </a:spcAft>
                      </a:pPr>
                      <a:r>
                        <a:rPr lang="en-GB" sz="1200" dirty="0">
                          <a:effectLst/>
                        </a:rPr>
                        <a:t>Depths</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tc>
                <a:tc>
                  <a:txBody>
                    <a:bodyPr/>
                    <a:lstStyle/>
                    <a:p>
                      <a:pPr algn="just">
                        <a:lnSpc>
                          <a:spcPct val="150000"/>
                        </a:lnSpc>
                        <a:spcAft>
                          <a:spcPts val="0"/>
                        </a:spcAft>
                      </a:pPr>
                      <a:r>
                        <a:rPr lang="en-GB" sz="1200" dirty="0">
                          <a:effectLst/>
                        </a:rPr>
                        <a:t>16 ft = 5 m</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338478940"/>
                  </a:ext>
                </a:extLst>
              </a:tr>
            </a:tbl>
          </a:graphicData>
        </a:graphic>
      </p:graphicFrame>
      <p:sp>
        <p:nvSpPr>
          <p:cNvPr id="7" name="Rectangle 1">
            <a:extLst>
              <a:ext uri="{FF2B5EF4-FFF2-40B4-BE49-F238E27FC236}">
                <a16:creationId xmlns:a16="http://schemas.microsoft.com/office/drawing/2014/main" id="{46A8B216-C5BB-CF4E-8BBB-E6F72AE69D71}"/>
              </a:ext>
            </a:extLst>
          </p:cNvPr>
          <p:cNvSpPr>
            <a:spLocks noChangeArrowheads="1"/>
          </p:cNvSpPr>
          <p:nvPr/>
        </p:nvSpPr>
        <p:spPr bwMode="auto">
          <a:xfrm>
            <a:off x="6041931" y="2020306"/>
            <a:ext cx="199445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1"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Table 5: Size of storage tank</a:t>
            </a:r>
            <a:endParaRPr kumimoji="0" lang="en-GB"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96307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888"/>
        <p:cNvGrpSpPr/>
        <p:nvPr/>
      </p:nvGrpSpPr>
      <p:grpSpPr>
        <a:xfrm>
          <a:off x="0" y="0"/>
          <a:ext cx="0" cy="0"/>
          <a:chOff x="0" y="0"/>
          <a:chExt cx="0" cy="0"/>
        </a:xfrm>
      </p:grpSpPr>
      <p:sp>
        <p:nvSpPr>
          <p:cNvPr id="13889" name="Google Shape;13889;p49"/>
          <p:cNvSpPr txBox="1">
            <a:spLocks noGrp="1"/>
          </p:cNvSpPr>
          <p:nvPr>
            <p:ph type="title"/>
          </p:nvPr>
        </p:nvSpPr>
        <p:spPr>
          <a:xfrm>
            <a:off x="1698600" y="438450"/>
            <a:ext cx="574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Storage Tank Stages</a:t>
            </a:r>
            <a:endParaRPr dirty="0"/>
          </a:p>
        </p:txBody>
      </p:sp>
      <p:grpSp>
        <p:nvGrpSpPr>
          <p:cNvPr id="13890" name="Google Shape;13890;p49"/>
          <p:cNvGrpSpPr/>
          <p:nvPr/>
        </p:nvGrpSpPr>
        <p:grpSpPr>
          <a:xfrm>
            <a:off x="5586482" y="675728"/>
            <a:ext cx="1357025" cy="21378"/>
            <a:chOff x="3018325" y="3484425"/>
            <a:chExt cx="798250" cy="12575"/>
          </a:xfrm>
        </p:grpSpPr>
        <p:sp>
          <p:nvSpPr>
            <p:cNvPr id="13891" name="Google Shape;13891;p49"/>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2" name="Google Shape;13892;p49"/>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3" name="Google Shape;13893;p49"/>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4" name="Google Shape;13894;p49"/>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5" name="Google Shape;13895;p49"/>
            <p:cNvSpPr/>
            <p:nvPr/>
          </p:nvSpPr>
          <p:spPr>
            <a:xfrm>
              <a:off x="3801875"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6" name="Google Shape;13896;p49"/>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7" name="Google Shape;13897;p49"/>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8" name="Google Shape;13898;p49"/>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9" name="Google Shape;13899;p49"/>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0" name="Google Shape;13900;p49"/>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1" name="Google Shape;13901;p49"/>
            <p:cNvSpPr/>
            <p:nvPr/>
          </p:nvSpPr>
          <p:spPr>
            <a:xfrm>
              <a:off x="3018325" y="3484425"/>
              <a:ext cx="14700" cy="12575"/>
            </a:xfrm>
            <a:custGeom>
              <a:avLst/>
              <a:gdLst/>
              <a:ahLst/>
              <a:cxnLst/>
              <a:rect l="l" t="t" r="r" b="b"/>
              <a:pathLst>
                <a:path w="588" h="503" extrusionOk="0">
                  <a:moveTo>
                    <a:pt x="254" y="1"/>
                  </a:moveTo>
                  <a:cubicBezTo>
                    <a:pt x="125" y="1"/>
                    <a:pt x="1" y="101"/>
                    <a:pt x="1" y="252"/>
                  </a:cubicBezTo>
                  <a:cubicBezTo>
                    <a:pt x="1" y="390"/>
                    <a:pt x="113" y="502"/>
                    <a:pt x="253" y="502"/>
                  </a:cubicBezTo>
                  <a:cubicBezTo>
                    <a:pt x="475" y="502"/>
                    <a:pt x="588" y="232"/>
                    <a:pt x="430" y="75"/>
                  </a:cubicBezTo>
                  <a:cubicBezTo>
                    <a:pt x="378" y="24"/>
                    <a:pt x="31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2" name="Google Shape;13902;p49"/>
          <p:cNvGrpSpPr/>
          <p:nvPr/>
        </p:nvGrpSpPr>
        <p:grpSpPr>
          <a:xfrm>
            <a:off x="2200504" y="675728"/>
            <a:ext cx="1356940" cy="21378"/>
            <a:chOff x="2940000" y="3484425"/>
            <a:chExt cx="798200" cy="12575"/>
          </a:xfrm>
        </p:grpSpPr>
        <p:sp>
          <p:nvSpPr>
            <p:cNvPr id="13903" name="Google Shape;13903;p49"/>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4" name="Google Shape;13904;p49"/>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5" name="Google Shape;13905;p49"/>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6" name="Google Shape;13906;p49"/>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7" name="Google Shape;13907;p49"/>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8" name="Google Shape;13908;p49"/>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9" name="Google Shape;13909;p49"/>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0" name="Google Shape;13910;p49"/>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1" name="Google Shape;13911;p49"/>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2" name="Google Shape;13912;p49"/>
            <p:cNvSpPr/>
            <p:nvPr/>
          </p:nvSpPr>
          <p:spPr>
            <a:xfrm>
              <a:off x="3018325" y="3484425"/>
              <a:ext cx="14700" cy="12575"/>
            </a:xfrm>
            <a:custGeom>
              <a:avLst/>
              <a:gdLst/>
              <a:ahLst/>
              <a:cxnLst/>
              <a:rect l="l" t="t" r="r" b="b"/>
              <a:pathLst>
                <a:path w="588" h="503" extrusionOk="0">
                  <a:moveTo>
                    <a:pt x="254" y="1"/>
                  </a:moveTo>
                  <a:cubicBezTo>
                    <a:pt x="125" y="1"/>
                    <a:pt x="1" y="101"/>
                    <a:pt x="1" y="252"/>
                  </a:cubicBezTo>
                  <a:cubicBezTo>
                    <a:pt x="1" y="390"/>
                    <a:pt x="113" y="502"/>
                    <a:pt x="253" y="502"/>
                  </a:cubicBezTo>
                  <a:cubicBezTo>
                    <a:pt x="475" y="502"/>
                    <a:pt x="588" y="232"/>
                    <a:pt x="430" y="75"/>
                  </a:cubicBezTo>
                  <a:cubicBezTo>
                    <a:pt x="378" y="24"/>
                    <a:pt x="31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3" name="Google Shape;13913;p49"/>
            <p:cNvSpPr/>
            <p:nvPr/>
          </p:nvSpPr>
          <p:spPr>
            <a:xfrm>
              <a:off x="2940000"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4"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14" name="Google Shape;13914;p49"/>
          <p:cNvSpPr/>
          <p:nvPr/>
        </p:nvSpPr>
        <p:spPr>
          <a:xfrm>
            <a:off x="269477" y="1749593"/>
            <a:ext cx="2597045" cy="237663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15" name="Google Shape;13915;p49"/>
          <p:cNvSpPr/>
          <p:nvPr/>
        </p:nvSpPr>
        <p:spPr>
          <a:xfrm>
            <a:off x="3157816" y="1784286"/>
            <a:ext cx="2919166" cy="2844863"/>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6" name="Google Shape;13916;p49"/>
          <p:cNvSpPr/>
          <p:nvPr/>
        </p:nvSpPr>
        <p:spPr>
          <a:xfrm>
            <a:off x="6144252" y="1545582"/>
            <a:ext cx="2977452" cy="23749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917" name="Google Shape;13917;p49"/>
          <p:cNvCxnSpPr>
            <a:cxnSpLocks/>
            <a:stCxn id="13914" idx="1"/>
            <a:endCxn id="13915" idx="2"/>
          </p:cNvCxnSpPr>
          <p:nvPr/>
        </p:nvCxnSpPr>
        <p:spPr>
          <a:xfrm rot="10800000" flipH="1" flipV="1">
            <a:off x="269477" y="2937911"/>
            <a:ext cx="4347922" cy="1691237"/>
          </a:xfrm>
          <a:prstGeom prst="bentConnector4">
            <a:avLst>
              <a:gd name="adj1" fmla="val -5258"/>
              <a:gd name="adj2" fmla="val 113517"/>
            </a:avLst>
          </a:prstGeom>
          <a:noFill/>
          <a:ln w="9525" cap="flat" cmpd="sng">
            <a:solidFill>
              <a:schemeClr val="accent2"/>
            </a:solidFill>
            <a:prstDash val="solid"/>
            <a:round/>
            <a:headEnd type="none" w="med" len="med"/>
            <a:tailEnd type="triangle" w="med" len="med"/>
          </a:ln>
        </p:spPr>
      </p:cxnSp>
      <p:cxnSp>
        <p:nvCxnSpPr>
          <p:cNvPr id="13918" name="Google Shape;13918;p49"/>
          <p:cNvCxnSpPr>
            <a:cxnSpLocks/>
            <a:stCxn id="13915" idx="1"/>
            <a:endCxn id="13916" idx="0"/>
          </p:cNvCxnSpPr>
          <p:nvPr/>
        </p:nvCxnSpPr>
        <p:spPr>
          <a:xfrm rot="10800000" flipH="1">
            <a:off x="3157816" y="1545582"/>
            <a:ext cx="4475162" cy="1661136"/>
          </a:xfrm>
          <a:prstGeom prst="bentConnector4">
            <a:avLst>
              <a:gd name="adj1" fmla="val -5108"/>
              <a:gd name="adj2" fmla="val 113762"/>
            </a:avLst>
          </a:prstGeom>
          <a:noFill/>
          <a:ln w="9525" cap="flat" cmpd="sng">
            <a:solidFill>
              <a:schemeClr val="accent2"/>
            </a:solidFill>
            <a:prstDash val="solid"/>
            <a:round/>
            <a:headEnd type="none" w="med" len="med"/>
            <a:tailEnd type="triangle" w="med" len="med"/>
          </a:ln>
        </p:spPr>
      </p:cxnSp>
      <p:cxnSp>
        <p:nvCxnSpPr>
          <p:cNvPr id="13919" name="Google Shape;13919;p49"/>
          <p:cNvCxnSpPr>
            <a:cxnSpLocks/>
            <a:stCxn id="13916" idx="2"/>
          </p:cNvCxnSpPr>
          <p:nvPr/>
        </p:nvCxnSpPr>
        <p:spPr>
          <a:xfrm rot="16200000" flipH="1">
            <a:off x="8110125" y="3443343"/>
            <a:ext cx="534432" cy="1488726"/>
          </a:xfrm>
          <a:prstGeom prst="bentConnector2">
            <a:avLst/>
          </a:prstGeom>
          <a:noFill/>
          <a:ln w="9525" cap="flat" cmpd="sng">
            <a:solidFill>
              <a:schemeClr val="accent2"/>
            </a:solidFill>
            <a:prstDash val="solid"/>
            <a:round/>
            <a:headEnd type="none" w="med" len="med"/>
            <a:tailEnd type="none" w="med" len="med"/>
          </a:ln>
        </p:spPr>
      </p:cxnSp>
      <p:cxnSp>
        <p:nvCxnSpPr>
          <p:cNvPr id="13920" name="Google Shape;13920;p49"/>
          <p:cNvCxnSpPr>
            <a:cxnSpLocks/>
          </p:cNvCxnSpPr>
          <p:nvPr/>
        </p:nvCxnSpPr>
        <p:spPr>
          <a:xfrm rot="16200000" flipV="1">
            <a:off x="589805" y="664773"/>
            <a:ext cx="380990" cy="1788650"/>
          </a:xfrm>
          <a:prstGeom prst="bentConnector2">
            <a:avLst/>
          </a:prstGeom>
          <a:noFill/>
          <a:ln w="9525" cap="flat" cmpd="sng">
            <a:solidFill>
              <a:schemeClr val="accent2"/>
            </a:solidFill>
            <a:prstDash val="solid"/>
            <a:round/>
            <a:headEnd type="triangle" w="med" len="med"/>
            <a:tailEnd type="none" w="med" len="med"/>
          </a:ln>
        </p:spPr>
      </p:cxnSp>
      <p:pic>
        <p:nvPicPr>
          <p:cNvPr id="67" name="Picture 66">
            <a:extLst>
              <a:ext uri="{FF2B5EF4-FFF2-40B4-BE49-F238E27FC236}">
                <a16:creationId xmlns:a16="http://schemas.microsoft.com/office/drawing/2014/main" id="{7DA7FC00-7698-CC4F-83C5-CD2F8802CAD7}"/>
              </a:ext>
            </a:extLst>
          </p:cNvPr>
          <p:cNvPicPr>
            <a:picLocks noChangeAspect="1"/>
          </p:cNvPicPr>
          <p:nvPr/>
        </p:nvPicPr>
        <p:blipFill rotWithShape="1">
          <a:blip r:embed="rId3">
            <a:extLst>
              <a:ext uri="{BEBA8EAE-BF5A-486C-A8C5-ECC9F3942E4B}">
                <a14:imgProps xmlns:a14="http://schemas.microsoft.com/office/drawing/2010/main">
                  <a14:imgLayer>
                    <a14:imgEffect>
                      <a14:colorTemperature colorTemp="11200"/>
                    </a14:imgEffect>
                    <a14:imgEffect>
                      <a14:saturation sat="66000"/>
                    </a14:imgEffect>
                  </a14:imgLayer>
                </a14:imgProps>
              </a:ext>
            </a:extLst>
          </a:blip>
          <a:srcRect l="2229" t="37441" r="9219" b="33343"/>
          <a:stretch/>
        </p:blipFill>
        <p:spPr>
          <a:xfrm>
            <a:off x="3206017" y="1890069"/>
            <a:ext cx="2822762" cy="2658148"/>
          </a:xfrm>
          <a:prstGeom prst="rect">
            <a:avLst/>
          </a:prstGeom>
        </p:spPr>
      </p:pic>
      <p:pic>
        <p:nvPicPr>
          <p:cNvPr id="26" name="Picture 25">
            <a:extLst>
              <a:ext uri="{FF2B5EF4-FFF2-40B4-BE49-F238E27FC236}">
                <a16:creationId xmlns:a16="http://schemas.microsoft.com/office/drawing/2014/main" id="{3DD6DF1D-D77D-3448-A418-4610088D2500}"/>
              </a:ext>
            </a:extLst>
          </p:cNvPr>
          <p:cNvPicPr>
            <a:picLocks noChangeAspect="1"/>
          </p:cNvPicPr>
          <p:nvPr/>
        </p:nvPicPr>
        <p:blipFill rotWithShape="1">
          <a:blip r:embed="rId4">
            <a:extLst>
              <a:ext uri="{BEBA8EAE-BF5A-486C-A8C5-ECC9F3942E4B}">
                <a14:imgProps xmlns:a14="http://schemas.microsoft.com/office/drawing/2010/main">
                  <a14:imgLayer>
                    <a14:imgEffect>
                      <a14:colorTemperature colorTemp="8800"/>
                    </a14:imgEffect>
                  </a14:imgLayer>
                </a14:imgProps>
              </a:ext>
            </a:extLst>
          </a:blip>
          <a:srcRect l="5859" t="37833" r="17289" b="37655"/>
          <a:stretch/>
        </p:blipFill>
        <p:spPr>
          <a:xfrm>
            <a:off x="6227596" y="1600240"/>
            <a:ext cx="2826838" cy="2228810"/>
          </a:xfrm>
          <a:prstGeom prst="rect">
            <a:avLst/>
          </a:prstGeom>
        </p:spPr>
      </p:pic>
      <p:pic>
        <p:nvPicPr>
          <p:cNvPr id="36" name="Picture 35">
            <a:extLst>
              <a:ext uri="{FF2B5EF4-FFF2-40B4-BE49-F238E27FC236}">
                <a16:creationId xmlns:a16="http://schemas.microsoft.com/office/drawing/2014/main" id="{169588CE-F1DC-994F-87B2-C83A386D4354}"/>
              </a:ext>
            </a:extLst>
          </p:cNvPr>
          <p:cNvPicPr>
            <a:picLocks noChangeAspect="1"/>
          </p:cNvPicPr>
          <p:nvPr/>
        </p:nvPicPr>
        <p:blipFill rotWithShape="1">
          <a:blip r:embed="rId5">
            <a:extLst>
              <a:ext uri="{BEBA8EAE-BF5A-486C-A8C5-ECC9F3942E4B}">
                <a14:imgProps xmlns:a14="http://schemas.microsoft.com/office/drawing/2010/main">
                  <a14:imgLayer>
                    <a14:imgEffect>
                      <a14:colorTemperature colorTemp="8800"/>
                    </a14:imgEffect>
                  </a14:imgLayer>
                </a14:imgProps>
              </a:ext>
            </a:extLst>
          </a:blip>
          <a:srcRect l="1589" t="49111" r="13360" b="27265"/>
          <a:stretch/>
        </p:blipFill>
        <p:spPr>
          <a:xfrm>
            <a:off x="342336" y="1850731"/>
            <a:ext cx="2451326" cy="2195489"/>
          </a:xfrm>
          <a:prstGeom prst="rect">
            <a:avLst/>
          </a:prstGeom>
        </p:spPr>
      </p:pic>
    </p:spTree>
    <p:extLst>
      <p:ext uri="{BB962C8B-B14F-4D97-AF65-F5344CB8AC3E}">
        <p14:creationId xmlns:p14="http://schemas.microsoft.com/office/powerpoint/2010/main" val="2424540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ED01-5BDC-1E49-8D9B-D2F0000CA474}"/>
              </a:ext>
            </a:extLst>
          </p:cNvPr>
          <p:cNvSpPr>
            <a:spLocks noGrp="1"/>
          </p:cNvSpPr>
          <p:nvPr>
            <p:ph type="title"/>
          </p:nvPr>
        </p:nvSpPr>
        <p:spPr/>
        <p:txBody>
          <a:bodyPr/>
          <a:lstStyle/>
          <a:p>
            <a:r>
              <a:rPr lang="en-US" dirty="0"/>
              <a:t>Lower Well</a:t>
            </a:r>
          </a:p>
        </p:txBody>
      </p:sp>
      <p:sp>
        <p:nvSpPr>
          <p:cNvPr id="3" name="Text Placeholder 2">
            <a:extLst>
              <a:ext uri="{FF2B5EF4-FFF2-40B4-BE49-F238E27FC236}">
                <a16:creationId xmlns:a16="http://schemas.microsoft.com/office/drawing/2014/main" id="{1F0A2888-6DC3-BC43-A204-D720006B5A89}"/>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03A0C8AE-BFC1-8E4E-880E-A711D427288E}"/>
              </a:ext>
            </a:extLst>
          </p:cNvPr>
          <p:cNvPicPr>
            <a:picLocks noChangeAspect="1"/>
          </p:cNvPicPr>
          <p:nvPr/>
        </p:nvPicPr>
        <p:blipFill rotWithShape="1">
          <a:blip r:embed="rId2"/>
          <a:srcRect l="38739" t="21862" r="25675" b="19520"/>
          <a:stretch/>
        </p:blipFill>
        <p:spPr>
          <a:xfrm>
            <a:off x="1643447" y="1359244"/>
            <a:ext cx="2928553" cy="3015050"/>
          </a:xfrm>
          <a:prstGeom prst="rect">
            <a:avLst/>
          </a:prstGeom>
        </p:spPr>
      </p:pic>
      <p:pic>
        <p:nvPicPr>
          <p:cNvPr id="7" name="Picture 6">
            <a:extLst>
              <a:ext uri="{FF2B5EF4-FFF2-40B4-BE49-F238E27FC236}">
                <a16:creationId xmlns:a16="http://schemas.microsoft.com/office/drawing/2014/main" id="{57CFF315-11E8-2B4C-96C6-51EAB8B663E3}"/>
              </a:ext>
            </a:extLst>
          </p:cNvPr>
          <p:cNvPicPr>
            <a:picLocks noChangeAspect="1"/>
          </p:cNvPicPr>
          <p:nvPr/>
        </p:nvPicPr>
        <p:blipFill rotWithShape="1">
          <a:blip r:embed="rId3"/>
          <a:srcRect l="39340" t="22365" r="25375" b="14956"/>
          <a:stretch/>
        </p:blipFill>
        <p:spPr>
          <a:xfrm>
            <a:off x="4572000" y="1254828"/>
            <a:ext cx="2903838" cy="3223881"/>
          </a:xfrm>
          <a:prstGeom prst="rect">
            <a:avLst/>
          </a:prstGeom>
        </p:spPr>
      </p:pic>
    </p:spTree>
    <p:extLst>
      <p:ext uri="{BB962C8B-B14F-4D97-AF65-F5344CB8AC3E}">
        <p14:creationId xmlns:p14="http://schemas.microsoft.com/office/powerpoint/2010/main" val="1843908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876EE-534A-234E-ADBF-316A7D5CAC34}"/>
              </a:ext>
            </a:extLst>
          </p:cNvPr>
          <p:cNvSpPr>
            <a:spLocks noGrp="1"/>
          </p:cNvSpPr>
          <p:nvPr>
            <p:ph type="title"/>
          </p:nvPr>
        </p:nvSpPr>
        <p:spPr/>
        <p:txBody>
          <a:bodyPr/>
          <a:lstStyle/>
          <a:p>
            <a:r>
              <a:rPr lang="en-US" dirty="0"/>
              <a:t>Lower Well</a:t>
            </a:r>
          </a:p>
        </p:txBody>
      </p:sp>
      <p:pic>
        <p:nvPicPr>
          <p:cNvPr id="5" name="Picture 4">
            <a:extLst>
              <a:ext uri="{FF2B5EF4-FFF2-40B4-BE49-F238E27FC236}">
                <a16:creationId xmlns:a16="http://schemas.microsoft.com/office/drawing/2014/main" id="{9EB114F6-FE75-9945-8F0A-F391FDE1FFE9}"/>
              </a:ext>
            </a:extLst>
          </p:cNvPr>
          <p:cNvPicPr>
            <a:picLocks noChangeAspect="1"/>
          </p:cNvPicPr>
          <p:nvPr/>
        </p:nvPicPr>
        <p:blipFill rotWithShape="1">
          <a:blip r:embed="rId2"/>
          <a:srcRect l="36937" t="38198" r="16967" b="32252"/>
          <a:stretch/>
        </p:blipFill>
        <p:spPr>
          <a:xfrm>
            <a:off x="1915296" y="1816443"/>
            <a:ext cx="5090984" cy="1519881"/>
          </a:xfrm>
          <a:prstGeom prst="rect">
            <a:avLst/>
          </a:prstGeom>
        </p:spPr>
      </p:pic>
    </p:spTree>
    <p:extLst>
      <p:ext uri="{BB962C8B-B14F-4D97-AF65-F5344CB8AC3E}">
        <p14:creationId xmlns:p14="http://schemas.microsoft.com/office/powerpoint/2010/main" val="1644957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9E94-05F4-B04E-83F4-3E61EBA25E66}"/>
              </a:ext>
            </a:extLst>
          </p:cNvPr>
          <p:cNvSpPr>
            <a:spLocks noGrp="1"/>
          </p:cNvSpPr>
          <p:nvPr>
            <p:ph type="title"/>
          </p:nvPr>
        </p:nvSpPr>
        <p:spPr/>
        <p:txBody>
          <a:bodyPr/>
          <a:lstStyle/>
          <a:p>
            <a:r>
              <a:rPr lang="en-US" dirty="0"/>
              <a:t>Lower Well</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7683C495-5709-FA45-88FD-513B988066CF}"/>
                  </a:ext>
                </a:extLst>
              </p:cNvPr>
              <p:cNvGraphicFramePr>
                <a:graphicFrameLocks noGrp="1"/>
              </p:cNvGraphicFramePr>
              <p:nvPr>
                <p:extLst>
                  <p:ext uri="{D42A27DB-BD31-4B8C-83A1-F6EECF244321}">
                    <p14:modId xmlns:p14="http://schemas.microsoft.com/office/powerpoint/2010/main" val="1115041971"/>
                  </p:ext>
                </p:extLst>
              </p:nvPr>
            </p:nvGraphicFramePr>
            <p:xfrm>
              <a:off x="2570205" y="1300172"/>
              <a:ext cx="4003591" cy="3370678"/>
            </p:xfrm>
            <a:graphic>
              <a:graphicData uri="http://schemas.openxmlformats.org/drawingml/2006/table">
                <a:tbl>
                  <a:tblPr firstRow="1" firstCol="1" bandRow="1">
                    <a:tableStyleId>{C566DA88-371D-40FE-8E9B-9E45EFED6D04}</a:tableStyleId>
                  </a:tblPr>
                  <a:tblGrid>
                    <a:gridCol w="968639">
                      <a:extLst>
                        <a:ext uri="{9D8B030D-6E8A-4147-A177-3AD203B41FA5}">
                          <a16:colId xmlns:a16="http://schemas.microsoft.com/office/drawing/2014/main" val="1552514117"/>
                        </a:ext>
                      </a:extLst>
                    </a:gridCol>
                    <a:gridCol w="1053354">
                      <a:extLst>
                        <a:ext uri="{9D8B030D-6E8A-4147-A177-3AD203B41FA5}">
                          <a16:colId xmlns:a16="http://schemas.microsoft.com/office/drawing/2014/main" val="1533151898"/>
                        </a:ext>
                      </a:extLst>
                    </a:gridCol>
                    <a:gridCol w="1981598">
                      <a:extLst>
                        <a:ext uri="{9D8B030D-6E8A-4147-A177-3AD203B41FA5}">
                          <a16:colId xmlns:a16="http://schemas.microsoft.com/office/drawing/2014/main" val="2839132794"/>
                        </a:ext>
                      </a:extLst>
                    </a:gridCol>
                  </a:tblGrid>
                  <a:tr h="418808">
                    <a:tc>
                      <a:txBody>
                        <a:bodyPr/>
                        <a:lstStyle/>
                        <a:p>
                          <a:pPr algn="ctr">
                            <a:lnSpc>
                              <a:spcPct val="150000"/>
                            </a:lnSpc>
                            <a:spcAft>
                              <a:spcPts val="1200"/>
                            </a:spcAft>
                          </a:pPr>
                          <a:r>
                            <a:rPr lang="en-GB" sz="800">
                              <a:effectLst/>
                            </a:rPr>
                            <a:t> </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Coefficient</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14:m>
                            <m:oMathPara xmlns:m="http://schemas.openxmlformats.org/officeDocument/2006/math">
                              <m:oMathParaPr>
                                <m:jc m:val="centerGroup"/>
                              </m:oMathParaPr>
                              <m:oMath xmlns:m="http://schemas.openxmlformats.org/officeDocument/2006/math">
                                <m:sSub>
                                  <m:sSubPr>
                                    <m:ctrlPr>
                                      <a:rPr lang="en-US" sz="800" i="1">
                                        <a:effectLst/>
                                        <a:latin typeface="Cambria Math" panose="02040503050406030204" pitchFamily="18" charset="0"/>
                                      </a:rPr>
                                    </m:ctrlPr>
                                  </m:sSubPr>
                                  <m:e>
                                    <m:r>
                                      <a:rPr lang="en-GB" sz="800">
                                        <a:effectLst/>
                                        <a:latin typeface="Cambria Math" panose="02040503050406030204" pitchFamily="18" charset="0"/>
                                      </a:rPr>
                                      <m:t>𝑀</m:t>
                                    </m:r>
                                  </m:e>
                                  <m:sub>
                                    <m:r>
                                      <a:rPr lang="en-GB" sz="800">
                                        <a:effectLst/>
                                        <a:latin typeface="Cambria Math" panose="02040503050406030204" pitchFamily="18" charset="0"/>
                                      </a:rPr>
                                      <m:t>𝑢</m:t>
                                    </m:r>
                                  </m:sub>
                                </m:sSub>
                                <m:r>
                                  <a:rPr lang="en-GB" sz="800">
                                    <a:effectLst/>
                                    <a:latin typeface="Cambria Math" panose="02040503050406030204" pitchFamily="18" charset="0"/>
                                  </a:rPr>
                                  <m:t>=</m:t>
                                </m:r>
                                <m:r>
                                  <a:rPr lang="en-GB" sz="800">
                                    <a:effectLst/>
                                    <a:latin typeface="Cambria Math" panose="02040503050406030204" pitchFamily="18" charset="0"/>
                                  </a:rPr>
                                  <m:t>𝐶𝑜𝑒𝑓</m:t>
                                </m:r>
                                <m:r>
                                  <a:rPr lang="en-GB" sz="800">
                                    <a:effectLst/>
                                    <a:latin typeface="Cambria Math" panose="02040503050406030204" pitchFamily="18" charset="0"/>
                                  </a:rPr>
                                  <m:t> × </m:t>
                                </m:r>
                                <m:sSub>
                                  <m:sSubPr>
                                    <m:ctrlPr>
                                      <a:rPr lang="en-US" sz="800" i="1">
                                        <a:effectLst/>
                                        <a:latin typeface="Cambria Math" panose="02040503050406030204" pitchFamily="18" charset="0"/>
                                      </a:rPr>
                                    </m:ctrlPr>
                                  </m:sSubPr>
                                  <m:e>
                                    <m:r>
                                      <a:rPr lang="en-GB" sz="800">
                                        <a:effectLst/>
                                        <a:latin typeface="Cambria Math" panose="02040503050406030204" pitchFamily="18" charset="0"/>
                                      </a:rPr>
                                      <m:t>𝑊</m:t>
                                    </m:r>
                                  </m:e>
                                  <m:sub>
                                    <m:r>
                                      <a:rPr lang="en-GB" sz="800">
                                        <a:effectLst/>
                                        <a:latin typeface="Cambria Math" panose="02040503050406030204" pitchFamily="18" charset="0"/>
                                      </a:rPr>
                                      <m:t>𝑢</m:t>
                                    </m:r>
                                    <m:r>
                                      <a:rPr lang="en-GB" sz="800">
                                        <a:effectLst/>
                                        <a:latin typeface="Cambria Math" panose="02040503050406030204" pitchFamily="18" charset="0"/>
                                      </a:rPr>
                                      <m:t> </m:t>
                                    </m:r>
                                  </m:sub>
                                </m:sSub>
                                <m:r>
                                  <a:rPr lang="en-GB" sz="800">
                                    <a:effectLst/>
                                    <a:latin typeface="Cambria Math" panose="02040503050406030204" pitchFamily="18" charset="0"/>
                                  </a:rPr>
                                  <m:t>× </m:t>
                                </m:r>
                                <m:sSup>
                                  <m:sSupPr>
                                    <m:ctrlPr>
                                      <a:rPr lang="en-US" sz="800" i="1">
                                        <a:effectLst/>
                                        <a:latin typeface="Cambria Math" panose="02040503050406030204" pitchFamily="18" charset="0"/>
                                      </a:rPr>
                                    </m:ctrlPr>
                                  </m:sSupPr>
                                  <m:e>
                                    <m:r>
                                      <a:rPr lang="en-GB" sz="800">
                                        <a:effectLst/>
                                        <a:latin typeface="Cambria Math" panose="02040503050406030204" pitchFamily="18" charset="0"/>
                                      </a:rPr>
                                      <m:t>𝐻</m:t>
                                    </m:r>
                                  </m:e>
                                  <m:sup>
                                    <m:r>
                                      <a:rPr lang="en-GB" sz="800">
                                        <a:effectLst/>
                                        <a:latin typeface="Cambria Math" panose="02040503050406030204" pitchFamily="18" charset="0"/>
                                      </a:rPr>
                                      <m:t>3</m:t>
                                    </m:r>
                                  </m:sup>
                                </m:sSup>
                              </m:oMath>
                            </m:oMathPara>
                          </a14:m>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extLst>
                      <a:ext uri="{0D108BD9-81ED-4DB2-BD59-A6C34878D82A}">
                        <a16:rowId xmlns:a16="http://schemas.microsoft.com/office/drawing/2014/main" val="1492402364"/>
                      </a:ext>
                    </a:extLst>
                  </a:tr>
                  <a:tr h="263618">
                    <a:tc>
                      <a:txBody>
                        <a:bodyPr/>
                        <a:lstStyle/>
                        <a:p>
                          <a:pPr algn="ctr">
                            <a:lnSpc>
                              <a:spcPct val="150000"/>
                            </a:lnSpc>
                            <a:spcAft>
                              <a:spcPts val="1200"/>
                            </a:spcAft>
                          </a:pPr>
                          <a:r>
                            <a:rPr lang="en-GB" sz="800">
                              <a:effectLst/>
                            </a:rPr>
                            <a:t>top</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extLst>
                      <a:ext uri="{0D108BD9-81ED-4DB2-BD59-A6C34878D82A}">
                        <a16:rowId xmlns:a16="http://schemas.microsoft.com/office/drawing/2014/main" val="919711810"/>
                      </a:ext>
                    </a:extLst>
                  </a:tr>
                  <a:tr h="270127">
                    <a:tc>
                      <a:txBody>
                        <a:bodyPr/>
                        <a:lstStyle/>
                        <a:p>
                          <a:pPr algn="ctr">
                            <a:lnSpc>
                              <a:spcPct val="150000"/>
                            </a:lnSpc>
                            <a:spcAft>
                              <a:spcPts val="1200"/>
                            </a:spcAft>
                          </a:pPr>
                          <a:r>
                            <a:rPr lang="en-GB" sz="800">
                              <a:effectLst/>
                            </a:rPr>
                            <a:t>0.1H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0.0002</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118 </a:t>
                          </a:r>
                          <a14:m>
                            <m:oMath xmlns:m="http://schemas.openxmlformats.org/officeDocument/2006/math">
                              <m:r>
                                <a:rPr lang="en-GB" sz="800">
                                  <a:effectLst/>
                                  <a:latin typeface="Cambria Math" panose="02040503050406030204" pitchFamily="18" charset="0"/>
                                </a:rPr>
                                <m:t>𝑙𝑏</m:t>
                              </m:r>
                              <m:r>
                                <a:rPr lang="en-GB" sz="800">
                                  <a:effectLst/>
                                  <a:latin typeface="Cambria Math" panose="02040503050406030204" pitchFamily="18" charset="0"/>
                                </a:rPr>
                                <m:t>−</m:t>
                              </m:r>
                              <m:r>
                                <a:rPr lang="en-GB" sz="800">
                                  <a:effectLst/>
                                  <a:latin typeface="Cambria Math" panose="02040503050406030204" pitchFamily="18" charset="0"/>
                                </a:rPr>
                                <m:t>𝑓𝑡</m:t>
                              </m:r>
                              <m:r>
                                <a:rPr lang="en-GB" sz="800">
                                  <a:effectLst/>
                                  <a:latin typeface="Cambria Math" panose="02040503050406030204" pitchFamily="18" charset="0"/>
                                </a:rPr>
                                <m:t>/</m:t>
                              </m:r>
                              <m:r>
                                <a:rPr lang="en-GB" sz="800">
                                  <a:effectLst/>
                                  <a:latin typeface="Cambria Math" panose="02040503050406030204" pitchFamily="18" charset="0"/>
                                </a:rPr>
                                <m:t>𝑓𝑡</m:t>
                              </m:r>
                            </m:oMath>
                          </a14:m>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extLst>
                      <a:ext uri="{0D108BD9-81ED-4DB2-BD59-A6C34878D82A}">
                        <a16:rowId xmlns:a16="http://schemas.microsoft.com/office/drawing/2014/main" val="181871291"/>
                      </a:ext>
                    </a:extLst>
                  </a:tr>
                  <a:tr h="270127">
                    <a:tc>
                      <a:txBody>
                        <a:bodyPr/>
                        <a:lstStyle/>
                        <a:p>
                          <a:pPr algn="ctr">
                            <a:lnSpc>
                              <a:spcPct val="150000"/>
                            </a:lnSpc>
                            <a:spcAft>
                              <a:spcPts val="1200"/>
                            </a:spcAft>
                          </a:pPr>
                          <a:r>
                            <a:rPr lang="en-GB" sz="800">
                              <a:effectLst/>
                            </a:rPr>
                            <a:t>0.2H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0.0008</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472 </a:t>
                          </a:r>
                          <a14:m>
                            <m:oMath xmlns:m="http://schemas.openxmlformats.org/officeDocument/2006/math">
                              <m:r>
                                <a:rPr lang="en-GB" sz="800">
                                  <a:effectLst/>
                                  <a:latin typeface="Cambria Math" panose="02040503050406030204" pitchFamily="18" charset="0"/>
                                </a:rPr>
                                <m:t>𝑙𝑏</m:t>
                              </m:r>
                              <m:r>
                                <a:rPr lang="en-GB" sz="800">
                                  <a:effectLst/>
                                  <a:latin typeface="Cambria Math" panose="02040503050406030204" pitchFamily="18" charset="0"/>
                                </a:rPr>
                                <m:t>−</m:t>
                              </m:r>
                              <m:r>
                                <a:rPr lang="en-GB" sz="800">
                                  <a:effectLst/>
                                  <a:latin typeface="Cambria Math" panose="02040503050406030204" pitchFamily="18" charset="0"/>
                                </a:rPr>
                                <m:t>𝑓𝑡</m:t>
                              </m:r>
                              <m:r>
                                <a:rPr lang="en-GB" sz="800">
                                  <a:effectLst/>
                                  <a:latin typeface="Cambria Math" panose="02040503050406030204" pitchFamily="18" charset="0"/>
                                </a:rPr>
                                <m:t>/</m:t>
                              </m:r>
                              <m:r>
                                <a:rPr lang="en-GB" sz="800">
                                  <a:effectLst/>
                                  <a:latin typeface="Cambria Math" panose="02040503050406030204" pitchFamily="18" charset="0"/>
                                </a:rPr>
                                <m:t>𝑓𝑡</m:t>
                              </m:r>
                            </m:oMath>
                          </a14:m>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extLst>
                      <a:ext uri="{0D108BD9-81ED-4DB2-BD59-A6C34878D82A}">
                        <a16:rowId xmlns:a16="http://schemas.microsoft.com/office/drawing/2014/main" val="2300598119"/>
                      </a:ext>
                    </a:extLst>
                  </a:tr>
                  <a:tr h="270127">
                    <a:tc>
                      <a:txBody>
                        <a:bodyPr/>
                        <a:lstStyle/>
                        <a:p>
                          <a:pPr algn="ctr">
                            <a:lnSpc>
                              <a:spcPct val="150000"/>
                            </a:lnSpc>
                            <a:spcAft>
                              <a:spcPts val="1200"/>
                            </a:spcAft>
                          </a:pPr>
                          <a:r>
                            <a:rPr lang="en-GB" sz="800">
                              <a:effectLst/>
                            </a:rPr>
                            <a:t>0.3H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0.0016</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944 </a:t>
                          </a:r>
                          <a14:m>
                            <m:oMath xmlns:m="http://schemas.openxmlformats.org/officeDocument/2006/math">
                              <m:r>
                                <a:rPr lang="en-GB" sz="800">
                                  <a:effectLst/>
                                  <a:latin typeface="Cambria Math" panose="02040503050406030204" pitchFamily="18" charset="0"/>
                                </a:rPr>
                                <m:t>𝑙𝑏</m:t>
                              </m:r>
                              <m:r>
                                <a:rPr lang="en-GB" sz="800">
                                  <a:effectLst/>
                                  <a:latin typeface="Cambria Math" panose="02040503050406030204" pitchFamily="18" charset="0"/>
                                </a:rPr>
                                <m:t>−</m:t>
                              </m:r>
                              <m:r>
                                <a:rPr lang="en-GB" sz="800">
                                  <a:effectLst/>
                                  <a:latin typeface="Cambria Math" panose="02040503050406030204" pitchFamily="18" charset="0"/>
                                </a:rPr>
                                <m:t>𝑓𝑡</m:t>
                              </m:r>
                              <m:r>
                                <a:rPr lang="en-GB" sz="800">
                                  <a:effectLst/>
                                  <a:latin typeface="Cambria Math" panose="02040503050406030204" pitchFamily="18" charset="0"/>
                                </a:rPr>
                                <m:t>/</m:t>
                              </m:r>
                              <m:r>
                                <a:rPr lang="en-GB" sz="800">
                                  <a:effectLst/>
                                  <a:latin typeface="Cambria Math" panose="02040503050406030204" pitchFamily="18" charset="0"/>
                                </a:rPr>
                                <m:t>𝑓𝑡</m:t>
                              </m:r>
                            </m:oMath>
                          </a14:m>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extLst>
                      <a:ext uri="{0D108BD9-81ED-4DB2-BD59-A6C34878D82A}">
                        <a16:rowId xmlns:a16="http://schemas.microsoft.com/office/drawing/2014/main" val="3231002777"/>
                      </a:ext>
                    </a:extLst>
                  </a:tr>
                  <a:tr h="263618">
                    <a:tc>
                      <a:txBody>
                        <a:bodyPr/>
                        <a:lstStyle/>
                        <a:p>
                          <a:pPr algn="ctr">
                            <a:lnSpc>
                              <a:spcPct val="150000"/>
                            </a:lnSpc>
                            <a:spcAft>
                              <a:spcPts val="1200"/>
                            </a:spcAft>
                          </a:pPr>
                          <a:r>
                            <a:rPr lang="en-GB" sz="800">
                              <a:effectLst/>
                            </a:rPr>
                            <a:t>0.4H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0.0029</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1711 </a:t>
                          </a:r>
                          <a14:m>
                            <m:oMath xmlns:m="http://schemas.openxmlformats.org/officeDocument/2006/math">
                              <m:r>
                                <a:rPr lang="en-GB" sz="800">
                                  <a:effectLst/>
                                  <a:latin typeface="Cambria Math" panose="02040503050406030204" pitchFamily="18" charset="0"/>
                                </a:rPr>
                                <m:t>𝑙𝑏</m:t>
                              </m:r>
                              <m:r>
                                <a:rPr lang="en-GB" sz="800">
                                  <a:effectLst/>
                                  <a:latin typeface="Cambria Math" panose="02040503050406030204" pitchFamily="18" charset="0"/>
                                </a:rPr>
                                <m:t>−</m:t>
                              </m:r>
                              <m:r>
                                <a:rPr lang="en-GB" sz="800">
                                  <a:effectLst/>
                                  <a:latin typeface="Cambria Math" panose="02040503050406030204" pitchFamily="18" charset="0"/>
                                </a:rPr>
                                <m:t>𝑓𝑡</m:t>
                              </m:r>
                              <m:r>
                                <a:rPr lang="en-GB" sz="800">
                                  <a:effectLst/>
                                  <a:latin typeface="Cambria Math" panose="02040503050406030204" pitchFamily="18" charset="0"/>
                                </a:rPr>
                                <m:t>/</m:t>
                              </m:r>
                              <m:r>
                                <a:rPr lang="en-GB" sz="800">
                                  <a:effectLst/>
                                  <a:latin typeface="Cambria Math" panose="02040503050406030204" pitchFamily="18" charset="0"/>
                                </a:rPr>
                                <m:t>𝑓𝑡</m:t>
                              </m:r>
                            </m:oMath>
                          </a14:m>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extLst>
                      <a:ext uri="{0D108BD9-81ED-4DB2-BD59-A6C34878D82A}">
                        <a16:rowId xmlns:a16="http://schemas.microsoft.com/office/drawing/2014/main" val="542954217"/>
                      </a:ext>
                    </a:extLst>
                  </a:tr>
                  <a:tr h="270127">
                    <a:tc>
                      <a:txBody>
                        <a:bodyPr/>
                        <a:lstStyle/>
                        <a:p>
                          <a:pPr algn="ctr">
                            <a:lnSpc>
                              <a:spcPct val="150000"/>
                            </a:lnSpc>
                            <a:spcAft>
                              <a:spcPts val="1200"/>
                            </a:spcAft>
                          </a:pPr>
                          <a:r>
                            <a:rPr lang="en-GB" sz="800">
                              <a:effectLst/>
                            </a:rPr>
                            <a:t>0.5H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0.0046</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2714 </a:t>
                          </a:r>
                          <a14:m>
                            <m:oMath xmlns:m="http://schemas.openxmlformats.org/officeDocument/2006/math">
                              <m:r>
                                <a:rPr lang="en-GB" sz="800">
                                  <a:effectLst/>
                                  <a:latin typeface="Cambria Math" panose="02040503050406030204" pitchFamily="18" charset="0"/>
                                </a:rPr>
                                <m:t>𝑙𝑏</m:t>
                              </m:r>
                              <m:r>
                                <a:rPr lang="en-GB" sz="800">
                                  <a:effectLst/>
                                  <a:latin typeface="Cambria Math" panose="02040503050406030204" pitchFamily="18" charset="0"/>
                                </a:rPr>
                                <m:t>−</m:t>
                              </m:r>
                              <m:r>
                                <a:rPr lang="en-GB" sz="800">
                                  <a:effectLst/>
                                  <a:latin typeface="Cambria Math" panose="02040503050406030204" pitchFamily="18" charset="0"/>
                                </a:rPr>
                                <m:t>𝑓𝑡</m:t>
                              </m:r>
                              <m:r>
                                <a:rPr lang="en-GB" sz="800">
                                  <a:effectLst/>
                                  <a:latin typeface="Cambria Math" panose="02040503050406030204" pitchFamily="18" charset="0"/>
                                </a:rPr>
                                <m:t>/</m:t>
                              </m:r>
                              <m:r>
                                <a:rPr lang="en-GB" sz="800">
                                  <a:effectLst/>
                                  <a:latin typeface="Cambria Math" panose="02040503050406030204" pitchFamily="18" charset="0"/>
                                </a:rPr>
                                <m:t>𝑓𝑡</m:t>
                              </m:r>
                            </m:oMath>
                          </a14:m>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extLst>
                      <a:ext uri="{0D108BD9-81ED-4DB2-BD59-A6C34878D82A}">
                        <a16:rowId xmlns:a16="http://schemas.microsoft.com/office/drawing/2014/main" val="3428636452"/>
                      </a:ext>
                    </a:extLst>
                  </a:tr>
                  <a:tr h="270127">
                    <a:tc>
                      <a:txBody>
                        <a:bodyPr/>
                        <a:lstStyle/>
                        <a:p>
                          <a:pPr algn="ctr">
                            <a:lnSpc>
                              <a:spcPct val="150000"/>
                            </a:lnSpc>
                            <a:spcAft>
                              <a:spcPts val="1200"/>
                            </a:spcAft>
                          </a:pPr>
                          <a:r>
                            <a:rPr lang="en-GB" sz="800">
                              <a:effectLst/>
                            </a:rPr>
                            <a:t>0.6H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0.0059</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348 </a:t>
                          </a:r>
                          <a14:m>
                            <m:oMath xmlns:m="http://schemas.openxmlformats.org/officeDocument/2006/math">
                              <m:r>
                                <a:rPr lang="en-GB" sz="800">
                                  <a:effectLst/>
                                  <a:latin typeface="Cambria Math" panose="02040503050406030204" pitchFamily="18" charset="0"/>
                                </a:rPr>
                                <m:t>𝑙𝑏</m:t>
                              </m:r>
                              <m:r>
                                <a:rPr lang="en-GB" sz="800">
                                  <a:effectLst/>
                                  <a:latin typeface="Cambria Math" panose="02040503050406030204" pitchFamily="18" charset="0"/>
                                </a:rPr>
                                <m:t>−</m:t>
                              </m:r>
                              <m:r>
                                <a:rPr lang="en-GB" sz="800">
                                  <a:effectLst/>
                                  <a:latin typeface="Cambria Math" panose="02040503050406030204" pitchFamily="18" charset="0"/>
                                </a:rPr>
                                <m:t>𝑓𝑡</m:t>
                              </m:r>
                              <m:r>
                                <a:rPr lang="en-GB" sz="800">
                                  <a:effectLst/>
                                  <a:latin typeface="Cambria Math" panose="02040503050406030204" pitchFamily="18" charset="0"/>
                                </a:rPr>
                                <m:t>/</m:t>
                              </m:r>
                              <m:r>
                                <a:rPr lang="en-GB" sz="800">
                                  <a:effectLst/>
                                  <a:latin typeface="Cambria Math" panose="02040503050406030204" pitchFamily="18" charset="0"/>
                                </a:rPr>
                                <m:t>𝑓𝑡</m:t>
                              </m:r>
                            </m:oMath>
                          </a14:m>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extLst>
                      <a:ext uri="{0D108BD9-81ED-4DB2-BD59-A6C34878D82A}">
                        <a16:rowId xmlns:a16="http://schemas.microsoft.com/office/drawing/2014/main" val="3051861240"/>
                      </a:ext>
                    </a:extLst>
                  </a:tr>
                  <a:tr h="270127">
                    <a:tc>
                      <a:txBody>
                        <a:bodyPr/>
                        <a:lstStyle/>
                        <a:p>
                          <a:pPr algn="ctr">
                            <a:lnSpc>
                              <a:spcPct val="150000"/>
                            </a:lnSpc>
                            <a:spcAft>
                              <a:spcPts val="1200"/>
                            </a:spcAft>
                          </a:pPr>
                          <a:r>
                            <a:rPr lang="en-GB" sz="800">
                              <a:effectLst/>
                            </a:rPr>
                            <a:t>0.7H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0.0059</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348 </a:t>
                          </a:r>
                          <a14:m>
                            <m:oMath xmlns:m="http://schemas.openxmlformats.org/officeDocument/2006/math">
                              <m:r>
                                <a:rPr lang="en-GB" sz="800">
                                  <a:effectLst/>
                                  <a:latin typeface="Cambria Math" panose="02040503050406030204" pitchFamily="18" charset="0"/>
                                </a:rPr>
                                <m:t>𝑙𝑏</m:t>
                              </m:r>
                              <m:r>
                                <a:rPr lang="en-GB" sz="800">
                                  <a:effectLst/>
                                  <a:latin typeface="Cambria Math" panose="02040503050406030204" pitchFamily="18" charset="0"/>
                                </a:rPr>
                                <m:t>−</m:t>
                              </m:r>
                              <m:r>
                                <a:rPr lang="en-GB" sz="800">
                                  <a:effectLst/>
                                  <a:latin typeface="Cambria Math" panose="02040503050406030204" pitchFamily="18" charset="0"/>
                                </a:rPr>
                                <m:t>𝑓𝑡</m:t>
                              </m:r>
                              <m:r>
                                <a:rPr lang="en-GB" sz="800">
                                  <a:effectLst/>
                                  <a:latin typeface="Cambria Math" panose="02040503050406030204" pitchFamily="18" charset="0"/>
                                </a:rPr>
                                <m:t>/</m:t>
                              </m:r>
                              <m:r>
                                <a:rPr lang="en-GB" sz="800">
                                  <a:effectLst/>
                                  <a:latin typeface="Cambria Math" panose="02040503050406030204" pitchFamily="18" charset="0"/>
                                </a:rPr>
                                <m:t>𝑓𝑡</m:t>
                              </m:r>
                            </m:oMath>
                          </a14:m>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extLst>
                      <a:ext uri="{0D108BD9-81ED-4DB2-BD59-A6C34878D82A}">
                        <a16:rowId xmlns:a16="http://schemas.microsoft.com/office/drawing/2014/main" val="1113626221"/>
                      </a:ext>
                    </a:extLst>
                  </a:tr>
                  <a:tr h="270127">
                    <a:tc>
                      <a:txBody>
                        <a:bodyPr/>
                        <a:lstStyle/>
                        <a:p>
                          <a:pPr algn="ctr">
                            <a:lnSpc>
                              <a:spcPct val="150000"/>
                            </a:lnSpc>
                            <a:spcAft>
                              <a:spcPts val="1200"/>
                            </a:spcAft>
                          </a:pPr>
                          <a:r>
                            <a:rPr lang="en-GB" sz="800">
                              <a:effectLst/>
                            </a:rPr>
                            <a:t>0.8H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0.0028</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1655 </a:t>
                          </a:r>
                          <a14:m>
                            <m:oMath xmlns:m="http://schemas.openxmlformats.org/officeDocument/2006/math">
                              <m:r>
                                <a:rPr lang="en-GB" sz="800">
                                  <a:effectLst/>
                                  <a:latin typeface="Cambria Math" panose="02040503050406030204" pitchFamily="18" charset="0"/>
                                </a:rPr>
                                <m:t>𝑙𝑏</m:t>
                              </m:r>
                              <m:r>
                                <a:rPr lang="en-GB" sz="800">
                                  <a:effectLst/>
                                  <a:latin typeface="Cambria Math" panose="02040503050406030204" pitchFamily="18" charset="0"/>
                                </a:rPr>
                                <m:t>−</m:t>
                              </m:r>
                              <m:r>
                                <a:rPr lang="en-GB" sz="800">
                                  <a:effectLst/>
                                  <a:latin typeface="Cambria Math" panose="02040503050406030204" pitchFamily="18" charset="0"/>
                                </a:rPr>
                                <m:t>𝑓𝑡</m:t>
                              </m:r>
                              <m:r>
                                <a:rPr lang="en-GB" sz="800">
                                  <a:effectLst/>
                                  <a:latin typeface="Cambria Math" panose="02040503050406030204" pitchFamily="18" charset="0"/>
                                </a:rPr>
                                <m:t>/</m:t>
                              </m:r>
                              <m:r>
                                <a:rPr lang="en-GB" sz="800">
                                  <a:effectLst/>
                                  <a:latin typeface="Cambria Math" panose="02040503050406030204" pitchFamily="18" charset="0"/>
                                </a:rPr>
                                <m:t>𝑓𝑡</m:t>
                              </m:r>
                            </m:oMath>
                          </a14:m>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extLst>
                      <a:ext uri="{0D108BD9-81ED-4DB2-BD59-A6C34878D82A}">
                        <a16:rowId xmlns:a16="http://schemas.microsoft.com/office/drawing/2014/main" val="3374631753"/>
                      </a:ext>
                    </a:extLst>
                  </a:tr>
                  <a:tr h="263618">
                    <a:tc>
                      <a:txBody>
                        <a:bodyPr/>
                        <a:lstStyle/>
                        <a:p>
                          <a:pPr algn="ctr">
                            <a:lnSpc>
                              <a:spcPct val="150000"/>
                            </a:lnSpc>
                            <a:spcAft>
                              <a:spcPts val="1200"/>
                            </a:spcAft>
                          </a:pPr>
                          <a:r>
                            <a:rPr lang="en-GB" sz="800">
                              <a:effectLst/>
                            </a:rPr>
                            <a:t>0.9H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- 0.0058</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- 3421 </a:t>
                          </a:r>
                          <a14:m>
                            <m:oMath xmlns:m="http://schemas.openxmlformats.org/officeDocument/2006/math">
                              <m:r>
                                <a:rPr lang="en-GB" sz="800">
                                  <a:effectLst/>
                                  <a:latin typeface="Cambria Math" panose="02040503050406030204" pitchFamily="18" charset="0"/>
                                </a:rPr>
                                <m:t>𝑙𝑏</m:t>
                              </m:r>
                              <m:r>
                                <a:rPr lang="en-GB" sz="800">
                                  <a:effectLst/>
                                  <a:latin typeface="Cambria Math" panose="02040503050406030204" pitchFamily="18" charset="0"/>
                                </a:rPr>
                                <m:t>−</m:t>
                              </m:r>
                              <m:r>
                                <a:rPr lang="en-GB" sz="800">
                                  <a:effectLst/>
                                  <a:latin typeface="Cambria Math" panose="02040503050406030204" pitchFamily="18" charset="0"/>
                                </a:rPr>
                                <m:t>𝑓𝑡</m:t>
                              </m:r>
                              <m:r>
                                <a:rPr lang="en-GB" sz="800">
                                  <a:effectLst/>
                                  <a:latin typeface="Cambria Math" panose="02040503050406030204" pitchFamily="18" charset="0"/>
                                </a:rPr>
                                <m:t>/</m:t>
                              </m:r>
                              <m:r>
                                <a:rPr lang="en-GB" sz="800">
                                  <a:effectLst/>
                                  <a:latin typeface="Cambria Math" panose="02040503050406030204" pitchFamily="18" charset="0"/>
                                </a:rPr>
                                <m:t>𝑓𝑡</m:t>
                              </m:r>
                            </m:oMath>
                          </a14:m>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extLst>
                      <a:ext uri="{0D108BD9-81ED-4DB2-BD59-A6C34878D82A}">
                        <a16:rowId xmlns:a16="http://schemas.microsoft.com/office/drawing/2014/main" val="3757985368"/>
                      </a:ext>
                    </a:extLst>
                  </a:tr>
                  <a:tr h="270127">
                    <a:tc>
                      <a:txBody>
                        <a:bodyPr/>
                        <a:lstStyle/>
                        <a:p>
                          <a:pPr algn="ctr">
                            <a:lnSpc>
                              <a:spcPct val="150000"/>
                            </a:lnSpc>
                            <a:spcAft>
                              <a:spcPts val="1200"/>
                            </a:spcAft>
                          </a:pPr>
                          <a:r>
                            <a:rPr lang="en-GB" sz="800">
                              <a:effectLst/>
                            </a:rPr>
                            <a:t>bottom</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- 0.0222</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dirty="0">
                              <a:effectLst/>
                            </a:rPr>
                            <a:t>- 13094  </a:t>
                          </a:r>
                          <a14:m>
                            <m:oMath xmlns:m="http://schemas.openxmlformats.org/officeDocument/2006/math">
                              <m:r>
                                <a:rPr lang="en-GB" sz="800">
                                  <a:effectLst/>
                                  <a:latin typeface="Cambria Math" panose="02040503050406030204" pitchFamily="18" charset="0"/>
                                </a:rPr>
                                <m:t>𝑙𝑏</m:t>
                              </m:r>
                              <m:r>
                                <a:rPr lang="en-GB" sz="800">
                                  <a:effectLst/>
                                  <a:latin typeface="Cambria Math" panose="02040503050406030204" pitchFamily="18" charset="0"/>
                                </a:rPr>
                                <m:t>−</m:t>
                              </m:r>
                              <m:r>
                                <a:rPr lang="en-GB" sz="800">
                                  <a:effectLst/>
                                  <a:latin typeface="Cambria Math" panose="02040503050406030204" pitchFamily="18" charset="0"/>
                                </a:rPr>
                                <m:t>𝑓𝑡</m:t>
                              </m:r>
                              <m:r>
                                <a:rPr lang="en-GB" sz="800">
                                  <a:effectLst/>
                                  <a:latin typeface="Cambria Math" panose="02040503050406030204" pitchFamily="18" charset="0"/>
                                </a:rPr>
                                <m:t>/</m:t>
                              </m:r>
                              <m:r>
                                <a:rPr lang="en-GB" sz="800">
                                  <a:effectLst/>
                                  <a:latin typeface="Cambria Math" panose="02040503050406030204" pitchFamily="18" charset="0"/>
                                </a:rPr>
                                <m:t>𝑓𝑡</m:t>
                              </m:r>
                            </m:oMath>
                          </a14:m>
                          <a:endParaRPr lang="en-US" sz="800" dirty="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extLst>
                      <a:ext uri="{0D108BD9-81ED-4DB2-BD59-A6C34878D82A}">
                        <a16:rowId xmlns:a16="http://schemas.microsoft.com/office/drawing/2014/main" val="2342135291"/>
                      </a:ext>
                    </a:extLst>
                  </a:tr>
                </a:tbl>
              </a:graphicData>
            </a:graphic>
          </p:graphicFrame>
        </mc:Choice>
        <mc:Fallback xmlns="">
          <p:graphicFrame>
            <p:nvGraphicFramePr>
              <p:cNvPr id="4" name="Table 3">
                <a:extLst>
                  <a:ext uri="{FF2B5EF4-FFF2-40B4-BE49-F238E27FC236}">
                    <a16:creationId xmlns:a16="http://schemas.microsoft.com/office/drawing/2014/main" id="{7683C495-5709-FA45-88FD-513B988066CF}"/>
                  </a:ext>
                </a:extLst>
              </p:cNvPr>
              <p:cNvGraphicFramePr>
                <a:graphicFrameLocks noGrp="1"/>
              </p:cNvGraphicFramePr>
              <p:nvPr>
                <p:extLst>
                  <p:ext uri="{D42A27DB-BD31-4B8C-83A1-F6EECF244321}">
                    <p14:modId xmlns:p14="http://schemas.microsoft.com/office/powerpoint/2010/main" val="1115041971"/>
                  </p:ext>
                </p:extLst>
              </p:nvPr>
            </p:nvGraphicFramePr>
            <p:xfrm>
              <a:off x="2570205" y="1300172"/>
              <a:ext cx="4003591" cy="3370678"/>
            </p:xfrm>
            <a:graphic>
              <a:graphicData uri="http://schemas.openxmlformats.org/drawingml/2006/table">
                <a:tbl>
                  <a:tblPr firstRow="1" firstCol="1" bandRow="1">
                    <a:tableStyleId>{C566DA88-371D-40FE-8E9B-9E45EFED6D04}</a:tableStyleId>
                  </a:tblPr>
                  <a:tblGrid>
                    <a:gridCol w="968639">
                      <a:extLst>
                        <a:ext uri="{9D8B030D-6E8A-4147-A177-3AD203B41FA5}">
                          <a16:colId xmlns:a16="http://schemas.microsoft.com/office/drawing/2014/main" val="1552514117"/>
                        </a:ext>
                      </a:extLst>
                    </a:gridCol>
                    <a:gridCol w="1053354">
                      <a:extLst>
                        <a:ext uri="{9D8B030D-6E8A-4147-A177-3AD203B41FA5}">
                          <a16:colId xmlns:a16="http://schemas.microsoft.com/office/drawing/2014/main" val="1533151898"/>
                        </a:ext>
                      </a:extLst>
                    </a:gridCol>
                    <a:gridCol w="1981598">
                      <a:extLst>
                        <a:ext uri="{9D8B030D-6E8A-4147-A177-3AD203B41FA5}">
                          <a16:colId xmlns:a16="http://schemas.microsoft.com/office/drawing/2014/main" val="2839132794"/>
                        </a:ext>
                      </a:extLst>
                    </a:gridCol>
                  </a:tblGrid>
                  <a:tr h="418808">
                    <a:tc>
                      <a:txBody>
                        <a:bodyPr/>
                        <a:lstStyle/>
                        <a:p>
                          <a:pPr algn="ctr">
                            <a:lnSpc>
                              <a:spcPct val="150000"/>
                            </a:lnSpc>
                            <a:spcAft>
                              <a:spcPts val="1200"/>
                            </a:spcAft>
                          </a:pPr>
                          <a:r>
                            <a:rPr lang="en-GB" sz="800">
                              <a:effectLst/>
                            </a:rPr>
                            <a:t> </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Coefficient</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endParaRPr lang="en-US"/>
                        </a:p>
                      </a:txBody>
                      <a:tcPr marL="47475" marR="47475" marT="0" marB="0" anchor="ctr">
                        <a:blipFill>
                          <a:blip r:embed="rId2"/>
                          <a:stretch>
                            <a:fillRect l="-103205" t="-3030" b="-709091"/>
                          </a:stretch>
                        </a:blipFill>
                      </a:tcPr>
                    </a:tc>
                    <a:extLst>
                      <a:ext uri="{0D108BD9-81ED-4DB2-BD59-A6C34878D82A}">
                        <a16:rowId xmlns:a16="http://schemas.microsoft.com/office/drawing/2014/main" val="1492402364"/>
                      </a:ext>
                    </a:extLst>
                  </a:tr>
                  <a:tr h="263618">
                    <a:tc>
                      <a:txBody>
                        <a:bodyPr/>
                        <a:lstStyle/>
                        <a:p>
                          <a:pPr algn="ctr">
                            <a:lnSpc>
                              <a:spcPct val="150000"/>
                            </a:lnSpc>
                            <a:spcAft>
                              <a:spcPts val="1200"/>
                            </a:spcAft>
                          </a:pPr>
                          <a:r>
                            <a:rPr lang="en-GB" sz="800">
                              <a:effectLst/>
                            </a:rPr>
                            <a:t>top</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extLst>
                      <a:ext uri="{0D108BD9-81ED-4DB2-BD59-A6C34878D82A}">
                        <a16:rowId xmlns:a16="http://schemas.microsoft.com/office/drawing/2014/main" val="919711810"/>
                      </a:ext>
                    </a:extLst>
                  </a:tr>
                  <a:tr h="270127">
                    <a:tc>
                      <a:txBody>
                        <a:bodyPr/>
                        <a:lstStyle/>
                        <a:p>
                          <a:pPr algn="ctr">
                            <a:lnSpc>
                              <a:spcPct val="150000"/>
                            </a:lnSpc>
                            <a:spcAft>
                              <a:spcPts val="1200"/>
                            </a:spcAft>
                          </a:pPr>
                          <a:r>
                            <a:rPr lang="en-GB" sz="800">
                              <a:effectLst/>
                            </a:rPr>
                            <a:t>0.1H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0.0002</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endParaRPr lang="en-US"/>
                        </a:p>
                      </a:txBody>
                      <a:tcPr marL="47475" marR="47475" marT="0" marB="0" anchor="ctr">
                        <a:blipFill>
                          <a:blip r:embed="rId2"/>
                          <a:stretch>
                            <a:fillRect l="-103205" t="-261905" b="-914286"/>
                          </a:stretch>
                        </a:blipFill>
                      </a:tcPr>
                    </a:tc>
                    <a:extLst>
                      <a:ext uri="{0D108BD9-81ED-4DB2-BD59-A6C34878D82A}">
                        <a16:rowId xmlns:a16="http://schemas.microsoft.com/office/drawing/2014/main" val="181871291"/>
                      </a:ext>
                    </a:extLst>
                  </a:tr>
                  <a:tr h="270127">
                    <a:tc>
                      <a:txBody>
                        <a:bodyPr/>
                        <a:lstStyle/>
                        <a:p>
                          <a:pPr algn="ctr">
                            <a:lnSpc>
                              <a:spcPct val="150000"/>
                            </a:lnSpc>
                            <a:spcAft>
                              <a:spcPts val="1200"/>
                            </a:spcAft>
                          </a:pPr>
                          <a:r>
                            <a:rPr lang="en-GB" sz="800">
                              <a:effectLst/>
                            </a:rPr>
                            <a:t>0.2H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0.0008</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endParaRPr lang="en-US"/>
                        </a:p>
                      </a:txBody>
                      <a:tcPr marL="47475" marR="47475" marT="0" marB="0" anchor="ctr">
                        <a:blipFill>
                          <a:blip r:embed="rId2"/>
                          <a:stretch>
                            <a:fillRect l="-103205" t="-361905" b="-814286"/>
                          </a:stretch>
                        </a:blipFill>
                      </a:tcPr>
                    </a:tc>
                    <a:extLst>
                      <a:ext uri="{0D108BD9-81ED-4DB2-BD59-A6C34878D82A}">
                        <a16:rowId xmlns:a16="http://schemas.microsoft.com/office/drawing/2014/main" val="2300598119"/>
                      </a:ext>
                    </a:extLst>
                  </a:tr>
                  <a:tr h="270127">
                    <a:tc>
                      <a:txBody>
                        <a:bodyPr/>
                        <a:lstStyle/>
                        <a:p>
                          <a:pPr algn="ctr">
                            <a:lnSpc>
                              <a:spcPct val="150000"/>
                            </a:lnSpc>
                            <a:spcAft>
                              <a:spcPts val="1200"/>
                            </a:spcAft>
                          </a:pPr>
                          <a:r>
                            <a:rPr lang="en-GB" sz="800">
                              <a:effectLst/>
                            </a:rPr>
                            <a:t>0.3H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0.0016</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endParaRPr lang="en-US"/>
                        </a:p>
                      </a:txBody>
                      <a:tcPr marL="47475" marR="47475" marT="0" marB="0" anchor="ctr">
                        <a:blipFill>
                          <a:blip r:embed="rId2"/>
                          <a:stretch>
                            <a:fillRect l="-103205" t="-440909" b="-677273"/>
                          </a:stretch>
                        </a:blipFill>
                      </a:tcPr>
                    </a:tc>
                    <a:extLst>
                      <a:ext uri="{0D108BD9-81ED-4DB2-BD59-A6C34878D82A}">
                        <a16:rowId xmlns:a16="http://schemas.microsoft.com/office/drawing/2014/main" val="3231002777"/>
                      </a:ext>
                    </a:extLst>
                  </a:tr>
                  <a:tr h="263618">
                    <a:tc>
                      <a:txBody>
                        <a:bodyPr/>
                        <a:lstStyle/>
                        <a:p>
                          <a:pPr algn="ctr">
                            <a:lnSpc>
                              <a:spcPct val="150000"/>
                            </a:lnSpc>
                            <a:spcAft>
                              <a:spcPts val="1200"/>
                            </a:spcAft>
                          </a:pPr>
                          <a:r>
                            <a:rPr lang="en-GB" sz="800">
                              <a:effectLst/>
                            </a:rPr>
                            <a:t>0.4H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0.0029</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endParaRPr lang="en-US"/>
                        </a:p>
                      </a:txBody>
                      <a:tcPr marL="47475" marR="47475" marT="0" marB="0" anchor="ctr">
                        <a:blipFill>
                          <a:blip r:embed="rId2"/>
                          <a:stretch>
                            <a:fillRect l="-103205" t="-566667" b="-609524"/>
                          </a:stretch>
                        </a:blipFill>
                      </a:tcPr>
                    </a:tc>
                    <a:extLst>
                      <a:ext uri="{0D108BD9-81ED-4DB2-BD59-A6C34878D82A}">
                        <a16:rowId xmlns:a16="http://schemas.microsoft.com/office/drawing/2014/main" val="542954217"/>
                      </a:ext>
                    </a:extLst>
                  </a:tr>
                  <a:tr h="270127">
                    <a:tc>
                      <a:txBody>
                        <a:bodyPr/>
                        <a:lstStyle/>
                        <a:p>
                          <a:pPr algn="ctr">
                            <a:lnSpc>
                              <a:spcPct val="150000"/>
                            </a:lnSpc>
                            <a:spcAft>
                              <a:spcPts val="1200"/>
                            </a:spcAft>
                          </a:pPr>
                          <a:r>
                            <a:rPr lang="en-GB" sz="800">
                              <a:effectLst/>
                            </a:rPr>
                            <a:t>0.5H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0.0046</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endParaRPr lang="en-US"/>
                        </a:p>
                      </a:txBody>
                      <a:tcPr marL="47475" marR="47475" marT="0" marB="0" anchor="ctr">
                        <a:blipFill>
                          <a:blip r:embed="rId2"/>
                          <a:stretch>
                            <a:fillRect l="-103205" t="-666667" b="-509524"/>
                          </a:stretch>
                        </a:blipFill>
                      </a:tcPr>
                    </a:tc>
                    <a:extLst>
                      <a:ext uri="{0D108BD9-81ED-4DB2-BD59-A6C34878D82A}">
                        <a16:rowId xmlns:a16="http://schemas.microsoft.com/office/drawing/2014/main" val="3428636452"/>
                      </a:ext>
                    </a:extLst>
                  </a:tr>
                  <a:tr h="270127">
                    <a:tc>
                      <a:txBody>
                        <a:bodyPr/>
                        <a:lstStyle/>
                        <a:p>
                          <a:pPr algn="ctr">
                            <a:lnSpc>
                              <a:spcPct val="150000"/>
                            </a:lnSpc>
                            <a:spcAft>
                              <a:spcPts val="1200"/>
                            </a:spcAft>
                          </a:pPr>
                          <a:r>
                            <a:rPr lang="en-GB" sz="800">
                              <a:effectLst/>
                            </a:rPr>
                            <a:t>0.6H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0.0059</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endParaRPr lang="en-US"/>
                        </a:p>
                      </a:txBody>
                      <a:tcPr marL="47475" marR="47475" marT="0" marB="0" anchor="ctr">
                        <a:blipFill>
                          <a:blip r:embed="rId2"/>
                          <a:stretch>
                            <a:fillRect l="-103205" t="-766667" b="-409524"/>
                          </a:stretch>
                        </a:blipFill>
                      </a:tcPr>
                    </a:tc>
                    <a:extLst>
                      <a:ext uri="{0D108BD9-81ED-4DB2-BD59-A6C34878D82A}">
                        <a16:rowId xmlns:a16="http://schemas.microsoft.com/office/drawing/2014/main" val="3051861240"/>
                      </a:ext>
                    </a:extLst>
                  </a:tr>
                  <a:tr h="270127">
                    <a:tc>
                      <a:txBody>
                        <a:bodyPr/>
                        <a:lstStyle/>
                        <a:p>
                          <a:pPr algn="ctr">
                            <a:lnSpc>
                              <a:spcPct val="150000"/>
                            </a:lnSpc>
                            <a:spcAft>
                              <a:spcPts val="1200"/>
                            </a:spcAft>
                          </a:pPr>
                          <a:r>
                            <a:rPr lang="en-GB" sz="800">
                              <a:effectLst/>
                            </a:rPr>
                            <a:t>0.7H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0.0059</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endParaRPr lang="en-US"/>
                        </a:p>
                      </a:txBody>
                      <a:tcPr marL="47475" marR="47475" marT="0" marB="0" anchor="ctr">
                        <a:blipFill>
                          <a:blip r:embed="rId2"/>
                          <a:stretch>
                            <a:fillRect l="-103205" t="-827273" b="-290909"/>
                          </a:stretch>
                        </a:blipFill>
                      </a:tcPr>
                    </a:tc>
                    <a:extLst>
                      <a:ext uri="{0D108BD9-81ED-4DB2-BD59-A6C34878D82A}">
                        <a16:rowId xmlns:a16="http://schemas.microsoft.com/office/drawing/2014/main" val="1113626221"/>
                      </a:ext>
                    </a:extLst>
                  </a:tr>
                  <a:tr h="270127">
                    <a:tc>
                      <a:txBody>
                        <a:bodyPr/>
                        <a:lstStyle/>
                        <a:p>
                          <a:pPr algn="ctr">
                            <a:lnSpc>
                              <a:spcPct val="150000"/>
                            </a:lnSpc>
                            <a:spcAft>
                              <a:spcPts val="1200"/>
                            </a:spcAft>
                          </a:pPr>
                          <a:r>
                            <a:rPr lang="en-GB" sz="800">
                              <a:effectLst/>
                            </a:rPr>
                            <a:t>0.8H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0.0028</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endParaRPr lang="en-US"/>
                        </a:p>
                      </a:txBody>
                      <a:tcPr marL="47475" marR="47475" marT="0" marB="0" anchor="ctr">
                        <a:blipFill>
                          <a:blip r:embed="rId2"/>
                          <a:stretch>
                            <a:fillRect l="-103205" t="-971429" b="-204762"/>
                          </a:stretch>
                        </a:blipFill>
                      </a:tcPr>
                    </a:tc>
                    <a:extLst>
                      <a:ext uri="{0D108BD9-81ED-4DB2-BD59-A6C34878D82A}">
                        <a16:rowId xmlns:a16="http://schemas.microsoft.com/office/drawing/2014/main" val="3374631753"/>
                      </a:ext>
                    </a:extLst>
                  </a:tr>
                  <a:tr h="263618">
                    <a:tc>
                      <a:txBody>
                        <a:bodyPr/>
                        <a:lstStyle/>
                        <a:p>
                          <a:pPr algn="ctr">
                            <a:lnSpc>
                              <a:spcPct val="150000"/>
                            </a:lnSpc>
                            <a:spcAft>
                              <a:spcPts val="1200"/>
                            </a:spcAft>
                          </a:pPr>
                          <a:r>
                            <a:rPr lang="en-GB" sz="800">
                              <a:effectLst/>
                            </a:rPr>
                            <a:t>0.9H</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- 0.0058</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endParaRPr lang="en-US"/>
                        </a:p>
                      </a:txBody>
                      <a:tcPr marL="47475" marR="47475" marT="0" marB="0" anchor="ctr">
                        <a:blipFill>
                          <a:blip r:embed="rId2"/>
                          <a:stretch>
                            <a:fillRect l="-103205" t="-1071429" b="-104762"/>
                          </a:stretch>
                        </a:blipFill>
                      </a:tcPr>
                    </a:tc>
                    <a:extLst>
                      <a:ext uri="{0D108BD9-81ED-4DB2-BD59-A6C34878D82A}">
                        <a16:rowId xmlns:a16="http://schemas.microsoft.com/office/drawing/2014/main" val="3757985368"/>
                      </a:ext>
                    </a:extLst>
                  </a:tr>
                  <a:tr h="270127">
                    <a:tc>
                      <a:txBody>
                        <a:bodyPr/>
                        <a:lstStyle/>
                        <a:p>
                          <a:pPr algn="ctr">
                            <a:lnSpc>
                              <a:spcPct val="150000"/>
                            </a:lnSpc>
                            <a:spcAft>
                              <a:spcPts val="1200"/>
                            </a:spcAft>
                          </a:pPr>
                          <a:r>
                            <a:rPr lang="en-GB" sz="800">
                              <a:effectLst/>
                            </a:rPr>
                            <a:t>bottom</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pPr algn="ctr">
                            <a:lnSpc>
                              <a:spcPct val="150000"/>
                            </a:lnSpc>
                            <a:spcAft>
                              <a:spcPts val="1200"/>
                            </a:spcAft>
                          </a:pPr>
                          <a:r>
                            <a:rPr lang="en-GB" sz="800">
                              <a:effectLst/>
                            </a:rPr>
                            <a:t>- 0.0222</a:t>
                          </a:r>
                          <a:endParaRPr lang="en-US" sz="800">
                            <a:effectLst/>
                            <a:latin typeface="Times New Roman" panose="02020603050405020304" pitchFamily="18" charset="0"/>
                            <a:ea typeface="MS Mincho" panose="02020609040205080304" pitchFamily="49" charset="-128"/>
                            <a:cs typeface="Arial" panose="020B0604020202020204" pitchFamily="34" charset="0"/>
                          </a:endParaRPr>
                        </a:p>
                      </a:txBody>
                      <a:tcPr marL="47475" marR="47475" marT="0" marB="0" anchor="ctr"/>
                    </a:tc>
                    <a:tc>
                      <a:txBody>
                        <a:bodyPr/>
                        <a:lstStyle/>
                        <a:p>
                          <a:endParaRPr lang="en-US"/>
                        </a:p>
                      </a:txBody>
                      <a:tcPr marL="47475" marR="47475" marT="0" marB="0" anchor="ctr">
                        <a:blipFill>
                          <a:blip r:embed="rId2"/>
                          <a:stretch>
                            <a:fillRect l="-103205" t="-1171429" b="-4762"/>
                          </a:stretch>
                        </a:blipFill>
                      </a:tcPr>
                    </a:tc>
                    <a:extLst>
                      <a:ext uri="{0D108BD9-81ED-4DB2-BD59-A6C34878D82A}">
                        <a16:rowId xmlns:a16="http://schemas.microsoft.com/office/drawing/2014/main" val="2342135291"/>
                      </a:ext>
                    </a:extLst>
                  </a:tr>
                </a:tbl>
              </a:graphicData>
            </a:graphic>
          </p:graphicFrame>
        </mc:Fallback>
      </mc:AlternateContent>
    </p:spTree>
    <p:extLst>
      <p:ext uri="{BB962C8B-B14F-4D97-AF65-F5344CB8AC3E}">
        <p14:creationId xmlns:p14="http://schemas.microsoft.com/office/powerpoint/2010/main" val="3743229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41"/>
        <p:cNvGrpSpPr/>
        <p:nvPr/>
      </p:nvGrpSpPr>
      <p:grpSpPr>
        <a:xfrm>
          <a:off x="0" y="0"/>
          <a:ext cx="0" cy="0"/>
          <a:chOff x="0" y="0"/>
          <a:chExt cx="0" cy="0"/>
        </a:xfrm>
      </p:grpSpPr>
      <p:sp>
        <p:nvSpPr>
          <p:cNvPr id="10379" name="Google Shape;10379;p41"/>
          <p:cNvSpPr txBox="1">
            <a:spLocks noGrp="1"/>
          </p:cNvSpPr>
          <p:nvPr>
            <p:ph type="ctrTitle"/>
          </p:nvPr>
        </p:nvSpPr>
        <p:spPr>
          <a:xfrm>
            <a:off x="1019715" y="1252775"/>
            <a:ext cx="6485630" cy="3096803"/>
          </a:xfrm>
          <a:prstGeom prst="rect">
            <a:avLst/>
          </a:prstGeom>
        </p:spPr>
        <p:txBody>
          <a:bodyPr spcFirstLastPara="1" wrap="square" lIns="91425" tIns="91425" rIns="91425" bIns="91425" anchor="t" anchorCtr="0">
            <a:noAutofit/>
          </a:bodyPr>
          <a:lstStyle/>
          <a:p>
            <a:pPr lvl="0"/>
            <a:r>
              <a:rPr lang="en-US" sz="1800" dirty="0"/>
              <a:t>Water is a transparent liquid that is colorless, </a:t>
            </a:r>
            <a:br>
              <a:rPr lang="en-US" sz="1800" dirty="0"/>
            </a:br>
            <a:r>
              <a:rPr lang="en-US" sz="1800" dirty="0"/>
              <a:t>tasteless, and odorless </a:t>
            </a:r>
            <a:br>
              <a:rPr lang="en-US" sz="1800" dirty="0"/>
            </a:br>
            <a:r>
              <a:rPr lang="en-US" sz="1800" dirty="0"/>
              <a:t/>
            </a:r>
            <a:br>
              <a:rPr lang="en-US" sz="1800" dirty="0"/>
            </a:br>
            <a:r>
              <a:rPr lang="en-US" sz="1800" dirty="0"/>
              <a:t>Water is vital to humans and </a:t>
            </a:r>
            <a:br>
              <a:rPr lang="en-US" sz="1800" dirty="0"/>
            </a:br>
            <a:r>
              <a:rPr lang="en-US" sz="1800" dirty="0"/>
              <a:t>other living organisms </a:t>
            </a:r>
            <a:br>
              <a:rPr lang="en-US" sz="1800" dirty="0"/>
            </a:br>
            <a:r>
              <a:rPr lang="en-US" sz="1800" dirty="0"/>
              <a:t/>
            </a:r>
            <a:br>
              <a:rPr lang="en-US" sz="1800" dirty="0"/>
            </a:br>
            <a:r>
              <a:rPr lang="en-US" sz="1600" dirty="0"/>
              <a:t>Also, water is used for various </a:t>
            </a:r>
            <a:r>
              <a:rPr lang="en-US" sz="1800" dirty="0"/>
              <a:t>purposes such as, agricultural. It is estimated that 70% of worldwide water is used for irrigation, with 15-35 % of irrigation withdrawals being unsustainable. It takes around 2,000 - 3,000 liters of water to produce enough food to satisfy one person's daily dietary need </a:t>
            </a:r>
            <a:endParaRPr sz="1800" dirty="0"/>
          </a:p>
        </p:txBody>
      </p:sp>
      <p:sp>
        <p:nvSpPr>
          <p:cNvPr id="2" name="Subtitle 1">
            <a:extLst>
              <a:ext uri="{FF2B5EF4-FFF2-40B4-BE49-F238E27FC236}">
                <a16:creationId xmlns:a16="http://schemas.microsoft.com/office/drawing/2014/main" id="{E993C6DB-DE35-7342-92E7-A331BECA18D8}"/>
              </a:ext>
            </a:extLst>
          </p:cNvPr>
          <p:cNvSpPr>
            <a:spLocks noGrp="1"/>
          </p:cNvSpPr>
          <p:nvPr>
            <p:ph type="subTitle" idx="1"/>
          </p:nvPr>
        </p:nvSpPr>
        <p:spPr>
          <a:xfrm>
            <a:off x="2705493" y="353491"/>
            <a:ext cx="4158900" cy="414300"/>
          </a:xfrm>
        </p:spPr>
        <p:txBody>
          <a:bodyPr/>
          <a:lstStyle/>
          <a:p>
            <a:r>
              <a:rPr lang="en-GB" sz="3600" dirty="0"/>
              <a:t>Background</a:t>
            </a:r>
            <a:r>
              <a:rPr lang="en-US" sz="3600" dirty="0"/>
              <a:t> </a:t>
            </a:r>
          </a:p>
        </p:txBody>
      </p:sp>
      <p:sp>
        <p:nvSpPr>
          <p:cNvPr id="10405" name="Google Shape;10405;p41"/>
          <p:cNvSpPr txBox="1">
            <a:spLocks noGrp="1"/>
          </p:cNvSpPr>
          <p:nvPr>
            <p:ph type="title" idx="4294967295"/>
          </p:nvPr>
        </p:nvSpPr>
        <p:spPr>
          <a:xfrm>
            <a:off x="7131050" y="3386138"/>
            <a:ext cx="2012950" cy="1066800"/>
          </a:xfrm>
          <a:prstGeom prst="rect">
            <a:avLst/>
          </a:prstGeom>
        </p:spPr>
        <p:txBody>
          <a:bodyPr spcFirstLastPara="1" wrap="square" lIns="91425" tIns="91425" rIns="91425" bIns="91425" anchor="ctr" anchorCtr="0">
            <a:noAutofit/>
          </a:bodyPr>
          <a:lstStyle/>
          <a:p>
            <a:pPr lvl="0" algn="ctr"/>
            <a:r>
              <a:rPr lang="en-US" sz="1200" b="1" dirty="0"/>
              <a:t>Water treatment is done in a series of stages. The conventional sequence goes from Filtration to Water Disinfection</a:t>
            </a:r>
            <a:endParaRPr sz="1200" dirty="0"/>
          </a:p>
        </p:txBody>
      </p:sp>
      <p:grpSp>
        <p:nvGrpSpPr>
          <p:cNvPr id="10344" name="Google Shape;10344;p41"/>
          <p:cNvGrpSpPr/>
          <p:nvPr/>
        </p:nvGrpSpPr>
        <p:grpSpPr>
          <a:xfrm>
            <a:off x="5453329" y="675728"/>
            <a:ext cx="1490178" cy="21378"/>
            <a:chOff x="2940000" y="3484425"/>
            <a:chExt cx="876575" cy="12575"/>
          </a:xfrm>
        </p:grpSpPr>
        <p:sp>
          <p:nvSpPr>
            <p:cNvPr id="10345" name="Google Shape;10345;p41"/>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6" name="Google Shape;10346;p41"/>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7" name="Google Shape;10347;p41"/>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8" name="Google Shape;10348;p41"/>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9" name="Google Shape;10349;p41"/>
            <p:cNvSpPr/>
            <p:nvPr/>
          </p:nvSpPr>
          <p:spPr>
            <a:xfrm>
              <a:off x="3801875"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0" name="Google Shape;10350;p41"/>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1" name="Google Shape;10351;p41"/>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2" name="Google Shape;10352;p41"/>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3" name="Google Shape;10353;p41"/>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4" name="Google Shape;10354;p41"/>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5" name="Google Shape;10355;p41"/>
            <p:cNvSpPr/>
            <p:nvPr/>
          </p:nvSpPr>
          <p:spPr>
            <a:xfrm>
              <a:off x="3018325" y="3484425"/>
              <a:ext cx="14700" cy="12575"/>
            </a:xfrm>
            <a:custGeom>
              <a:avLst/>
              <a:gdLst/>
              <a:ahLst/>
              <a:cxnLst/>
              <a:rect l="l" t="t" r="r" b="b"/>
              <a:pathLst>
                <a:path w="588" h="503" extrusionOk="0">
                  <a:moveTo>
                    <a:pt x="254" y="1"/>
                  </a:moveTo>
                  <a:cubicBezTo>
                    <a:pt x="125" y="1"/>
                    <a:pt x="1" y="101"/>
                    <a:pt x="1" y="252"/>
                  </a:cubicBezTo>
                  <a:cubicBezTo>
                    <a:pt x="1" y="390"/>
                    <a:pt x="113" y="502"/>
                    <a:pt x="253" y="502"/>
                  </a:cubicBezTo>
                  <a:cubicBezTo>
                    <a:pt x="475" y="502"/>
                    <a:pt x="588" y="232"/>
                    <a:pt x="430" y="75"/>
                  </a:cubicBezTo>
                  <a:cubicBezTo>
                    <a:pt x="378" y="24"/>
                    <a:pt x="31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6" name="Google Shape;10356;p41"/>
            <p:cNvSpPr/>
            <p:nvPr/>
          </p:nvSpPr>
          <p:spPr>
            <a:xfrm>
              <a:off x="2940000"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4"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57" name="Google Shape;10357;p41"/>
          <p:cNvGrpSpPr/>
          <p:nvPr/>
        </p:nvGrpSpPr>
        <p:grpSpPr>
          <a:xfrm>
            <a:off x="2200504" y="675728"/>
            <a:ext cx="1490178" cy="21378"/>
            <a:chOff x="2940000" y="3484425"/>
            <a:chExt cx="876575" cy="12575"/>
          </a:xfrm>
        </p:grpSpPr>
        <p:sp>
          <p:nvSpPr>
            <p:cNvPr id="10358" name="Google Shape;10358;p41"/>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9" name="Google Shape;10359;p41"/>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0" name="Google Shape;10360;p41"/>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1" name="Google Shape;10361;p41"/>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2" name="Google Shape;10362;p41"/>
            <p:cNvSpPr/>
            <p:nvPr/>
          </p:nvSpPr>
          <p:spPr>
            <a:xfrm>
              <a:off x="3801875"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3" name="Google Shape;10363;p41"/>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4" name="Google Shape;10364;p41"/>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5" name="Google Shape;10365;p41"/>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6" name="Google Shape;10366;p41"/>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7" name="Google Shape;10367;p41"/>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8" name="Google Shape;10368;p41"/>
            <p:cNvSpPr/>
            <p:nvPr/>
          </p:nvSpPr>
          <p:spPr>
            <a:xfrm>
              <a:off x="3018325" y="3484425"/>
              <a:ext cx="14700" cy="12575"/>
            </a:xfrm>
            <a:custGeom>
              <a:avLst/>
              <a:gdLst/>
              <a:ahLst/>
              <a:cxnLst/>
              <a:rect l="l" t="t" r="r" b="b"/>
              <a:pathLst>
                <a:path w="588" h="503" extrusionOk="0">
                  <a:moveTo>
                    <a:pt x="254" y="1"/>
                  </a:moveTo>
                  <a:cubicBezTo>
                    <a:pt x="125" y="1"/>
                    <a:pt x="1" y="101"/>
                    <a:pt x="1" y="252"/>
                  </a:cubicBezTo>
                  <a:cubicBezTo>
                    <a:pt x="1" y="390"/>
                    <a:pt x="113" y="502"/>
                    <a:pt x="253" y="502"/>
                  </a:cubicBezTo>
                  <a:cubicBezTo>
                    <a:pt x="475" y="502"/>
                    <a:pt x="588" y="232"/>
                    <a:pt x="430" y="75"/>
                  </a:cubicBezTo>
                  <a:cubicBezTo>
                    <a:pt x="378" y="24"/>
                    <a:pt x="31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9" name="Google Shape;10369;p41"/>
            <p:cNvSpPr/>
            <p:nvPr/>
          </p:nvSpPr>
          <p:spPr>
            <a:xfrm>
              <a:off x="2940000"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4"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371" name="Google Shape;10371;p41"/>
          <p:cNvCxnSpPr/>
          <p:nvPr/>
        </p:nvCxnSpPr>
        <p:spPr>
          <a:xfrm>
            <a:off x="2286813" y="2172200"/>
            <a:ext cx="1494900" cy="0"/>
          </a:xfrm>
          <a:prstGeom prst="straightConnector1">
            <a:avLst/>
          </a:prstGeom>
          <a:noFill/>
          <a:ln w="9525" cap="flat" cmpd="sng">
            <a:solidFill>
              <a:schemeClr val="accent2"/>
            </a:solidFill>
            <a:prstDash val="solid"/>
            <a:round/>
            <a:headEnd type="none" w="med" len="med"/>
            <a:tailEnd type="oval" w="med" len="med"/>
          </a:ln>
        </p:spPr>
      </p:cxnSp>
      <p:cxnSp>
        <p:nvCxnSpPr>
          <p:cNvPr id="10374" name="Google Shape;10374;p41"/>
          <p:cNvCxnSpPr>
            <a:cxnSpLocks/>
          </p:cNvCxnSpPr>
          <p:nvPr/>
        </p:nvCxnSpPr>
        <p:spPr>
          <a:xfrm rot="10800000">
            <a:off x="3119846" y="1128987"/>
            <a:ext cx="1470000" cy="0"/>
          </a:xfrm>
          <a:prstGeom prst="straightConnector1">
            <a:avLst/>
          </a:prstGeom>
          <a:noFill/>
          <a:ln w="9525" cap="flat" cmpd="sng">
            <a:solidFill>
              <a:schemeClr val="accent1"/>
            </a:solidFill>
            <a:prstDash val="solid"/>
            <a:round/>
            <a:headEnd type="none" w="med" len="med"/>
            <a:tailEnd type="oval" w="med" len="med"/>
          </a:ln>
        </p:spPr>
      </p:cxnSp>
      <p:grpSp>
        <p:nvGrpSpPr>
          <p:cNvPr id="10382" name="Google Shape;10382;p41"/>
          <p:cNvGrpSpPr/>
          <p:nvPr/>
        </p:nvGrpSpPr>
        <p:grpSpPr>
          <a:xfrm>
            <a:off x="1638632" y="1926753"/>
            <a:ext cx="291338" cy="21378"/>
            <a:chOff x="3566825" y="3484425"/>
            <a:chExt cx="171375" cy="12575"/>
          </a:xfrm>
        </p:grpSpPr>
        <p:sp>
          <p:nvSpPr>
            <p:cNvPr id="10383" name="Google Shape;10383;p41"/>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4" name="Google Shape;10384;p41"/>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5" name="Google Shape;10385;p41"/>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0" name="Google Shape;10390;p41"/>
          <p:cNvGrpSpPr/>
          <p:nvPr/>
        </p:nvGrpSpPr>
        <p:grpSpPr>
          <a:xfrm>
            <a:off x="1638632" y="3930628"/>
            <a:ext cx="291338" cy="21378"/>
            <a:chOff x="3566825" y="3484425"/>
            <a:chExt cx="171375" cy="12575"/>
          </a:xfrm>
        </p:grpSpPr>
        <p:sp>
          <p:nvSpPr>
            <p:cNvPr id="10391" name="Google Shape;10391;p41"/>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0392" name="Google Shape;10392;p41"/>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0393" name="Google Shape;10393;p41"/>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grpSp>
        <p:nvGrpSpPr>
          <p:cNvPr id="10398" name="Google Shape;10398;p41"/>
          <p:cNvGrpSpPr/>
          <p:nvPr/>
        </p:nvGrpSpPr>
        <p:grpSpPr>
          <a:xfrm>
            <a:off x="7214007" y="1926753"/>
            <a:ext cx="291338" cy="21378"/>
            <a:chOff x="3566825" y="3484425"/>
            <a:chExt cx="171375" cy="12575"/>
          </a:xfrm>
        </p:grpSpPr>
        <p:sp>
          <p:nvSpPr>
            <p:cNvPr id="10399" name="Google Shape;10399;p41"/>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0400" name="Google Shape;10400;p41"/>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0401" name="Google Shape;10401;p41"/>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grpSp>
        <p:nvGrpSpPr>
          <p:cNvPr id="10406" name="Google Shape;10406;p41"/>
          <p:cNvGrpSpPr/>
          <p:nvPr/>
        </p:nvGrpSpPr>
        <p:grpSpPr>
          <a:xfrm>
            <a:off x="7214032" y="3930628"/>
            <a:ext cx="291338" cy="21378"/>
            <a:chOff x="3566825" y="3484425"/>
            <a:chExt cx="171375" cy="12575"/>
          </a:xfrm>
        </p:grpSpPr>
        <p:sp>
          <p:nvSpPr>
            <p:cNvPr id="10407" name="Google Shape;10407;p41"/>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41"/>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41"/>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75040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C4A94-2AEE-444A-93A8-F46EBD51D64C}"/>
              </a:ext>
            </a:extLst>
          </p:cNvPr>
          <p:cNvSpPr>
            <a:spLocks noGrp="1"/>
          </p:cNvSpPr>
          <p:nvPr>
            <p:ph type="title"/>
          </p:nvPr>
        </p:nvSpPr>
        <p:spPr/>
        <p:txBody>
          <a:bodyPr/>
          <a:lstStyle/>
          <a:p>
            <a:r>
              <a:rPr lang="en-US" dirty="0"/>
              <a:t>Lower Well</a:t>
            </a:r>
          </a:p>
        </p:txBody>
      </p:sp>
      <p:graphicFrame>
        <p:nvGraphicFramePr>
          <p:cNvPr id="4" name="Table 3">
            <a:extLst>
              <a:ext uri="{FF2B5EF4-FFF2-40B4-BE49-F238E27FC236}">
                <a16:creationId xmlns:a16="http://schemas.microsoft.com/office/drawing/2014/main" id="{AAF6E39D-722F-F749-ABE1-2108C2CC3B94}"/>
              </a:ext>
            </a:extLst>
          </p:cNvPr>
          <p:cNvGraphicFramePr>
            <a:graphicFrameLocks noGrp="1"/>
          </p:cNvGraphicFramePr>
          <p:nvPr>
            <p:extLst>
              <p:ext uri="{D42A27DB-BD31-4B8C-83A1-F6EECF244321}">
                <p14:modId xmlns:p14="http://schemas.microsoft.com/office/powerpoint/2010/main" val="596714402"/>
              </p:ext>
            </p:extLst>
          </p:nvPr>
        </p:nvGraphicFramePr>
        <p:xfrm>
          <a:off x="1698650" y="1966206"/>
          <a:ext cx="5746750" cy="2299208"/>
        </p:xfrm>
        <a:graphic>
          <a:graphicData uri="http://schemas.openxmlformats.org/drawingml/2006/table">
            <a:tbl>
              <a:tblPr firstRow="1" firstCol="1" bandRow="1">
                <a:tableStyleId>{C566DA88-371D-40FE-8E9B-9E45EFED6D04}</a:tableStyleId>
              </a:tblPr>
              <a:tblGrid>
                <a:gridCol w="1218188">
                  <a:extLst>
                    <a:ext uri="{9D8B030D-6E8A-4147-A177-3AD203B41FA5}">
                      <a16:colId xmlns:a16="http://schemas.microsoft.com/office/drawing/2014/main" val="3447878095"/>
                    </a:ext>
                  </a:extLst>
                </a:gridCol>
                <a:gridCol w="1103253">
                  <a:extLst>
                    <a:ext uri="{9D8B030D-6E8A-4147-A177-3AD203B41FA5}">
                      <a16:colId xmlns:a16="http://schemas.microsoft.com/office/drawing/2014/main" val="3076874738"/>
                    </a:ext>
                  </a:extLst>
                </a:gridCol>
                <a:gridCol w="1217573">
                  <a:extLst>
                    <a:ext uri="{9D8B030D-6E8A-4147-A177-3AD203B41FA5}">
                      <a16:colId xmlns:a16="http://schemas.microsoft.com/office/drawing/2014/main" val="1274540224"/>
                    </a:ext>
                  </a:extLst>
                </a:gridCol>
                <a:gridCol w="1103868">
                  <a:extLst>
                    <a:ext uri="{9D8B030D-6E8A-4147-A177-3AD203B41FA5}">
                      <a16:colId xmlns:a16="http://schemas.microsoft.com/office/drawing/2014/main" val="672050152"/>
                    </a:ext>
                  </a:extLst>
                </a:gridCol>
                <a:gridCol w="1103868">
                  <a:extLst>
                    <a:ext uri="{9D8B030D-6E8A-4147-A177-3AD203B41FA5}">
                      <a16:colId xmlns:a16="http://schemas.microsoft.com/office/drawing/2014/main" val="3039844098"/>
                    </a:ext>
                  </a:extLst>
                </a:gridCol>
              </a:tblGrid>
              <a:tr h="763119">
                <a:tc>
                  <a:txBody>
                    <a:bodyPr/>
                    <a:lstStyle/>
                    <a:p>
                      <a:pPr algn="ctr">
                        <a:lnSpc>
                          <a:spcPct val="200000"/>
                        </a:lnSpc>
                        <a:spcAft>
                          <a:spcPts val="0"/>
                        </a:spcAft>
                      </a:pPr>
                      <a:r>
                        <a:rPr lang="en-US" sz="1400">
                          <a:effectLst/>
                        </a:rPr>
                        <a:t>Bars </a:t>
                      </a:r>
                      <a:endParaRPr lang="en-US" sz="1200">
                        <a:effectLst/>
                      </a:endParaRPr>
                    </a:p>
                    <a:p>
                      <a:pPr algn="ctr">
                        <a:lnSpc>
                          <a:spcPct val="200000"/>
                        </a:lnSpc>
                        <a:spcAft>
                          <a:spcPts val="0"/>
                        </a:spcAft>
                      </a:pPr>
                      <a:r>
                        <a:rPr lang="en-US" sz="1400">
                          <a:effectLst/>
                        </a:rPr>
                        <a:t>(Table A – 4)</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200000"/>
                        </a:lnSpc>
                        <a:spcAft>
                          <a:spcPts val="0"/>
                        </a:spcAft>
                      </a:pPr>
                      <a:r>
                        <a:rPr lang="en-US" sz="1400">
                          <a:effectLst/>
                        </a:rPr>
                        <a:t>As</a:t>
                      </a:r>
                      <a:endParaRPr lang="en-US" sz="1200">
                        <a:effectLst/>
                      </a:endParaRPr>
                    </a:p>
                    <a:p>
                      <a:pPr algn="ctr">
                        <a:lnSpc>
                          <a:spcPct val="200000"/>
                        </a:lnSpc>
                        <a:spcAft>
                          <a:spcPts val="0"/>
                        </a:spcAft>
                      </a:pPr>
                      <a:r>
                        <a:rPr lang="en-US" sz="1400">
                          <a:effectLst/>
                        </a:rPr>
                        <a:t>(in</a:t>
                      </a:r>
                      <a:r>
                        <a:rPr lang="en-US" sz="1400" baseline="30000">
                          <a:effectLst/>
                        </a:rPr>
                        <a:t>2</a:t>
                      </a:r>
                      <a:r>
                        <a:rPr lang="en-US" sz="1400">
                          <a:effectLst/>
                        </a:rPr>
                        <a:t>)</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200000"/>
                        </a:lnSpc>
                        <a:spcAft>
                          <a:spcPts val="0"/>
                        </a:spcAft>
                      </a:pPr>
                      <a:r>
                        <a:rPr lang="en-US" sz="1400">
                          <a:effectLst/>
                        </a:rPr>
                        <a:t>Min width used (Table A – 5)</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200000"/>
                        </a:lnSpc>
                        <a:spcAft>
                          <a:spcPts val="0"/>
                        </a:spcAft>
                      </a:pPr>
                      <a:r>
                        <a:rPr lang="en-US" sz="1400">
                          <a:effectLst/>
                        </a:rPr>
                        <a:t>Check</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200000"/>
                        </a:lnSpc>
                        <a:spcAft>
                          <a:spcPts val="0"/>
                        </a:spcAft>
                      </a:pPr>
                      <a:r>
                        <a:rPr lang="en-US" sz="1400">
                          <a:effectLst/>
                        </a:rPr>
                        <a:t>Selected As</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extLst>
                  <a:ext uri="{0D108BD9-81ED-4DB2-BD59-A6C34878D82A}">
                    <a16:rowId xmlns:a16="http://schemas.microsoft.com/office/drawing/2014/main" val="248821255"/>
                  </a:ext>
                </a:extLst>
              </a:tr>
              <a:tr h="350091">
                <a:tc>
                  <a:txBody>
                    <a:bodyPr/>
                    <a:lstStyle/>
                    <a:p>
                      <a:pPr algn="ctr">
                        <a:lnSpc>
                          <a:spcPct val="200000"/>
                        </a:lnSpc>
                        <a:spcAft>
                          <a:spcPts val="0"/>
                        </a:spcAft>
                      </a:pPr>
                      <a:r>
                        <a:rPr lang="en-US" sz="1400">
                          <a:effectLst/>
                        </a:rPr>
                        <a:t>3 # 4 </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200000"/>
                        </a:lnSpc>
                        <a:spcAft>
                          <a:spcPts val="0"/>
                        </a:spcAft>
                      </a:pPr>
                      <a:r>
                        <a:rPr lang="en-US" sz="1400">
                          <a:effectLst/>
                        </a:rPr>
                        <a:t>0.58</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200000"/>
                        </a:lnSpc>
                        <a:spcAft>
                          <a:spcPts val="0"/>
                        </a:spcAft>
                      </a:pPr>
                      <a:r>
                        <a:rPr lang="en-US" sz="1400">
                          <a:effectLst/>
                        </a:rPr>
                        <a:t>8.3</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200000"/>
                        </a:lnSpc>
                        <a:spcAft>
                          <a:spcPts val="0"/>
                        </a:spcAft>
                      </a:pPr>
                      <a:r>
                        <a:rPr lang="en-US" sz="1400">
                          <a:effectLst/>
                        </a:rPr>
                        <a:t>OK</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200000"/>
                        </a:lnSpc>
                        <a:spcAft>
                          <a:spcPts val="0"/>
                        </a:spcAft>
                      </a:pPr>
                      <a:r>
                        <a:rPr lang="en-US" sz="1400">
                          <a:effectLst/>
                        </a:rPr>
                        <a:t>Selected</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extLst>
                  <a:ext uri="{0D108BD9-81ED-4DB2-BD59-A6C34878D82A}">
                    <a16:rowId xmlns:a16="http://schemas.microsoft.com/office/drawing/2014/main" val="1846304878"/>
                  </a:ext>
                </a:extLst>
              </a:tr>
              <a:tr h="350091">
                <a:tc>
                  <a:txBody>
                    <a:bodyPr/>
                    <a:lstStyle/>
                    <a:p>
                      <a:pPr algn="ctr">
                        <a:lnSpc>
                          <a:spcPct val="200000"/>
                        </a:lnSpc>
                        <a:spcAft>
                          <a:spcPts val="0"/>
                        </a:spcAft>
                      </a:pPr>
                      <a:r>
                        <a:rPr lang="en-US" sz="1400">
                          <a:effectLst/>
                        </a:rPr>
                        <a:t>2 # 5</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200000"/>
                        </a:lnSpc>
                        <a:spcAft>
                          <a:spcPts val="0"/>
                        </a:spcAft>
                      </a:pPr>
                      <a:r>
                        <a:rPr lang="en-US" sz="1400">
                          <a:effectLst/>
                        </a:rPr>
                        <a:t>0.61</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200000"/>
                        </a:lnSpc>
                        <a:spcAft>
                          <a:spcPts val="0"/>
                        </a:spcAft>
                      </a:pPr>
                      <a:r>
                        <a:rPr lang="en-US" sz="1400">
                          <a:effectLst/>
                        </a:rPr>
                        <a:t>6.9</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200000"/>
                        </a:lnSpc>
                        <a:spcAft>
                          <a:spcPts val="0"/>
                        </a:spcAft>
                      </a:pPr>
                      <a:r>
                        <a:rPr lang="en-US" sz="1400">
                          <a:effectLst/>
                        </a:rPr>
                        <a:t>OK</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200000"/>
                        </a:lnSpc>
                        <a:spcAft>
                          <a:spcPts val="0"/>
                        </a:spcAft>
                      </a:pPr>
                      <a:r>
                        <a:rPr lang="en-US" sz="1400">
                          <a:effectLst/>
                        </a:rPr>
                        <a:t> </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extLst>
                  <a:ext uri="{0D108BD9-81ED-4DB2-BD59-A6C34878D82A}">
                    <a16:rowId xmlns:a16="http://schemas.microsoft.com/office/drawing/2014/main" val="2681993511"/>
                  </a:ext>
                </a:extLst>
              </a:tr>
              <a:tr h="350091">
                <a:tc>
                  <a:txBody>
                    <a:bodyPr/>
                    <a:lstStyle/>
                    <a:p>
                      <a:pPr algn="ctr">
                        <a:lnSpc>
                          <a:spcPct val="200000"/>
                        </a:lnSpc>
                        <a:spcAft>
                          <a:spcPts val="0"/>
                        </a:spcAft>
                      </a:pPr>
                      <a:r>
                        <a:rPr lang="en-US" sz="1400">
                          <a:effectLst/>
                        </a:rPr>
                        <a:t>2 # 6 </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200000"/>
                        </a:lnSpc>
                        <a:spcAft>
                          <a:spcPts val="0"/>
                        </a:spcAft>
                      </a:pPr>
                      <a:r>
                        <a:rPr lang="en-US" sz="1400">
                          <a:effectLst/>
                        </a:rPr>
                        <a:t>0.88</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200000"/>
                        </a:lnSpc>
                        <a:spcAft>
                          <a:spcPts val="0"/>
                        </a:spcAft>
                      </a:pPr>
                      <a:r>
                        <a:rPr lang="en-US" sz="1400">
                          <a:effectLst/>
                        </a:rPr>
                        <a:t>7</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200000"/>
                        </a:lnSpc>
                        <a:spcAft>
                          <a:spcPts val="0"/>
                        </a:spcAft>
                      </a:pPr>
                      <a:r>
                        <a:rPr lang="en-US" sz="1400">
                          <a:effectLst/>
                        </a:rPr>
                        <a:t>OK</a:t>
                      </a:r>
                      <a:endParaRPr lang="en-US" sz="120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tc>
                  <a:txBody>
                    <a:bodyPr/>
                    <a:lstStyle/>
                    <a:p>
                      <a:pPr algn="ctr">
                        <a:lnSpc>
                          <a:spcPct val="200000"/>
                        </a:lnSpc>
                        <a:spcAft>
                          <a:spcPts val="0"/>
                        </a:spcAft>
                      </a:pPr>
                      <a:r>
                        <a:rPr lang="en-US" sz="1400" dirty="0">
                          <a:effectLst/>
                        </a:rPr>
                        <a:t> </a:t>
                      </a:r>
                      <a:endParaRPr lang="en-US" sz="1200" dirty="0">
                        <a:effectLst/>
                        <a:latin typeface="Times New Roman" panose="02020603050405020304" pitchFamily="18" charset="0"/>
                        <a:ea typeface="MS Mincho" panose="02020609040205080304" pitchFamily="49" charset="-128"/>
                        <a:cs typeface="Arial" panose="020B0604020202020204" pitchFamily="34" charset="0"/>
                      </a:endParaRPr>
                    </a:p>
                  </a:txBody>
                  <a:tcPr marL="66380" marR="66380" marT="0" marB="0" anchor="ctr"/>
                </a:tc>
                <a:extLst>
                  <a:ext uri="{0D108BD9-81ED-4DB2-BD59-A6C34878D82A}">
                    <a16:rowId xmlns:a16="http://schemas.microsoft.com/office/drawing/2014/main" val="243239438"/>
                  </a:ext>
                </a:extLst>
              </a:tr>
            </a:tbl>
          </a:graphicData>
        </a:graphic>
      </p:graphicFrame>
    </p:spTree>
    <p:extLst>
      <p:ext uri="{BB962C8B-B14F-4D97-AF65-F5344CB8AC3E}">
        <p14:creationId xmlns:p14="http://schemas.microsoft.com/office/powerpoint/2010/main" val="3884808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306"/>
        <p:cNvGrpSpPr/>
        <p:nvPr/>
      </p:nvGrpSpPr>
      <p:grpSpPr>
        <a:xfrm>
          <a:off x="0" y="0"/>
          <a:ext cx="0" cy="0"/>
          <a:chOff x="0" y="0"/>
          <a:chExt cx="0" cy="0"/>
        </a:xfrm>
      </p:grpSpPr>
      <p:sp>
        <p:nvSpPr>
          <p:cNvPr id="10307" name="Google Shape;10307;p40"/>
          <p:cNvSpPr txBox="1">
            <a:spLocks noGrp="1"/>
          </p:cNvSpPr>
          <p:nvPr>
            <p:ph type="title" idx="2"/>
          </p:nvPr>
        </p:nvSpPr>
        <p:spPr>
          <a:xfrm>
            <a:off x="1698600" y="438450"/>
            <a:ext cx="5746800" cy="572700"/>
          </a:xfrm>
          <a:prstGeom prst="rect">
            <a:avLst/>
          </a:prstGeom>
        </p:spPr>
        <p:txBody>
          <a:bodyPr spcFirstLastPara="1" wrap="square" lIns="91425" tIns="91425" rIns="91425" bIns="91425" anchor="t" anchorCtr="0">
            <a:noAutofit/>
          </a:bodyPr>
          <a:lstStyle/>
          <a:p>
            <a:pPr lvl="0"/>
            <a:r>
              <a:rPr lang="en-US" sz="2400" dirty="0"/>
              <a:t>Foundation/base slab</a:t>
            </a:r>
            <a:endParaRPr sz="2400" dirty="0"/>
          </a:p>
        </p:txBody>
      </p:sp>
      <p:sp>
        <p:nvSpPr>
          <p:cNvPr id="10328" name="Google Shape;10328;p40"/>
          <p:cNvSpPr/>
          <p:nvPr/>
        </p:nvSpPr>
        <p:spPr>
          <a:xfrm>
            <a:off x="0" y="1101492"/>
            <a:ext cx="8127600" cy="85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14274;p56">
            <a:extLst>
              <a:ext uri="{FF2B5EF4-FFF2-40B4-BE49-F238E27FC236}">
                <a16:creationId xmlns:a16="http://schemas.microsoft.com/office/drawing/2014/main" id="{B2D6236B-C350-AF43-9260-D57FFA78726C}"/>
              </a:ext>
            </a:extLst>
          </p:cNvPr>
          <p:cNvGrpSpPr/>
          <p:nvPr/>
        </p:nvGrpSpPr>
        <p:grpSpPr>
          <a:xfrm>
            <a:off x="1237435" y="1169173"/>
            <a:ext cx="713130" cy="717237"/>
            <a:chOff x="2502425" y="1080775"/>
            <a:chExt cx="533750" cy="538575"/>
          </a:xfrm>
        </p:grpSpPr>
        <p:sp>
          <p:nvSpPr>
            <p:cNvPr id="38" name="Google Shape;14275;p56">
              <a:extLst>
                <a:ext uri="{FF2B5EF4-FFF2-40B4-BE49-F238E27FC236}">
                  <a16:creationId xmlns:a16="http://schemas.microsoft.com/office/drawing/2014/main" id="{99F6333A-AEB6-4549-84E0-0635ABFF4AF3}"/>
                </a:ext>
              </a:extLst>
            </p:cNvPr>
            <p:cNvSpPr/>
            <p:nvPr/>
          </p:nvSpPr>
          <p:spPr>
            <a:xfrm>
              <a:off x="2534900" y="1529875"/>
              <a:ext cx="64650" cy="62225"/>
            </a:xfrm>
            <a:custGeom>
              <a:avLst/>
              <a:gdLst/>
              <a:ahLst/>
              <a:cxnLst/>
              <a:rect l="l" t="t" r="r" b="b"/>
              <a:pathLst>
                <a:path w="2586" h="2489" extrusionOk="0">
                  <a:moveTo>
                    <a:pt x="1342" y="631"/>
                  </a:moveTo>
                  <a:cubicBezTo>
                    <a:pt x="1420" y="631"/>
                    <a:pt x="1500" y="646"/>
                    <a:pt x="1576" y="678"/>
                  </a:cubicBezTo>
                  <a:cubicBezTo>
                    <a:pt x="1805" y="772"/>
                    <a:pt x="1955" y="997"/>
                    <a:pt x="1955" y="1244"/>
                  </a:cubicBezTo>
                  <a:cubicBezTo>
                    <a:pt x="1955" y="1583"/>
                    <a:pt x="1682" y="1857"/>
                    <a:pt x="1345" y="1857"/>
                  </a:cubicBezTo>
                  <a:cubicBezTo>
                    <a:pt x="1344" y="1857"/>
                    <a:pt x="1342" y="1857"/>
                    <a:pt x="1341" y="1857"/>
                  </a:cubicBezTo>
                  <a:cubicBezTo>
                    <a:pt x="1094" y="1857"/>
                    <a:pt x="871" y="1708"/>
                    <a:pt x="777" y="1481"/>
                  </a:cubicBezTo>
                  <a:cubicBezTo>
                    <a:pt x="681" y="1252"/>
                    <a:pt x="734" y="988"/>
                    <a:pt x="907" y="811"/>
                  </a:cubicBezTo>
                  <a:cubicBezTo>
                    <a:pt x="1025" y="694"/>
                    <a:pt x="1182" y="631"/>
                    <a:pt x="1342" y="631"/>
                  </a:cubicBezTo>
                  <a:close/>
                  <a:moveTo>
                    <a:pt x="1341" y="0"/>
                  </a:moveTo>
                  <a:cubicBezTo>
                    <a:pt x="839" y="0"/>
                    <a:pt x="385" y="303"/>
                    <a:pt x="194" y="766"/>
                  </a:cubicBezTo>
                  <a:cubicBezTo>
                    <a:pt x="1" y="1232"/>
                    <a:pt x="106" y="1767"/>
                    <a:pt x="462" y="2124"/>
                  </a:cubicBezTo>
                  <a:cubicBezTo>
                    <a:pt x="700" y="2361"/>
                    <a:pt x="1018" y="2488"/>
                    <a:pt x="1342" y="2488"/>
                  </a:cubicBezTo>
                  <a:cubicBezTo>
                    <a:pt x="1502" y="2488"/>
                    <a:pt x="1663" y="2457"/>
                    <a:pt x="1817" y="2394"/>
                  </a:cubicBezTo>
                  <a:cubicBezTo>
                    <a:pt x="2283" y="2202"/>
                    <a:pt x="2586" y="1748"/>
                    <a:pt x="2586" y="1244"/>
                  </a:cubicBezTo>
                  <a:cubicBezTo>
                    <a:pt x="2586" y="558"/>
                    <a:pt x="2030" y="2"/>
                    <a:pt x="1345" y="0"/>
                  </a:cubicBezTo>
                  <a:cubicBezTo>
                    <a:pt x="1344" y="0"/>
                    <a:pt x="134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276;p56">
              <a:extLst>
                <a:ext uri="{FF2B5EF4-FFF2-40B4-BE49-F238E27FC236}">
                  <a16:creationId xmlns:a16="http://schemas.microsoft.com/office/drawing/2014/main" id="{AE897891-0290-7D40-A116-DD6EACAA4AB0}"/>
                </a:ext>
              </a:extLst>
            </p:cNvPr>
            <p:cNvSpPr/>
            <p:nvPr/>
          </p:nvSpPr>
          <p:spPr>
            <a:xfrm>
              <a:off x="2887525" y="1529875"/>
              <a:ext cx="64675" cy="62200"/>
            </a:xfrm>
            <a:custGeom>
              <a:avLst/>
              <a:gdLst/>
              <a:ahLst/>
              <a:cxnLst/>
              <a:rect l="l" t="t" r="r" b="b"/>
              <a:pathLst>
                <a:path w="2587" h="2488" extrusionOk="0">
                  <a:moveTo>
                    <a:pt x="1246" y="631"/>
                  </a:moveTo>
                  <a:cubicBezTo>
                    <a:pt x="1492" y="631"/>
                    <a:pt x="1715" y="781"/>
                    <a:pt x="1811" y="1007"/>
                  </a:cubicBezTo>
                  <a:cubicBezTo>
                    <a:pt x="1905" y="1237"/>
                    <a:pt x="1854" y="1500"/>
                    <a:pt x="1679" y="1677"/>
                  </a:cubicBezTo>
                  <a:cubicBezTo>
                    <a:pt x="1561" y="1795"/>
                    <a:pt x="1404" y="1857"/>
                    <a:pt x="1244" y="1857"/>
                  </a:cubicBezTo>
                  <a:cubicBezTo>
                    <a:pt x="1166" y="1857"/>
                    <a:pt x="1086" y="1842"/>
                    <a:pt x="1010" y="1811"/>
                  </a:cubicBezTo>
                  <a:cubicBezTo>
                    <a:pt x="781" y="1716"/>
                    <a:pt x="631" y="1493"/>
                    <a:pt x="631" y="1244"/>
                  </a:cubicBezTo>
                  <a:cubicBezTo>
                    <a:pt x="631" y="907"/>
                    <a:pt x="904" y="633"/>
                    <a:pt x="1243" y="631"/>
                  </a:cubicBezTo>
                  <a:cubicBezTo>
                    <a:pt x="1244" y="631"/>
                    <a:pt x="1245" y="631"/>
                    <a:pt x="1246" y="631"/>
                  </a:cubicBezTo>
                  <a:close/>
                  <a:moveTo>
                    <a:pt x="1244" y="1"/>
                  </a:moveTo>
                  <a:cubicBezTo>
                    <a:pt x="1084" y="1"/>
                    <a:pt x="923" y="31"/>
                    <a:pt x="769" y="95"/>
                  </a:cubicBezTo>
                  <a:cubicBezTo>
                    <a:pt x="303" y="287"/>
                    <a:pt x="0" y="741"/>
                    <a:pt x="0" y="1244"/>
                  </a:cubicBezTo>
                  <a:cubicBezTo>
                    <a:pt x="0" y="1930"/>
                    <a:pt x="556" y="2486"/>
                    <a:pt x="1243" y="2488"/>
                  </a:cubicBezTo>
                  <a:cubicBezTo>
                    <a:pt x="1244" y="2488"/>
                    <a:pt x="1245" y="2488"/>
                    <a:pt x="1246" y="2488"/>
                  </a:cubicBezTo>
                  <a:cubicBezTo>
                    <a:pt x="1748" y="2488"/>
                    <a:pt x="2201" y="2186"/>
                    <a:pt x="2394" y="1722"/>
                  </a:cubicBezTo>
                  <a:cubicBezTo>
                    <a:pt x="2587" y="1258"/>
                    <a:pt x="2480" y="721"/>
                    <a:pt x="2125" y="366"/>
                  </a:cubicBezTo>
                  <a:cubicBezTo>
                    <a:pt x="1886" y="127"/>
                    <a:pt x="1568" y="1"/>
                    <a:pt x="1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277;p56">
              <a:extLst>
                <a:ext uri="{FF2B5EF4-FFF2-40B4-BE49-F238E27FC236}">
                  <a16:creationId xmlns:a16="http://schemas.microsoft.com/office/drawing/2014/main" id="{57402768-A5EB-844B-88CF-3B087F8C3881}"/>
                </a:ext>
              </a:extLst>
            </p:cNvPr>
            <p:cNvSpPr/>
            <p:nvPr/>
          </p:nvSpPr>
          <p:spPr>
            <a:xfrm>
              <a:off x="2602500" y="1538625"/>
              <a:ext cx="282075" cy="44725"/>
            </a:xfrm>
            <a:custGeom>
              <a:avLst/>
              <a:gdLst/>
              <a:ahLst/>
              <a:cxnLst/>
              <a:rect l="l" t="t" r="r" b="b"/>
              <a:pathLst>
                <a:path w="11283" h="1789" extrusionOk="0">
                  <a:moveTo>
                    <a:pt x="10531" y="632"/>
                  </a:moveTo>
                  <a:cubicBezTo>
                    <a:pt x="10510" y="806"/>
                    <a:pt x="10510" y="983"/>
                    <a:pt x="10531" y="1156"/>
                  </a:cubicBezTo>
                  <a:lnTo>
                    <a:pt x="754" y="1156"/>
                  </a:lnTo>
                  <a:cubicBezTo>
                    <a:pt x="773" y="983"/>
                    <a:pt x="773" y="806"/>
                    <a:pt x="754" y="632"/>
                  </a:cubicBezTo>
                  <a:close/>
                  <a:moveTo>
                    <a:pt x="364" y="1"/>
                  </a:moveTo>
                  <a:cubicBezTo>
                    <a:pt x="264" y="1"/>
                    <a:pt x="169" y="49"/>
                    <a:pt x="111" y="130"/>
                  </a:cubicBezTo>
                  <a:cubicBezTo>
                    <a:pt x="51" y="209"/>
                    <a:pt x="33" y="314"/>
                    <a:pt x="63" y="410"/>
                  </a:cubicBezTo>
                  <a:cubicBezTo>
                    <a:pt x="160" y="726"/>
                    <a:pt x="160" y="1063"/>
                    <a:pt x="63" y="1380"/>
                  </a:cubicBezTo>
                  <a:cubicBezTo>
                    <a:pt x="0" y="1582"/>
                    <a:pt x="152" y="1789"/>
                    <a:pt x="364" y="1789"/>
                  </a:cubicBezTo>
                  <a:lnTo>
                    <a:pt x="10919" y="1789"/>
                  </a:lnTo>
                  <a:cubicBezTo>
                    <a:pt x="11132" y="1789"/>
                    <a:pt x="11283" y="1582"/>
                    <a:pt x="11220" y="1380"/>
                  </a:cubicBezTo>
                  <a:cubicBezTo>
                    <a:pt x="11123" y="1063"/>
                    <a:pt x="11123" y="726"/>
                    <a:pt x="11220" y="410"/>
                  </a:cubicBezTo>
                  <a:cubicBezTo>
                    <a:pt x="11283" y="206"/>
                    <a:pt x="11132" y="1"/>
                    <a:pt x="10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278;p56">
              <a:extLst>
                <a:ext uri="{FF2B5EF4-FFF2-40B4-BE49-F238E27FC236}">
                  <a16:creationId xmlns:a16="http://schemas.microsoft.com/office/drawing/2014/main" id="{9CBBFE24-EEF5-6F42-8AB3-E347A8CEA2D7}"/>
                </a:ext>
              </a:extLst>
            </p:cNvPr>
            <p:cNvSpPr/>
            <p:nvPr/>
          </p:nvSpPr>
          <p:spPr>
            <a:xfrm>
              <a:off x="2716525" y="1416675"/>
              <a:ext cx="35175" cy="15825"/>
            </a:xfrm>
            <a:custGeom>
              <a:avLst/>
              <a:gdLst/>
              <a:ahLst/>
              <a:cxnLst/>
              <a:rect l="l" t="t" r="r" b="b"/>
              <a:pathLst>
                <a:path w="1407" h="633" extrusionOk="0">
                  <a:moveTo>
                    <a:pt x="1091" y="1"/>
                  </a:moveTo>
                  <a:cubicBezTo>
                    <a:pt x="1088" y="1"/>
                    <a:pt x="1086" y="1"/>
                    <a:pt x="1083" y="1"/>
                  </a:cubicBezTo>
                  <a:lnTo>
                    <a:pt x="310" y="1"/>
                  </a:lnTo>
                  <a:cubicBezTo>
                    <a:pt x="137" y="6"/>
                    <a:pt x="1" y="145"/>
                    <a:pt x="1" y="317"/>
                  </a:cubicBezTo>
                  <a:cubicBezTo>
                    <a:pt x="1" y="488"/>
                    <a:pt x="137" y="628"/>
                    <a:pt x="310" y="632"/>
                  </a:cubicBezTo>
                  <a:lnTo>
                    <a:pt x="1083" y="632"/>
                  </a:lnTo>
                  <a:cubicBezTo>
                    <a:pt x="1086" y="632"/>
                    <a:pt x="1088" y="632"/>
                    <a:pt x="1091" y="632"/>
                  </a:cubicBezTo>
                  <a:cubicBezTo>
                    <a:pt x="1264" y="632"/>
                    <a:pt x="1406" y="491"/>
                    <a:pt x="1406" y="317"/>
                  </a:cubicBezTo>
                  <a:cubicBezTo>
                    <a:pt x="1406" y="142"/>
                    <a:pt x="1264" y="1"/>
                    <a:pt x="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279;p56">
              <a:extLst>
                <a:ext uri="{FF2B5EF4-FFF2-40B4-BE49-F238E27FC236}">
                  <a16:creationId xmlns:a16="http://schemas.microsoft.com/office/drawing/2014/main" id="{5346915C-6D28-7649-8415-B31528F6BB57}"/>
                </a:ext>
              </a:extLst>
            </p:cNvPr>
            <p:cNvSpPr/>
            <p:nvPr/>
          </p:nvSpPr>
          <p:spPr>
            <a:xfrm>
              <a:off x="2540300" y="1389300"/>
              <a:ext cx="37825" cy="56300"/>
            </a:xfrm>
            <a:custGeom>
              <a:avLst/>
              <a:gdLst/>
              <a:ahLst/>
              <a:cxnLst/>
              <a:rect l="l" t="t" r="r" b="b"/>
              <a:pathLst>
                <a:path w="1513" h="2252" extrusionOk="0">
                  <a:moveTo>
                    <a:pt x="1150" y="0"/>
                  </a:moveTo>
                  <a:cubicBezTo>
                    <a:pt x="1030" y="0"/>
                    <a:pt x="915" y="70"/>
                    <a:pt x="862" y="186"/>
                  </a:cubicBezTo>
                  <a:lnTo>
                    <a:pt x="77" y="1797"/>
                  </a:lnTo>
                  <a:cubicBezTo>
                    <a:pt x="1" y="1953"/>
                    <a:pt x="66" y="2142"/>
                    <a:pt x="222" y="2219"/>
                  </a:cubicBezTo>
                  <a:cubicBezTo>
                    <a:pt x="266" y="2240"/>
                    <a:pt x="312" y="2252"/>
                    <a:pt x="360" y="2252"/>
                  </a:cubicBezTo>
                  <a:lnTo>
                    <a:pt x="360" y="2250"/>
                  </a:lnTo>
                  <a:cubicBezTo>
                    <a:pt x="482" y="2250"/>
                    <a:pt x="592" y="2181"/>
                    <a:pt x="645" y="2073"/>
                  </a:cubicBezTo>
                  <a:lnTo>
                    <a:pt x="1430" y="462"/>
                  </a:lnTo>
                  <a:cubicBezTo>
                    <a:pt x="1513" y="305"/>
                    <a:pt x="1448" y="110"/>
                    <a:pt x="1288" y="32"/>
                  </a:cubicBezTo>
                  <a:cubicBezTo>
                    <a:pt x="1243" y="10"/>
                    <a:pt x="1196" y="0"/>
                    <a:pt x="1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280;p56">
              <a:extLst>
                <a:ext uri="{FF2B5EF4-FFF2-40B4-BE49-F238E27FC236}">
                  <a16:creationId xmlns:a16="http://schemas.microsoft.com/office/drawing/2014/main" id="{AB5ADF12-5F42-C74D-8777-FF01A6824704}"/>
                </a:ext>
              </a:extLst>
            </p:cNvPr>
            <p:cNvSpPr/>
            <p:nvPr/>
          </p:nvSpPr>
          <p:spPr>
            <a:xfrm>
              <a:off x="2579650" y="1389075"/>
              <a:ext cx="37925" cy="56525"/>
            </a:xfrm>
            <a:custGeom>
              <a:avLst/>
              <a:gdLst/>
              <a:ahLst/>
              <a:cxnLst/>
              <a:rect l="l" t="t" r="r" b="b"/>
              <a:pathLst>
                <a:path w="1517" h="2261" extrusionOk="0">
                  <a:moveTo>
                    <a:pt x="1154" y="0"/>
                  </a:moveTo>
                  <a:cubicBezTo>
                    <a:pt x="1031" y="0"/>
                    <a:pt x="913" y="73"/>
                    <a:pt x="862" y="195"/>
                  </a:cubicBezTo>
                  <a:lnTo>
                    <a:pt x="76" y="1806"/>
                  </a:lnTo>
                  <a:cubicBezTo>
                    <a:pt x="0" y="1962"/>
                    <a:pt x="66" y="2151"/>
                    <a:pt x="222" y="2228"/>
                  </a:cubicBezTo>
                  <a:cubicBezTo>
                    <a:pt x="265" y="2249"/>
                    <a:pt x="312" y="2261"/>
                    <a:pt x="360" y="2261"/>
                  </a:cubicBezTo>
                  <a:lnTo>
                    <a:pt x="360" y="2259"/>
                  </a:lnTo>
                  <a:cubicBezTo>
                    <a:pt x="480" y="2259"/>
                    <a:pt x="590" y="2190"/>
                    <a:pt x="643" y="2082"/>
                  </a:cubicBezTo>
                  <a:lnTo>
                    <a:pt x="1428" y="471"/>
                  </a:lnTo>
                  <a:cubicBezTo>
                    <a:pt x="1517" y="312"/>
                    <a:pt x="1455" y="112"/>
                    <a:pt x="1292" y="32"/>
                  </a:cubicBezTo>
                  <a:cubicBezTo>
                    <a:pt x="1247" y="11"/>
                    <a:pt x="1200" y="0"/>
                    <a:pt x="1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281;p56">
              <a:extLst>
                <a:ext uri="{FF2B5EF4-FFF2-40B4-BE49-F238E27FC236}">
                  <a16:creationId xmlns:a16="http://schemas.microsoft.com/office/drawing/2014/main" id="{10395104-0BBB-5441-B4A1-D6875D516996}"/>
                </a:ext>
              </a:extLst>
            </p:cNvPr>
            <p:cNvSpPr/>
            <p:nvPr/>
          </p:nvSpPr>
          <p:spPr>
            <a:xfrm>
              <a:off x="2618950" y="1389375"/>
              <a:ext cx="37750" cy="56175"/>
            </a:xfrm>
            <a:custGeom>
              <a:avLst/>
              <a:gdLst/>
              <a:ahLst/>
              <a:cxnLst/>
              <a:rect l="l" t="t" r="r" b="b"/>
              <a:pathLst>
                <a:path w="1510" h="2247" extrusionOk="0">
                  <a:moveTo>
                    <a:pt x="1148" y="1"/>
                  </a:moveTo>
                  <a:cubicBezTo>
                    <a:pt x="1029" y="1"/>
                    <a:pt x="914" y="68"/>
                    <a:pt x="860" y="183"/>
                  </a:cubicBezTo>
                  <a:lnTo>
                    <a:pt x="76" y="1794"/>
                  </a:lnTo>
                  <a:cubicBezTo>
                    <a:pt x="0" y="1950"/>
                    <a:pt x="64" y="2139"/>
                    <a:pt x="222" y="2216"/>
                  </a:cubicBezTo>
                  <a:cubicBezTo>
                    <a:pt x="265" y="2237"/>
                    <a:pt x="312" y="2247"/>
                    <a:pt x="360" y="2247"/>
                  </a:cubicBezTo>
                  <a:cubicBezTo>
                    <a:pt x="481" y="2247"/>
                    <a:pt x="590" y="2178"/>
                    <a:pt x="643" y="2070"/>
                  </a:cubicBezTo>
                  <a:lnTo>
                    <a:pt x="1428" y="459"/>
                  </a:lnTo>
                  <a:cubicBezTo>
                    <a:pt x="1509" y="302"/>
                    <a:pt x="1445" y="110"/>
                    <a:pt x="1286" y="32"/>
                  </a:cubicBezTo>
                  <a:cubicBezTo>
                    <a:pt x="1241" y="11"/>
                    <a:pt x="1194" y="1"/>
                    <a:pt x="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282;p56">
              <a:extLst>
                <a:ext uri="{FF2B5EF4-FFF2-40B4-BE49-F238E27FC236}">
                  <a16:creationId xmlns:a16="http://schemas.microsoft.com/office/drawing/2014/main" id="{B520AAE2-213E-9443-9140-4EA33BAE9354}"/>
                </a:ext>
              </a:extLst>
            </p:cNvPr>
            <p:cNvSpPr/>
            <p:nvPr/>
          </p:nvSpPr>
          <p:spPr>
            <a:xfrm>
              <a:off x="2715000" y="1315950"/>
              <a:ext cx="124700" cy="88825"/>
            </a:xfrm>
            <a:custGeom>
              <a:avLst/>
              <a:gdLst/>
              <a:ahLst/>
              <a:cxnLst/>
              <a:rect l="l" t="t" r="r" b="b"/>
              <a:pathLst>
                <a:path w="4988" h="3553" extrusionOk="0">
                  <a:moveTo>
                    <a:pt x="3670" y="631"/>
                  </a:moveTo>
                  <a:lnTo>
                    <a:pt x="4355" y="2040"/>
                  </a:lnTo>
                  <a:lnTo>
                    <a:pt x="4355" y="2921"/>
                  </a:lnTo>
                  <a:lnTo>
                    <a:pt x="1676" y="2921"/>
                  </a:lnTo>
                  <a:lnTo>
                    <a:pt x="633" y="1887"/>
                  </a:lnTo>
                  <a:lnTo>
                    <a:pt x="633" y="631"/>
                  </a:lnTo>
                  <a:close/>
                  <a:moveTo>
                    <a:pt x="412" y="0"/>
                  </a:moveTo>
                  <a:cubicBezTo>
                    <a:pt x="185" y="0"/>
                    <a:pt x="0" y="185"/>
                    <a:pt x="0" y="413"/>
                  </a:cubicBezTo>
                  <a:lnTo>
                    <a:pt x="0" y="1979"/>
                  </a:lnTo>
                  <a:cubicBezTo>
                    <a:pt x="2" y="2089"/>
                    <a:pt x="45" y="2194"/>
                    <a:pt x="123" y="2271"/>
                  </a:cubicBezTo>
                  <a:lnTo>
                    <a:pt x="1295" y="3432"/>
                  </a:lnTo>
                  <a:cubicBezTo>
                    <a:pt x="1372" y="3509"/>
                    <a:pt x="1476" y="3552"/>
                    <a:pt x="1584" y="3552"/>
                  </a:cubicBezTo>
                  <a:lnTo>
                    <a:pt x="4576" y="3551"/>
                  </a:lnTo>
                  <a:cubicBezTo>
                    <a:pt x="4803" y="3551"/>
                    <a:pt x="4986" y="3366"/>
                    <a:pt x="4988" y="3140"/>
                  </a:cubicBezTo>
                  <a:lnTo>
                    <a:pt x="4988" y="1989"/>
                  </a:lnTo>
                  <a:cubicBezTo>
                    <a:pt x="4986" y="1926"/>
                    <a:pt x="4973" y="1865"/>
                    <a:pt x="4946" y="1809"/>
                  </a:cubicBezTo>
                  <a:lnTo>
                    <a:pt x="4177" y="231"/>
                  </a:lnTo>
                  <a:cubicBezTo>
                    <a:pt x="4108" y="90"/>
                    <a:pt x="3964" y="0"/>
                    <a:pt x="3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283;p56">
              <a:extLst>
                <a:ext uri="{FF2B5EF4-FFF2-40B4-BE49-F238E27FC236}">
                  <a16:creationId xmlns:a16="http://schemas.microsoft.com/office/drawing/2014/main" id="{2B54F538-B871-064C-B585-A5E8F1D85779}"/>
                </a:ext>
              </a:extLst>
            </p:cNvPr>
            <p:cNvSpPr/>
            <p:nvPr/>
          </p:nvSpPr>
          <p:spPr>
            <a:xfrm>
              <a:off x="2502425" y="1080775"/>
              <a:ext cx="533750" cy="538575"/>
            </a:xfrm>
            <a:custGeom>
              <a:avLst/>
              <a:gdLst/>
              <a:ahLst/>
              <a:cxnLst/>
              <a:rect l="l" t="t" r="r" b="b"/>
              <a:pathLst>
                <a:path w="21350" h="21543" extrusionOk="0">
                  <a:moveTo>
                    <a:pt x="20119" y="7166"/>
                  </a:moveTo>
                  <a:lnTo>
                    <a:pt x="19815" y="8615"/>
                  </a:lnTo>
                  <a:lnTo>
                    <a:pt x="18586" y="8616"/>
                  </a:lnTo>
                  <a:lnTo>
                    <a:pt x="18282" y="7166"/>
                  </a:lnTo>
                  <a:close/>
                  <a:moveTo>
                    <a:pt x="11881" y="2088"/>
                  </a:moveTo>
                  <a:lnTo>
                    <a:pt x="11890" y="2097"/>
                  </a:lnTo>
                  <a:cubicBezTo>
                    <a:pt x="11913" y="2124"/>
                    <a:pt x="11935" y="2151"/>
                    <a:pt x="11959" y="2177"/>
                  </a:cubicBezTo>
                  <a:lnTo>
                    <a:pt x="11970" y="2186"/>
                  </a:lnTo>
                  <a:cubicBezTo>
                    <a:pt x="11995" y="2211"/>
                    <a:pt x="12024" y="2238"/>
                    <a:pt x="12052" y="2262"/>
                  </a:cubicBezTo>
                  <a:lnTo>
                    <a:pt x="12056" y="2265"/>
                  </a:lnTo>
                  <a:lnTo>
                    <a:pt x="12642" y="2742"/>
                  </a:lnTo>
                  <a:lnTo>
                    <a:pt x="5183" y="9469"/>
                  </a:lnTo>
                  <a:cubicBezTo>
                    <a:pt x="4953" y="9190"/>
                    <a:pt x="4649" y="8985"/>
                    <a:pt x="4306" y="8878"/>
                  </a:cubicBezTo>
                  <a:lnTo>
                    <a:pt x="4298" y="8877"/>
                  </a:lnTo>
                  <a:cubicBezTo>
                    <a:pt x="4274" y="8868"/>
                    <a:pt x="4249" y="8862"/>
                    <a:pt x="4223" y="8854"/>
                  </a:cubicBezTo>
                  <a:lnTo>
                    <a:pt x="4201" y="8848"/>
                  </a:lnTo>
                  <a:cubicBezTo>
                    <a:pt x="4180" y="8844"/>
                    <a:pt x="4157" y="8838"/>
                    <a:pt x="4137" y="8833"/>
                  </a:cubicBezTo>
                  <a:lnTo>
                    <a:pt x="4101" y="8827"/>
                  </a:lnTo>
                  <a:cubicBezTo>
                    <a:pt x="4083" y="8823"/>
                    <a:pt x="4063" y="8820"/>
                    <a:pt x="4045" y="8817"/>
                  </a:cubicBezTo>
                  <a:cubicBezTo>
                    <a:pt x="4029" y="8814"/>
                    <a:pt x="4014" y="8813"/>
                    <a:pt x="3997" y="8811"/>
                  </a:cubicBezTo>
                  <a:cubicBezTo>
                    <a:pt x="3981" y="8808"/>
                    <a:pt x="3966" y="8807"/>
                    <a:pt x="3949" y="8804"/>
                  </a:cubicBezTo>
                  <a:cubicBezTo>
                    <a:pt x="3930" y="8802"/>
                    <a:pt x="3909" y="8801"/>
                    <a:pt x="3888" y="8799"/>
                  </a:cubicBezTo>
                  <a:cubicBezTo>
                    <a:pt x="3876" y="8799"/>
                    <a:pt x="3864" y="8798"/>
                    <a:pt x="3850" y="8796"/>
                  </a:cubicBezTo>
                  <a:cubicBezTo>
                    <a:pt x="3817" y="8795"/>
                    <a:pt x="3784" y="8793"/>
                    <a:pt x="3751" y="8793"/>
                  </a:cubicBezTo>
                  <a:lnTo>
                    <a:pt x="3414" y="8793"/>
                  </a:lnTo>
                  <a:lnTo>
                    <a:pt x="11881" y="2088"/>
                  </a:lnTo>
                  <a:close/>
                  <a:moveTo>
                    <a:pt x="3751" y="9424"/>
                  </a:moveTo>
                  <a:cubicBezTo>
                    <a:pt x="3777" y="9424"/>
                    <a:pt x="3802" y="9425"/>
                    <a:pt x="3828" y="9427"/>
                  </a:cubicBezTo>
                  <a:cubicBezTo>
                    <a:pt x="3835" y="9427"/>
                    <a:pt x="3843" y="9428"/>
                    <a:pt x="3850" y="9428"/>
                  </a:cubicBezTo>
                  <a:cubicBezTo>
                    <a:pt x="3870" y="9430"/>
                    <a:pt x="3888" y="9433"/>
                    <a:pt x="3906" y="9434"/>
                  </a:cubicBezTo>
                  <a:lnTo>
                    <a:pt x="3930" y="9437"/>
                  </a:lnTo>
                  <a:cubicBezTo>
                    <a:pt x="3952" y="9440"/>
                    <a:pt x="3976" y="9445"/>
                    <a:pt x="3999" y="9449"/>
                  </a:cubicBezTo>
                  <a:cubicBezTo>
                    <a:pt x="4008" y="9452"/>
                    <a:pt x="4018" y="9454"/>
                    <a:pt x="4027" y="9457"/>
                  </a:cubicBezTo>
                  <a:cubicBezTo>
                    <a:pt x="4041" y="9460"/>
                    <a:pt x="4054" y="9463"/>
                    <a:pt x="4068" y="9466"/>
                  </a:cubicBezTo>
                  <a:cubicBezTo>
                    <a:pt x="4081" y="9470"/>
                    <a:pt x="4093" y="9473"/>
                    <a:pt x="4105" y="9478"/>
                  </a:cubicBezTo>
                  <a:cubicBezTo>
                    <a:pt x="4114" y="9479"/>
                    <a:pt x="4123" y="9482"/>
                    <a:pt x="4132" y="9485"/>
                  </a:cubicBezTo>
                  <a:cubicBezTo>
                    <a:pt x="4183" y="9502"/>
                    <a:pt x="4232" y="9523"/>
                    <a:pt x="4280" y="9545"/>
                  </a:cubicBezTo>
                  <a:cubicBezTo>
                    <a:pt x="4454" y="9629"/>
                    <a:pt x="4606" y="9754"/>
                    <a:pt x="4722" y="9906"/>
                  </a:cubicBezTo>
                  <a:cubicBezTo>
                    <a:pt x="4727" y="9912"/>
                    <a:pt x="4731" y="9920"/>
                    <a:pt x="4736" y="9926"/>
                  </a:cubicBezTo>
                  <a:cubicBezTo>
                    <a:pt x="4743" y="9936"/>
                    <a:pt x="4752" y="9947"/>
                    <a:pt x="4760" y="9959"/>
                  </a:cubicBezTo>
                  <a:cubicBezTo>
                    <a:pt x="4770" y="9974"/>
                    <a:pt x="4781" y="9990"/>
                    <a:pt x="4791" y="10007"/>
                  </a:cubicBezTo>
                  <a:cubicBezTo>
                    <a:pt x="4794" y="10013"/>
                    <a:pt x="4799" y="10020"/>
                    <a:pt x="4803" y="10028"/>
                  </a:cubicBezTo>
                  <a:cubicBezTo>
                    <a:pt x="4814" y="10046"/>
                    <a:pt x="4824" y="10064"/>
                    <a:pt x="4833" y="10083"/>
                  </a:cubicBezTo>
                  <a:cubicBezTo>
                    <a:pt x="4926" y="10259"/>
                    <a:pt x="4974" y="10453"/>
                    <a:pt x="4973" y="10651"/>
                  </a:cubicBezTo>
                  <a:lnTo>
                    <a:pt x="4974" y="11080"/>
                  </a:lnTo>
                  <a:lnTo>
                    <a:pt x="2191" y="11080"/>
                  </a:lnTo>
                  <a:lnTo>
                    <a:pt x="2191" y="9640"/>
                  </a:lnTo>
                  <a:cubicBezTo>
                    <a:pt x="2191" y="9521"/>
                    <a:pt x="2287" y="9425"/>
                    <a:pt x="2406" y="9424"/>
                  </a:cubicBezTo>
                  <a:close/>
                  <a:moveTo>
                    <a:pt x="19200" y="12527"/>
                  </a:moveTo>
                  <a:cubicBezTo>
                    <a:pt x="20038" y="12527"/>
                    <a:pt x="20718" y="13211"/>
                    <a:pt x="20718" y="14050"/>
                  </a:cubicBezTo>
                  <a:cubicBezTo>
                    <a:pt x="20718" y="14891"/>
                    <a:pt x="20038" y="15574"/>
                    <a:pt x="19200" y="15574"/>
                  </a:cubicBezTo>
                  <a:cubicBezTo>
                    <a:pt x="18364" y="15574"/>
                    <a:pt x="17684" y="14891"/>
                    <a:pt x="17684" y="14050"/>
                  </a:cubicBezTo>
                  <a:cubicBezTo>
                    <a:pt x="17684" y="13211"/>
                    <a:pt x="18364" y="12527"/>
                    <a:pt x="19200" y="12527"/>
                  </a:cubicBezTo>
                  <a:close/>
                  <a:moveTo>
                    <a:pt x="12455" y="16111"/>
                  </a:moveTo>
                  <a:lnTo>
                    <a:pt x="12455" y="16873"/>
                  </a:lnTo>
                  <a:lnTo>
                    <a:pt x="6835" y="16873"/>
                  </a:lnTo>
                  <a:lnTo>
                    <a:pt x="6835" y="16111"/>
                  </a:lnTo>
                  <a:close/>
                  <a:moveTo>
                    <a:pt x="16957" y="17506"/>
                  </a:moveTo>
                  <a:cubicBezTo>
                    <a:pt x="17896" y="17506"/>
                    <a:pt x="18656" y="18267"/>
                    <a:pt x="18658" y="19207"/>
                  </a:cubicBezTo>
                  <a:lnTo>
                    <a:pt x="18658" y="19211"/>
                  </a:lnTo>
                  <a:cubicBezTo>
                    <a:pt x="18656" y="20151"/>
                    <a:pt x="17895" y="20912"/>
                    <a:pt x="16957" y="20912"/>
                  </a:cubicBezTo>
                  <a:lnTo>
                    <a:pt x="2334" y="20912"/>
                  </a:lnTo>
                  <a:cubicBezTo>
                    <a:pt x="1394" y="20912"/>
                    <a:pt x="633" y="20151"/>
                    <a:pt x="631" y="19211"/>
                  </a:cubicBezTo>
                  <a:lnTo>
                    <a:pt x="631" y="19207"/>
                  </a:lnTo>
                  <a:cubicBezTo>
                    <a:pt x="633" y="18267"/>
                    <a:pt x="1394" y="17506"/>
                    <a:pt x="2334" y="17506"/>
                  </a:cubicBezTo>
                  <a:close/>
                  <a:moveTo>
                    <a:pt x="12871" y="1"/>
                  </a:moveTo>
                  <a:cubicBezTo>
                    <a:pt x="12670" y="1"/>
                    <a:pt x="12468" y="48"/>
                    <a:pt x="12281" y="146"/>
                  </a:cubicBezTo>
                  <a:cubicBezTo>
                    <a:pt x="11790" y="403"/>
                    <a:pt x="11520" y="946"/>
                    <a:pt x="11614" y="1493"/>
                  </a:cubicBezTo>
                  <a:lnTo>
                    <a:pt x="2398" y="8792"/>
                  </a:lnTo>
                  <a:cubicBezTo>
                    <a:pt x="1934" y="8796"/>
                    <a:pt x="1560" y="9174"/>
                    <a:pt x="1560" y="9638"/>
                  </a:cubicBezTo>
                  <a:lnTo>
                    <a:pt x="1560" y="11080"/>
                  </a:lnTo>
                  <a:lnTo>
                    <a:pt x="753" y="11080"/>
                  </a:lnTo>
                  <a:cubicBezTo>
                    <a:pt x="336" y="11081"/>
                    <a:pt x="0" y="11417"/>
                    <a:pt x="0" y="11834"/>
                  </a:cubicBezTo>
                  <a:lnTo>
                    <a:pt x="0" y="12832"/>
                  </a:lnTo>
                  <a:cubicBezTo>
                    <a:pt x="0" y="13006"/>
                    <a:pt x="141" y="13146"/>
                    <a:pt x="315" y="13146"/>
                  </a:cubicBezTo>
                  <a:cubicBezTo>
                    <a:pt x="490" y="13146"/>
                    <a:pt x="631" y="13006"/>
                    <a:pt x="631" y="12832"/>
                  </a:cubicBezTo>
                  <a:lnTo>
                    <a:pt x="631" y="11832"/>
                  </a:lnTo>
                  <a:cubicBezTo>
                    <a:pt x="631" y="11765"/>
                    <a:pt x="685" y="11711"/>
                    <a:pt x="753" y="11711"/>
                  </a:cubicBezTo>
                  <a:lnTo>
                    <a:pt x="7161" y="11711"/>
                  </a:lnTo>
                  <a:cubicBezTo>
                    <a:pt x="7577" y="11709"/>
                    <a:pt x="7913" y="11372"/>
                    <a:pt x="7913" y="10957"/>
                  </a:cubicBezTo>
                  <a:lnTo>
                    <a:pt x="7913" y="9066"/>
                  </a:lnTo>
                  <a:cubicBezTo>
                    <a:pt x="7913" y="8998"/>
                    <a:pt x="7967" y="8944"/>
                    <a:pt x="8034" y="8943"/>
                  </a:cubicBezTo>
                  <a:lnTo>
                    <a:pt x="12807" y="8943"/>
                  </a:lnTo>
                  <a:cubicBezTo>
                    <a:pt x="12920" y="8944"/>
                    <a:pt x="13023" y="9009"/>
                    <a:pt x="13073" y="9111"/>
                  </a:cubicBezTo>
                  <a:lnTo>
                    <a:pt x="14057" y="11132"/>
                  </a:lnTo>
                  <a:cubicBezTo>
                    <a:pt x="14077" y="11173"/>
                    <a:pt x="14087" y="11218"/>
                    <a:pt x="14087" y="11263"/>
                  </a:cubicBezTo>
                  <a:lnTo>
                    <a:pt x="14087" y="15183"/>
                  </a:lnTo>
                  <a:cubicBezTo>
                    <a:pt x="14087" y="15346"/>
                    <a:pt x="13955" y="15480"/>
                    <a:pt x="13792" y="15480"/>
                  </a:cubicBezTo>
                  <a:lnTo>
                    <a:pt x="753" y="15480"/>
                  </a:lnTo>
                  <a:cubicBezTo>
                    <a:pt x="685" y="15480"/>
                    <a:pt x="631" y="15426"/>
                    <a:pt x="631" y="15358"/>
                  </a:cubicBezTo>
                  <a:lnTo>
                    <a:pt x="631" y="14111"/>
                  </a:lnTo>
                  <a:cubicBezTo>
                    <a:pt x="631" y="13938"/>
                    <a:pt x="490" y="13797"/>
                    <a:pt x="317" y="13797"/>
                  </a:cubicBezTo>
                  <a:cubicBezTo>
                    <a:pt x="141" y="13797"/>
                    <a:pt x="0" y="13938"/>
                    <a:pt x="0" y="14111"/>
                  </a:cubicBezTo>
                  <a:lnTo>
                    <a:pt x="0" y="15357"/>
                  </a:lnTo>
                  <a:cubicBezTo>
                    <a:pt x="0" y="15773"/>
                    <a:pt x="338" y="16109"/>
                    <a:pt x="753" y="16111"/>
                  </a:cubicBezTo>
                  <a:lnTo>
                    <a:pt x="6203" y="16111"/>
                  </a:lnTo>
                  <a:lnTo>
                    <a:pt x="6203" y="16873"/>
                  </a:lnTo>
                  <a:lnTo>
                    <a:pt x="2334" y="16873"/>
                  </a:lnTo>
                  <a:cubicBezTo>
                    <a:pt x="1045" y="16875"/>
                    <a:pt x="2" y="17918"/>
                    <a:pt x="0" y="19205"/>
                  </a:cubicBezTo>
                  <a:lnTo>
                    <a:pt x="0" y="19211"/>
                  </a:lnTo>
                  <a:cubicBezTo>
                    <a:pt x="2" y="20498"/>
                    <a:pt x="1045" y="21541"/>
                    <a:pt x="2334" y="21543"/>
                  </a:cubicBezTo>
                  <a:lnTo>
                    <a:pt x="16957" y="21543"/>
                  </a:lnTo>
                  <a:cubicBezTo>
                    <a:pt x="18244" y="21541"/>
                    <a:pt x="19287" y="20498"/>
                    <a:pt x="19289" y="19211"/>
                  </a:cubicBezTo>
                  <a:lnTo>
                    <a:pt x="19289" y="19207"/>
                  </a:lnTo>
                  <a:cubicBezTo>
                    <a:pt x="19287" y="17918"/>
                    <a:pt x="18244" y="16875"/>
                    <a:pt x="16957" y="16873"/>
                  </a:cubicBezTo>
                  <a:lnTo>
                    <a:pt x="13086" y="16873"/>
                  </a:lnTo>
                  <a:lnTo>
                    <a:pt x="13086" y="16111"/>
                  </a:lnTo>
                  <a:lnTo>
                    <a:pt x="13792" y="16111"/>
                  </a:lnTo>
                  <a:cubicBezTo>
                    <a:pt x="14303" y="16109"/>
                    <a:pt x="14718" y="15694"/>
                    <a:pt x="14719" y="15183"/>
                  </a:cubicBezTo>
                  <a:lnTo>
                    <a:pt x="14719" y="11263"/>
                  </a:lnTo>
                  <a:cubicBezTo>
                    <a:pt x="14718" y="11122"/>
                    <a:pt x="14686" y="10982"/>
                    <a:pt x="14625" y="10855"/>
                  </a:cubicBezTo>
                  <a:lnTo>
                    <a:pt x="13640" y="8833"/>
                  </a:lnTo>
                  <a:cubicBezTo>
                    <a:pt x="13485" y="8516"/>
                    <a:pt x="13161" y="8313"/>
                    <a:pt x="12807" y="8312"/>
                  </a:cubicBezTo>
                  <a:lnTo>
                    <a:pt x="8034" y="8312"/>
                  </a:lnTo>
                  <a:cubicBezTo>
                    <a:pt x="7619" y="8313"/>
                    <a:pt x="7282" y="8649"/>
                    <a:pt x="7282" y="9066"/>
                  </a:cubicBezTo>
                  <a:lnTo>
                    <a:pt x="7282" y="10957"/>
                  </a:lnTo>
                  <a:cubicBezTo>
                    <a:pt x="7284" y="11024"/>
                    <a:pt x="7230" y="11078"/>
                    <a:pt x="7162" y="11078"/>
                  </a:cubicBezTo>
                  <a:lnTo>
                    <a:pt x="5605" y="11078"/>
                  </a:lnTo>
                  <a:lnTo>
                    <a:pt x="5605" y="10650"/>
                  </a:lnTo>
                  <a:cubicBezTo>
                    <a:pt x="5605" y="10440"/>
                    <a:pt x="5569" y="10230"/>
                    <a:pt x="5499" y="10032"/>
                  </a:cubicBezTo>
                  <a:lnTo>
                    <a:pt x="13138" y="3143"/>
                  </a:lnTo>
                  <a:lnTo>
                    <a:pt x="17681" y="6828"/>
                  </a:lnTo>
                  <a:cubicBezTo>
                    <a:pt x="17628" y="6933"/>
                    <a:pt x="17613" y="7053"/>
                    <a:pt x="17637" y="7170"/>
                  </a:cubicBezTo>
                  <a:lnTo>
                    <a:pt x="17986" y="8827"/>
                  </a:lnTo>
                  <a:cubicBezTo>
                    <a:pt x="18039" y="9070"/>
                    <a:pt x="18253" y="9244"/>
                    <a:pt x="18500" y="9246"/>
                  </a:cubicBezTo>
                  <a:lnTo>
                    <a:pt x="18886" y="9246"/>
                  </a:lnTo>
                  <a:lnTo>
                    <a:pt x="18886" y="11919"/>
                  </a:lnTo>
                  <a:cubicBezTo>
                    <a:pt x="17831" y="12078"/>
                    <a:pt x="17051" y="12985"/>
                    <a:pt x="17051" y="14050"/>
                  </a:cubicBezTo>
                  <a:cubicBezTo>
                    <a:pt x="17051" y="15237"/>
                    <a:pt x="18015" y="16203"/>
                    <a:pt x="19200" y="16203"/>
                  </a:cubicBezTo>
                  <a:cubicBezTo>
                    <a:pt x="20386" y="16203"/>
                    <a:pt x="21349" y="15237"/>
                    <a:pt x="21349" y="14050"/>
                  </a:cubicBezTo>
                  <a:cubicBezTo>
                    <a:pt x="21349" y="12985"/>
                    <a:pt x="20570" y="12078"/>
                    <a:pt x="19516" y="11919"/>
                  </a:cubicBezTo>
                  <a:lnTo>
                    <a:pt x="19516" y="9246"/>
                  </a:lnTo>
                  <a:lnTo>
                    <a:pt x="19900" y="9246"/>
                  </a:lnTo>
                  <a:cubicBezTo>
                    <a:pt x="20149" y="9244"/>
                    <a:pt x="20363" y="9070"/>
                    <a:pt x="20414" y="8829"/>
                  </a:cubicBezTo>
                  <a:lnTo>
                    <a:pt x="20765" y="7170"/>
                  </a:lnTo>
                  <a:cubicBezTo>
                    <a:pt x="20828" y="6869"/>
                    <a:pt x="20619" y="6577"/>
                    <a:pt x="20315" y="6539"/>
                  </a:cubicBezTo>
                  <a:lnTo>
                    <a:pt x="17221" y="3623"/>
                  </a:lnTo>
                  <a:cubicBezTo>
                    <a:pt x="17159" y="3565"/>
                    <a:pt x="17082" y="3537"/>
                    <a:pt x="17004" y="3537"/>
                  </a:cubicBezTo>
                  <a:cubicBezTo>
                    <a:pt x="16920" y="3537"/>
                    <a:pt x="16836" y="3570"/>
                    <a:pt x="16774" y="3636"/>
                  </a:cubicBezTo>
                  <a:cubicBezTo>
                    <a:pt x="16654" y="3762"/>
                    <a:pt x="16660" y="3963"/>
                    <a:pt x="16787" y="4083"/>
                  </a:cubicBezTo>
                  <a:lnTo>
                    <a:pt x="19389" y="6535"/>
                  </a:lnTo>
                  <a:lnTo>
                    <a:pt x="18321" y="6535"/>
                  </a:lnTo>
                  <a:lnTo>
                    <a:pt x="13105" y="2303"/>
                  </a:lnTo>
                  <a:lnTo>
                    <a:pt x="12457" y="1777"/>
                  </a:lnTo>
                  <a:cubicBezTo>
                    <a:pt x="12437" y="1760"/>
                    <a:pt x="12419" y="1742"/>
                    <a:pt x="12401" y="1723"/>
                  </a:cubicBezTo>
                  <a:cubicBezTo>
                    <a:pt x="12397" y="1717"/>
                    <a:pt x="12391" y="1712"/>
                    <a:pt x="12386" y="1706"/>
                  </a:cubicBezTo>
                  <a:cubicBezTo>
                    <a:pt x="12374" y="1691"/>
                    <a:pt x="12362" y="1676"/>
                    <a:pt x="12350" y="1661"/>
                  </a:cubicBezTo>
                  <a:cubicBezTo>
                    <a:pt x="12347" y="1655"/>
                    <a:pt x="12343" y="1651"/>
                    <a:pt x="12338" y="1645"/>
                  </a:cubicBezTo>
                  <a:cubicBezTo>
                    <a:pt x="12326" y="1627"/>
                    <a:pt x="12314" y="1607"/>
                    <a:pt x="12304" y="1588"/>
                  </a:cubicBezTo>
                  <a:lnTo>
                    <a:pt x="12301" y="1580"/>
                  </a:lnTo>
                  <a:cubicBezTo>
                    <a:pt x="12287" y="1556"/>
                    <a:pt x="12277" y="1531"/>
                    <a:pt x="12268" y="1505"/>
                  </a:cubicBezTo>
                  <a:cubicBezTo>
                    <a:pt x="12266" y="1504"/>
                    <a:pt x="12266" y="1502"/>
                    <a:pt x="12265" y="1501"/>
                  </a:cubicBezTo>
                  <a:cubicBezTo>
                    <a:pt x="12244" y="1440"/>
                    <a:pt x="12230" y="1374"/>
                    <a:pt x="12227" y="1309"/>
                  </a:cubicBezTo>
                  <a:cubicBezTo>
                    <a:pt x="12215" y="1044"/>
                    <a:pt x="12367" y="798"/>
                    <a:pt x="12609" y="689"/>
                  </a:cubicBezTo>
                  <a:cubicBezTo>
                    <a:pt x="12693" y="651"/>
                    <a:pt x="12782" y="633"/>
                    <a:pt x="12871" y="633"/>
                  </a:cubicBezTo>
                  <a:cubicBezTo>
                    <a:pt x="13038" y="633"/>
                    <a:pt x="13202" y="698"/>
                    <a:pt x="13326" y="821"/>
                  </a:cubicBezTo>
                  <a:lnTo>
                    <a:pt x="13332" y="827"/>
                  </a:lnTo>
                  <a:lnTo>
                    <a:pt x="15863" y="3212"/>
                  </a:lnTo>
                  <a:cubicBezTo>
                    <a:pt x="15924" y="3270"/>
                    <a:pt x="16002" y="3298"/>
                    <a:pt x="16079" y="3298"/>
                  </a:cubicBezTo>
                  <a:cubicBezTo>
                    <a:pt x="16163" y="3298"/>
                    <a:pt x="16247" y="3265"/>
                    <a:pt x="16309" y="3199"/>
                  </a:cubicBezTo>
                  <a:cubicBezTo>
                    <a:pt x="16429" y="3073"/>
                    <a:pt x="16423" y="2872"/>
                    <a:pt x="16296" y="2754"/>
                  </a:cubicBezTo>
                  <a:lnTo>
                    <a:pt x="13768" y="370"/>
                  </a:lnTo>
                  <a:cubicBezTo>
                    <a:pt x="13523" y="128"/>
                    <a:pt x="13199" y="1"/>
                    <a:pt x="128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7" name="Google Shape;14290;p56">
            <a:extLst>
              <a:ext uri="{FF2B5EF4-FFF2-40B4-BE49-F238E27FC236}">
                <a16:creationId xmlns:a16="http://schemas.microsoft.com/office/drawing/2014/main" id="{391D05F0-CDB2-8A4C-BF12-BC4172DC1491}"/>
              </a:ext>
            </a:extLst>
          </p:cNvPr>
          <p:cNvSpPr/>
          <p:nvPr/>
        </p:nvSpPr>
        <p:spPr>
          <a:xfrm>
            <a:off x="6418753" y="1187766"/>
            <a:ext cx="758125" cy="700935"/>
          </a:xfrm>
          <a:custGeom>
            <a:avLst/>
            <a:gdLst/>
            <a:ahLst/>
            <a:cxnLst/>
            <a:rect l="l" t="t" r="r" b="b"/>
            <a:pathLst>
              <a:path w="21551" h="21347" extrusionOk="0">
                <a:moveTo>
                  <a:pt x="10961" y="633"/>
                </a:moveTo>
                <a:cubicBezTo>
                  <a:pt x="11155" y="633"/>
                  <a:pt x="11324" y="762"/>
                  <a:pt x="11373" y="947"/>
                </a:cubicBezTo>
                <a:cubicBezTo>
                  <a:pt x="11373" y="950"/>
                  <a:pt x="11373" y="952"/>
                  <a:pt x="11375" y="953"/>
                </a:cubicBezTo>
                <a:cubicBezTo>
                  <a:pt x="11384" y="988"/>
                  <a:pt x="11388" y="1024"/>
                  <a:pt x="11390" y="1060"/>
                </a:cubicBezTo>
                <a:lnTo>
                  <a:pt x="11390" y="2395"/>
                </a:lnTo>
                <a:cubicBezTo>
                  <a:pt x="11390" y="2507"/>
                  <a:pt x="11345" y="2617"/>
                  <a:pt x="11264" y="2698"/>
                </a:cubicBezTo>
                <a:cubicBezTo>
                  <a:pt x="11261" y="2701"/>
                  <a:pt x="11257" y="2704"/>
                  <a:pt x="11252" y="2708"/>
                </a:cubicBezTo>
                <a:cubicBezTo>
                  <a:pt x="11174" y="2782"/>
                  <a:pt x="11069" y="2822"/>
                  <a:pt x="10963" y="2822"/>
                </a:cubicBezTo>
                <a:lnTo>
                  <a:pt x="10588" y="2822"/>
                </a:lnTo>
                <a:cubicBezTo>
                  <a:pt x="10480" y="2822"/>
                  <a:pt x="10375" y="2782"/>
                  <a:pt x="10297" y="2708"/>
                </a:cubicBezTo>
                <a:cubicBezTo>
                  <a:pt x="10293" y="2704"/>
                  <a:pt x="10289" y="2701"/>
                  <a:pt x="10286" y="2698"/>
                </a:cubicBezTo>
                <a:cubicBezTo>
                  <a:pt x="10205" y="2617"/>
                  <a:pt x="10160" y="2507"/>
                  <a:pt x="10161" y="2395"/>
                </a:cubicBezTo>
                <a:lnTo>
                  <a:pt x="10160" y="1060"/>
                </a:lnTo>
                <a:cubicBezTo>
                  <a:pt x="10160" y="1024"/>
                  <a:pt x="10164" y="988"/>
                  <a:pt x="10175" y="953"/>
                </a:cubicBezTo>
                <a:cubicBezTo>
                  <a:pt x="10175" y="952"/>
                  <a:pt x="10175" y="950"/>
                  <a:pt x="10175" y="947"/>
                </a:cubicBezTo>
                <a:cubicBezTo>
                  <a:pt x="10226" y="762"/>
                  <a:pt x="10395" y="633"/>
                  <a:pt x="10587" y="633"/>
                </a:cubicBezTo>
                <a:close/>
                <a:moveTo>
                  <a:pt x="6680" y="6557"/>
                </a:moveTo>
                <a:lnTo>
                  <a:pt x="6680" y="7776"/>
                </a:lnTo>
                <a:lnTo>
                  <a:pt x="6653" y="7776"/>
                </a:lnTo>
                <a:cubicBezTo>
                  <a:pt x="6535" y="7776"/>
                  <a:pt x="6439" y="7681"/>
                  <a:pt x="6439" y="7562"/>
                </a:cubicBezTo>
                <a:lnTo>
                  <a:pt x="6439" y="6769"/>
                </a:lnTo>
                <a:cubicBezTo>
                  <a:pt x="6439" y="6653"/>
                  <a:pt x="6535" y="6557"/>
                  <a:pt x="6653" y="6557"/>
                </a:cubicBezTo>
                <a:close/>
                <a:moveTo>
                  <a:pt x="14895" y="6557"/>
                </a:moveTo>
                <a:cubicBezTo>
                  <a:pt x="15014" y="6557"/>
                  <a:pt x="15109" y="6653"/>
                  <a:pt x="15109" y="6769"/>
                </a:cubicBezTo>
                <a:lnTo>
                  <a:pt x="15109" y="7562"/>
                </a:lnTo>
                <a:cubicBezTo>
                  <a:pt x="15109" y="7681"/>
                  <a:pt x="15014" y="7776"/>
                  <a:pt x="14895" y="7776"/>
                </a:cubicBezTo>
                <a:lnTo>
                  <a:pt x="14868" y="7776"/>
                </a:lnTo>
                <a:lnTo>
                  <a:pt x="14868" y="6557"/>
                </a:lnTo>
                <a:close/>
                <a:moveTo>
                  <a:pt x="14237" y="6557"/>
                </a:moveTo>
                <a:lnTo>
                  <a:pt x="14237" y="8298"/>
                </a:lnTo>
                <a:cubicBezTo>
                  <a:pt x="14237" y="9384"/>
                  <a:pt x="13362" y="10672"/>
                  <a:pt x="12337" y="11237"/>
                </a:cubicBezTo>
                <a:lnTo>
                  <a:pt x="12330" y="11240"/>
                </a:lnTo>
                <a:cubicBezTo>
                  <a:pt x="12297" y="11259"/>
                  <a:pt x="12264" y="11276"/>
                  <a:pt x="12229" y="11292"/>
                </a:cubicBezTo>
                <a:lnTo>
                  <a:pt x="12213" y="11300"/>
                </a:lnTo>
                <a:cubicBezTo>
                  <a:pt x="12142" y="11336"/>
                  <a:pt x="12070" y="11366"/>
                  <a:pt x="11998" y="11394"/>
                </a:cubicBezTo>
                <a:lnTo>
                  <a:pt x="11968" y="11405"/>
                </a:lnTo>
                <a:cubicBezTo>
                  <a:pt x="11941" y="11414"/>
                  <a:pt x="11916" y="11423"/>
                  <a:pt x="11889" y="11431"/>
                </a:cubicBezTo>
                <a:lnTo>
                  <a:pt x="11859" y="11442"/>
                </a:lnTo>
                <a:cubicBezTo>
                  <a:pt x="11823" y="11452"/>
                  <a:pt x="11789" y="11461"/>
                  <a:pt x="11753" y="11470"/>
                </a:cubicBezTo>
                <a:lnTo>
                  <a:pt x="11711" y="11481"/>
                </a:lnTo>
                <a:cubicBezTo>
                  <a:pt x="11510" y="11532"/>
                  <a:pt x="11336" y="11571"/>
                  <a:pt x="11182" y="11598"/>
                </a:cubicBezTo>
                <a:cubicBezTo>
                  <a:pt x="11041" y="11625"/>
                  <a:pt x="10897" y="11638"/>
                  <a:pt x="10755" y="11640"/>
                </a:cubicBezTo>
                <a:cubicBezTo>
                  <a:pt x="10519" y="11640"/>
                  <a:pt x="10278" y="11596"/>
                  <a:pt x="9944" y="11515"/>
                </a:cubicBezTo>
                <a:lnTo>
                  <a:pt x="9936" y="11514"/>
                </a:lnTo>
                <a:lnTo>
                  <a:pt x="9917" y="11509"/>
                </a:lnTo>
                <a:cubicBezTo>
                  <a:pt x="9875" y="11499"/>
                  <a:pt x="9831" y="11488"/>
                  <a:pt x="9786" y="11476"/>
                </a:cubicBezTo>
                <a:cubicBezTo>
                  <a:pt x="9751" y="11467"/>
                  <a:pt x="9716" y="11458"/>
                  <a:pt x="9682" y="11446"/>
                </a:cubicBezTo>
                <a:lnTo>
                  <a:pt x="9650" y="11437"/>
                </a:lnTo>
                <a:lnTo>
                  <a:pt x="9637" y="11433"/>
                </a:lnTo>
                <a:cubicBezTo>
                  <a:pt x="9614" y="11425"/>
                  <a:pt x="9593" y="11418"/>
                  <a:pt x="9572" y="11411"/>
                </a:cubicBezTo>
                <a:lnTo>
                  <a:pt x="9542" y="11400"/>
                </a:lnTo>
                <a:lnTo>
                  <a:pt x="9538" y="11397"/>
                </a:lnTo>
                <a:cubicBezTo>
                  <a:pt x="9466" y="11370"/>
                  <a:pt x="9394" y="11339"/>
                  <a:pt x="9323" y="11304"/>
                </a:cubicBezTo>
                <a:cubicBezTo>
                  <a:pt x="9322" y="11303"/>
                  <a:pt x="9319" y="11301"/>
                  <a:pt x="9317" y="11300"/>
                </a:cubicBezTo>
                <a:cubicBezTo>
                  <a:pt x="8247" y="10771"/>
                  <a:pt x="7311" y="9429"/>
                  <a:pt x="7311" y="8307"/>
                </a:cubicBezTo>
                <a:lnTo>
                  <a:pt x="7311" y="6557"/>
                </a:lnTo>
                <a:close/>
                <a:moveTo>
                  <a:pt x="12307" y="11951"/>
                </a:moveTo>
                <a:lnTo>
                  <a:pt x="12307" y="12522"/>
                </a:lnTo>
                <a:cubicBezTo>
                  <a:pt x="12306" y="12762"/>
                  <a:pt x="12463" y="12974"/>
                  <a:pt x="12692" y="13044"/>
                </a:cubicBezTo>
                <a:lnTo>
                  <a:pt x="13122" y="13176"/>
                </a:lnTo>
                <a:lnTo>
                  <a:pt x="10774" y="14306"/>
                </a:lnTo>
                <a:lnTo>
                  <a:pt x="9123" y="13510"/>
                </a:lnTo>
                <a:lnTo>
                  <a:pt x="8424" y="13174"/>
                </a:lnTo>
                <a:lnTo>
                  <a:pt x="8856" y="13042"/>
                </a:lnTo>
                <a:cubicBezTo>
                  <a:pt x="9085" y="12972"/>
                  <a:pt x="9241" y="12761"/>
                  <a:pt x="9239" y="12521"/>
                </a:cubicBezTo>
                <a:lnTo>
                  <a:pt x="9239" y="11959"/>
                </a:lnTo>
                <a:cubicBezTo>
                  <a:pt x="9305" y="11986"/>
                  <a:pt x="9371" y="12010"/>
                  <a:pt x="9437" y="12032"/>
                </a:cubicBezTo>
                <a:lnTo>
                  <a:pt x="9457" y="12038"/>
                </a:lnTo>
                <a:lnTo>
                  <a:pt x="9460" y="12038"/>
                </a:lnTo>
                <a:cubicBezTo>
                  <a:pt x="9475" y="12044"/>
                  <a:pt x="9490" y="12049"/>
                  <a:pt x="9505" y="12053"/>
                </a:cubicBezTo>
                <a:cubicBezTo>
                  <a:pt x="9550" y="12067"/>
                  <a:pt x="9592" y="12079"/>
                  <a:pt x="9632" y="12089"/>
                </a:cubicBezTo>
                <a:cubicBezTo>
                  <a:pt x="9739" y="12116"/>
                  <a:pt x="9839" y="12140"/>
                  <a:pt x="9935" y="12161"/>
                </a:cubicBezTo>
                <a:cubicBezTo>
                  <a:pt x="9962" y="12169"/>
                  <a:pt x="9990" y="12175"/>
                  <a:pt x="10017" y="12181"/>
                </a:cubicBezTo>
                <a:lnTo>
                  <a:pt x="10028" y="12182"/>
                </a:lnTo>
                <a:cubicBezTo>
                  <a:pt x="10294" y="12239"/>
                  <a:pt x="10521" y="12271"/>
                  <a:pt x="10749" y="12272"/>
                </a:cubicBezTo>
                <a:lnTo>
                  <a:pt x="10753" y="12272"/>
                </a:lnTo>
                <a:cubicBezTo>
                  <a:pt x="11002" y="12272"/>
                  <a:pt x="11248" y="12235"/>
                  <a:pt x="11546" y="12169"/>
                </a:cubicBezTo>
                <a:cubicBezTo>
                  <a:pt x="11645" y="12148"/>
                  <a:pt x="11750" y="12122"/>
                  <a:pt x="11864" y="12094"/>
                </a:cubicBezTo>
                <a:lnTo>
                  <a:pt x="11904" y="12083"/>
                </a:lnTo>
                <a:cubicBezTo>
                  <a:pt x="11947" y="12073"/>
                  <a:pt x="11989" y="12061"/>
                  <a:pt x="12031" y="12049"/>
                </a:cubicBezTo>
                <a:lnTo>
                  <a:pt x="12072" y="12035"/>
                </a:lnTo>
                <a:cubicBezTo>
                  <a:pt x="12102" y="12026"/>
                  <a:pt x="12130" y="12017"/>
                  <a:pt x="12159" y="12007"/>
                </a:cubicBezTo>
                <a:cubicBezTo>
                  <a:pt x="12175" y="12001"/>
                  <a:pt x="12190" y="11996"/>
                  <a:pt x="12207" y="11990"/>
                </a:cubicBezTo>
                <a:cubicBezTo>
                  <a:pt x="12240" y="11978"/>
                  <a:pt x="12274" y="11965"/>
                  <a:pt x="12307" y="11951"/>
                </a:cubicBezTo>
                <a:close/>
                <a:moveTo>
                  <a:pt x="7118" y="13300"/>
                </a:moveTo>
                <a:cubicBezTo>
                  <a:pt x="7189" y="13300"/>
                  <a:pt x="7259" y="13316"/>
                  <a:pt x="7324" y="13347"/>
                </a:cubicBezTo>
                <a:lnTo>
                  <a:pt x="10134" y="14697"/>
                </a:lnTo>
                <a:lnTo>
                  <a:pt x="9072" y="15395"/>
                </a:lnTo>
                <a:cubicBezTo>
                  <a:pt x="8991" y="15448"/>
                  <a:pt x="8896" y="15476"/>
                  <a:pt x="8799" y="15476"/>
                </a:cubicBezTo>
                <a:cubicBezTo>
                  <a:pt x="8690" y="15476"/>
                  <a:pt x="8583" y="15440"/>
                  <a:pt x="8498" y="15374"/>
                </a:cubicBezTo>
                <a:lnTo>
                  <a:pt x="6176" y="13604"/>
                </a:lnTo>
                <a:lnTo>
                  <a:pt x="6960" y="13327"/>
                </a:lnTo>
                <a:cubicBezTo>
                  <a:pt x="7012" y="13309"/>
                  <a:pt x="7065" y="13300"/>
                  <a:pt x="7118" y="13300"/>
                </a:cubicBezTo>
                <a:close/>
                <a:moveTo>
                  <a:pt x="14431" y="13301"/>
                </a:moveTo>
                <a:cubicBezTo>
                  <a:pt x="14483" y="13301"/>
                  <a:pt x="14536" y="13309"/>
                  <a:pt x="14586" y="13327"/>
                </a:cubicBezTo>
                <a:lnTo>
                  <a:pt x="15372" y="13604"/>
                </a:lnTo>
                <a:lnTo>
                  <a:pt x="13052" y="15374"/>
                </a:lnTo>
                <a:cubicBezTo>
                  <a:pt x="12963" y="15442"/>
                  <a:pt x="12857" y="15477"/>
                  <a:pt x="12750" y="15477"/>
                </a:cubicBezTo>
                <a:cubicBezTo>
                  <a:pt x="12655" y="15477"/>
                  <a:pt x="12560" y="15450"/>
                  <a:pt x="12476" y="15395"/>
                </a:cubicBezTo>
                <a:lnTo>
                  <a:pt x="11414" y="14698"/>
                </a:lnTo>
                <a:lnTo>
                  <a:pt x="14122" y="13396"/>
                </a:lnTo>
                <a:lnTo>
                  <a:pt x="14224" y="13347"/>
                </a:lnTo>
                <a:cubicBezTo>
                  <a:pt x="14228" y="13345"/>
                  <a:pt x="14231" y="13344"/>
                  <a:pt x="14236" y="13342"/>
                </a:cubicBezTo>
                <a:cubicBezTo>
                  <a:pt x="14298" y="13315"/>
                  <a:pt x="14364" y="13301"/>
                  <a:pt x="14431" y="13301"/>
                </a:cubicBezTo>
                <a:close/>
                <a:moveTo>
                  <a:pt x="5466" y="13855"/>
                </a:moveTo>
                <a:lnTo>
                  <a:pt x="8114" y="15876"/>
                </a:lnTo>
                <a:cubicBezTo>
                  <a:pt x="8310" y="16026"/>
                  <a:pt x="8550" y="16107"/>
                  <a:pt x="8799" y="16107"/>
                </a:cubicBezTo>
                <a:cubicBezTo>
                  <a:pt x="9018" y="16107"/>
                  <a:pt x="9232" y="16043"/>
                  <a:pt x="9416" y="15923"/>
                </a:cubicBezTo>
                <a:lnTo>
                  <a:pt x="10458" y="15239"/>
                </a:lnTo>
                <a:lnTo>
                  <a:pt x="10458" y="20715"/>
                </a:lnTo>
                <a:lnTo>
                  <a:pt x="4414" y="20715"/>
                </a:lnTo>
                <a:lnTo>
                  <a:pt x="4414" y="14228"/>
                </a:lnTo>
                <a:lnTo>
                  <a:pt x="5466" y="13855"/>
                </a:lnTo>
                <a:close/>
                <a:moveTo>
                  <a:pt x="16082" y="13855"/>
                </a:moveTo>
                <a:lnTo>
                  <a:pt x="17134" y="14228"/>
                </a:lnTo>
                <a:lnTo>
                  <a:pt x="17134" y="20715"/>
                </a:lnTo>
                <a:lnTo>
                  <a:pt x="11089" y="20715"/>
                </a:lnTo>
                <a:lnTo>
                  <a:pt x="11089" y="15239"/>
                </a:lnTo>
                <a:lnTo>
                  <a:pt x="12130" y="15921"/>
                </a:lnTo>
                <a:cubicBezTo>
                  <a:pt x="12318" y="16045"/>
                  <a:pt x="12534" y="16107"/>
                  <a:pt x="12749" y="16107"/>
                </a:cubicBezTo>
                <a:cubicBezTo>
                  <a:pt x="12991" y="16107"/>
                  <a:pt x="13232" y="16029"/>
                  <a:pt x="13434" y="15875"/>
                </a:cubicBezTo>
                <a:lnTo>
                  <a:pt x="16082" y="13855"/>
                </a:lnTo>
                <a:close/>
                <a:moveTo>
                  <a:pt x="17765" y="14450"/>
                </a:moveTo>
                <a:lnTo>
                  <a:pt x="18856" y="14835"/>
                </a:lnTo>
                <a:cubicBezTo>
                  <a:pt x="18955" y="14871"/>
                  <a:pt x="19051" y="14910"/>
                  <a:pt x="19145" y="14956"/>
                </a:cubicBezTo>
                <a:cubicBezTo>
                  <a:pt x="20055" y="15397"/>
                  <a:pt x="20656" y="16294"/>
                  <a:pt x="20719" y="17303"/>
                </a:cubicBezTo>
                <a:lnTo>
                  <a:pt x="20912" y="20327"/>
                </a:lnTo>
                <a:lnTo>
                  <a:pt x="20912" y="20364"/>
                </a:lnTo>
                <a:cubicBezTo>
                  <a:pt x="20909" y="20426"/>
                  <a:pt x="20891" y="20487"/>
                  <a:pt x="20858" y="20540"/>
                </a:cubicBezTo>
                <a:lnTo>
                  <a:pt x="20859" y="20541"/>
                </a:lnTo>
                <a:cubicBezTo>
                  <a:pt x="20846" y="20562"/>
                  <a:pt x="20831" y="20582"/>
                  <a:pt x="20815" y="20601"/>
                </a:cubicBezTo>
                <a:cubicBezTo>
                  <a:pt x="20746" y="20675"/>
                  <a:pt x="20650" y="20717"/>
                  <a:pt x="20548" y="20717"/>
                </a:cubicBezTo>
                <a:lnTo>
                  <a:pt x="17765" y="20717"/>
                </a:lnTo>
                <a:lnTo>
                  <a:pt x="17765" y="14450"/>
                </a:lnTo>
                <a:close/>
                <a:moveTo>
                  <a:pt x="10587" y="0"/>
                </a:moveTo>
                <a:cubicBezTo>
                  <a:pt x="10188" y="2"/>
                  <a:pt x="9824" y="225"/>
                  <a:pt x="9643" y="580"/>
                </a:cubicBezTo>
                <a:cubicBezTo>
                  <a:pt x="8706" y="691"/>
                  <a:pt x="7838" y="1127"/>
                  <a:pt x="7189" y="1812"/>
                </a:cubicBezTo>
                <a:cubicBezTo>
                  <a:pt x="6476" y="2558"/>
                  <a:pt x="6069" y="3543"/>
                  <a:pt x="6043" y="4574"/>
                </a:cubicBezTo>
                <a:cubicBezTo>
                  <a:pt x="6043" y="4611"/>
                  <a:pt x="6043" y="4647"/>
                  <a:pt x="6043" y="4685"/>
                </a:cubicBezTo>
                <a:lnTo>
                  <a:pt x="6043" y="4811"/>
                </a:lnTo>
                <a:cubicBezTo>
                  <a:pt x="5734" y="4872"/>
                  <a:pt x="5514" y="5142"/>
                  <a:pt x="5514" y="5457"/>
                </a:cubicBezTo>
                <a:lnTo>
                  <a:pt x="5514" y="5899"/>
                </a:lnTo>
                <a:cubicBezTo>
                  <a:pt x="5514" y="6140"/>
                  <a:pt x="5646" y="6363"/>
                  <a:pt x="5859" y="6477"/>
                </a:cubicBezTo>
                <a:cubicBezTo>
                  <a:pt x="5824" y="6572"/>
                  <a:pt x="5806" y="6671"/>
                  <a:pt x="5806" y="6769"/>
                </a:cubicBezTo>
                <a:lnTo>
                  <a:pt x="5806" y="7562"/>
                </a:lnTo>
                <a:cubicBezTo>
                  <a:pt x="5806" y="8028"/>
                  <a:pt x="6184" y="8407"/>
                  <a:pt x="6651" y="8407"/>
                </a:cubicBezTo>
                <a:lnTo>
                  <a:pt x="6680" y="8407"/>
                </a:lnTo>
                <a:cubicBezTo>
                  <a:pt x="6725" y="9606"/>
                  <a:pt x="7546" y="10905"/>
                  <a:pt x="8609" y="11619"/>
                </a:cubicBezTo>
                <a:lnTo>
                  <a:pt x="8609" y="12458"/>
                </a:lnTo>
                <a:lnTo>
                  <a:pt x="7587" y="12773"/>
                </a:lnTo>
                <a:cubicBezTo>
                  <a:pt x="7438" y="12704"/>
                  <a:pt x="7278" y="12669"/>
                  <a:pt x="7118" y="12669"/>
                </a:cubicBezTo>
                <a:cubicBezTo>
                  <a:pt x="6994" y="12669"/>
                  <a:pt x="6869" y="12690"/>
                  <a:pt x="6749" y="12732"/>
                </a:cubicBezTo>
                <a:lnTo>
                  <a:pt x="2481" y="14240"/>
                </a:lnTo>
                <a:cubicBezTo>
                  <a:pt x="1182" y="14698"/>
                  <a:pt x="283" y="15888"/>
                  <a:pt x="197" y="17262"/>
                </a:cubicBezTo>
                <a:lnTo>
                  <a:pt x="175" y="17619"/>
                </a:lnTo>
                <a:cubicBezTo>
                  <a:pt x="163" y="17793"/>
                  <a:pt x="296" y="17943"/>
                  <a:pt x="470" y="17953"/>
                </a:cubicBezTo>
                <a:cubicBezTo>
                  <a:pt x="477" y="17954"/>
                  <a:pt x="484" y="17954"/>
                  <a:pt x="492" y="17954"/>
                </a:cubicBezTo>
                <a:cubicBezTo>
                  <a:pt x="656" y="17954"/>
                  <a:pt x="794" y="17826"/>
                  <a:pt x="804" y="17660"/>
                </a:cubicBezTo>
                <a:lnTo>
                  <a:pt x="826" y="17303"/>
                </a:lnTo>
                <a:cubicBezTo>
                  <a:pt x="897" y="16180"/>
                  <a:pt x="1630" y="15209"/>
                  <a:pt x="2691" y="14835"/>
                </a:cubicBezTo>
                <a:lnTo>
                  <a:pt x="3782" y="14450"/>
                </a:lnTo>
                <a:lnTo>
                  <a:pt x="3782" y="20715"/>
                </a:lnTo>
                <a:lnTo>
                  <a:pt x="1000" y="20715"/>
                </a:lnTo>
                <a:cubicBezTo>
                  <a:pt x="998" y="20715"/>
                  <a:pt x="996" y="20715"/>
                  <a:pt x="994" y="20715"/>
                </a:cubicBezTo>
                <a:cubicBezTo>
                  <a:pt x="908" y="20715"/>
                  <a:pt x="826" y="20684"/>
                  <a:pt x="762" y="20627"/>
                </a:cubicBezTo>
                <a:cubicBezTo>
                  <a:pt x="752" y="20619"/>
                  <a:pt x="743" y="20610"/>
                  <a:pt x="734" y="20601"/>
                </a:cubicBezTo>
                <a:cubicBezTo>
                  <a:pt x="674" y="20537"/>
                  <a:pt x="639" y="20453"/>
                  <a:pt x="635" y="20364"/>
                </a:cubicBezTo>
                <a:cubicBezTo>
                  <a:pt x="635" y="20353"/>
                  <a:pt x="635" y="20341"/>
                  <a:pt x="635" y="20327"/>
                </a:cubicBezTo>
                <a:lnTo>
                  <a:pt x="723" y="18938"/>
                </a:lnTo>
                <a:cubicBezTo>
                  <a:pt x="735" y="18764"/>
                  <a:pt x="603" y="18614"/>
                  <a:pt x="428" y="18602"/>
                </a:cubicBezTo>
                <a:cubicBezTo>
                  <a:pt x="421" y="18602"/>
                  <a:pt x="415" y="18602"/>
                  <a:pt x="409" y="18602"/>
                </a:cubicBezTo>
                <a:cubicBezTo>
                  <a:pt x="243" y="18602"/>
                  <a:pt x="104" y="18730"/>
                  <a:pt x="94" y="18897"/>
                </a:cubicBezTo>
                <a:lnTo>
                  <a:pt x="5" y="20288"/>
                </a:lnTo>
                <a:cubicBezTo>
                  <a:pt x="4" y="20305"/>
                  <a:pt x="4" y="20321"/>
                  <a:pt x="4" y="20339"/>
                </a:cubicBezTo>
                <a:cubicBezTo>
                  <a:pt x="1" y="20579"/>
                  <a:pt x="85" y="20811"/>
                  <a:pt x="239" y="20994"/>
                </a:cubicBezTo>
                <a:cubicBezTo>
                  <a:pt x="251" y="21007"/>
                  <a:pt x="262" y="21021"/>
                  <a:pt x="274" y="21031"/>
                </a:cubicBezTo>
                <a:cubicBezTo>
                  <a:pt x="296" y="21057"/>
                  <a:pt x="321" y="21081"/>
                  <a:pt x="347" y="21103"/>
                </a:cubicBezTo>
                <a:cubicBezTo>
                  <a:pt x="528" y="21259"/>
                  <a:pt x="759" y="21346"/>
                  <a:pt x="999" y="21346"/>
                </a:cubicBezTo>
                <a:lnTo>
                  <a:pt x="20548" y="21346"/>
                </a:lnTo>
                <a:cubicBezTo>
                  <a:pt x="20599" y="21346"/>
                  <a:pt x="20650" y="21342"/>
                  <a:pt x="20701" y="21334"/>
                </a:cubicBezTo>
                <a:cubicBezTo>
                  <a:pt x="21191" y="21258"/>
                  <a:pt x="21550" y="20834"/>
                  <a:pt x="21544" y="20338"/>
                </a:cubicBezTo>
                <a:cubicBezTo>
                  <a:pt x="21544" y="20321"/>
                  <a:pt x="21543" y="20303"/>
                  <a:pt x="21541" y="20287"/>
                </a:cubicBezTo>
                <a:lnTo>
                  <a:pt x="21531" y="20116"/>
                </a:lnTo>
                <a:lnTo>
                  <a:pt x="21349" y="17262"/>
                </a:lnTo>
                <a:cubicBezTo>
                  <a:pt x="21264" y="15888"/>
                  <a:pt x="20365" y="14698"/>
                  <a:pt x="19066" y="14240"/>
                </a:cubicBezTo>
                <a:lnTo>
                  <a:pt x="14796" y="12732"/>
                </a:lnTo>
                <a:cubicBezTo>
                  <a:pt x="14676" y="12690"/>
                  <a:pt x="14551" y="12669"/>
                  <a:pt x="14426" y="12669"/>
                </a:cubicBezTo>
                <a:cubicBezTo>
                  <a:pt x="14281" y="12669"/>
                  <a:pt x="14135" y="12698"/>
                  <a:pt x="13999" y="12755"/>
                </a:cubicBezTo>
                <a:cubicBezTo>
                  <a:pt x="13985" y="12761"/>
                  <a:pt x="13972" y="12767"/>
                  <a:pt x="13959" y="12774"/>
                </a:cubicBezTo>
                <a:lnTo>
                  <a:pt x="12938" y="12458"/>
                </a:lnTo>
                <a:lnTo>
                  <a:pt x="12938" y="11610"/>
                </a:lnTo>
                <a:cubicBezTo>
                  <a:pt x="13997" y="10898"/>
                  <a:pt x="14817" y="9606"/>
                  <a:pt x="14865" y="8407"/>
                </a:cubicBezTo>
                <a:lnTo>
                  <a:pt x="14895" y="8407"/>
                </a:lnTo>
                <a:cubicBezTo>
                  <a:pt x="15361" y="8406"/>
                  <a:pt x="15739" y="8028"/>
                  <a:pt x="15740" y="7562"/>
                </a:cubicBezTo>
                <a:lnTo>
                  <a:pt x="15740" y="6769"/>
                </a:lnTo>
                <a:cubicBezTo>
                  <a:pt x="15739" y="6671"/>
                  <a:pt x="15721" y="6572"/>
                  <a:pt x="15686" y="6479"/>
                </a:cubicBezTo>
                <a:cubicBezTo>
                  <a:pt x="15899" y="6363"/>
                  <a:pt x="16031" y="6140"/>
                  <a:pt x="16031" y="5897"/>
                </a:cubicBezTo>
                <a:lnTo>
                  <a:pt x="16031" y="5457"/>
                </a:lnTo>
                <a:cubicBezTo>
                  <a:pt x="16033" y="5142"/>
                  <a:pt x="15811" y="4872"/>
                  <a:pt x="15504" y="4811"/>
                </a:cubicBezTo>
                <a:lnTo>
                  <a:pt x="15504" y="4685"/>
                </a:lnTo>
                <a:cubicBezTo>
                  <a:pt x="15504" y="4647"/>
                  <a:pt x="15504" y="4610"/>
                  <a:pt x="15502" y="4574"/>
                </a:cubicBezTo>
                <a:cubicBezTo>
                  <a:pt x="15492" y="4184"/>
                  <a:pt x="15427" y="3796"/>
                  <a:pt x="15310" y="3425"/>
                </a:cubicBezTo>
                <a:cubicBezTo>
                  <a:pt x="15268" y="3290"/>
                  <a:pt x="15143" y="3203"/>
                  <a:pt x="15009" y="3203"/>
                </a:cubicBezTo>
                <a:cubicBezTo>
                  <a:pt x="14978" y="3203"/>
                  <a:pt x="14946" y="3208"/>
                  <a:pt x="14915" y="3218"/>
                </a:cubicBezTo>
                <a:cubicBezTo>
                  <a:pt x="14748" y="3270"/>
                  <a:pt x="14657" y="3447"/>
                  <a:pt x="14709" y="3613"/>
                </a:cubicBezTo>
                <a:cubicBezTo>
                  <a:pt x="14808" y="3930"/>
                  <a:pt x="14862" y="4259"/>
                  <a:pt x="14871" y="4591"/>
                </a:cubicBezTo>
                <a:lnTo>
                  <a:pt x="14871" y="4685"/>
                </a:lnTo>
                <a:lnTo>
                  <a:pt x="14871" y="5117"/>
                </a:lnTo>
                <a:cubicBezTo>
                  <a:pt x="14871" y="5290"/>
                  <a:pt x="15014" y="5431"/>
                  <a:pt x="15189" y="5431"/>
                </a:cubicBezTo>
                <a:lnTo>
                  <a:pt x="15385" y="5431"/>
                </a:lnTo>
                <a:cubicBezTo>
                  <a:pt x="15391" y="5431"/>
                  <a:pt x="15400" y="5440"/>
                  <a:pt x="15400" y="5457"/>
                </a:cubicBezTo>
                <a:lnTo>
                  <a:pt x="15400" y="5899"/>
                </a:lnTo>
                <a:cubicBezTo>
                  <a:pt x="15400" y="5915"/>
                  <a:pt x="15391" y="5924"/>
                  <a:pt x="15385" y="5924"/>
                </a:cubicBezTo>
                <a:lnTo>
                  <a:pt x="6163" y="5924"/>
                </a:lnTo>
                <a:cubicBezTo>
                  <a:pt x="6157" y="5924"/>
                  <a:pt x="6146" y="5915"/>
                  <a:pt x="6146" y="5899"/>
                </a:cubicBezTo>
                <a:lnTo>
                  <a:pt x="6146" y="5457"/>
                </a:lnTo>
                <a:cubicBezTo>
                  <a:pt x="6146" y="5440"/>
                  <a:pt x="6157" y="5431"/>
                  <a:pt x="6163" y="5431"/>
                </a:cubicBezTo>
                <a:lnTo>
                  <a:pt x="6359" y="5431"/>
                </a:lnTo>
                <a:cubicBezTo>
                  <a:pt x="6533" y="5431"/>
                  <a:pt x="6675" y="5290"/>
                  <a:pt x="6675" y="5115"/>
                </a:cubicBezTo>
                <a:lnTo>
                  <a:pt x="6675" y="4685"/>
                </a:lnTo>
                <a:cubicBezTo>
                  <a:pt x="6675" y="4653"/>
                  <a:pt x="6675" y="4620"/>
                  <a:pt x="6677" y="4591"/>
                </a:cubicBezTo>
                <a:cubicBezTo>
                  <a:pt x="6719" y="2924"/>
                  <a:pt x="7943" y="1515"/>
                  <a:pt x="9529" y="1234"/>
                </a:cubicBezTo>
                <a:lnTo>
                  <a:pt x="9529" y="2395"/>
                </a:lnTo>
                <a:cubicBezTo>
                  <a:pt x="9529" y="2672"/>
                  <a:pt x="9637" y="2938"/>
                  <a:pt x="9831" y="3135"/>
                </a:cubicBezTo>
                <a:lnTo>
                  <a:pt x="9839" y="3143"/>
                </a:lnTo>
                <a:cubicBezTo>
                  <a:pt x="9842" y="3146"/>
                  <a:pt x="9845" y="3149"/>
                  <a:pt x="9846" y="3150"/>
                </a:cubicBezTo>
                <a:cubicBezTo>
                  <a:pt x="10044" y="3345"/>
                  <a:pt x="10309" y="3453"/>
                  <a:pt x="10587" y="3453"/>
                </a:cubicBezTo>
                <a:lnTo>
                  <a:pt x="10961" y="3453"/>
                </a:lnTo>
                <a:cubicBezTo>
                  <a:pt x="11239" y="3453"/>
                  <a:pt x="11504" y="3345"/>
                  <a:pt x="11702" y="3150"/>
                </a:cubicBezTo>
                <a:cubicBezTo>
                  <a:pt x="11703" y="3149"/>
                  <a:pt x="11706" y="3146"/>
                  <a:pt x="11709" y="3143"/>
                </a:cubicBezTo>
                <a:lnTo>
                  <a:pt x="11717" y="3135"/>
                </a:lnTo>
                <a:cubicBezTo>
                  <a:pt x="11910" y="2938"/>
                  <a:pt x="12019" y="2672"/>
                  <a:pt x="12019" y="2395"/>
                </a:cubicBezTo>
                <a:lnTo>
                  <a:pt x="12019" y="1234"/>
                </a:lnTo>
                <a:cubicBezTo>
                  <a:pt x="12884" y="1390"/>
                  <a:pt x="13656" y="1869"/>
                  <a:pt x="14179" y="2576"/>
                </a:cubicBezTo>
                <a:cubicBezTo>
                  <a:pt x="14240" y="2663"/>
                  <a:pt x="14336" y="2708"/>
                  <a:pt x="14435" y="2708"/>
                </a:cubicBezTo>
                <a:cubicBezTo>
                  <a:pt x="14500" y="2708"/>
                  <a:pt x="14567" y="2688"/>
                  <a:pt x="14624" y="2645"/>
                </a:cubicBezTo>
                <a:cubicBezTo>
                  <a:pt x="14766" y="2540"/>
                  <a:pt x="14793" y="2338"/>
                  <a:pt x="14684" y="2199"/>
                </a:cubicBezTo>
                <a:cubicBezTo>
                  <a:pt x="14009" y="1292"/>
                  <a:pt x="13004" y="709"/>
                  <a:pt x="11904" y="579"/>
                </a:cubicBezTo>
                <a:cubicBezTo>
                  <a:pt x="11723" y="225"/>
                  <a:pt x="11358" y="2"/>
                  <a:pt x="10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 name="Picture 4">
            <a:extLst>
              <a:ext uri="{FF2B5EF4-FFF2-40B4-BE49-F238E27FC236}">
                <a16:creationId xmlns:a16="http://schemas.microsoft.com/office/drawing/2014/main" id="{D31B8D63-1EB0-7E4E-BE81-0EE7762E34BD}"/>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25000"/>
                    </a14:imgEffect>
                  </a14:imgLayer>
                </a14:imgProps>
              </a:ext>
            </a:extLst>
          </a:blip>
          <a:srcRect l="6510" t="29556" r="16734" b="47777"/>
          <a:stretch/>
        </p:blipFill>
        <p:spPr>
          <a:xfrm>
            <a:off x="626590" y="1991417"/>
            <a:ext cx="3745229" cy="2116086"/>
          </a:xfrm>
          <a:prstGeom prst="rect">
            <a:avLst/>
          </a:prstGeom>
        </p:spPr>
      </p:pic>
      <p:pic>
        <p:nvPicPr>
          <p:cNvPr id="11" name="Picture 10">
            <a:extLst>
              <a:ext uri="{FF2B5EF4-FFF2-40B4-BE49-F238E27FC236}">
                <a16:creationId xmlns:a16="http://schemas.microsoft.com/office/drawing/2014/main" id="{F24F1EF3-4167-C448-97EC-DC7DE43611CC}"/>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25000"/>
                    </a14:imgEffect>
                  </a14:imgLayer>
                </a14:imgProps>
              </a:ext>
            </a:extLst>
          </a:blip>
          <a:srcRect l="6611" t="65333" r="37947" b="19868"/>
          <a:stretch/>
        </p:blipFill>
        <p:spPr>
          <a:xfrm>
            <a:off x="4929282" y="1986594"/>
            <a:ext cx="3478101" cy="2120909"/>
          </a:xfrm>
          <a:prstGeom prst="rect">
            <a:avLst/>
          </a:prstGeom>
        </p:spPr>
      </p:pic>
    </p:spTree>
    <p:extLst>
      <p:ext uri="{BB962C8B-B14F-4D97-AF65-F5344CB8AC3E}">
        <p14:creationId xmlns:p14="http://schemas.microsoft.com/office/powerpoint/2010/main" val="2092079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2A623-3599-9B42-A4B8-640BE939115B}"/>
              </a:ext>
            </a:extLst>
          </p:cNvPr>
          <p:cNvSpPr>
            <a:spLocks noGrp="1"/>
          </p:cNvSpPr>
          <p:nvPr>
            <p:ph type="ctrTitle"/>
          </p:nvPr>
        </p:nvSpPr>
        <p:spPr>
          <a:xfrm>
            <a:off x="2672970" y="722679"/>
            <a:ext cx="3638040" cy="1038315"/>
          </a:xfrm>
        </p:spPr>
        <p:txBody>
          <a:bodyPr/>
          <a:lstStyle/>
          <a:p>
            <a:r>
              <a:rPr lang="en-US" dirty="0"/>
              <a:t>Conclusion</a:t>
            </a:r>
          </a:p>
        </p:txBody>
      </p:sp>
      <p:sp>
        <p:nvSpPr>
          <p:cNvPr id="3" name="Subtitle 2">
            <a:extLst>
              <a:ext uri="{FF2B5EF4-FFF2-40B4-BE49-F238E27FC236}">
                <a16:creationId xmlns:a16="http://schemas.microsoft.com/office/drawing/2014/main" id="{45071696-5D4C-AE4B-B358-8354B41E0B4A}"/>
              </a:ext>
            </a:extLst>
          </p:cNvPr>
          <p:cNvSpPr>
            <a:spLocks noGrp="1"/>
          </p:cNvSpPr>
          <p:nvPr>
            <p:ph type="subTitle" idx="1"/>
          </p:nvPr>
        </p:nvSpPr>
        <p:spPr>
          <a:xfrm>
            <a:off x="880515" y="1440180"/>
            <a:ext cx="7382970" cy="3703320"/>
          </a:xfrm>
        </p:spPr>
        <p:txBody>
          <a:bodyPr/>
          <a:lstStyle/>
          <a:p>
            <a:pPr>
              <a:buFont typeface="Arial" panose="020B0604020202020204" pitchFamily="34" charset="0"/>
              <a:buChar char="•"/>
            </a:pPr>
            <a:r>
              <a:rPr lang="en-US" sz="1800" dirty="0"/>
              <a:t>The proposed water treatment plant will be helpful for actual design in future.</a:t>
            </a:r>
          </a:p>
          <a:p>
            <a:pPr marL="425450" indent="-285750">
              <a:buFont typeface="Arial" panose="020B0604020202020204" pitchFamily="34" charset="0"/>
              <a:buChar char="•"/>
            </a:pPr>
            <a:endParaRPr lang="en-US" sz="1800" dirty="0"/>
          </a:p>
          <a:p>
            <a:pPr>
              <a:buFont typeface="Arial" panose="020B0604020202020204" pitchFamily="34" charset="0"/>
              <a:buChar char="•"/>
            </a:pPr>
            <a:r>
              <a:rPr lang="en-US" sz="1800" dirty="0"/>
              <a:t>Quality of source water is suitable for use after treatment.</a:t>
            </a:r>
          </a:p>
          <a:p>
            <a:pPr marL="425450" indent="-285750">
              <a:buFont typeface="Arial" panose="020B0604020202020204" pitchFamily="34" charset="0"/>
              <a:buChar char="•"/>
            </a:pPr>
            <a:endParaRPr lang="en-US" sz="1800" dirty="0"/>
          </a:p>
          <a:p>
            <a:pPr>
              <a:buFont typeface="Arial" panose="020B0604020202020204" pitchFamily="34" charset="0"/>
              <a:buChar char="•"/>
            </a:pPr>
            <a:r>
              <a:rPr lang="en-US" sz="1800" dirty="0"/>
              <a:t>Filtration and disinfection with chlorine will provide required quality of water.</a:t>
            </a:r>
          </a:p>
          <a:p>
            <a:pPr marL="425450" indent="-285750">
              <a:buFont typeface="Arial" panose="020B0604020202020204" pitchFamily="34" charset="0"/>
              <a:buChar char="•"/>
            </a:pPr>
            <a:endParaRPr lang="en-US" sz="1800" dirty="0"/>
          </a:p>
          <a:p>
            <a:pPr>
              <a:buFont typeface="Arial" panose="020B0604020202020204" pitchFamily="34" charset="0"/>
              <a:buChar char="•"/>
            </a:pPr>
            <a:r>
              <a:rPr lang="en-US" sz="1800" dirty="0"/>
              <a:t>Hydraulic and structural design of water treatment plant was done.</a:t>
            </a:r>
          </a:p>
        </p:txBody>
      </p:sp>
    </p:spTree>
    <p:extLst>
      <p:ext uri="{BB962C8B-B14F-4D97-AF65-F5344CB8AC3E}">
        <p14:creationId xmlns:p14="http://schemas.microsoft.com/office/powerpoint/2010/main" val="2154265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D3BEC-23EA-C149-87CE-82648899B7EF}"/>
              </a:ext>
            </a:extLst>
          </p:cNvPr>
          <p:cNvSpPr>
            <a:spLocks noGrp="1"/>
          </p:cNvSpPr>
          <p:nvPr>
            <p:ph type="title"/>
          </p:nvPr>
        </p:nvSpPr>
        <p:spPr/>
        <p:txBody>
          <a:bodyPr/>
          <a:lstStyle/>
          <a:p>
            <a:r>
              <a:rPr lang="en-US" sz="2000" dirty="0"/>
              <a:t>References</a:t>
            </a:r>
          </a:p>
        </p:txBody>
      </p:sp>
      <p:sp>
        <p:nvSpPr>
          <p:cNvPr id="3" name="Text Placeholder 2">
            <a:extLst>
              <a:ext uri="{FF2B5EF4-FFF2-40B4-BE49-F238E27FC236}">
                <a16:creationId xmlns:a16="http://schemas.microsoft.com/office/drawing/2014/main" id="{9AAEFB72-4A0A-C14E-B643-570475422B46}"/>
              </a:ext>
            </a:extLst>
          </p:cNvPr>
          <p:cNvSpPr>
            <a:spLocks noGrp="1"/>
          </p:cNvSpPr>
          <p:nvPr>
            <p:ph type="body" idx="1"/>
          </p:nvPr>
        </p:nvSpPr>
        <p:spPr>
          <a:xfrm>
            <a:off x="1698600" y="1011150"/>
            <a:ext cx="5746800" cy="4132350"/>
          </a:xfrm>
        </p:spPr>
        <p:txBody>
          <a:bodyPr/>
          <a:lstStyle/>
          <a:p>
            <a:pPr marL="139700" indent="0">
              <a:buNone/>
            </a:pPr>
            <a:r>
              <a:rPr lang="en-GB" dirty="0"/>
              <a:t>J. Fabregas, “Journal Pre-proof,” 2020.</a:t>
            </a:r>
            <a:r>
              <a:rPr lang="en-US" dirty="0"/>
              <a:t> </a:t>
            </a:r>
          </a:p>
          <a:p>
            <a:pPr marL="139700" indent="0">
              <a:buNone/>
            </a:pPr>
            <a:endParaRPr lang="en-US" dirty="0"/>
          </a:p>
          <a:p>
            <a:pPr marL="139700" indent="0">
              <a:buNone/>
            </a:pPr>
            <a:r>
              <a:rPr lang="en-GB" dirty="0"/>
              <a:t>J. Yang, S. Wang, Y. Li, Y. Zhang, and D. Xu, “Novel design concept for a commercial-scale plant for supercritical water oxidation of industrial and sewage sludge,” </a:t>
            </a:r>
            <a:r>
              <a:rPr lang="en-GB" i="1" dirty="0"/>
              <a:t>Journal of Environmental Management</a:t>
            </a:r>
            <a:r>
              <a:rPr lang="en-GB" dirty="0"/>
              <a:t>, vol. 233, no. October 2018, pp</a:t>
            </a:r>
            <a:r>
              <a:rPr lang="en-US" dirty="0"/>
              <a:t> </a:t>
            </a:r>
          </a:p>
          <a:p>
            <a:pPr marL="139700" indent="0">
              <a:buNone/>
            </a:pPr>
            <a:endParaRPr lang="en-US" dirty="0"/>
          </a:p>
          <a:p>
            <a:pPr marL="139700" indent="0">
              <a:buNone/>
            </a:pPr>
            <a:r>
              <a:rPr lang="en-US" dirty="0">
                <a:hlinkClick r:id="rId2"/>
              </a:rPr>
              <a:t>https://www.livescience.com/47612-civil-engineering.html</a:t>
            </a:r>
            <a:endParaRPr lang="en-US" dirty="0"/>
          </a:p>
          <a:p>
            <a:pPr marL="139700" indent="0">
              <a:buNone/>
            </a:pPr>
            <a:endParaRPr lang="en-US" dirty="0"/>
          </a:p>
          <a:p>
            <a:pPr marL="139700" indent="0">
              <a:buNone/>
            </a:pPr>
            <a:r>
              <a:rPr lang="en-US" dirty="0">
                <a:hlinkClick r:id="rId3"/>
              </a:rPr>
              <a:t>https://www.emerald.com/insight/content/doi/10.1108/eb0489/full/html</a:t>
            </a:r>
            <a:endParaRPr lang="en-US" dirty="0"/>
          </a:p>
          <a:p>
            <a:pPr marL="139700" indent="0">
              <a:buNone/>
            </a:pPr>
            <a:endParaRPr lang="en-US" dirty="0"/>
          </a:p>
          <a:p>
            <a:pPr marL="139700" indent="0">
              <a:buNone/>
            </a:pPr>
            <a:r>
              <a:rPr lang="en-GB" dirty="0"/>
              <a:t>S. Asian, “Design and Construction of Water-Treatment Plants on Novel Technology,” 2017.</a:t>
            </a:r>
            <a:endParaRPr lang="en-US" dirty="0"/>
          </a:p>
          <a:p>
            <a:pPr marL="139700" indent="0">
              <a:buNone/>
            </a:pPr>
            <a:endParaRPr lang="en-US" sz="1800" dirty="0"/>
          </a:p>
          <a:p>
            <a:pPr marL="139700" indent="0">
              <a:buNone/>
            </a:pPr>
            <a:endParaRPr lang="en-US" sz="1800" dirty="0"/>
          </a:p>
          <a:p>
            <a:pPr marL="139700" indent="0">
              <a:buNone/>
            </a:pPr>
            <a:endParaRPr lang="en-US" sz="1800" dirty="0"/>
          </a:p>
          <a:p>
            <a:endParaRPr lang="en-US" dirty="0"/>
          </a:p>
        </p:txBody>
      </p:sp>
    </p:spTree>
    <p:extLst>
      <p:ext uri="{BB962C8B-B14F-4D97-AF65-F5344CB8AC3E}">
        <p14:creationId xmlns:p14="http://schemas.microsoft.com/office/powerpoint/2010/main" val="2671106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37D19-4471-4145-93B8-DB479AE407BD}"/>
              </a:ext>
            </a:extLst>
          </p:cNvPr>
          <p:cNvSpPr>
            <a:spLocks noGrp="1"/>
          </p:cNvSpPr>
          <p:nvPr>
            <p:ph type="title"/>
          </p:nvPr>
        </p:nvSpPr>
        <p:spPr/>
        <p:txBody>
          <a:bodyPr/>
          <a:lstStyle/>
          <a:p>
            <a:r>
              <a:rPr lang="en-US" sz="2000" dirty="0"/>
              <a:t>References</a:t>
            </a:r>
          </a:p>
        </p:txBody>
      </p:sp>
      <p:sp>
        <p:nvSpPr>
          <p:cNvPr id="3" name="Text Placeholder 2">
            <a:extLst>
              <a:ext uri="{FF2B5EF4-FFF2-40B4-BE49-F238E27FC236}">
                <a16:creationId xmlns:a16="http://schemas.microsoft.com/office/drawing/2014/main" id="{F74225E2-8B8F-6042-B222-37623D5AD138}"/>
              </a:ext>
            </a:extLst>
          </p:cNvPr>
          <p:cNvSpPr>
            <a:spLocks noGrp="1"/>
          </p:cNvSpPr>
          <p:nvPr>
            <p:ph type="body" idx="1"/>
          </p:nvPr>
        </p:nvSpPr>
        <p:spPr>
          <a:xfrm>
            <a:off x="1667172" y="1236195"/>
            <a:ext cx="5778228" cy="3404682"/>
          </a:xfrm>
        </p:spPr>
        <p:txBody>
          <a:bodyPr/>
          <a:lstStyle/>
          <a:p>
            <a:pPr>
              <a:lnSpc>
                <a:spcPct val="150000"/>
              </a:lnSpc>
            </a:pPr>
            <a:r>
              <a:rPr lang="en-GB" dirty="0"/>
              <a:t>W. Is and T. Book, “Introduction: the nature of water and effluent treatment plant design,” pp. 1–12, 2018.</a:t>
            </a:r>
            <a:endParaRPr lang="en-US" dirty="0"/>
          </a:p>
          <a:p>
            <a:pPr>
              <a:lnSpc>
                <a:spcPct val="150000"/>
              </a:lnSpc>
            </a:pPr>
            <a:endParaRPr lang="en-GB" dirty="0"/>
          </a:p>
          <a:p>
            <a:pPr>
              <a:lnSpc>
                <a:spcPct val="150000"/>
              </a:lnSpc>
            </a:pPr>
            <a:r>
              <a:rPr lang="en-GB" dirty="0"/>
              <a:t>J. C. Lozier and J. W. Chapman, “Selection , design , and procurement of a demineralization system for a surface water treatment plant,” vol. 88, pp. 3–31, 1992.</a:t>
            </a:r>
            <a:endParaRPr lang="en-US" dirty="0"/>
          </a:p>
          <a:p>
            <a:pPr>
              <a:lnSpc>
                <a:spcPct val="150000"/>
              </a:lnSpc>
            </a:pPr>
            <a:endParaRPr lang="en-US" dirty="0"/>
          </a:p>
          <a:p>
            <a:pPr>
              <a:lnSpc>
                <a:spcPct val="150000"/>
              </a:lnSpc>
            </a:pPr>
            <a:r>
              <a:rPr lang="en-US" dirty="0"/>
              <a:t>Davis ML. Water and wastewater Engineering: Design principles and practice. 2011: McGraw-Hill Education, 2 Penn Plaza, New York, USA. ISBN 978-007-128924-5.</a:t>
            </a:r>
          </a:p>
          <a:p>
            <a:endParaRPr lang="en-US" dirty="0"/>
          </a:p>
        </p:txBody>
      </p:sp>
    </p:spTree>
    <p:extLst>
      <p:ext uri="{BB962C8B-B14F-4D97-AF65-F5344CB8AC3E}">
        <p14:creationId xmlns:p14="http://schemas.microsoft.com/office/powerpoint/2010/main" val="3988766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B6D9-AB45-4C42-8276-B58F03C2A992}"/>
              </a:ext>
            </a:extLst>
          </p:cNvPr>
          <p:cNvSpPr>
            <a:spLocks noGrp="1"/>
          </p:cNvSpPr>
          <p:nvPr>
            <p:ph type="ctrTitle"/>
          </p:nvPr>
        </p:nvSpPr>
        <p:spPr>
          <a:xfrm>
            <a:off x="2388870" y="1441994"/>
            <a:ext cx="4140960" cy="2467065"/>
          </a:xfrm>
        </p:spPr>
        <p:txBody>
          <a:bodyPr/>
          <a:lstStyle/>
          <a:p>
            <a:r>
              <a:rPr lang="en-US" sz="5400" b="1" dirty="0"/>
              <a:t>THANK YOU</a:t>
            </a:r>
          </a:p>
        </p:txBody>
      </p:sp>
    </p:spTree>
    <p:extLst>
      <p:ext uri="{BB962C8B-B14F-4D97-AF65-F5344CB8AC3E}">
        <p14:creationId xmlns:p14="http://schemas.microsoft.com/office/powerpoint/2010/main" val="2742552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C51F9-7805-5F40-8347-C773FA37B955}"/>
              </a:ext>
            </a:extLst>
          </p:cNvPr>
          <p:cNvSpPr>
            <a:spLocks noGrp="1"/>
          </p:cNvSpPr>
          <p:nvPr>
            <p:ph type="title"/>
          </p:nvPr>
        </p:nvSpPr>
        <p:spPr/>
        <p:txBody>
          <a:bodyPr/>
          <a:lstStyle/>
          <a:p>
            <a:r>
              <a:rPr lang="en-GB" dirty="0"/>
              <a:t>Problem Statement </a:t>
            </a:r>
            <a:r>
              <a:rPr lang="en-US" dirty="0"/>
              <a:t/>
            </a:r>
            <a:br>
              <a:rPr lang="en-US" dirty="0"/>
            </a:br>
            <a:endParaRPr lang="en-US" dirty="0"/>
          </a:p>
        </p:txBody>
      </p:sp>
      <p:sp>
        <p:nvSpPr>
          <p:cNvPr id="3" name="Text Placeholder 2">
            <a:extLst>
              <a:ext uri="{FF2B5EF4-FFF2-40B4-BE49-F238E27FC236}">
                <a16:creationId xmlns:a16="http://schemas.microsoft.com/office/drawing/2014/main" id="{9B50B78A-D3EA-1B4F-92BB-8952BAF40A63}"/>
              </a:ext>
            </a:extLst>
          </p:cNvPr>
          <p:cNvSpPr>
            <a:spLocks noGrp="1"/>
          </p:cNvSpPr>
          <p:nvPr>
            <p:ph type="body" idx="1"/>
          </p:nvPr>
        </p:nvSpPr>
        <p:spPr>
          <a:xfrm>
            <a:off x="1456267" y="724800"/>
            <a:ext cx="5989133" cy="2960000"/>
          </a:xfrm>
        </p:spPr>
        <p:txBody>
          <a:bodyPr/>
          <a:lstStyle/>
          <a:p>
            <a:pPr algn="l">
              <a:lnSpc>
                <a:spcPct val="200000"/>
              </a:lnSpc>
            </a:pPr>
            <a:r>
              <a:rPr lang="en-US" dirty="0"/>
              <a:t>Water treatment plant is important as any other necessary facility to build in a population or a city. Every human being needs clean water in order to function normally. </a:t>
            </a:r>
          </a:p>
          <a:p>
            <a:pPr algn="l">
              <a:lnSpc>
                <a:spcPct val="200000"/>
              </a:lnSpc>
            </a:pPr>
            <a:r>
              <a:rPr lang="en-US" dirty="0"/>
              <a:t>A large area in the Jubail Industrial City at Al Firdous District is allocated to develop a new JUC campus. The new campus includes academic buildings (class rooms, laboratories, library and etc.) and residential area. The design population of the JUC new campus is 18,000.</a:t>
            </a:r>
          </a:p>
          <a:p>
            <a:pPr algn="l">
              <a:lnSpc>
                <a:spcPct val="200000"/>
              </a:lnSpc>
            </a:pPr>
            <a:r>
              <a:rPr lang="en-US" dirty="0"/>
              <a:t>A large number of dwellers living in this area require huge quantity of water for drinking as well as for other uses.</a:t>
            </a:r>
          </a:p>
          <a:p>
            <a:endParaRPr lang="en-US" dirty="0"/>
          </a:p>
        </p:txBody>
      </p:sp>
    </p:spTree>
    <p:extLst>
      <p:ext uri="{BB962C8B-B14F-4D97-AF65-F5344CB8AC3E}">
        <p14:creationId xmlns:p14="http://schemas.microsoft.com/office/powerpoint/2010/main" val="2173386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81"/>
        <p:cNvGrpSpPr/>
        <p:nvPr/>
      </p:nvGrpSpPr>
      <p:grpSpPr>
        <a:xfrm>
          <a:off x="0" y="0"/>
          <a:ext cx="0" cy="0"/>
          <a:chOff x="0" y="0"/>
          <a:chExt cx="0" cy="0"/>
        </a:xfrm>
      </p:grpSpPr>
      <p:sp>
        <p:nvSpPr>
          <p:cNvPr id="9782" name="Google Shape;9782;p36"/>
          <p:cNvSpPr/>
          <p:nvPr/>
        </p:nvSpPr>
        <p:spPr>
          <a:xfrm>
            <a:off x="669900" y="1518300"/>
            <a:ext cx="7804200" cy="362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9784;p36"/>
          <p:cNvSpPr txBox="1">
            <a:spLocks noGrp="1"/>
          </p:cNvSpPr>
          <p:nvPr>
            <p:ph type="body" idx="1"/>
          </p:nvPr>
        </p:nvSpPr>
        <p:spPr>
          <a:xfrm>
            <a:off x="584929" y="1704922"/>
            <a:ext cx="7731381" cy="3438578"/>
          </a:xfrm>
          <a:prstGeom prst="rect">
            <a:avLst/>
          </a:prstGeom>
        </p:spPr>
        <p:txBody>
          <a:bodyPr spcFirstLastPara="1" wrap="square" lIns="91425" tIns="91425" rIns="91425" bIns="91425" anchor="t" anchorCtr="0">
            <a:noAutofit/>
          </a:bodyPr>
          <a:lstStyle/>
          <a:p>
            <a:pPr lvl="0"/>
            <a:r>
              <a:rPr lang="en-US" sz="1800" dirty="0"/>
              <a:t>To select a suitable location for the proposed water treatment plant near the new JUC campus.</a:t>
            </a:r>
          </a:p>
          <a:p>
            <a:pPr lvl="0"/>
            <a:r>
              <a:rPr lang="en-US" sz="1800" dirty="0"/>
              <a:t>To decide about the source of water based on laboratory tests and literature review.</a:t>
            </a:r>
          </a:p>
          <a:p>
            <a:pPr lvl="0"/>
            <a:r>
              <a:rPr lang="en-US" sz="1800" dirty="0"/>
              <a:t>To determine the volume of underground water around the new JUC campus.</a:t>
            </a:r>
          </a:p>
          <a:p>
            <a:pPr lvl="0"/>
            <a:r>
              <a:rPr lang="en-US" sz="1800" dirty="0"/>
              <a:t>To estimate the amount of water during the design period of 20 to 25 years.</a:t>
            </a:r>
          </a:p>
          <a:p>
            <a:pPr lvl="0"/>
            <a:r>
              <a:rPr lang="en-US" sz="1800" dirty="0"/>
              <a:t>To design the water treatment units (-Coagulation-Flocculation-Sedimentation-Filtration and Disinfection) for the estimated water.</a:t>
            </a:r>
          </a:p>
          <a:p>
            <a:pPr marL="0" lvl="0" indent="0" algn="l" rtl="0">
              <a:spcBef>
                <a:spcPts val="1600"/>
              </a:spcBef>
              <a:spcAft>
                <a:spcPts val="1600"/>
              </a:spcAft>
              <a:buNone/>
            </a:pPr>
            <a:endParaRPr dirty="0">
              <a:solidFill>
                <a:schemeClr val="lt1"/>
              </a:solidFill>
            </a:endParaRPr>
          </a:p>
        </p:txBody>
      </p:sp>
      <p:sp>
        <p:nvSpPr>
          <p:cNvPr id="9785" name="Google Shape;9785;p36"/>
          <p:cNvSpPr txBox="1">
            <a:spLocks noGrp="1"/>
          </p:cNvSpPr>
          <p:nvPr>
            <p:ph type="title" idx="2"/>
          </p:nvPr>
        </p:nvSpPr>
        <p:spPr>
          <a:xfrm>
            <a:off x="1698600" y="438450"/>
            <a:ext cx="574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t>Objectives</a:t>
            </a:r>
            <a:endParaRPr dirty="0"/>
          </a:p>
        </p:txBody>
      </p:sp>
      <p:grpSp>
        <p:nvGrpSpPr>
          <p:cNvPr id="9786" name="Google Shape;9786;p36"/>
          <p:cNvGrpSpPr/>
          <p:nvPr/>
        </p:nvGrpSpPr>
        <p:grpSpPr>
          <a:xfrm>
            <a:off x="5719719" y="675728"/>
            <a:ext cx="1223788" cy="21378"/>
            <a:chOff x="3096700" y="3484425"/>
            <a:chExt cx="719875" cy="12575"/>
          </a:xfrm>
        </p:grpSpPr>
        <p:sp>
          <p:nvSpPr>
            <p:cNvPr id="9787" name="Google Shape;9787;p36"/>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36"/>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36"/>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36"/>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36"/>
            <p:cNvSpPr/>
            <p:nvPr/>
          </p:nvSpPr>
          <p:spPr>
            <a:xfrm>
              <a:off x="3801875"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36"/>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p36"/>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36"/>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36"/>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6" name="Google Shape;9796;p36"/>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7" name="Google Shape;9797;p36"/>
          <p:cNvGrpSpPr/>
          <p:nvPr/>
        </p:nvGrpSpPr>
        <p:grpSpPr>
          <a:xfrm>
            <a:off x="2200504" y="675728"/>
            <a:ext cx="1223745" cy="21378"/>
            <a:chOff x="2940000" y="3484425"/>
            <a:chExt cx="719850" cy="12575"/>
          </a:xfrm>
        </p:grpSpPr>
        <p:sp>
          <p:nvSpPr>
            <p:cNvPr id="9798" name="Google Shape;9798;p36"/>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36"/>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0" name="Google Shape;9800;p36"/>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1" name="Google Shape;9801;p36"/>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36"/>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36"/>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4" name="Google Shape;9804;p36"/>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5" name="Google Shape;9805;p36"/>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6" name="Google Shape;9806;p36"/>
            <p:cNvSpPr/>
            <p:nvPr/>
          </p:nvSpPr>
          <p:spPr>
            <a:xfrm>
              <a:off x="3018325" y="3484425"/>
              <a:ext cx="14700" cy="12575"/>
            </a:xfrm>
            <a:custGeom>
              <a:avLst/>
              <a:gdLst/>
              <a:ahLst/>
              <a:cxnLst/>
              <a:rect l="l" t="t" r="r" b="b"/>
              <a:pathLst>
                <a:path w="588" h="503" extrusionOk="0">
                  <a:moveTo>
                    <a:pt x="254" y="1"/>
                  </a:moveTo>
                  <a:cubicBezTo>
                    <a:pt x="125" y="1"/>
                    <a:pt x="1" y="101"/>
                    <a:pt x="1" y="252"/>
                  </a:cubicBezTo>
                  <a:cubicBezTo>
                    <a:pt x="1" y="390"/>
                    <a:pt x="113" y="502"/>
                    <a:pt x="253" y="502"/>
                  </a:cubicBezTo>
                  <a:cubicBezTo>
                    <a:pt x="475" y="502"/>
                    <a:pt x="588" y="232"/>
                    <a:pt x="430" y="75"/>
                  </a:cubicBezTo>
                  <a:cubicBezTo>
                    <a:pt x="378" y="24"/>
                    <a:pt x="31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7" name="Google Shape;9807;p36"/>
            <p:cNvSpPr/>
            <p:nvPr/>
          </p:nvSpPr>
          <p:spPr>
            <a:xfrm>
              <a:off x="2940000"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4"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8" name="Google Shape;9808;p36"/>
          <p:cNvGrpSpPr/>
          <p:nvPr/>
        </p:nvGrpSpPr>
        <p:grpSpPr>
          <a:xfrm>
            <a:off x="8282003" y="1820192"/>
            <a:ext cx="349968" cy="2052568"/>
            <a:chOff x="1037125" y="2236325"/>
            <a:chExt cx="149100" cy="874475"/>
          </a:xfrm>
        </p:grpSpPr>
        <p:sp>
          <p:nvSpPr>
            <p:cNvPr id="9809" name="Google Shape;9809;p36"/>
            <p:cNvSpPr/>
            <p:nvPr/>
          </p:nvSpPr>
          <p:spPr>
            <a:xfrm>
              <a:off x="1171575" y="2471400"/>
              <a:ext cx="14650" cy="12600"/>
            </a:xfrm>
            <a:custGeom>
              <a:avLst/>
              <a:gdLst/>
              <a:ahLst/>
              <a:cxnLst/>
              <a:rect l="l" t="t" r="r" b="b"/>
              <a:pathLst>
                <a:path w="586" h="504" extrusionOk="0">
                  <a:moveTo>
                    <a:pt x="333" y="0"/>
                  </a:moveTo>
                  <a:cubicBezTo>
                    <a:pt x="272" y="0"/>
                    <a:pt x="209" y="23"/>
                    <a:pt x="158" y="74"/>
                  </a:cubicBezTo>
                  <a:cubicBezTo>
                    <a:pt x="0" y="232"/>
                    <a:pt x="111" y="503"/>
                    <a:pt x="335" y="503"/>
                  </a:cubicBezTo>
                  <a:cubicBezTo>
                    <a:pt x="473"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0" name="Google Shape;9810;p36"/>
            <p:cNvSpPr/>
            <p:nvPr/>
          </p:nvSpPr>
          <p:spPr>
            <a:xfrm>
              <a:off x="1171575" y="2549750"/>
              <a:ext cx="14650" cy="12575"/>
            </a:xfrm>
            <a:custGeom>
              <a:avLst/>
              <a:gdLst/>
              <a:ahLst/>
              <a:cxnLst/>
              <a:rect l="l" t="t" r="r" b="b"/>
              <a:pathLst>
                <a:path w="586" h="503" extrusionOk="0">
                  <a:moveTo>
                    <a:pt x="334" y="0"/>
                  </a:moveTo>
                  <a:cubicBezTo>
                    <a:pt x="272" y="0"/>
                    <a:pt x="209" y="23"/>
                    <a:pt x="158" y="75"/>
                  </a:cubicBezTo>
                  <a:cubicBezTo>
                    <a:pt x="0" y="233"/>
                    <a:pt x="113" y="502"/>
                    <a:pt x="335" y="502"/>
                  </a:cubicBezTo>
                  <a:cubicBezTo>
                    <a:pt x="473" y="502"/>
                    <a:pt x="586" y="390"/>
                    <a:pt x="586" y="252"/>
                  </a:cubicBezTo>
                  <a:cubicBezTo>
                    <a:pt x="586" y="101"/>
                    <a:pt x="462"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1" name="Google Shape;9811;p36"/>
            <p:cNvSpPr/>
            <p:nvPr/>
          </p:nvSpPr>
          <p:spPr>
            <a:xfrm>
              <a:off x="1171575" y="2628100"/>
              <a:ext cx="14650" cy="12600"/>
            </a:xfrm>
            <a:custGeom>
              <a:avLst/>
              <a:gdLst/>
              <a:ahLst/>
              <a:cxnLst/>
              <a:rect l="l" t="t" r="r" b="b"/>
              <a:pathLst>
                <a:path w="586" h="504" extrusionOk="0">
                  <a:moveTo>
                    <a:pt x="333" y="0"/>
                  </a:moveTo>
                  <a:cubicBezTo>
                    <a:pt x="272" y="0"/>
                    <a:pt x="209" y="23"/>
                    <a:pt x="158" y="74"/>
                  </a:cubicBezTo>
                  <a:cubicBezTo>
                    <a:pt x="0" y="232"/>
                    <a:pt x="113" y="503"/>
                    <a:pt x="335" y="503"/>
                  </a:cubicBezTo>
                  <a:cubicBezTo>
                    <a:pt x="473" y="503"/>
                    <a:pt x="586" y="391"/>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2" name="Google Shape;9812;p36"/>
            <p:cNvSpPr/>
            <p:nvPr/>
          </p:nvSpPr>
          <p:spPr>
            <a:xfrm>
              <a:off x="1171575" y="2706475"/>
              <a:ext cx="14650" cy="12550"/>
            </a:xfrm>
            <a:custGeom>
              <a:avLst/>
              <a:gdLst/>
              <a:ahLst/>
              <a:cxnLst/>
              <a:rect l="l" t="t" r="r" b="b"/>
              <a:pathLst>
                <a:path w="586" h="502" extrusionOk="0">
                  <a:moveTo>
                    <a:pt x="333" y="0"/>
                  </a:moveTo>
                  <a:cubicBezTo>
                    <a:pt x="272" y="0"/>
                    <a:pt x="209" y="23"/>
                    <a:pt x="158" y="74"/>
                  </a:cubicBezTo>
                  <a:cubicBezTo>
                    <a:pt x="0" y="232"/>
                    <a:pt x="113" y="501"/>
                    <a:pt x="335" y="501"/>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3" name="Google Shape;9813;p36"/>
            <p:cNvSpPr/>
            <p:nvPr/>
          </p:nvSpPr>
          <p:spPr>
            <a:xfrm>
              <a:off x="1171575" y="2784825"/>
              <a:ext cx="14650" cy="12600"/>
            </a:xfrm>
            <a:custGeom>
              <a:avLst/>
              <a:gdLst/>
              <a:ahLst/>
              <a:cxnLst/>
              <a:rect l="l" t="t" r="r" b="b"/>
              <a:pathLst>
                <a:path w="586" h="504" extrusionOk="0">
                  <a:moveTo>
                    <a:pt x="333" y="1"/>
                  </a:moveTo>
                  <a:cubicBezTo>
                    <a:pt x="272" y="1"/>
                    <a:pt x="209" y="24"/>
                    <a:pt x="158" y="75"/>
                  </a:cubicBezTo>
                  <a:cubicBezTo>
                    <a:pt x="0" y="232"/>
                    <a:pt x="111" y="504"/>
                    <a:pt x="335" y="504"/>
                  </a:cubicBezTo>
                  <a:cubicBezTo>
                    <a:pt x="473" y="504"/>
                    <a:pt x="586" y="390"/>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4" name="Google Shape;9814;p36"/>
            <p:cNvSpPr/>
            <p:nvPr/>
          </p:nvSpPr>
          <p:spPr>
            <a:xfrm>
              <a:off x="1104350" y="24714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5" name="Google Shape;9815;p36"/>
            <p:cNvSpPr/>
            <p:nvPr/>
          </p:nvSpPr>
          <p:spPr>
            <a:xfrm>
              <a:off x="1104350" y="2549750"/>
              <a:ext cx="14675" cy="12575"/>
            </a:xfrm>
            <a:custGeom>
              <a:avLst/>
              <a:gdLst/>
              <a:ahLst/>
              <a:cxnLst/>
              <a:rect l="l" t="t" r="r" b="b"/>
              <a:pathLst>
                <a:path w="587" h="503" extrusionOk="0">
                  <a:moveTo>
                    <a:pt x="334" y="0"/>
                  </a:moveTo>
                  <a:cubicBezTo>
                    <a:pt x="272" y="0"/>
                    <a:pt x="209" y="23"/>
                    <a:pt x="158" y="75"/>
                  </a:cubicBezTo>
                  <a:cubicBezTo>
                    <a:pt x="0" y="233"/>
                    <a:pt x="112" y="502"/>
                    <a:pt x="335" y="502"/>
                  </a:cubicBezTo>
                  <a:cubicBezTo>
                    <a:pt x="475" y="502"/>
                    <a:pt x="587" y="390"/>
                    <a:pt x="587" y="252"/>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6" name="Google Shape;9816;p36"/>
            <p:cNvSpPr/>
            <p:nvPr/>
          </p:nvSpPr>
          <p:spPr>
            <a:xfrm>
              <a:off x="1104350" y="26281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91"/>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7" name="Google Shape;9817;p36"/>
            <p:cNvSpPr/>
            <p:nvPr/>
          </p:nvSpPr>
          <p:spPr>
            <a:xfrm>
              <a:off x="1104350" y="2706475"/>
              <a:ext cx="14675" cy="12550"/>
            </a:xfrm>
            <a:custGeom>
              <a:avLst/>
              <a:gdLst/>
              <a:ahLst/>
              <a:cxnLst/>
              <a:rect l="l" t="t" r="r" b="b"/>
              <a:pathLst>
                <a:path w="587" h="502" extrusionOk="0">
                  <a:moveTo>
                    <a:pt x="334" y="0"/>
                  </a:moveTo>
                  <a:cubicBezTo>
                    <a:pt x="272" y="0"/>
                    <a:pt x="209" y="23"/>
                    <a:pt x="158" y="74"/>
                  </a:cubicBezTo>
                  <a:cubicBezTo>
                    <a:pt x="0" y="232"/>
                    <a:pt x="112" y="501"/>
                    <a:pt x="335" y="501"/>
                  </a:cubicBezTo>
                  <a:cubicBezTo>
                    <a:pt x="475" y="501"/>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36"/>
            <p:cNvSpPr/>
            <p:nvPr/>
          </p:nvSpPr>
          <p:spPr>
            <a:xfrm>
              <a:off x="1104350" y="2784825"/>
              <a:ext cx="14675" cy="12600"/>
            </a:xfrm>
            <a:custGeom>
              <a:avLst/>
              <a:gdLst/>
              <a:ahLst/>
              <a:cxnLst/>
              <a:rect l="l" t="t" r="r" b="b"/>
              <a:pathLst>
                <a:path w="587" h="504" extrusionOk="0">
                  <a:moveTo>
                    <a:pt x="334" y="1"/>
                  </a:moveTo>
                  <a:cubicBezTo>
                    <a:pt x="272" y="1"/>
                    <a:pt x="209" y="24"/>
                    <a:pt x="158" y="75"/>
                  </a:cubicBezTo>
                  <a:cubicBezTo>
                    <a:pt x="0" y="232"/>
                    <a:pt x="112" y="504"/>
                    <a:pt x="335" y="504"/>
                  </a:cubicBezTo>
                  <a:cubicBezTo>
                    <a:pt x="475" y="504"/>
                    <a:pt x="587" y="390"/>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36"/>
            <p:cNvSpPr/>
            <p:nvPr/>
          </p:nvSpPr>
          <p:spPr>
            <a:xfrm>
              <a:off x="1037125" y="2471400"/>
              <a:ext cx="14675" cy="12600"/>
            </a:xfrm>
            <a:custGeom>
              <a:avLst/>
              <a:gdLst/>
              <a:ahLst/>
              <a:cxnLst/>
              <a:rect l="l" t="t" r="r" b="b"/>
              <a:pathLst>
                <a:path w="587" h="504" extrusionOk="0">
                  <a:moveTo>
                    <a:pt x="334" y="0"/>
                  </a:moveTo>
                  <a:cubicBezTo>
                    <a:pt x="273" y="0"/>
                    <a:pt x="210" y="23"/>
                    <a:pt x="159" y="74"/>
                  </a:cubicBezTo>
                  <a:cubicBezTo>
                    <a:pt x="0" y="232"/>
                    <a:pt x="112" y="503"/>
                    <a:pt x="337" y="503"/>
                  </a:cubicBezTo>
                  <a:cubicBezTo>
                    <a:pt x="475" y="503"/>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36"/>
            <p:cNvSpPr/>
            <p:nvPr/>
          </p:nvSpPr>
          <p:spPr>
            <a:xfrm>
              <a:off x="1037125" y="2549750"/>
              <a:ext cx="14675" cy="12575"/>
            </a:xfrm>
            <a:custGeom>
              <a:avLst/>
              <a:gdLst/>
              <a:ahLst/>
              <a:cxnLst/>
              <a:rect l="l" t="t" r="r" b="b"/>
              <a:pathLst>
                <a:path w="587" h="503" extrusionOk="0">
                  <a:moveTo>
                    <a:pt x="335" y="0"/>
                  </a:moveTo>
                  <a:cubicBezTo>
                    <a:pt x="273" y="0"/>
                    <a:pt x="210" y="23"/>
                    <a:pt x="159" y="75"/>
                  </a:cubicBezTo>
                  <a:cubicBezTo>
                    <a:pt x="0" y="233"/>
                    <a:pt x="112" y="502"/>
                    <a:pt x="337" y="502"/>
                  </a:cubicBezTo>
                  <a:cubicBezTo>
                    <a:pt x="475" y="502"/>
                    <a:pt x="587" y="390"/>
                    <a:pt x="587" y="252"/>
                  </a:cubicBezTo>
                  <a:cubicBezTo>
                    <a:pt x="587" y="101"/>
                    <a:pt x="464"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36"/>
            <p:cNvSpPr/>
            <p:nvPr/>
          </p:nvSpPr>
          <p:spPr>
            <a:xfrm>
              <a:off x="1037150" y="2628100"/>
              <a:ext cx="14650" cy="12600"/>
            </a:xfrm>
            <a:custGeom>
              <a:avLst/>
              <a:gdLst/>
              <a:ahLst/>
              <a:cxnLst/>
              <a:rect l="l" t="t" r="r" b="b"/>
              <a:pathLst>
                <a:path w="586" h="504" extrusionOk="0">
                  <a:moveTo>
                    <a:pt x="333" y="0"/>
                  </a:moveTo>
                  <a:cubicBezTo>
                    <a:pt x="272" y="0"/>
                    <a:pt x="209" y="23"/>
                    <a:pt x="158" y="74"/>
                  </a:cubicBezTo>
                  <a:cubicBezTo>
                    <a:pt x="1" y="232"/>
                    <a:pt x="113" y="503"/>
                    <a:pt x="336" y="503"/>
                  </a:cubicBezTo>
                  <a:cubicBezTo>
                    <a:pt x="474" y="503"/>
                    <a:pt x="586" y="391"/>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2" name="Google Shape;9822;p36"/>
            <p:cNvSpPr/>
            <p:nvPr/>
          </p:nvSpPr>
          <p:spPr>
            <a:xfrm>
              <a:off x="1037150" y="2706475"/>
              <a:ext cx="14650" cy="12550"/>
            </a:xfrm>
            <a:custGeom>
              <a:avLst/>
              <a:gdLst/>
              <a:ahLst/>
              <a:cxnLst/>
              <a:rect l="l" t="t" r="r" b="b"/>
              <a:pathLst>
                <a:path w="586" h="502" extrusionOk="0">
                  <a:moveTo>
                    <a:pt x="333" y="0"/>
                  </a:moveTo>
                  <a:cubicBezTo>
                    <a:pt x="272" y="0"/>
                    <a:pt x="209" y="23"/>
                    <a:pt x="158" y="74"/>
                  </a:cubicBezTo>
                  <a:cubicBezTo>
                    <a:pt x="1" y="232"/>
                    <a:pt x="113" y="501"/>
                    <a:pt x="336" y="501"/>
                  </a:cubicBezTo>
                  <a:cubicBezTo>
                    <a:pt x="474"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3" name="Google Shape;9823;p36"/>
            <p:cNvSpPr/>
            <p:nvPr/>
          </p:nvSpPr>
          <p:spPr>
            <a:xfrm>
              <a:off x="1171575" y="2236325"/>
              <a:ext cx="14650" cy="12600"/>
            </a:xfrm>
            <a:custGeom>
              <a:avLst/>
              <a:gdLst/>
              <a:ahLst/>
              <a:cxnLst/>
              <a:rect l="l" t="t" r="r" b="b"/>
              <a:pathLst>
                <a:path w="586" h="504" extrusionOk="0">
                  <a:moveTo>
                    <a:pt x="333" y="1"/>
                  </a:moveTo>
                  <a:cubicBezTo>
                    <a:pt x="272" y="1"/>
                    <a:pt x="209" y="23"/>
                    <a:pt x="158" y="74"/>
                  </a:cubicBezTo>
                  <a:cubicBezTo>
                    <a:pt x="0" y="232"/>
                    <a:pt x="113" y="503"/>
                    <a:pt x="335" y="503"/>
                  </a:cubicBezTo>
                  <a:cubicBezTo>
                    <a:pt x="473" y="503"/>
                    <a:pt x="586" y="391"/>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4" name="Google Shape;9824;p36"/>
            <p:cNvSpPr/>
            <p:nvPr/>
          </p:nvSpPr>
          <p:spPr>
            <a:xfrm>
              <a:off x="1171575" y="2314700"/>
              <a:ext cx="14650" cy="12550"/>
            </a:xfrm>
            <a:custGeom>
              <a:avLst/>
              <a:gdLst/>
              <a:ahLst/>
              <a:cxnLst/>
              <a:rect l="l" t="t" r="r" b="b"/>
              <a:pathLst>
                <a:path w="586" h="502" extrusionOk="0">
                  <a:moveTo>
                    <a:pt x="333" y="0"/>
                  </a:moveTo>
                  <a:cubicBezTo>
                    <a:pt x="272" y="0"/>
                    <a:pt x="209" y="23"/>
                    <a:pt x="158" y="74"/>
                  </a:cubicBezTo>
                  <a:cubicBezTo>
                    <a:pt x="0" y="232"/>
                    <a:pt x="113" y="502"/>
                    <a:pt x="335" y="502"/>
                  </a:cubicBezTo>
                  <a:cubicBezTo>
                    <a:pt x="473"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p36"/>
            <p:cNvSpPr/>
            <p:nvPr/>
          </p:nvSpPr>
          <p:spPr>
            <a:xfrm>
              <a:off x="1171575" y="2393025"/>
              <a:ext cx="14650" cy="12600"/>
            </a:xfrm>
            <a:custGeom>
              <a:avLst/>
              <a:gdLst/>
              <a:ahLst/>
              <a:cxnLst/>
              <a:rect l="l" t="t" r="r" b="b"/>
              <a:pathLst>
                <a:path w="586" h="504" extrusionOk="0">
                  <a:moveTo>
                    <a:pt x="333" y="1"/>
                  </a:moveTo>
                  <a:cubicBezTo>
                    <a:pt x="271" y="1"/>
                    <a:pt x="209" y="23"/>
                    <a:pt x="158" y="74"/>
                  </a:cubicBezTo>
                  <a:cubicBezTo>
                    <a:pt x="0" y="233"/>
                    <a:pt x="111" y="503"/>
                    <a:pt x="335" y="503"/>
                  </a:cubicBezTo>
                  <a:cubicBezTo>
                    <a:pt x="473" y="503"/>
                    <a:pt x="586" y="391"/>
                    <a:pt x="586" y="253"/>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p36"/>
            <p:cNvSpPr/>
            <p:nvPr/>
          </p:nvSpPr>
          <p:spPr>
            <a:xfrm>
              <a:off x="1104350" y="2236325"/>
              <a:ext cx="14675" cy="12600"/>
            </a:xfrm>
            <a:custGeom>
              <a:avLst/>
              <a:gdLst/>
              <a:ahLst/>
              <a:cxnLst/>
              <a:rect l="l" t="t" r="r" b="b"/>
              <a:pathLst>
                <a:path w="587" h="504" extrusionOk="0">
                  <a:moveTo>
                    <a:pt x="334" y="1"/>
                  </a:moveTo>
                  <a:cubicBezTo>
                    <a:pt x="272" y="1"/>
                    <a:pt x="209" y="23"/>
                    <a:pt x="158" y="74"/>
                  </a:cubicBezTo>
                  <a:cubicBezTo>
                    <a:pt x="0" y="232"/>
                    <a:pt x="112" y="503"/>
                    <a:pt x="335" y="503"/>
                  </a:cubicBezTo>
                  <a:cubicBezTo>
                    <a:pt x="475" y="503"/>
                    <a:pt x="587" y="391"/>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p36"/>
            <p:cNvSpPr/>
            <p:nvPr/>
          </p:nvSpPr>
          <p:spPr>
            <a:xfrm>
              <a:off x="1104350" y="2314700"/>
              <a:ext cx="14675" cy="12550"/>
            </a:xfrm>
            <a:custGeom>
              <a:avLst/>
              <a:gdLst/>
              <a:ahLst/>
              <a:cxnLst/>
              <a:rect l="l" t="t" r="r" b="b"/>
              <a:pathLst>
                <a:path w="587" h="502" extrusionOk="0">
                  <a:moveTo>
                    <a:pt x="334" y="0"/>
                  </a:moveTo>
                  <a:cubicBezTo>
                    <a:pt x="272" y="0"/>
                    <a:pt x="209" y="23"/>
                    <a:pt x="158" y="74"/>
                  </a:cubicBezTo>
                  <a:cubicBezTo>
                    <a:pt x="0" y="232"/>
                    <a:pt x="112" y="502"/>
                    <a:pt x="335" y="502"/>
                  </a:cubicBezTo>
                  <a:cubicBezTo>
                    <a:pt x="475" y="502"/>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8" name="Google Shape;9828;p36"/>
            <p:cNvSpPr/>
            <p:nvPr/>
          </p:nvSpPr>
          <p:spPr>
            <a:xfrm>
              <a:off x="1104350" y="2393025"/>
              <a:ext cx="14675" cy="12600"/>
            </a:xfrm>
            <a:custGeom>
              <a:avLst/>
              <a:gdLst/>
              <a:ahLst/>
              <a:cxnLst/>
              <a:rect l="l" t="t" r="r" b="b"/>
              <a:pathLst>
                <a:path w="587" h="504" extrusionOk="0">
                  <a:moveTo>
                    <a:pt x="334" y="1"/>
                  </a:moveTo>
                  <a:cubicBezTo>
                    <a:pt x="272" y="1"/>
                    <a:pt x="209" y="23"/>
                    <a:pt x="158" y="74"/>
                  </a:cubicBezTo>
                  <a:cubicBezTo>
                    <a:pt x="0" y="233"/>
                    <a:pt x="112" y="503"/>
                    <a:pt x="335"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9" name="Google Shape;9829;p36"/>
            <p:cNvSpPr/>
            <p:nvPr/>
          </p:nvSpPr>
          <p:spPr>
            <a:xfrm>
              <a:off x="1037150" y="2236325"/>
              <a:ext cx="14650" cy="12600"/>
            </a:xfrm>
            <a:custGeom>
              <a:avLst/>
              <a:gdLst/>
              <a:ahLst/>
              <a:cxnLst/>
              <a:rect l="l" t="t" r="r" b="b"/>
              <a:pathLst>
                <a:path w="586" h="504" extrusionOk="0">
                  <a:moveTo>
                    <a:pt x="333" y="1"/>
                  </a:moveTo>
                  <a:cubicBezTo>
                    <a:pt x="272" y="1"/>
                    <a:pt x="209" y="23"/>
                    <a:pt x="158" y="74"/>
                  </a:cubicBezTo>
                  <a:cubicBezTo>
                    <a:pt x="1" y="232"/>
                    <a:pt x="113" y="503"/>
                    <a:pt x="336" y="503"/>
                  </a:cubicBezTo>
                  <a:cubicBezTo>
                    <a:pt x="474" y="503"/>
                    <a:pt x="586" y="391"/>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0" name="Google Shape;9830;p36"/>
            <p:cNvSpPr/>
            <p:nvPr/>
          </p:nvSpPr>
          <p:spPr>
            <a:xfrm>
              <a:off x="1037150" y="2314700"/>
              <a:ext cx="14650" cy="12550"/>
            </a:xfrm>
            <a:custGeom>
              <a:avLst/>
              <a:gdLst/>
              <a:ahLst/>
              <a:cxnLst/>
              <a:rect l="l" t="t" r="r" b="b"/>
              <a:pathLst>
                <a:path w="586" h="502" extrusionOk="0">
                  <a:moveTo>
                    <a:pt x="333" y="0"/>
                  </a:moveTo>
                  <a:cubicBezTo>
                    <a:pt x="272" y="0"/>
                    <a:pt x="209" y="23"/>
                    <a:pt x="158" y="74"/>
                  </a:cubicBezTo>
                  <a:cubicBezTo>
                    <a:pt x="1" y="232"/>
                    <a:pt x="113" y="502"/>
                    <a:pt x="336" y="502"/>
                  </a:cubicBezTo>
                  <a:cubicBezTo>
                    <a:pt x="474"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1" name="Google Shape;9831;p36"/>
            <p:cNvSpPr/>
            <p:nvPr/>
          </p:nvSpPr>
          <p:spPr>
            <a:xfrm>
              <a:off x="1037125" y="239302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2" name="Google Shape;9832;p36"/>
            <p:cNvSpPr/>
            <p:nvPr/>
          </p:nvSpPr>
          <p:spPr>
            <a:xfrm>
              <a:off x="1037125" y="2784825"/>
              <a:ext cx="14675" cy="12600"/>
            </a:xfrm>
            <a:custGeom>
              <a:avLst/>
              <a:gdLst/>
              <a:ahLst/>
              <a:cxnLst/>
              <a:rect l="l" t="t" r="r" b="b"/>
              <a:pathLst>
                <a:path w="587" h="504" extrusionOk="0">
                  <a:moveTo>
                    <a:pt x="334" y="1"/>
                  </a:moveTo>
                  <a:cubicBezTo>
                    <a:pt x="273" y="1"/>
                    <a:pt x="210" y="24"/>
                    <a:pt x="159" y="75"/>
                  </a:cubicBezTo>
                  <a:cubicBezTo>
                    <a:pt x="0" y="232"/>
                    <a:pt x="112" y="504"/>
                    <a:pt x="337" y="504"/>
                  </a:cubicBezTo>
                  <a:cubicBezTo>
                    <a:pt x="475" y="504"/>
                    <a:pt x="587" y="390"/>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3" name="Google Shape;9833;p36"/>
            <p:cNvSpPr/>
            <p:nvPr/>
          </p:nvSpPr>
          <p:spPr>
            <a:xfrm>
              <a:off x="1171575" y="2863175"/>
              <a:ext cx="14650" cy="12575"/>
            </a:xfrm>
            <a:custGeom>
              <a:avLst/>
              <a:gdLst/>
              <a:ahLst/>
              <a:cxnLst/>
              <a:rect l="l" t="t" r="r" b="b"/>
              <a:pathLst>
                <a:path w="586" h="503" extrusionOk="0">
                  <a:moveTo>
                    <a:pt x="333" y="0"/>
                  </a:moveTo>
                  <a:cubicBezTo>
                    <a:pt x="272" y="0"/>
                    <a:pt x="209" y="23"/>
                    <a:pt x="158" y="74"/>
                  </a:cubicBezTo>
                  <a:cubicBezTo>
                    <a:pt x="0" y="232"/>
                    <a:pt x="111" y="503"/>
                    <a:pt x="335" y="503"/>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4" name="Google Shape;9834;p36"/>
            <p:cNvSpPr/>
            <p:nvPr/>
          </p:nvSpPr>
          <p:spPr>
            <a:xfrm>
              <a:off x="1171575" y="2941500"/>
              <a:ext cx="14650" cy="12600"/>
            </a:xfrm>
            <a:custGeom>
              <a:avLst/>
              <a:gdLst/>
              <a:ahLst/>
              <a:cxnLst/>
              <a:rect l="l" t="t" r="r" b="b"/>
              <a:pathLst>
                <a:path w="586" h="504" extrusionOk="0">
                  <a:moveTo>
                    <a:pt x="334" y="1"/>
                  </a:moveTo>
                  <a:cubicBezTo>
                    <a:pt x="272" y="1"/>
                    <a:pt x="209" y="24"/>
                    <a:pt x="158" y="76"/>
                  </a:cubicBezTo>
                  <a:cubicBezTo>
                    <a:pt x="0" y="233"/>
                    <a:pt x="113" y="503"/>
                    <a:pt x="335" y="503"/>
                  </a:cubicBezTo>
                  <a:cubicBezTo>
                    <a:pt x="473" y="503"/>
                    <a:pt x="586" y="391"/>
                    <a:pt x="586" y="253"/>
                  </a:cubicBezTo>
                  <a:cubicBezTo>
                    <a:pt x="586" y="101"/>
                    <a:pt x="462"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5" name="Google Shape;9835;p36"/>
            <p:cNvSpPr/>
            <p:nvPr/>
          </p:nvSpPr>
          <p:spPr>
            <a:xfrm>
              <a:off x="1171575" y="3019875"/>
              <a:ext cx="14650" cy="12575"/>
            </a:xfrm>
            <a:custGeom>
              <a:avLst/>
              <a:gdLst/>
              <a:ahLst/>
              <a:cxnLst/>
              <a:rect l="l" t="t" r="r" b="b"/>
              <a:pathLst>
                <a:path w="586" h="503" extrusionOk="0">
                  <a:moveTo>
                    <a:pt x="333" y="0"/>
                  </a:moveTo>
                  <a:cubicBezTo>
                    <a:pt x="272" y="0"/>
                    <a:pt x="209" y="23"/>
                    <a:pt x="158" y="74"/>
                  </a:cubicBezTo>
                  <a:cubicBezTo>
                    <a:pt x="0" y="232"/>
                    <a:pt x="113" y="503"/>
                    <a:pt x="335" y="503"/>
                  </a:cubicBezTo>
                  <a:cubicBezTo>
                    <a:pt x="473" y="503"/>
                    <a:pt x="586" y="391"/>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6" name="Google Shape;9836;p36"/>
            <p:cNvSpPr/>
            <p:nvPr/>
          </p:nvSpPr>
          <p:spPr>
            <a:xfrm>
              <a:off x="1171575" y="3098250"/>
              <a:ext cx="14650" cy="12550"/>
            </a:xfrm>
            <a:custGeom>
              <a:avLst/>
              <a:gdLst/>
              <a:ahLst/>
              <a:cxnLst/>
              <a:rect l="l" t="t" r="r" b="b"/>
              <a:pathLst>
                <a:path w="586" h="502" extrusionOk="0">
                  <a:moveTo>
                    <a:pt x="333" y="0"/>
                  </a:moveTo>
                  <a:cubicBezTo>
                    <a:pt x="272" y="0"/>
                    <a:pt x="209" y="23"/>
                    <a:pt x="158" y="74"/>
                  </a:cubicBezTo>
                  <a:cubicBezTo>
                    <a:pt x="0" y="231"/>
                    <a:pt x="113" y="501"/>
                    <a:pt x="335" y="501"/>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p36"/>
            <p:cNvSpPr/>
            <p:nvPr/>
          </p:nvSpPr>
          <p:spPr>
            <a:xfrm>
              <a:off x="1104350" y="28631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p36"/>
            <p:cNvSpPr/>
            <p:nvPr/>
          </p:nvSpPr>
          <p:spPr>
            <a:xfrm>
              <a:off x="1104350" y="2941500"/>
              <a:ext cx="14675" cy="12600"/>
            </a:xfrm>
            <a:custGeom>
              <a:avLst/>
              <a:gdLst/>
              <a:ahLst/>
              <a:cxnLst/>
              <a:rect l="l" t="t" r="r" b="b"/>
              <a:pathLst>
                <a:path w="587" h="504" extrusionOk="0">
                  <a:moveTo>
                    <a:pt x="334" y="1"/>
                  </a:moveTo>
                  <a:cubicBezTo>
                    <a:pt x="272" y="1"/>
                    <a:pt x="209" y="24"/>
                    <a:pt x="158" y="76"/>
                  </a:cubicBezTo>
                  <a:cubicBezTo>
                    <a:pt x="0" y="233"/>
                    <a:pt x="112" y="503"/>
                    <a:pt x="335"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9" name="Google Shape;9839;p36"/>
            <p:cNvSpPr/>
            <p:nvPr/>
          </p:nvSpPr>
          <p:spPr>
            <a:xfrm>
              <a:off x="1104350" y="30198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91"/>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0" name="Google Shape;9840;p36"/>
            <p:cNvSpPr/>
            <p:nvPr/>
          </p:nvSpPr>
          <p:spPr>
            <a:xfrm>
              <a:off x="1104350" y="3098250"/>
              <a:ext cx="14675" cy="12550"/>
            </a:xfrm>
            <a:custGeom>
              <a:avLst/>
              <a:gdLst/>
              <a:ahLst/>
              <a:cxnLst/>
              <a:rect l="l" t="t" r="r" b="b"/>
              <a:pathLst>
                <a:path w="587" h="502" extrusionOk="0">
                  <a:moveTo>
                    <a:pt x="334" y="0"/>
                  </a:moveTo>
                  <a:cubicBezTo>
                    <a:pt x="272" y="0"/>
                    <a:pt x="209" y="23"/>
                    <a:pt x="158" y="74"/>
                  </a:cubicBezTo>
                  <a:cubicBezTo>
                    <a:pt x="0" y="231"/>
                    <a:pt x="112" y="501"/>
                    <a:pt x="335" y="501"/>
                  </a:cubicBezTo>
                  <a:cubicBezTo>
                    <a:pt x="475" y="501"/>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9841;p36"/>
            <p:cNvSpPr/>
            <p:nvPr/>
          </p:nvSpPr>
          <p:spPr>
            <a:xfrm>
              <a:off x="1037125" y="2863175"/>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2" name="Google Shape;9842;p36"/>
            <p:cNvSpPr/>
            <p:nvPr/>
          </p:nvSpPr>
          <p:spPr>
            <a:xfrm>
              <a:off x="1037125" y="2941500"/>
              <a:ext cx="14675" cy="12600"/>
            </a:xfrm>
            <a:custGeom>
              <a:avLst/>
              <a:gdLst/>
              <a:ahLst/>
              <a:cxnLst/>
              <a:rect l="l" t="t" r="r" b="b"/>
              <a:pathLst>
                <a:path w="587" h="504" extrusionOk="0">
                  <a:moveTo>
                    <a:pt x="335" y="1"/>
                  </a:moveTo>
                  <a:cubicBezTo>
                    <a:pt x="273" y="1"/>
                    <a:pt x="210" y="24"/>
                    <a:pt x="159" y="76"/>
                  </a:cubicBezTo>
                  <a:cubicBezTo>
                    <a:pt x="0" y="233"/>
                    <a:pt x="112" y="503"/>
                    <a:pt x="337" y="503"/>
                  </a:cubicBezTo>
                  <a:cubicBezTo>
                    <a:pt x="475" y="503"/>
                    <a:pt x="587" y="391"/>
                    <a:pt x="587" y="253"/>
                  </a:cubicBezTo>
                  <a:cubicBezTo>
                    <a:pt x="587" y="101"/>
                    <a:pt x="464"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3" name="Google Shape;9843;p36"/>
            <p:cNvSpPr/>
            <p:nvPr/>
          </p:nvSpPr>
          <p:spPr>
            <a:xfrm>
              <a:off x="1037150" y="3019875"/>
              <a:ext cx="14650" cy="12575"/>
            </a:xfrm>
            <a:custGeom>
              <a:avLst/>
              <a:gdLst/>
              <a:ahLst/>
              <a:cxnLst/>
              <a:rect l="l" t="t" r="r" b="b"/>
              <a:pathLst>
                <a:path w="586" h="503" extrusionOk="0">
                  <a:moveTo>
                    <a:pt x="333" y="0"/>
                  </a:moveTo>
                  <a:cubicBezTo>
                    <a:pt x="272" y="0"/>
                    <a:pt x="209" y="23"/>
                    <a:pt x="158" y="74"/>
                  </a:cubicBezTo>
                  <a:cubicBezTo>
                    <a:pt x="1" y="232"/>
                    <a:pt x="113" y="503"/>
                    <a:pt x="336" y="503"/>
                  </a:cubicBezTo>
                  <a:cubicBezTo>
                    <a:pt x="474" y="503"/>
                    <a:pt x="586" y="391"/>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4" name="Google Shape;9844;p36"/>
            <p:cNvSpPr/>
            <p:nvPr/>
          </p:nvSpPr>
          <p:spPr>
            <a:xfrm>
              <a:off x="1037150" y="3098250"/>
              <a:ext cx="14650" cy="12550"/>
            </a:xfrm>
            <a:custGeom>
              <a:avLst/>
              <a:gdLst/>
              <a:ahLst/>
              <a:cxnLst/>
              <a:rect l="l" t="t" r="r" b="b"/>
              <a:pathLst>
                <a:path w="586" h="502" extrusionOk="0">
                  <a:moveTo>
                    <a:pt x="333" y="0"/>
                  </a:moveTo>
                  <a:cubicBezTo>
                    <a:pt x="272" y="0"/>
                    <a:pt x="209" y="23"/>
                    <a:pt x="158" y="74"/>
                  </a:cubicBezTo>
                  <a:cubicBezTo>
                    <a:pt x="1" y="231"/>
                    <a:pt x="113" y="501"/>
                    <a:pt x="336" y="501"/>
                  </a:cubicBezTo>
                  <a:cubicBezTo>
                    <a:pt x="474"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06"/>
        <p:cNvGrpSpPr/>
        <p:nvPr/>
      </p:nvGrpSpPr>
      <p:grpSpPr>
        <a:xfrm>
          <a:off x="0" y="0"/>
          <a:ext cx="0" cy="0"/>
          <a:chOff x="0" y="0"/>
          <a:chExt cx="0" cy="0"/>
        </a:xfrm>
      </p:grpSpPr>
      <p:sp>
        <p:nvSpPr>
          <p:cNvPr id="10307" name="Google Shape;10307;p40"/>
          <p:cNvSpPr txBox="1">
            <a:spLocks noGrp="1"/>
          </p:cNvSpPr>
          <p:nvPr>
            <p:ph type="title" idx="2"/>
          </p:nvPr>
        </p:nvSpPr>
        <p:spPr>
          <a:xfrm>
            <a:off x="1698600" y="438450"/>
            <a:ext cx="5746800" cy="572700"/>
          </a:xfrm>
          <a:prstGeom prst="rect">
            <a:avLst/>
          </a:prstGeom>
        </p:spPr>
        <p:txBody>
          <a:bodyPr spcFirstLastPara="1" wrap="square" lIns="91425" tIns="91425" rIns="91425" bIns="91425" anchor="t" anchorCtr="0">
            <a:noAutofit/>
          </a:bodyPr>
          <a:lstStyle/>
          <a:p>
            <a:pPr lvl="0"/>
            <a:r>
              <a:rPr lang="en-US" sz="2400" dirty="0"/>
              <a:t>METHODOLOGY</a:t>
            </a:r>
            <a:endParaRPr dirty="0"/>
          </a:p>
        </p:txBody>
      </p:sp>
      <p:grpSp>
        <p:nvGrpSpPr>
          <p:cNvPr id="10308" name="Google Shape;10308;p40"/>
          <p:cNvGrpSpPr/>
          <p:nvPr/>
        </p:nvGrpSpPr>
        <p:grpSpPr>
          <a:xfrm>
            <a:off x="2200504" y="675728"/>
            <a:ext cx="1090550" cy="21378"/>
            <a:chOff x="2940000" y="3484425"/>
            <a:chExt cx="641500" cy="12575"/>
          </a:xfrm>
        </p:grpSpPr>
        <p:sp>
          <p:nvSpPr>
            <p:cNvPr id="10309" name="Google Shape;10309;p40"/>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40"/>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1" name="Google Shape;10311;p40"/>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2" name="Google Shape;10312;p40"/>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40"/>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40"/>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40"/>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40"/>
            <p:cNvSpPr/>
            <p:nvPr/>
          </p:nvSpPr>
          <p:spPr>
            <a:xfrm>
              <a:off x="3018325" y="3484425"/>
              <a:ext cx="14700" cy="12575"/>
            </a:xfrm>
            <a:custGeom>
              <a:avLst/>
              <a:gdLst/>
              <a:ahLst/>
              <a:cxnLst/>
              <a:rect l="l" t="t" r="r" b="b"/>
              <a:pathLst>
                <a:path w="588" h="503" extrusionOk="0">
                  <a:moveTo>
                    <a:pt x="254" y="1"/>
                  </a:moveTo>
                  <a:cubicBezTo>
                    <a:pt x="125" y="1"/>
                    <a:pt x="1" y="101"/>
                    <a:pt x="1" y="252"/>
                  </a:cubicBezTo>
                  <a:cubicBezTo>
                    <a:pt x="1" y="390"/>
                    <a:pt x="113" y="502"/>
                    <a:pt x="253" y="502"/>
                  </a:cubicBezTo>
                  <a:cubicBezTo>
                    <a:pt x="475" y="502"/>
                    <a:pt x="588" y="232"/>
                    <a:pt x="430" y="75"/>
                  </a:cubicBezTo>
                  <a:cubicBezTo>
                    <a:pt x="378" y="24"/>
                    <a:pt x="31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40"/>
            <p:cNvSpPr/>
            <p:nvPr/>
          </p:nvSpPr>
          <p:spPr>
            <a:xfrm>
              <a:off x="2940000"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4"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8" name="Google Shape;10318;p40"/>
          <p:cNvGrpSpPr/>
          <p:nvPr/>
        </p:nvGrpSpPr>
        <p:grpSpPr>
          <a:xfrm>
            <a:off x="5852957" y="675728"/>
            <a:ext cx="1090550" cy="21378"/>
            <a:chOff x="3175075" y="3484425"/>
            <a:chExt cx="641500" cy="12575"/>
          </a:xfrm>
        </p:grpSpPr>
        <p:sp>
          <p:nvSpPr>
            <p:cNvPr id="10319" name="Google Shape;10319;p40"/>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40"/>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40"/>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40"/>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40"/>
            <p:cNvSpPr/>
            <p:nvPr/>
          </p:nvSpPr>
          <p:spPr>
            <a:xfrm>
              <a:off x="3801875"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40"/>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5" name="Google Shape;10325;p40"/>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6" name="Google Shape;10326;p40"/>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7" name="Google Shape;10327;p40"/>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8" name="Google Shape;10328;p40"/>
          <p:cNvSpPr/>
          <p:nvPr/>
        </p:nvSpPr>
        <p:spPr>
          <a:xfrm>
            <a:off x="0" y="1013449"/>
            <a:ext cx="8127600" cy="85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0" name="Google Shape;10330;p40"/>
          <p:cNvSpPr/>
          <p:nvPr/>
        </p:nvSpPr>
        <p:spPr>
          <a:xfrm>
            <a:off x="6785365" y="1055474"/>
            <a:ext cx="747305" cy="719297"/>
          </a:xfrm>
          <a:custGeom>
            <a:avLst/>
            <a:gdLst/>
            <a:ahLst/>
            <a:cxnLst/>
            <a:rect l="l" t="t" r="r" b="b"/>
            <a:pathLst>
              <a:path w="21610" h="21346" extrusionOk="0">
                <a:moveTo>
                  <a:pt x="10993" y="632"/>
                </a:moveTo>
                <a:cubicBezTo>
                  <a:pt x="11184" y="632"/>
                  <a:pt x="11354" y="761"/>
                  <a:pt x="11405" y="948"/>
                </a:cubicBezTo>
                <a:cubicBezTo>
                  <a:pt x="11405" y="950"/>
                  <a:pt x="11405" y="951"/>
                  <a:pt x="11406" y="953"/>
                </a:cubicBezTo>
                <a:cubicBezTo>
                  <a:pt x="11415" y="988"/>
                  <a:pt x="11420" y="1023"/>
                  <a:pt x="11420" y="1060"/>
                </a:cubicBezTo>
                <a:lnTo>
                  <a:pt x="11420" y="2394"/>
                </a:lnTo>
                <a:cubicBezTo>
                  <a:pt x="11420" y="2508"/>
                  <a:pt x="11375" y="2616"/>
                  <a:pt x="11295" y="2697"/>
                </a:cubicBezTo>
                <a:cubicBezTo>
                  <a:pt x="11291" y="2701"/>
                  <a:pt x="11286" y="2704"/>
                  <a:pt x="11283" y="2707"/>
                </a:cubicBezTo>
                <a:cubicBezTo>
                  <a:pt x="11204" y="2781"/>
                  <a:pt x="11100" y="2823"/>
                  <a:pt x="10993" y="2823"/>
                </a:cubicBezTo>
                <a:lnTo>
                  <a:pt x="10619" y="2823"/>
                </a:lnTo>
                <a:cubicBezTo>
                  <a:pt x="10512" y="2823"/>
                  <a:pt x="10407" y="2781"/>
                  <a:pt x="10329" y="2707"/>
                </a:cubicBezTo>
                <a:cubicBezTo>
                  <a:pt x="10324" y="2704"/>
                  <a:pt x="10320" y="2701"/>
                  <a:pt x="10317" y="2697"/>
                </a:cubicBezTo>
                <a:cubicBezTo>
                  <a:pt x="10236" y="2616"/>
                  <a:pt x="10191" y="2508"/>
                  <a:pt x="10191" y="2394"/>
                </a:cubicBezTo>
                <a:lnTo>
                  <a:pt x="10191" y="1060"/>
                </a:lnTo>
                <a:cubicBezTo>
                  <a:pt x="10191" y="1023"/>
                  <a:pt x="10195" y="988"/>
                  <a:pt x="10206" y="953"/>
                </a:cubicBezTo>
                <a:cubicBezTo>
                  <a:pt x="10206" y="951"/>
                  <a:pt x="10206" y="950"/>
                  <a:pt x="10206" y="948"/>
                </a:cubicBezTo>
                <a:cubicBezTo>
                  <a:pt x="10257" y="761"/>
                  <a:pt x="10426" y="632"/>
                  <a:pt x="10618" y="632"/>
                </a:cubicBezTo>
                <a:close/>
                <a:moveTo>
                  <a:pt x="6711" y="6556"/>
                </a:moveTo>
                <a:lnTo>
                  <a:pt x="6711" y="7776"/>
                </a:lnTo>
                <a:lnTo>
                  <a:pt x="6684" y="7776"/>
                </a:lnTo>
                <a:cubicBezTo>
                  <a:pt x="6566" y="7776"/>
                  <a:pt x="6470" y="7680"/>
                  <a:pt x="6470" y="7561"/>
                </a:cubicBezTo>
                <a:lnTo>
                  <a:pt x="6470" y="6770"/>
                </a:lnTo>
                <a:cubicBezTo>
                  <a:pt x="6470" y="6652"/>
                  <a:pt x="6566" y="6556"/>
                  <a:pt x="6684" y="6556"/>
                </a:cubicBezTo>
                <a:close/>
                <a:moveTo>
                  <a:pt x="14926" y="6556"/>
                </a:moveTo>
                <a:cubicBezTo>
                  <a:pt x="15045" y="6556"/>
                  <a:pt x="15141" y="6652"/>
                  <a:pt x="15141" y="6770"/>
                </a:cubicBezTo>
                <a:lnTo>
                  <a:pt x="15141" y="7561"/>
                </a:lnTo>
                <a:cubicBezTo>
                  <a:pt x="15141" y="7680"/>
                  <a:pt x="15045" y="7776"/>
                  <a:pt x="14926" y="7776"/>
                </a:cubicBezTo>
                <a:lnTo>
                  <a:pt x="14899" y="7776"/>
                </a:lnTo>
                <a:lnTo>
                  <a:pt x="14899" y="6556"/>
                </a:lnTo>
                <a:close/>
                <a:moveTo>
                  <a:pt x="14268" y="6556"/>
                </a:moveTo>
                <a:lnTo>
                  <a:pt x="14268" y="8297"/>
                </a:lnTo>
                <a:cubicBezTo>
                  <a:pt x="14268" y="9384"/>
                  <a:pt x="13395" y="10671"/>
                  <a:pt x="12368" y="11236"/>
                </a:cubicBezTo>
                <a:lnTo>
                  <a:pt x="12361" y="11240"/>
                </a:lnTo>
                <a:cubicBezTo>
                  <a:pt x="12328" y="11258"/>
                  <a:pt x="12295" y="11275"/>
                  <a:pt x="12262" y="11291"/>
                </a:cubicBezTo>
                <a:lnTo>
                  <a:pt x="12244" y="11300"/>
                </a:lnTo>
                <a:cubicBezTo>
                  <a:pt x="12173" y="11335"/>
                  <a:pt x="12102" y="11365"/>
                  <a:pt x="12030" y="11393"/>
                </a:cubicBezTo>
                <a:lnTo>
                  <a:pt x="12000" y="11404"/>
                </a:lnTo>
                <a:cubicBezTo>
                  <a:pt x="11974" y="11413"/>
                  <a:pt x="11947" y="11423"/>
                  <a:pt x="11920" y="11431"/>
                </a:cubicBezTo>
                <a:lnTo>
                  <a:pt x="11890" y="11441"/>
                </a:lnTo>
                <a:cubicBezTo>
                  <a:pt x="11854" y="11452"/>
                  <a:pt x="11818" y="11462"/>
                  <a:pt x="11784" y="11471"/>
                </a:cubicBezTo>
                <a:lnTo>
                  <a:pt x="11743" y="11480"/>
                </a:lnTo>
                <a:cubicBezTo>
                  <a:pt x="11668" y="11499"/>
                  <a:pt x="11595" y="11517"/>
                  <a:pt x="11528" y="11532"/>
                </a:cubicBezTo>
                <a:cubicBezTo>
                  <a:pt x="11232" y="11601"/>
                  <a:pt x="11003" y="11639"/>
                  <a:pt x="10786" y="11639"/>
                </a:cubicBezTo>
                <a:cubicBezTo>
                  <a:pt x="10515" y="11639"/>
                  <a:pt x="10237" y="11582"/>
                  <a:pt x="9818" y="11477"/>
                </a:cubicBezTo>
                <a:cubicBezTo>
                  <a:pt x="9782" y="11468"/>
                  <a:pt x="9747" y="11458"/>
                  <a:pt x="9711" y="11447"/>
                </a:cubicBezTo>
                <a:cubicBezTo>
                  <a:pt x="9702" y="11444"/>
                  <a:pt x="9693" y="11440"/>
                  <a:pt x="9683" y="11438"/>
                </a:cubicBezTo>
                <a:cubicBezTo>
                  <a:pt x="9656" y="11428"/>
                  <a:pt x="9627" y="11419"/>
                  <a:pt x="9599" y="11408"/>
                </a:cubicBezTo>
                <a:lnTo>
                  <a:pt x="9575" y="11399"/>
                </a:lnTo>
                <a:cubicBezTo>
                  <a:pt x="9501" y="11372"/>
                  <a:pt x="9428" y="11341"/>
                  <a:pt x="9356" y="11305"/>
                </a:cubicBezTo>
                <a:lnTo>
                  <a:pt x="9349" y="11300"/>
                </a:lnTo>
                <a:cubicBezTo>
                  <a:pt x="8279" y="10770"/>
                  <a:pt x="7342" y="9428"/>
                  <a:pt x="7342" y="8306"/>
                </a:cubicBezTo>
                <a:lnTo>
                  <a:pt x="7342" y="6556"/>
                </a:lnTo>
                <a:close/>
                <a:moveTo>
                  <a:pt x="12340" y="11949"/>
                </a:moveTo>
                <a:lnTo>
                  <a:pt x="12340" y="12520"/>
                </a:lnTo>
                <a:cubicBezTo>
                  <a:pt x="12338" y="12760"/>
                  <a:pt x="12494" y="12973"/>
                  <a:pt x="12723" y="13042"/>
                </a:cubicBezTo>
                <a:lnTo>
                  <a:pt x="13572" y="13304"/>
                </a:lnTo>
                <a:cubicBezTo>
                  <a:pt x="13569" y="13307"/>
                  <a:pt x="13566" y="13310"/>
                  <a:pt x="13563" y="13311"/>
                </a:cubicBezTo>
                <a:cubicBezTo>
                  <a:pt x="13522" y="13347"/>
                  <a:pt x="13480" y="13383"/>
                  <a:pt x="13437" y="13418"/>
                </a:cubicBezTo>
                <a:lnTo>
                  <a:pt x="13416" y="13436"/>
                </a:lnTo>
                <a:cubicBezTo>
                  <a:pt x="13372" y="13470"/>
                  <a:pt x="13329" y="13503"/>
                  <a:pt x="13285" y="13536"/>
                </a:cubicBezTo>
                <a:cubicBezTo>
                  <a:pt x="13278" y="13541"/>
                  <a:pt x="13270" y="13547"/>
                  <a:pt x="13263" y="13551"/>
                </a:cubicBezTo>
                <a:cubicBezTo>
                  <a:pt x="13218" y="13584"/>
                  <a:pt x="13173" y="13615"/>
                  <a:pt x="13127" y="13645"/>
                </a:cubicBezTo>
                <a:lnTo>
                  <a:pt x="13110" y="13657"/>
                </a:lnTo>
                <a:cubicBezTo>
                  <a:pt x="13062" y="13689"/>
                  <a:pt x="13014" y="13719"/>
                  <a:pt x="12966" y="13747"/>
                </a:cubicBezTo>
                <a:lnTo>
                  <a:pt x="12959" y="13752"/>
                </a:lnTo>
                <a:cubicBezTo>
                  <a:pt x="12911" y="13780"/>
                  <a:pt x="12863" y="13809"/>
                  <a:pt x="12813" y="13834"/>
                </a:cubicBezTo>
                <a:lnTo>
                  <a:pt x="12794" y="13846"/>
                </a:lnTo>
                <a:cubicBezTo>
                  <a:pt x="12746" y="13872"/>
                  <a:pt x="12698" y="13896"/>
                  <a:pt x="12650" y="13920"/>
                </a:cubicBezTo>
                <a:lnTo>
                  <a:pt x="12622" y="13933"/>
                </a:lnTo>
                <a:cubicBezTo>
                  <a:pt x="12574" y="13956"/>
                  <a:pt x="12527" y="13977"/>
                  <a:pt x="12479" y="13998"/>
                </a:cubicBezTo>
                <a:lnTo>
                  <a:pt x="12448" y="14011"/>
                </a:lnTo>
                <a:cubicBezTo>
                  <a:pt x="12400" y="14032"/>
                  <a:pt x="12350" y="14052"/>
                  <a:pt x="12302" y="14070"/>
                </a:cubicBezTo>
                <a:lnTo>
                  <a:pt x="12271" y="14082"/>
                </a:lnTo>
                <a:cubicBezTo>
                  <a:pt x="12221" y="14100"/>
                  <a:pt x="12170" y="14118"/>
                  <a:pt x="12121" y="14134"/>
                </a:cubicBezTo>
                <a:cubicBezTo>
                  <a:pt x="12112" y="14135"/>
                  <a:pt x="12105" y="14138"/>
                  <a:pt x="12096" y="14141"/>
                </a:cubicBezTo>
                <a:cubicBezTo>
                  <a:pt x="12045" y="14158"/>
                  <a:pt x="11994" y="14173"/>
                  <a:pt x="11941" y="14188"/>
                </a:cubicBezTo>
                <a:lnTo>
                  <a:pt x="11926" y="14192"/>
                </a:lnTo>
                <a:cubicBezTo>
                  <a:pt x="11874" y="14206"/>
                  <a:pt x="11821" y="14219"/>
                  <a:pt x="11769" y="14231"/>
                </a:cubicBezTo>
                <a:lnTo>
                  <a:pt x="11743" y="14237"/>
                </a:lnTo>
                <a:cubicBezTo>
                  <a:pt x="11691" y="14249"/>
                  <a:pt x="11638" y="14260"/>
                  <a:pt x="11585" y="14270"/>
                </a:cubicBezTo>
                <a:lnTo>
                  <a:pt x="11553" y="14276"/>
                </a:lnTo>
                <a:cubicBezTo>
                  <a:pt x="11501" y="14285"/>
                  <a:pt x="11448" y="14293"/>
                  <a:pt x="11396" y="14300"/>
                </a:cubicBezTo>
                <a:lnTo>
                  <a:pt x="11363" y="14305"/>
                </a:lnTo>
                <a:cubicBezTo>
                  <a:pt x="11309" y="14312"/>
                  <a:pt x="11256" y="14318"/>
                  <a:pt x="11202" y="14323"/>
                </a:cubicBezTo>
                <a:lnTo>
                  <a:pt x="11172" y="14326"/>
                </a:lnTo>
                <a:cubicBezTo>
                  <a:pt x="11115" y="14330"/>
                  <a:pt x="11062" y="14335"/>
                  <a:pt x="11006" y="14338"/>
                </a:cubicBezTo>
                <a:lnTo>
                  <a:pt x="10985" y="14338"/>
                </a:lnTo>
                <a:cubicBezTo>
                  <a:pt x="10927" y="14341"/>
                  <a:pt x="10867" y="14342"/>
                  <a:pt x="10807" y="14342"/>
                </a:cubicBezTo>
                <a:lnTo>
                  <a:pt x="10805" y="14342"/>
                </a:lnTo>
                <a:cubicBezTo>
                  <a:pt x="10745" y="14342"/>
                  <a:pt x="10685" y="14341"/>
                  <a:pt x="10624" y="14338"/>
                </a:cubicBezTo>
                <a:lnTo>
                  <a:pt x="10607" y="14338"/>
                </a:lnTo>
                <a:cubicBezTo>
                  <a:pt x="10550" y="14335"/>
                  <a:pt x="10494" y="14332"/>
                  <a:pt x="10437" y="14327"/>
                </a:cubicBezTo>
                <a:lnTo>
                  <a:pt x="10413" y="14324"/>
                </a:lnTo>
                <a:cubicBezTo>
                  <a:pt x="10357" y="14320"/>
                  <a:pt x="10300" y="14314"/>
                  <a:pt x="10245" y="14306"/>
                </a:cubicBezTo>
                <a:lnTo>
                  <a:pt x="10221" y="14302"/>
                </a:lnTo>
                <a:cubicBezTo>
                  <a:pt x="10164" y="14294"/>
                  <a:pt x="10110" y="14287"/>
                  <a:pt x="10054" y="14276"/>
                </a:cubicBezTo>
                <a:lnTo>
                  <a:pt x="10033" y="14272"/>
                </a:lnTo>
                <a:cubicBezTo>
                  <a:pt x="9977" y="14261"/>
                  <a:pt x="9921" y="14251"/>
                  <a:pt x="9864" y="14239"/>
                </a:cubicBezTo>
                <a:lnTo>
                  <a:pt x="9852" y="14236"/>
                </a:lnTo>
                <a:cubicBezTo>
                  <a:pt x="9735" y="14209"/>
                  <a:pt x="9620" y="14177"/>
                  <a:pt x="9507" y="14140"/>
                </a:cubicBezTo>
                <a:cubicBezTo>
                  <a:pt x="9503" y="14138"/>
                  <a:pt x="9498" y="14137"/>
                  <a:pt x="9495" y="14135"/>
                </a:cubicBezTo>
                <a:cubicBezTo>
                  <a:pt x="9440" y="14119"/>
                  <a:pt x="9388" y="14100"/>
                  <a:pt x="9334" y="14080"/>
                </a:cubicBezTo>
                <a:lnTo>
                  <a:pt x="9314" y="14073"/>
                </a:lnTo>
                <a:cubicBezTo>
                  <a:pt x="9262" y="14053"/>
                  <a:pt x="9211" y="14032"/>
                  <a:pt x="9160" y="14011"/>
                </a:cubicBezTo>
                <a:lnTo>
                  <a:pt x="9137" y="14001"/>
                </a:lnTo>
                <a:cubicBezTo>
                  <a:pt x="9086" y="13980"/>
                  <a:pt x="9035" y="13957"/>
                  <a:pt x="8986" y="13933"/>
                </a:cubicBezTo>
                <a:lnTo>
                  <a:pt x="8966" y="13923"/>
                </a:lnTo>
                <a:cubicBezTo>
                  <a:pt x="8916" y="13897"/>
                  <a:pt x="8865" y="13872"/>
                  <a:pt x="8815" y="13846"/>
                </a:cubicBezTo>
                <a:cubicBezTo>
                  <a:pt x="8811" y="13843"/>
                  <a:pt x="8806" y="13842"/>
                  <a:pt x="8803" y="13839"/>
                </a:cubicBezTo>
                <a:cubicBezTo>
                  <a:pt x="8698" y="13783"/>
                  <a:pt x="8598" y="13722"/>
                  <a:pt x="8499" y="13657"/>
                </a:cubicBezTo>
                <a:lnTo>
                  <a:pt x="8485" y="13648"/>
                </a:lnTo>
                <a:cubicBezTo>
                  <a:pt x="8439" y="13617"/>
                  <a:pt x="8393" y="13586"/>
                  <a:pt x="8348" y="13553"/>
                </a:cubicBezTo>
                <a:lnTo>
                  <a:pt x="8327" y="13538"/>
                </a:lnTo>
                <a:cubicBezTo>
                  <a:pt x="8283" y="13505"/>
                  <a:pt x="8240" y="13472"/>
                  <a:pt x="8196" y="13437"/>
                </a:cubicBezTo>
                <a:cubicBezTo>
                  <a:pt x="8189" y="13431"/>
                  <a:pt x="8181" y="13425"/>
                  <a:pt x="8174" y="13419"/>
                </a:cubicBezTo>
                <a:cubicBezTo>
                  <a:pt x="8130" y="13385"/>
                  <a:pt x="8088" y="13349"/>
                  <a:pt x="8048" y="13313"/>
                </a:cubicBezTo>
                <a:cubicBezTo>
                  <a:pt x="8045" y="13311"/>
                  <a:pt x="8042" y="13308"/>
                  <a:pt x="8039" y="13305"/>
                </a:cubicBezTo>
                <a:lnTo>
                  <a:pt x="8887" y="13042"/>
                </a:lnTo>
                <a:cubicBezTo>
                  <a:pt x="9116" y="12971"/>
                  <a:pt x="9272" y="12760"/>
                  <a:pt x="9271" y="12520"/>
                </a:cubicBezTo>
                <a:lnTo>
                  <a:pt x="9271" y="11958"/>
                </a:lnTo>
                <a:cubicBezTo>
                  <a:pt x="9295" y="11967"/>
                  <a:pt x="9319" y="11978"/>
                  <a:pt x="9341" y="11985"/>
                </a:cubicBezTo>
                <a:cubicBezTo>
                  <a:pt x="9365" y="11994"/>
                  <a:pt x="9383" y="12002"/>
                  <a:pt x="9404" y="12009"/>
                </a:cubicBezTo>
                <a:cubicBezTo>
                  <a:pt x="9436" y="12019"/>
                  <a:pt x="9467" y="12030"/>
                  <a:pt x="9498" y="12040"/>
                </a:cubicBezTo>
                <a:lnTo>
                  <a:pt x="9537" y="12052"/>
                </a:lnTo>
                <a:cubicBezTo>
                  <a:pt x="9579" y="12066"/>
                  <a:pt x="9621" y="12078"/>
                  <a:pt x="9663" y="12088"/>
                </a:cubicBezTo>
                <a:cubicBezTo>
                  <a:pt x="9771" y="12115"/>
                  <a:pt x="9872" y="12139"/>
                  <a:pt x="9966" y="12160"/>
                </a:cubicBezTo>
                <a:lnTo>
                  <a:pt x="10050" y="12180"/>
                </a:lnTo>
                <a:lnTo>
                  <a:pt x="10059" y="12181"/>
                </a:lnTo>
                <a:cubicBezTo>
                  <a:pt x="10326" y="12238"/>
                  <a:pt x="10553" y="12270"/>
                  <a:pt x="10781" y="12270"/>
                </a:cubicBezTo>
                <a:lnTo>
                  <a:pt x="10786" y="12270"/>
                </a:lnTo>
                <a:cubicBezTo>
                  <a:pt x="11035" y="12270"/>
                  <a:pt x="11280" y="12234"/>
                  <a:pt x="11579" y="12168"/>
                </a:cubicBezTo>
                <a:cubicBezTo>
                  <a:pt x="11677" y="12147"/>
                  <a:pt x="11782" y="12121"/>
                  <a:pt x="11895" y="12093"/>
                </a:cubicBezTo>
                <a:lnTo>
                  <a:pt x="11937" y="12082"/>
                </a:lnTo>
                <a:cubicBezTo>
                  <a:pt x="11979" y="12072"/>
                  <a:pt x="12021" y="12060"/>
                  <a:pt x="12064" y="12048"/>
                </a:cubicBezTo>
                <a:lnTo>
                  <a:pt x="12105" y="12034"/>
                </a:lnTo>
                <a:cubicBezTo>
                  <a:pt x="12133" y="12025"/>
                  <a:pt x="12163" y="12017"/>
                  <a:pt x="12191" y="12006"/>
                </a:cubicBezTo>
                <a:cubicBezTo>
                  <a:pt x="12206" y="12000"/>
                  <a:pt x="12223" y="11996"/>
                  <a:pt x="12238" y="11990"/>
                </a:cubicBezTo>
                <a:cubicBezTo>
                  <a:pt x="12272" y="11976"/>
                  <a:pt x="12305" y="11964"/>
                  <a:pt x="12340" y="11949"/>
                </a:cubicBezTo>
                <a:close/>
                <a:moveTo>
                  <a:pt x="14496" y="13283"/>
                </a:moveTo>
                <a:lnTo>
                  <a:pt x="14744" y="13371"/>
                </a:lnTo>
                <a:lnTo>
                  <a:pt x="14845" y="13407"/>
                </a:lnTo>
                <a:lnTo>
                  <a:pt x="14445" y="13819"/>
                </a:lnTo>
                <a:cubicBezTo>
                  <a:pt x="13474" y="14783"/>
                  <a:pt x="12181" y="15313"/>
                  <a:pt x="10805" y="15313"/>
                </a:cubicBezTo>
                <a:cubicBezTo>
                  <a:pt x="9431" y="15313"/>
                  <a:pt x="8138" y="14783"/>
                  <a:pt x="7167" y="13819"/>
                </a:cubicBezTo>
                <a:lnTo>
                  <a:pt x="6765" y="13406"/>
                </a:lnTo>
                <a:lnTo>
                  <a:pt x="7114" y="13283"/>
                </a:lnTo>
                <a:lnTo>
                  <a:pt x="7390" y="13559"/>
                </a:lnTo>
                <a:cubicBezTo>
                  <a:pt x="8297" y="14468"/>
                  <a:pt x="9507" y="14969"/>
                  <a:pt x="10799" y="14970"/>
                </a:cubicBezTo>
                <a:lnTo>
                  <a:pt x="10805" y="14970"/>
                </a:lnTo>
                <a:cubicBezTo>
                  <a:pt x="10811" y="14970"/>
                  <a:pt x="10817" y="14970"/>
                  <a:pt x="10823" y="14970"/>
                </a:cubicBezTo>
                <a:cubicBezTo>
                  <a:pt x="12054" y="14970"/>
                  <a:pt x="13239" y="14497"/>
                  <a:pt x="14129" y="13647"/>
                </a:cubicBezTo>
                <a:cubicBezTo>
                  <a:pt x="14131" y="13645"/>
                  <a:pt x="14132" y="13644"/>
                  <a:pt x="14135" y="13642"/>
                </a:cubicBezTo>
                <a:cubicBezTo>
                  <a:pt x="14153" y="13624"/>
                  <a:pt x="14173" y="13606"/>
                  <a:pt x="14189" y="13589"/>
                </a:cubicBezTo>
                <a:lnTo>
                  <a:pt x="14221" y="13559"/>
                </a:lnTo>
                <a:lnTo>
                  <a:pt x="14496" y="13283"/>
                </a:lnTo>
                <a:close/>
                <a:moveTo>
                  <a:pt x="5347" y="13908"/>
                </a:moveTo>
                <a:lnTo>
                  <a:pt x="5347" y="20716"/>
                </a:lnTo>
                <a:lnTo>
                  <a:pt x="3591" y="20716"/>
                </a:lnTo>
                <a:lnTo>
                  <a:pt x="3591" y="14528"/>
                </a:lnTo>
                <a:lnTo>
                  <a:pt x="4720" y="14129"/>
                </a:lnTo>
                <a:lnTo>
                  <a:pt x="5347" y="13908"/>
                </a:lnTo>
                <a:close/>
                <a:moveTo>
                  <a:pt x="15500" y="13638"/>
                </a:moveTo>
                <a:lnTo>
                  <a:pt x="15632" y="13684"/>
                </a:lnTo>
                <a:lnTo>
                  <a:pt x="15632" y="20716"/>
                </a:lnTo>
                <a:lnTo>
                  <a:pt x="5978" y="20716"/>
                </a:lnTo>
                <a:lnTo>
                  <a:pt x="5978" y="13684"/>
                </a:lnTo>
                <a:lnTo>
                  <a:pt x="6109" y="13638"/>
                </a:lnTo>
                <a:lnTo>
                  <a:pt x="6716" y="14261"/>
                </a:lnTo>
                <a:lnTo>
                  <a:pt x="6720" y="14266"/>
                </a:lnTo>
                <a:cubicBezTo>
                  <a:pt x="7810" y="15348"/>
                  <a:pt x="9260" y="15944"/>
                  <a:pt x="10805" y="15944"/>
                </a:cubicBezTo>
                <a:cubicBezTo>
                  <a:pt x="12349" y="15944"/>
                  <a:pt x="13799" y="15348"/>
                  <a:pt x="14890" y="14266"/>
                </a:cubicBezTo>
                <a:lnTo>
                  <a:pt x="14893" y="14261"/>
                </a:lnTo>
                <a:lnTo>
                  <a:pt x="15500" y="13638"/>
                </a:lnTo>
                <a:close/>
                <a:moveTo>
                  <a:pt x="16263" y="13908"/>
                </a:moveTo>
                <a:lnTo>
                  <a:pt x="16891" y="14129"/>
                </a:lnTo>
                <a:lnTo>
                  <a:pt x="18019" y="14528"/>
                </a:lnTo>
                <a:lnTo>
                  <a:pt x="18019" y="20716"/>
                </a:lnTo>
                <a:lnTo>
                  <a:pt x="16263" y="20716"/>
                </a:lnTo>
                <a:lnTo>
                  <a:pt x="16263" y="13908"/>
                </a:lnTo>
                <a:close/>
                <a:moveTo>
                  <a:pt x="18650" y="14751"/>
                </a:moveTo>
                <a:lnTo>
                  <a:pt x="18887" y="14835"/>
                </a:lnTo>
                <a:cubicBezTo>
                  <a:pt x="19947" y="15208"/>
                  <a:pt x="20681" y="16181"/>
                  <a:pt x="20751" y="17302"/>
                </a:cubicBezTo>
                <a:lnTo>
                  <a:pt x="20943" y="20326"/>
                </a:lnTo>
                <a:cubicBezTo>
                  <a:pt x="20949" y="20426"/>
                  <a:pt x="20915" y="20527"/>
                  <a:pt x="20844" y="20600"/>
                </a:cubicBezTo>
                <a:lnTo>
                  <a:pt x="20846" y="20600"/>
                </a:lnTo>
                <a:cubicBezTo>
                  <a:pt x="20777" y="20674"/>
                  <a:pt x="20681" y="20716"/>
                  <a:pt x="20579" y="20716"/>
                </a:cubicBezTo>
                <a:lnTo>
                  <a:pt x="18650" y="20716"/>
                </a:lnTo>
                <a:lnTo>
                  <a:pt x="18650" y="14751"/>
                </a:lnTo>
                <a:close/>
                <a:moveTo>
                  <a:pt x="10619" y="1"/>
                </a:moveTo>
                <a:cubicBezTo>
                  <a:pt x="10221" y="1"/>
                  <a:pt x="9857" y="224"/>
                  <a:pt x="9675" y="579"/>
                </a:cubicBezTo>
                <a:cubicBezTo>
                  <a:pt x="8739" y="692"/>
                  <a:pt x="7871" y="1126"/>
                  <a:pt x="7222" y="1811"/>
                </a:cubicBezTo>
                <a:cubicBezTo>
                  <a:pt x="6509" y="2558"/>
                  <a:pt x="6101" y="3542"/>
                  <a:pt x="6076" y="4573"/>
                </a:cubicBezTo>
                <a:cubicBezTo>
                  <a:pt x="6076" y="4611"/>
                  <a:pt x="6076" y="4647"/>
                  <a:pt x="6076" y="4684"/>
                </a:cubicBezTo>
                <a:lnTo>
                  <a:pt x="6076" y="4810"/>
                </a:lnTo>
                <a:cubicBezTo>
                  <a:pt x="5767" y="4871"/>
                  <a:pt x="5545" y="5141"/>
                  <a:pt x="5547" y="5456"/>
                </a:cubicBezTo>
                <a:lnTo>
                  <a:pt x="5547" y="5898"/>
                </a:lnTo>
                <a:cubicBezTo>
                  <a:pt x="5547" y="6139"/>
                  <a:pt x="5679" y="6362"/>
                  <a:pt x="5891" y="6478"/>
                </a:cubicBezTo>
                <a:cubicBezTo>
                  <a:pt x="5857" y="6571"/>
                  <a:pt x="5839" y="6670"/>
                  <a:pt x="5837" y="6770"/>
                </a:cubicBezTo>
                <a:lnTo>
                  <a:pt x="5837" y="7561"/>
                </a:lnTo>
                <a:cubicBezTo>
                  <a:pt x="5839" y="8029"/>
                  <a:pt x="6217" y="8406"/>
                  <a:pt x="6684" y="8406"/>
                </a:cubicBezTo>
                <a:lnTo>
                  <a:pt x="6713" y="8406"/>
                </a:lnTo>
                <a:cubicBezTo>
                  <a:pt x="6758" y="9605"/>
                  <a:pt x="7577" y="10905"/>
                  <a:pt x="8640" y="11618"/>
                </a:cubicBezTo>
                <a:lnTo>
                  <a:pt x="8640" y="12457"/>
                </a:lnTo>
                <a:lnTo>
                  <a:pt x="7525" y="12802"/>
                </a:lnTo>
                <a:cubicBezTo>
                  <a:pt x="7514" y="12791"/>
                  <a:pt x="7504" y="12782"/>
                  <a:pt x="7493" y="12773"/>
                </a:cubicBezTo>
                <a:cubicBezTo>
                  <a:pt x="7489" y="12770"/>
                  <a:pt x="7483" y="12766"/>
                  <a:pt x="7478" y="12761"/>
                </a:cubicBezTo>
                <a:cubicBezTo>
                  <a:pt x="7472" y="12757"/>
                  <a:pt x="7465" y="12751"/>
                  <a:pt x="7457" y="12746"/>
                </a:cubicBezTo>
                <a:cubicBezTo>
                  <a:pt x="7387" y="12695"/>
                  <a:pt x="7305" y="12662"/>
                  <a:pt x="7219" y="12649"/>
                </a:cubicBezTo>
                <a:lnTo>
                  <a:pt x="7216" y="12649"/>
                </a:lnTo>
                <a:cubicBezTo>
                  <a:pt x="7188" y="12644"/>
                  <a:pt x="7161" y="12641"/>
                  <a:pt x="7132" y="12641"/>
                </a:cubicBezTo>
                <a:lnTo>
                  <a:pt x="7096" y="12641"/>
                </a:lnTo>
                <a:cubicBezTo>
                  <a:pt x="7087" y="12641"/>
                  <a:pt x="7078" y="12643"/>
                  <a:pt x="7068" y="12644"/>
                </a:cubicBezTo>
                <a:cubicBezTo>
                  <a:pt x="7063" y="12644"/>
                  <a:pt x="7057" y="12646"/>
                  <a:pt x="7051" y="12646"/>
                </a:cubicBezTo>
                <a:cubicBezTo>
                  <a:pt x="7047" y="12647"/>
                  <a:pt x="7036" y="12649"/>
                  <a:pt x="7027" y="12650"/>
                </a:cubicBezTo>
                <a:cubicBezTo>
                  <a:pt x="7020" y="12652"/>
                  <a:pt x="7012" y="12653"/>
                  <a:pt x="7005" y="12655"/>
                </a:cubicBezTo>
                <a:cubicBezTo>
                  <a:pt x="6997" y="12656"/>
                  <a:pt x="6993" y="12658"/>
                  <a:pt x="6985" y="12659"/>
                </a:cubicBezTo>
                <a:cubicBezTo>
                  <a:pt x="6972" y="12662"/>
                  <a:pt x="6958" y="12667"/>
                  <a:pt x="6945" y="12673"/>
                </a:cubicBezTo>
                <a:lnTo>
                  <a:pt x="3883" y="13753"/>
                </a:lnTo>
                <a:lnTo>
                  <a:pt x="3170" y="14007"/>
                </a:lnTo>
                <a:lnTo>
                  <a:pt x="2512" y="14239"/>
                </a:lnTo>
                <a:cubicBezTo>
                  <a:pt x="1214" y="14697"/>
                  <a:pt x="315" y="15887"/>
                  <a:pt x="230" y="17262"/>
                </a:cubicBezTo>
                <a:lnTo>
                  <a:pt x="206" y="17626"/>
                </a:lnTo>
                <a:cubicBezTo>
                  <a:pt x="195" y="17799"/>
                  <a:pt x="327" y="17949"/>
                  <a:pt x="501" y="17960"/>
                </a:cubicBezTo>
                <a:cubicBezTo>
                  <a:pt x="508" y="17960"/>
                  <a:pt x="516" y="17961"/>
                  <a:pt x="523" y="17961"/>
                </a:cubicBezTo>
                <a:cubicBezTo>
                  <a:pt x="687" y="17961"/>
                  <a:pt x="825" y="17831"/>
                  <a:pt x="837" y="17665"/>
                </a:cubicBezTo>
                <a:lnTo>
                  <a:pt x="859" y="17302"/>
                </a:lnTo>
                <a:cubicBezTo>
                  <a:pt x="930" y="16180"/>
                  <a:pt x="1662" y="15207"/>
                  <a:pt x="2723" y="14834"/>
                </a:cubicBezTo>
                <a:lnTo>
                  <a:pt x="2960" y="14750"/>
                </a:lnTo>
                <a:lnTo>
                  <a:pt x="2960" y="20714"/>
                </a:lnTo>
                <a:lnTo>
                  <a:pt x="1030" y="20714"/>
                </a:lnTo>
                <a:cubicBezTo>
                  <a:pt x="820" y="20714"/>
                  <a:pt x="654" y="20536"/>
                  <a:pt x="667" y="20325"/>
                </a:cubicBezTo>
                <a:lnTo>
                  <a:pt x="756" y="18937"/>
                </a:lnTo>
                <a:cubicBezTo>
                  <a:pt x="766" y="18763"/>
                  <a:pt x="634" y="18613"/>
                  <a:pt x="461" y="18601"/>
                </a:cubicBezTo>
                <a:cubicBezTo>
                  <a:pt x="454" y="18601"/>
                  <a:pt x="448" y="18601"/>
                  <a:pt x="441" y="18601"/>
                </a:cubicBezTo>
                <a:cubicBezTo>
                  <a:pt x="276" y="18601"/>
                  <a:pt x="136" y="18729"/>
                  <a:pt x="125" y="18896"/>
                </a:cubicBezTo>
                <a:lnTo>
                  <a:pt x="36" y="20286"/>
                </a:lnTo>
                <a:cubicBezTo>
                  <a:pt x="1" y="20860"/>
                  <a:pt x="455" y="21345"/>
                  <a:pt x="1030" y="21345"/>
                </a:cubicBezTo>
                <a:lnTo>
                  <a:pt x="20579" y="21345"/>
                </a:lnTo>
                <a:cubicBezTo>
                  <a:pt x="21154" y="21345"/>
                  <a:pt x="21610" y="20860"/>
                  <a:pt x="21573" y="20286"/>
                </a:cubicBezTo>
                <a:lnTo>
                  <a:pt x="21381" y="17263"/>
                </a:lnTo>
                <a:cubicBezTo>
                  <a:pt x="21295" y="15887"/>
                  <a:pt x="20396" y="14697"/>
                  <a:pt x="19098" y="14239"/>
                </a:cubicBezTo>
                <a:lnTo>
                  <a:pt x="18440" y="14007"/>
                </a:lnTo>
                <a:lnTo>
                  <a:pt x="18225" y="13932"/>
                </a:lnTo>
                <a:lnTo>
                  <a:pt x="14666" y="12674"/>
                </a:lnTo>
                <a:cubicBezTo>
                  <a:pt x="14652" y="12670"/>
                  <a:pt x="14639" y="12665"/>
                  <a:pt x="14624" y="12661"/>
                </a:cubicBezTo>
                <a:cubicBezTo>
                  <a:pt x="14619" y="12659"/>
                  <a:pt x="14612" y="12658"/>
                  <a:pt x="14606" y="12656"/>
                </a:cubicBezTo>
                <a:cubicBezTo>
                  <a:pt x="14598" y="12655"/>
                  <a:pt x="14591" y="12653"/>
                  <a:pt x="14582" y="12652"/>
                </a:cubicBezTo>
                <a:cubicBezTo>
                  <a:pt x="14574" y="12650"/>
                  <a:pt x="14567" y="12649"/>
                  <a:pt x="14559" y="12649"/>
                </a:cubicBezTo>
                <a:cubicBezTo>
                  <a:pt x="14552" y="12647"/>
                  <a:pt x="14547" y="12646"/>
                  <a:pt x="14541" y="12646"/>
                </a:cubicBezTo>
                <a:cubicBezTo>
                  <a:pt x="14532" y="12644"/>
                  <a:pt x="14523" y="12644"/>
                  <a:pt x="14514" y="12643"/>
                </a:cubicBezTo>
                <a:lnTo>
                  <a:pt x="14478" y="12643"/>
                </a:lnTo>
                <a:cubicBezTo>
                  <a:pt x="14450" y="12643"/>
                  <a:pt x="14423" y="12646"/>
                  <a:pt x="14394" y="12650"/>
                </a:cubicBezTo>
                <a:lnTo>
                  <a:pt x="14391" y="12650"/>
                </a:lnTo>
                <a:cubicBezTo>
                  <a:pt x="14304" y="12664"/>
                  <a:pt x="14223" y="12697"/>
                  <a:pt x="14152" y="12748"/>
                </a:cubicBezTo>
                <a:lnTo>
                  <a:pt x="14132" y="12763"/>
                </a:lnTo>
                <a:cubicBezTo>
                  <a:pt x="14126" y="12767"/>
                  <a:pt x="14122" y="12770"/>
                  <a:pt x="14116" y="12776"/>
                </a:cubicBezTo>
                <a:cubicBezTo>
                  <a:pt x="14105" y="12785"/>
                  <a:pt x="14096" y="12794"/>
                  <a:pt x="14086" y="12803"/>
                </a:cubicBezTo>
                <a:lnTo>
                  <a:pt x="12971" y="12457"/>
                </a:lnTo>
                <a:lnTo>
                  <a:pt x="12971" y="11609"/>
                </a:lnTo>
                <a:cubicBezTo>
                  <a:pt x="14030" y="10897"/>
                  <a:pt x="14850" y="9605"/>
                  <a:pt x="14898" y="8406"/>
                </a:cubicBezTo>
                <a:lnTo>
                  <a:pt x="14928" y="8406"/>
                </a:lnTo>
                <a:cubicBezTo>
                  <a:pt x="15394" y="8405"/>
                  <a:pt x="15772" y="8027"/>
                  <a:pt x="15772" y="7561"/>
                </a:cubicBezTo>
                <a:lnTo>
                  <a:pt x="15772" y="6768"/>
                </a:lnTo>
                <a:cubicBezTo>
                  <a:pt x="15772" y="6670"/>
                  <a:pt x="15754" y="6571"/>
                  <a:pt x="15719" y="6476"/>
                </a:cubicBezTo>
                <a:cubicBezTo>
                  <a:pt x="15932" y="6361"/>
                  <a:pt x="16064" y="6139"/>
                  <a:pt x="16064" y="5896"/>
                </a:cubicBezTo>
                <a:lnTo>
                  <a:pt x="16064" y="5456"/>
                </a:lnTo>
                <a:cubicBezTo>
                  <a:pt x="16065" y="5141"/>
                  <a:pt x="15843" y="4871"/>
                  <a:pt x="15536" y="4810"/>
                </a:cubicBezTo>
                <a:lnTo>
                  <a:pt x="15536" y="4684"/>
                </a:lnTo>
                <a:cubicBezTo>
                  <a:pt x="15536" y="4647"/>
                  <a:pt x="15536" y="4609"/>
                  <a:pt x="15535" y="4573"/>
                </a:cubicBezTo>
                <a:cubicBezTo>
                  <a:pt x="15524" y="4192"/>
                  <a:pt x="15464" y="3815"/>
                  <a:pt x="15352" y="3451"/>
                </a:cubicBezTo>
                <a:cubicBezTo>
                  <a:pt x="15309" y="3317"/>
                  <a:pt x="15184" y="3232"/>
                  <a:pt x="15050" y="3232"/>
                </a:cubicBezTo>
                <a:cubicBezTo>
                  <a:pt x="15020" y="3232"/>
                  <a:pt x="14990" y="3236"/>
                  <a:pt x="14959" y="3245"/>
                </a:cubicBezTo>
                <a:cubicBezTo>
                  <a:pt x="14794" y="3296"/>
                  <a:pt x="14700" y="3470"/>
                  <a:pt x="14749" y="3636"/>
                </a:cubicBezTo>
                <a:cubicBezTo>
                  <a:pt x="14844" y="3945"/>
                  <a:pt x="14895" y="4266"/>
                  <a:pt x="14904" y="4588"/>
                </a:cubicBezTo>
                <a:cubicBezTo>
                  <a:pt x="14904" y="4620"/>
                  <a:pt x="14905" y="4653"/>
                  <a:pt x="14905" y="4684"/>
                </a:cubicBezTo>
                <a:lnTo>
                  <a:pt x="14905" y="5114"/>
                </a:lnTo>
                <a:cubicBezTo>
                  <a:pt x="14905" y="5288"/>
                  <a:pt x="15046" y="5430"/>
                  <a:pt x="15220" y="5430"/>
                </a:cubicBezTo>
                <a:lnTo>
                  <a:pt x="15418" y="5430"/>
                </a:lnTo>
                <a:cubicBezTo>
                  <a:pt x="15422" y="5430"/>
                  <a:pt x="15433" y="5439"/>
                  <a:pt x="15433" y="5456"/>
                </a:cubicBezTo>
                <a:lnTo>
                  <a:pt x="15433" y="5898"/>
                </a:lnTo>
                <a:cubicBezTo>
                  <a:pt x="15433" y="5913"/>
                  <a:pt x="15422" y="5923"/>
                  <a:pt x="15418" y="5923"/>
                </a:cubicBezTo>
                <a:lnTo>
                  <a:pt x="6194" y="5923"/>
                </a:lnTo>
                <a:cubicBezTo>
                  <a:pt x="6188" y="5923"/>
                  <a:pt x="6179" y="5914"/>
                  <a:pt x="6179" y="5898"/>
                </a:cubicBezTo>
                <a:lnTo>
                  <a:pt x="6179" y="5456"/>
                </a:lnTo>
                <a:cubicBezTo>
                  <a:pt x="6179" y="5439"/>
                  <a:pt x="6188" y="5430"/>
                  <a:pt x="6194" y="5430"/>
                </a:cubicBezTo>
                <a:lnTo>
                  <a:pt x="6390" y="5430"/>
                </a:lnTo>
                <a:cubicBezTo>
                  <a:pt x="6566" y="5430"/>
                  <a:pt x="6707" y="5288"/>
                  <a:pt x="6707" y="5114"/>
                </a:cubicBezTo>
                <a:lnTo>
                  <a:pt x="6707" y="4684"/>
                </a:lnTo>
                <a:cubicBezTo>
                  <a:pt x="6707" y="4653"/>
                  <a:pt x="6707" y="4620"/>
                  <a:pt x="6708" y="4588"/>
                </a:cubicBezTo>
                <a:cubicBezTo>
                  <a:pt x="6750" y="2923"/>
                  <a:pt x="7974" y="1514"/>
                  <a:pt x="9560" y="1233"/>
                </a:cubicBezTo>
                <a:lnTo>
                  <a:pt x="9560" y="2394"/>
                </a:lnTo>
                <a:cubicBezTo>
                  <a:pt x="9560" y="2671"/>
                  <a:pt x="9669" y="2937"/>
                  <a:pt x="9863" y="3134"/>
                </a:cubicBezTo>
                <a:lnTo>
                  <a:pt x="9870" y="3142"/>
                </a:lnTo>
                <a:lnTo>
                  <a:pt x="9878" y="3149"/>
                </a:lnTo>
                <a:cubicBezTo>
                  <a:pt x="10075" y="3344"/>
                  <a:pt x="10341" y="3454"/>
                  <a:pt x="10618" y="3454"/>
                </a:cubicBezTo>
                <a:lnTo>
                  <a:pt x="10993" y="3454"/>
                </a:lnTo>
                <a:cubicBezTo>
                  <a:pt x="11270" y="3454"/>
                  <a:pt x="11535" y="3344"/>
                  <a:pt x="11733" y="3149"/>
                </a:cubicBezTo>
                <a:lnTo>
                  <a:pt x="11740" y="3142"/>
                </a:lnTo>
                <a:lnTo>
                  <a:pt x="11748" y="3134"/>
                </a:lnTo>
                <a:cubicBezTo>
                  <a:pt x="11941" y="2937"/>
                  <a:pt x="12051" y="2671"/>
                  <a:pt x="12051" y="2394"/>
                </a:cubicBezTo>
                <a:lnTo>
                  <a:pt x="12051" y="1233"/>
                </a:lnTo>
                <a:cubicBezTo>
                  <a:pt x="12914" y="1384"/>
                  <a:pt x="13692" y="1870"/>
                  <a:pt x="14225" y="2596"/>
                </a:cubicBezTo>
                <a:cubicBezTo>
                  <a:pt x="14287" y="2680"/>
                  <a:pt x="14383" y="2725"/>
                  <a:pt x="14480" y="2725"/>
                </a:cubicBezTo>
                <a:cubicBezTo>
                  <a:pt x="14545" y="2725"/>
                  <a:pt x="14610" y="2705"/>
                  <a:pt x="14666" y="2664"/>
                </a:cubicBezTo>
                <a:cubicBezTo>
                  <a:pt x="14806" y="2560"/>
                  <a:pt x="14836" y="2363"/>
                  <a:pt x="14735" y="2223"/>
                </a:cubicBezTo>
                <a:cubicBezTo>
                  <a:pt x="14059" y="1302"/>
                  <a:pt x="13047" y="710"/>
                  <a:pt x="11935" y="578"/>
                </a:cubicBezTo>
                <a:cubicBezTo>
                  <a:pt x="11754" y="224"/>
                  <a:pt x="11390" y="1"/>
                  <a:pt x="10993" y="1"/>
                </a:cubicBezTo>
                <a:close/>
              </a:path>
            </a:pathLst>
          </a:custGeo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2" name="Google Shape;10332;p40"/>
          <p:cNvSpPr txBox="1">
            <a:spLocks noGrp="1"/>
          </p:cNvSpPr>
          <p:nvPr>
            <p:ph type="title"/>
          </p:nvPr>
        </p:nvSpPr>
        <p:spPr>
          <a:xfrm>
            <a:off x="737328" y="2404254"/>
            <a:ext cx="2278832" cy="105513"/>
          </a:xfrm>
          <a:prstGeom prst="rect">
            <a:avLst/>
          </a:prstGeom>
        </p:spPr>
        <p:txBody>
          <a:bodyPr spcFirstLastPara="1" wrap="square" lIns="91425" tIns="91425" rIns="91425" bIns="91425" anchor="b" anchorCtr="0">
            <a:noAutofit/>
          </a:bodyPr>
          <a:lstStyle/>
          <a:p>
            <a:r>
              <a:rPr lang="en-US" b="1" dirty="0"/>
              <a:t>Pre – Design Phase:</a:t>
            </a:r>
            <a:br>
              <a:rPr lang="en-US" b="1" dirty="0"/>
            </a:br>
            <a:endParaRPr dirty="0"/>
          </a:p>
        </p:txBody>
      </p:sp>
      <p:sp>
        <p:nvSpPr>
          <p:cNvPr id="10333" name="Google Shape;10333;p40"/>
          <p:cNvSpPr txBox="1">
            <a:spLocks noGrp="1"/>
          </p:cNvSpPr>
          <p:nvPr>
            <p:ph type="subTitle" idx="1"/>
          </p:nvPr>
        </p:nvSpPr>
        <p:spPr>
          <a:xfrm>
            <a:off x="-336954" y="2457010"/>
            <a:ext cx="4865414" cy="1587218"/>
          </a:xfrm>
          <a:prstGeom prst="rect">
            <a:avLst/>
          </a:prstGeom>
        </p:spPr>
        <p:txBody>
          <a:bodyPr spcFirstLastPara="1" wrap="square" lIns="91425" tIns="91425" rIns="91425" bIns="91425" anchor="ctr" anchorCtr="0">
            <a:noAutofit/>
          </a:bodyPr>
          <a:lstStyle/>
          <a:p>
            <a:r>
              <a:rPr lang="en-US" dirty="0"/>
              <a:t>1-Population prediction  </a:t>
            </a:r>
          </a:p>
          <a:p>
            <a:endParaRPr lang="en-US" dirty="0"/>
          </a:p>
          <a:p>
            <a:r>
              <a:rPr lang="en-US" dirty="0"/>
              <a:t>2-Decide the location of treatment plant. </a:t>
            </a:r>
          </a:p>
          <a:p>
            <a:r>
              <a:rPr lang="en-US" dirty="0"/>
              <a:t> </a:t>
            </a:r>
          </a:p>
          <a:p>
            <a:r>
              <a:rPr lang="en-US" dirty="0"/>
              <a:t>3-The quality and availability of groundwater. </a:t>
            </a:r>
          </a:p>
          <a:p>
            <a:endParaRPr lang="en-US" dirty="0"/>
          </a:p>
          <a:p>
            <a:r>
              <a:rPr lang="en-US" dirty="0"/>
              <a:t>4-Decide about degree of Treatment. </a:t>
            </a:r>
          </a:p>
          <a:p>
            <a:pPr marL="0" lvl="0" indent="0" algn="ctr" rtl="0">
              <a:spcBef>
                <a:spcPts val="0"/>
              </a:spcBef>
              <a:spcAft>
                <a:spcPts val="0"/>
              </a:spcAft>
              <a:buNone/>
            </a:pPr>
            <a:endParaRPr dirty="0"/>
          </a:p>
        </p:txBody>
      </p:sp>
      <p:sp>
        <p:nvSpPr>
          <p:cNvPr id="10336" name="Google Shape;10336;p40"/>
          <p:cNvSpPr txBox="1">
            <a:spLocks noGrp="1"/>
          </p:cNvSpPr>
          <p:nvPr>
            <p:ph type="title" idx="5"/>
          </p:nvPr>
        </p:nvSpPr>
        <p:spPr>
          <a:xfrm>
            <a:off x="5473794" y="1816796"/>
            <a:ext cx="2889446" cy="755700"/>
          </a:xfrm>
          <a:prstGeom prst="rect">
            <a:avLst/>
          </a:prstGeom>
        </p:spPr>
        <p:txBody>
          <a:bodyPr spcFirstLastPara="1" wrap="square" lIns="91425" tIns="91425" rIns="91425" bIns="91425" anchor="b" anchorCtr="0">
            <a:noAutofit/>
          </a:bodyPr>
          <a:lstStyle/>
          <a:p>
            <a:r>
              <a:rPr lang="en-US" b="1" dirty="0"/>
              <a:t>Schematic Design Phase :</a:t>
            </a:r>
            <a:r>
              <a:rPr lang="en-US" dirty="0"/>
              <a:t/>
            </a:r>
            <a:br>
              <a:rPr lang="en-US" dirty="0"/>
            </a:br>
            <a:endParaRPr dirty="0"/>
          </a:p>
        </p:txBody>
      </p:sp>
      <p:sp>
        <p:nvSpPr>
          <p:cNvPr id="10337" name="Google Shape;10337;p40"/>
          <p:cNvSpPr txBox="1">
            <a:spLocks noGrp="1"/>
          </p:cNvSpPr>
          <p:nvPr>
            <p:ph type="subTitle" idx="6"/>
          </p:nvPr>
        </p:nvSpPr>
        <p:spPr>
          <a:xfrm>
            <a:off x="4528460" y="2776201"/>
            <a:ext cx="4513809" cy="576342"/>
          </a:xfrm>
          <a:prstGeom prst="rect">
            <a:avLst/>
          </a:prstGeom>
        </p:spPr>
        <p:txBody>
          <a:bodyPr spcFirstLastPara="1" wrap="square" lIns="91425" tIns="91425" rIns="91425" bIns="91425" anchor="ctr" anchorCtr="0">
            <a:noAutofit/>
          </a:bodyPr>
          <a:lstStyle/>
          <a:p>
            <a:r>
              <a:rPr lang="en-US" dirty="0"/>
              <a:t>1-Hydraulic Design </a:t>
            </a:r>
          </a:p>
          <a:p>
            <a:endParaRPr lang="en-US" dirty="0"/>
          </a:p>
          <a:p>
            <a:r>
              <a:rPr lang="en-US" dirty="0"/>
              <a:t>2-Environmental Treatment Process Design</a:t>
            </a:r>
          </a:p>
          <a:p>
            <a:endParaRPr lang="en-US" dirty="0"/>
          </a:p>
          <a:p>
            <a:r>
              <a:rPr lang="en-US" dirty="0"/>
              <a:t>3-Basic</a:t>
            </a:r>
            <a:r>
              <a:rPr lang="en-US" dirty="0">
                <a:solidFill>
                  <a:srgbClr val="FF0000"/>
                </a:solidFill>
              </a:rPr>
              <a:t> </a:t>
            </a:r>
            <a:r>
              <a:rPr lang="en-US" dirty="0"/>
              <a:t>Structural Design. </a:t>
            </a:r>
          </a:p>
          <a:p>
            <a:pPr marL="0" lvl="0" indent="0" algn="ctr" rtl="0">
              <a:spcBef>
                <a:spcPts val="0"/>
              </a:spcBef>
              <a:spcAft>
                <a:spcPts val="0"/>
              </a:spcAft>
              <a:buNone/>
            </a:pPr>
            <a:endParaRPr dirty="0"/>
          </a:p>
        </p:txBody>
      </p:sp>
      <p:grpSp>
        <p:nvGrpSpPr>
          <p:cNvPr id="33" name="Google Shape;26637;p72">
            <a:extLst>
              <a:ext uri="{FF2B5EF4-FFF2-40B4-BE49-F238E27FC236}">
                <a16:creationId xmlns:a16="http://schemas.microsoft.com/office/drawing/2014/main" id="{BDC6C993-8C9A-434F-AC64-487DE34A0BDD}"/>
              </a:ext>
            </a:extLst>
          </p:cNvPr>
          <p:cNvGrpSpPr/>
          <p:nvPr/>
        </p:nvGrpSpPr>
        <p:grpSpPr>
          <a:xfrm>
            <a:off x="1450072" y="1146752"/>
            <a:ext cx="587561" cy="585994"/>
            <a:chOff x="7993805" y="2427122"/>
            <a:chExt cx="356256" cy="351808"/>
          </a:xfrm>
          <a:solidFill>
            <a:schemeClr val="accent2"/>
          </a:solidFill>
        </p:grpSpPr>
        <p:sp>
          <p:nvSpPr>
            <p:cNvPr id="34" name="Google Shape;26638;p72">
              <a:extLst>
                <a:ext uri="{FF2B5EF4-FFF2-40B4-BE49-F238E27FC236}">
                  <a16:creationId xmlns:a16="http://schemas.microsoft.com/office/drawing/2014/main" id="{A0865DB2-43B7-A743-AD3A-57362F6E58C2}"/>
                </a:ext>
              </a:extLst>
            </p:cNvPr>
            <p:cNvSpPr/>
            <p:nvPr/>
          </p:nvSpPr>
          <p:spPr>
            <a:xfrm>
              <a:off x="8154957" y="2427122"/>
              <a:ext cx="195104" cy="194464"/>
            </a:xfrm>
            <a:custGeom>
              <a:avLst/>
              <a:gdLst/>
              <a:ahLst/>
              <a:cxnLst/>
              <a:rect l="l" t="t" r="r" b="b"/>
              <a:pathLst>
                <a:path w="6097" h="6077" extrusionOk="0">
                  <a:moveTo>
                    <a:pt x="299" y="0"/>
                  </a:moveTo>
                  <a:cubicBezTo>
                    <a:pt x="228" y="0"/>
                    <a:pt x="159" y="25"/>
                    <a:pt x="108" y="76"/>
                  </a:cubicBezTo>
                  <a:cubicBezTo>
                    <a:pt x="13" y="171"/>
                    <a:pt x="1" y="290"/>
                    <a:pt x="60" y="409"/>
                  </a:cubicBezTo>
                  <a:cubicBezTo>
                    <a:pt x="406" y="1028"/>
                    <a:pt x="644" y="1790"/>
                    <a:pt x="858" y="2517"/>
                  </a:cubicBezTo>
                  <a:cubicBezTo>
                    <a:pt x="1191" y="3588"/>
                    <a:pt x="1537" y="4695"/>
                    <a:pt x="2227" y="5410"/>
                  </a:cubicBezTo>
                  <a:cubicBezTo>
                    <a:pt x="2644" y="5838"/>
                    <a:pt x="3227" y="6077"/>
                    <a:pt x="3835" y="6077"/>
                  </a:cubicBezTo>
                  <a:lnTo>
                    <a:pt x="3858" y="6077"/>
                  </a:lnTo>
                  <a:cubicBezTo>
                    <a:pt x="4466" y="6077"/>
                    <a:pt x="5025" y="5850"/>
                    <a:pt x="5442" y="5422"/>
                  </a:cubicBezTo>
                  <a:cubicBezTo>
                    <a:pt x="5859" y="4993"/>
                    <a:pt x="6097" y="4422"/>
                    <a:pt x="6097" y="3814"/>
                  </a:cubicBezTo>
                  <a:cubicBezTo>
                    <a:pt x="6085" y="3219"/>
                    <a:pt x="5859" y="2659"/>
                    <a:pt x="5430" y="2243"/>
                  </a:cubicBezTo>
                  <a:cubicBezTo>
                    <a:pt x="4728" y="1540"/>
                    <a:pt x="3620" y="1195"/>
                    <a:pt x="2537" y="874"/>
                  </a:cubicBezTo>
                  <a:cubicBezTo>
                    <a:pt x="2287" y="790"/>
                    <a:pt x="2025" y="707"/>
                    <a:pt x="1751" y="612"/>
                  </a:cubicBezTo>
                  <a:cubicBezTo>
                    <a:pt x="1737" y="607"/>
                    <a:pt x="1722" y="605"/>
                    <a:pt x="1707" y="605"/>
                  </a:cubicBezTo>
                  <a:cubicBezTo>
                    <a:pt x="1637" y="605"/>
                    <a:pt x="1568" y="650"/>
                    <a:pt x="1549" y="719"/>
                  </a:cubicBezTo>
                  <a:cubicBezTo>
                    <a:pt x="1513" y="814"/>
                    <a:pt x="1561" y="897"/>
                    <a:pt x="1644" y="933"/>
                  </a:cubicBezTo>
                  <a:cubicBezTo>
                    <a:pt x="1918" y="1016"/>
                    <a:pt x="2180" y="1088"/>
                    <a:pt x="2442" y="1183"/>
                  </a:cubicBezTo>
                  <a:cubicBezTo>
                    <a:pt x="3525" y="1505"/>
                    <a:pt x="4537" y="1838"/>
                    <a:pt x="5192" y="2481"/>
                  </a:cubicBezTo>
                  <a:cubicBezTo>
                    <a:pt x="5561" y="2838"/>
                    <a:pt x="5752" y="3326"/>
                    <a:pt x="5775" y="3850"/>
                  </a:cubicBezTo>
                  <a:cubicBezTo>
                    <a:pt x="5775" y="4362"/>
                    <a:pt x="5585" y="4862"/>
                    <a:pt x="5216" y="5219"/>
                  </a:cubicBezTo>
                  <a:cubicBezTo>
                    <a:pt x="4859" y="5565"/>
                    <a:pt x="4370" y="5767"/>
                    <a:pt x="3847" y="5767"/>
                  </a:cubicBezTo>
                  <a:lnTo>
                    <a:pt x="3835" y="5767"/>
                  </a:lnTo>
                  <a:cubicBezTo>
                    <a:pt x="3323" y="5767"/>
                    <a:pt x="2823" y="5553"/>
                    <a:pt x="2465" y="5184"/>
                  </a:cubicBezTo>
                  <a:cubicBezTo>
                    <a:pt x="1834" y="4529"/>
                    <a:pt x="1513" y="3517"/>
                    <a:pt x="1168" y="2433"/>
                  </a:cubicBezTo>
                  <a:cubicBezTo>
                    <a:pt x="965" y="1743"/>
                    <a:pt x="739" y="1028"/>
                    <a:pt x="429" y="409"/>
                  </a:cubicBezTo>
                  <a:lnTo>
                    <a:pt x="429" y="409"/>
                  </a:lnTo>
                  <a:cubicBezTo>
                    <a:pt x="608" y="493"/>
                    <a:pt x="799" y="588"/>
                    <a:pt x="1013" y="659"/>
                  </a:cubicBezTo>
                  <a:cubicBezTo>
                    <a:pt x="1033" y="665"/>
                    <a:pt x="1053" y="668"/>
                    <a:pt x="1073" y="668"/>
                  </a:cubicBezTo>
                  <a:cubicBezTo>
                    <a:pt x="1137" y="668"/>
                    <a:pt x="1197" y="637"/>
                    <a:pt x="1215" y="564"/>
                  </a:cubicBezTo>
                  <a:cubicBezTo>
                    <a:pt x="1251" y="481"/>
                    <a:pt x="1215" y="385"/>
                    <a:pt x="1132" y="362"/>
                  </a:cubicBezTo>
                  <a:cubicBezTo>
                    <a:pt x="858" y="254"/>
                    <a:pt x="644" y="159"/>
                    <a:pt x="429" y="28"/>
                  </a:cubicBezTo>
                  <a:cubicBezTo>
                    <a:pt x="388" y="10"/>
                    <a:pt x="343" y="0"/>
                    <a:pt x="299" y="0"/>
                  </a:cubicBezTo>
                  <a:close/>
                </a:path>
              </a:pathLst>
            </a:custGeo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ln>
                  <a:solidFill>
                    <a:schemeClr val="bg1"/>
                  </a:solidFill>
                </a:ln>
              </a:endParaRPr>
            </a:p>
          </p:txBody>
        </p:sp>
        <p:sp>
          <p:nvSpPr>
            <p:cNvPr id="35" name="Google Shape;26639;p72">
              <a:extLst>
                <a:ext uri="{FF2B5EF4-FFF2-40B4-BE49-F238E27FC236}">
                  <a16:creationId xmlns:a16="http://schemas.microsoft.com/office/drawing/2014/main" id="{0C9E70E2-F1ED-364C-A8D7-0FCC534A9A38}"/>
                </a:ext>
              </a:extLst>
            </p:cNvPr>
            <p:cNvSpPr/>
            <p:nvPr/>
          </p:nvSpPr>
          <p:spPr>
            <a:xfrm>
              <a:off x="7993805" y="2477170"/>
              <a:ext cx="136032" cy="222144"/>
            </a:xfrm>
            <a:custGeom>
              <a:avLst/>
              <a:gdLst/>
              <a:ahLst/>
              <a:cxnLst/>
              <a:rect l="l" t="t" r="r" b="b"/>
              <a:pathLst>
                <a:path w="4251" h="6942" extrusionOk="0">
                  <a:moveTo>
                    <a:pt x="1834" y="0"/>
                  </a:moveTo>
                  <a:cubicBezTo>
                    <a:pt x="1715" y="0"/>
                    <a:pt x="1632" y="95"/>
                    <a:pt x="1596" y="214"/>
                  </a:cubicBezTo>
                  <a:cubicBezTo>
                    <a:pt x="1453" y="857"/>
                    <a:pt x="1155" y="1512"/>
                    <a:pt x="870" y="2143"/>
                  </a:cubicBezTo>
                  <a:cubicBezTo>
                    <a:pt x="453" y="3084"/>
                    <a:pt x="0" y="4048"/>
                    <a:pt x="60" y="4965"/>
                  </a:cubicBezTo>
                  <a:cubicBezTo>
                    <a:pt x="96" y="5513"/>
                    <a:pt x="346" y="6013"/>
                    <a:pt x="762" y="6406"/>
                  </a:cubicBezTo>
                  <a:cubicBezTo>
                    <a:pt x="1155" y="6751"/>
                    <a:pt x="1644" y="6941"/>
                    <a:pt x="2144" y="6941"/>
                  </a:cubicBezTo>
                  <a:lnTo>
                    <a:pt x="2286" y="6941"/>
                  </a:lnTo>
                  <a:cubicBezTo>
                    <a:pt x="2834" y="6906"/>
                    <a:pt x="3334" y="6656"/>
                    <a:pt x="3703" y="6227"/>
                  </a:cubicBezTo>
                  <a:cubicBezTo>
                    <a:pt x="4072" y="5810"/>
                    <a:pt x="4251" y="5275"/>
                    <a:pt x="4215" y="4703"/>
                  </a:cubicBezTo>
                  <a:cubicBezTo>
                    <a:pt x="4156" y="3798"/>
                    <a:pt x="3608" y="2893"/>
                    <a:pt x="3072" y="2012"/>
                  </a:cubicBezTo>
                  <a:cubicBezTo>
                    <a:pt x="2953" y="1822"/>
                    <a:pt x="2846" y="1643"/>
                    <a:pt x="2727" y="1441"/>
                  </a:cubicBezTo>
                  <a:cubicBezTo>
                    <a:pt x="2696" y="1395"/>
                    <a:pt x="2646" y="1368"/>
                    <a:pt x="2591" y="1368"/>
                  </a:cubicBezTo>
                  <a:cubicBezTo>
                    <a:pt x="2561" y="1368"/>
                    <a:pt x="2530" y="1376"/>
                    <a:pt x="2501" y="1393"/>
                  </a:cubicBezTo>
                  <a:cubicBezTo>
                    <a:pt x="2429" y="1429"/>
                    <a:pt x="2406" y="1536"/>
                    <a:pt x="2441" y="1607"/>
                  </a:cubicBezTo>
                  <a:cubicBezTo>
                    <a:pt x="2560" y="1810"/>
                    <a:pt x="2667" y="2000"/>
                    <a:pt x="2787" y="2191"/>
                  </a:cubicBezTo>
                  <a:cubicBezTo>
                    <a:pt x="3322" y="3072"/>
                    <a:pt x="3822" y="3905"/>
                    <a:pt x="3894" y="4739"/>
                  </a:cubicBezTo>
                  <a:cubicBezTo>
                    <a:pt x="3918" y="5203"/>
                    <a:pt x="3775" y="5656"/>
                    <a:pt x="3453" y="6013"/>
                  </a:cubicBezTo>
                  <a:cubicBezTo>
                    <a:pt x="3144" y="6370"/>
                    <a:pt x="2715" y="6584"/>
                    <a:pt x="2251" y="6608"/>
                  </a:cubicBezTo>
                  <a:cubicBezTo>
                    <a:pt x="2209" y="6611"/>
                    <a:pt x="2168" y="6613"/>
                    <a:pt x="2127" y="6613"/>
                  </a:cubicBezTo>
                  <a:cubicBezTo>
                    <a:pt x="1708" y="6613"/>
                    <a:pt x="1314" y="6449"/>
                    <a:pt x="989" y="6168"/>
                  </a:cubicBezTo>
                  <a:cubicBezTo>
                    <a:pt x="632" y="5858"/>
                    <a:pt x="417" y="5417"/>
                    <a:pt x="393" y="4941"/>
                  </a:cubicBezTo>
                  <a:cubicBezTo>
                    <a:pt x="346" y="4108"/>
                    <a:pt x="751" y="3239"/>
                    <a:pt x="1167" y="2286"/>
                  </a:cubicBezTo>
                  <a:cubicBezTo>
                    <a:pt x="1429" y="1691"/>
                    <a:pt x="1703" y="1095"/>
                    <a:pt x="1870" y="476"/>
                  </a:cubicBezTo>
                  <a:cubicBezTo>
                    <a:pt x="1929" y="631"/>
                    <a:pt x="2001" y="774"/>
                    <a:pt x="2072" y="941"/>
                  </a:cubicBezTo>
                  <a:cubicBezTo>
                    <a:pt x="2106" y="992"/>
                    <a:pt x="2159" y="1031"/>
                    <a:pt x="2222" y="1031"/>
                  </a:cubicBezTo>
                  <a:cubicBezTo>
                    <a:pt x="2246" y="1031"/>
                    <a:pt x="2272" y="1025"/>
                    <a:pt x="2298" y="1012"/>
                  </a:cubicBezTo>
                  <a:cubicBezTo>
                    <a:pt x="2370" y="976"/>
                    <a:pt x="2417" y="881"/>
                    <a:pt x="2370" y="798"/>
                  </a:cubicBezTo>
                  <a:cubicBezTo>
                    <a:pt x="2263" y="572"/>
                    <a:pt x="2179" y="381"/>
                    <a:pt x="2108" y="179"/>
                  </a:cubicBezTo>
                  <a:cubicBezTo>
                    <a:pt x="2060" y="83"/>
                    <a:pt x="1953" y="0"/>
                    <a:pt x="1834" y="0"/>
                  </a:cubicBezTo>
                  <a:close/>
                </a:path>
              </a:pathLst>
            </a:custGeo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ln>
                  <a:solidFill>
                    <a:schemeClr val="bg1"/>
                  </a:solidFill>
                </a:ln>
              </a:endParaRPr>
            </a:p>
          </p:txBody>
        </p:sp>
        <p:sp>
          <p:nvSpPr>
            <p:cNvPr id="36" name="Google Shape;26640;p72">
              <a:extLst>
                <a:ext uri="{FF2B5EF4-FFF2-40B4-BE49-F238E27FC236}">
                  <a16:creationId xmlns:a16="http://schemas.microsoft.com/office/drawing/2014/main" id="{E1A18848-2C40-9E41-BBA1-5D4E28D2DBB7}"/>
                </a:ext>
              </a:extLst>
            </p:cNvPr>
            <p:cNvSpPr/>
            <p:nvPr/>
          </p:nvSpPr>
          <p:spPr>
            <a:xfrm>
              <a:off x="8170573" y="2617042"/>
              <a:ext cx="110528" cy="161888"/>
            </a:xfrm>
            <a:custGeom>
              <a:avLst/>
              <a:gdLst/>
              <a:ahLst/>
              <a:cxnLst/>
              <a:rect l="l" t="t" r="r" b="b"/>
              <a:pathLst>
                <a:path w="3454" h="5059" extrusionOk="0">
                  <a:moveTo>
                    <a:pt x="307" y="1"/>
                  </a:moveTo>
                  <a:cubicBezTo>
                    <a:pt x="276" y="1"/>
                    <a:pt x="245" y="8"/>
                    <a:pt x="215" y="22"/>
                  </a:cubicBezTo>
                  <a:cubicBezTo>
                    <a:pt x="108" y="70"/>
                    <a:pt x="61" y="177"/>
                    <a:pt x="72" y="273"/>
                  </a:cubicBezTo>
                  <a:cubicBezTo>
                    <a:pt x="156" y="773"/>
                    <a:pt x="120" y="1320"/>
                    <a:pt x="84" y="1856"/>
                  </a:cubicBezTo>
                  <a:cubicBezTo>
                    <a:pt x="49" y="2642"/>
                    <a:pt x="1" y="3463"/>
                    <a:pt x="299" y="4106"/>
                  </a:cubicBezTo>
                  <a:cubicBezTo>
                    <a:pt x="477" y="4499"/>
                    <a:pt x="811" y="4797"/>
                    <a:pt x="1204" y="4952"/>
                  </a:cubicBezTo>
                  <a:cubicBezTo>
                    <a:pt x="1394" y="5023"/>
                    <a:pt x="1596" y="5059"/>
                    <a:pt x="1787" y="5059"/>
                  </a:cubicBezTo>
                  <a:cubicBezTo>
                    <a:pt x="2013" y="5059"/>
                    <a:pt x="2251" y="5011"/>
                    <a:pt x="2454" y="4904"/>
                  </a:cubicBezTo>
                  <a:cubicBezTo>
                    <a:pt x="2847" y="4725"/>
                    <a:pt x="3144" y="4404"/>
                    <a:pt x="3287" y="3987"/>
                  </a:cubicBezTo>
                  <a:cubicBezTo>
                    <a:pt x="3454" y="3571"/>
                    <a:pt x="3442" y="3118"/>
                    <a:pt x="3251" y="2737"/>
                  </a:cubicBezTo>
                  <a:cubicBezTo>
                    <a:pt x="2954" y="2094"/>
                    <a:pt x="2299" y="1606"/>
                    <a:pt x="1668" y="1130"/>
                  </a:cubicBezTo>
                  <a:lnTo>
                    <a:pt x="1585" y="1046"/>
                  </a:lnTo>
                  <a:cubicBezTo>
                    <a:pt x="1552" y="1023"/>
                    <a:pt x="1518" y="1013"/>
                    <a:pt x="1485" y="1013"/>
                  </a:cubicBezTo>
                  <a:cubicBezTo>
                    <a:pt x="1434" y="1013"/>
                    <a:pt x="1387" y="1039"/>
                    <a:pt x="1358" y="1082"/>
                  </a:cubicBezTo>
                  <a:cubicBezTo>
                    <a:pt x="1299" y="1154"/>
                    <a:pt x="1311" y="1261"/>
                    <a:pt x="1382" y="1308"/>
                  </a:cubicBezTo>
                  <a:lnTo>
                    <a:pt x="1477" y="1380"/>
                  </a:lnTo>
                  <a:cubicBezTo>
                    <a:pt x="2096" y="1856"/>
                    <a:pt x="2680" y="2297"/>
                    <a:pt x="2954" y="2868"/>
                  </a:cubicBezTo>
                  <a:cubicBezTo>
                    <a:pt x="3097" y="3178"/>
                    <a:pt x="3109" y="3535"/>
                    <a:pt x="2989" y="3868"/>
                  </a:cubicBezTo>
                  <a:cubicBezTo>
                    <a:pt x="2870" y="4190"/>
                    <a:pt x="2632" y="4463"/>
                    <a:pt x="2323" y="4606"/>
                  </a:cubicBezTo>
                  <a:cubicBezTo>
                    <a:pt x="2158" y="4689"/>
                    <a:pt x="1979" y="4727"/>
                    <a:pt x="1798" y="4727"/>
                  </a:cubicBezTo>
                  <a:cubicBezTo>
                    <a:pt x="1639" y="4727"/>
                    <a:pt x="1478" y="4698"/>
                    <a:pt x="1323" y="4642"/>
                  </a:cubicBezTo>
                  <a:cubicBezTo>
                    <a:pt x="1001" y="4523"/>
                    <a:pt x="727" y="4261"/>
                    <a:pt x="596" y="3952"/>
                  </a:cubicBezTo>
                  <a:cubicBezTo>
                    <a:pt x="346" y="3392"/>
                    <a:pt x="370" y="2642"/>
                    <a:pt x="418" y="1856"/>
                  </a:cubicBezTo>
                  <a:cubicBezTo>
                    <a:pt x="453" y="1392"/>
                    <a:pt x="465" y="927"/>
                    <a:pt x="430" y="487"/>
                  </a:cubicBezTo>
                  <a:lnTo>
                    <a:pt x="430" y="487"/>
                  </a:lnTo>
                  <a:cubicBezTo>
                    <a:pt x="537" y="594"/>
                    <a:pt x="656" y="689"/>
                    <a:pt x="787" y="808"/>
                  </a:cubicBezTo>
                  <a:cubicBezTo>
                    <a:pt x="824" y="835"/>
                    <a:pt x="862" y="847"/>
                    <a:pt x="897" y="847"/>
                  </a:cubicBezTo>
                  <a:cubicBezTo>
                    <a:pt x="940" y="847"/>
                    <a:pt x="980" y="829"/>
                    <a:pt x="1013" y="796"/>
                  </a:cubicBezTo>
                  <a:cubicBezTo>
                    <a:pt x="1073" y="725"/>
                    <a:pt x="1061" y="630"/>
                    <a:pt x="1001" y="570"/>
                  </a:cubicBezTo>
                  <a:cubicBezTo>
                    <a:pt x="787" y="392"/>
                    <a:pt x="632" y="225"/>
                    <a:pt x="489" y="82"/>
                  </a:cubicBezTo>
                  <a:cubicBezTo>
                    <a:pt x="440" y="33"/>
                    <a:pt x="374" y="1"/>
                    <a:pt x="307" y="1"/>
                  </a:cubicBezTo>
                  <a:close/>
                </a:path>
              </a:pathLst>
            </a:custGeo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ln>
                  <a:solidFill>
                    <a:schemeClr val="bg1"/>
                  </a:solidFill>
                </a:ln>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9DD1-78EA-3040-80F0-00BB1965F5B7}"/>
              </a:ext>
            </a:extLst>
          </p:cNvPr>
          <p:cNvSpPr>
            <a:spLocks noGrp="1"/>
          </p:cNvSpPr>
          <p:nvPr>
            <p:ph type="title"/>
          </p:nvPr>
        </p:nvSpPr>
        <p:spPr/>
        <p:txBody>
          <a:bodyPr/>
          <a:lstStyle/>
          <a:p>
            <a:r>
              <a:rPr lang="en-GB" dirty="0"/>
              <a:t>Typical characteristics for groundwater</a:t>
            </a:r>
            <a:r>
              <a:rPr lang="en-US" dirty="0"/>
              <a:t> </a:t>
            </a:r>
          </a:p>
        </p:txBody>
      </p:sp>
      <p:graphicFrame>
        <p:nvGraphicFramePr>
          <p:cNvPr id="4" name="Table 3">
            <a:extLst>
              <a:ext uri="{FF2B5EF4-FFF2-40B4-BE49-F238E27FC236}">
                <a16:creationId xmlns:a16="http://schemas.microsoft.com/office/drawing/2014/main" id="{D77E3662-4195-2049-AC0B-6B33B8ECC0CC}"/>
              </a:ext>
            </a:extLst>
          </p:cNvPr>
          <p:cNvGraphicFramePr>
            <a:graphicFrameLocks noGrp="1"/>
          </p:cNvGraphicFramePr>
          <p:nvPr>
            <p:extLst>
              <p:ext uri="{D42A27DB-BD31-4B8C-83A1-F6EECF244321}">
                <p14:modId xmlns:p14="http://schemas.microsoft.com/office/powerpoint/2010/main" val="1566901138"/>
              </p:ext>
            </p:extLst>
          </p:nvPr>
        </p:nvGraphicFramePr>
        <p:xfrm>
          <a:off x="1994924" y="1337733"/>
          <a:ext cx="5049343" cy="3589877"/>
        </p:xfrm>
        <a:graphic>
          <a:graphicData uri="http://schemas.openxmlformats.org/drawingml/2006/table">
            <a:tbl>
              <a:tblPr firstRow="1" firstCol="1" bandRow="1">
                <a:tableStyleId>{3C2FFA5D-87B4-456A-9821-1D502468CF0F}</a:tableStyleId>
              </a:tblPr>
              <a:tblGrid>
                <a:gridCol w="1575340">
                  <a:extLst>
                    <a:ext uri="{9D8B030D-6E8A-4147-A177-3AD203B41FA5}">
                      <a16:colId xmlns:a16="http://schemas.microsoft.com/office/drawing/2014/main" val="1801344185"/>
                    </a:ext>
                  </a:extLst>
                </a:gridCol>
                <a:gridCol w="2032808">
                  <a:extLst>
                    <a:ext uri="{9D8B030D-6E8A-4147-A177-3AD203B41FA5}">
                      <a16:colId xmlns:a16="http://schemas.microsoft.com/office/drawing/2014/main" val="768619746"/>
                    </a:ext>
                  </a:extLst>
                </a:gridCol>
                <a:gridCol w="1441195">
                  <a:extLst>
                    <a:ext uri="{9D8B030D-6E8A-4147-A177-3AD203B41FA5}">
                      <a16:colId xmlns:a16="http://schemas.microsoft.com/office/drawing/2014/main" val="2902496953"/>
                    </a:ext>
                  </a:extLst>
                </a:gridCol>
              </a:tblGrid>
              <a:tr h="334122">
                <a:tc>
                  <a:txBody>
                    <a:bodyPr/>
                    <a:lstStyle/>
                    <a:p>
                      <a:pPr algn="ctr">
                        <a:lnSpc>
                          <a:spcPct val="115000"/>
                        </a:lnSpc>
                        <a:spcAft>
                          <a:spcPts val="0"/>
                        </a:spcAft>
                      </a:pPr>
                      <a:r>
                        <a:rPr lang="en-GB" sz="900" dirty="0">
                          <a:effectLst/>
                        </a:rPr>
                        <a:t>Parameters</a:t>
                      </a:r>
                      <a:endParaRPr lang="en-US" sz="900" dirty="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Groundwater characteristics</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Treated water [10-11]</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989180816"/>
                  </a:ext>
                </a:extLst>
              </a:tr>
              <a:tr h="205358">
                <a:tc>
                  <a:txBody>
                    <a:bodyPr/>
                    <a:lstStyle/>
                    <a:p>
                      <a:pPr algn="ctr">
                        <a:lnSpc>
                          <a:spcPct val="115000"/>
                        </a:lnSpc>
                        <a:spcAft>
                          <a:spcPts val="0"/>
                        </a:spcAft>
                      </a:pPr>
                      <a:r>
                        <a:rPr lang="en-GB" sz="900" dirty="0">
                          <a:effectLst/>
                        </a:rPr>
                        <a:t>pH</a:t>
                      </a:r>
                      <a:endParaRPr lang="en-US" sz="900" dirty="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6.9 – 7.1</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6.5-8.5</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476919178"/>
                  </a:ext>
                </a:extLst>
              </a:tr>
              <a:tr h="195367">
                <a:tc>
                  <a:txBody>
                    <a:bodyPr/>
                    <a:lstStyle/>
                    <a:p>
                      <a:pPr algn="ctr">
                        <a:lnSpc>
                          <a:spcPct val="115000"/>
                        </a:lnSpc>
                        <a:spcAft>
                          <a:spcPts val="0"/>
                        </a:spcAft>
                      </a:pPr>
                      <a:r>
                        <a:rPr lang="en-GB" sz="900">
                          <a:effectLst/>
                        </a:rPr>
                        <a:t>EC( da/m)</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0.92 – 0.98</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0.15</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3538835646"/>
                  </a:ext>
                </a:extLst>
              </a:tr>
              <a:tr h="205358">
                <a:tc>
                  <a:txBody>
                    <a:bodyPr/>
                    <a:lstStyle/>
                    <a:p>
                      <a:pPr algn="ctr">
                        <a:lnSpc>
                          <a:spcPct val="115000"/>
                        </a:lnSpc>
                        <a:spcAft>
                          <a:spcPts val="0"/>
                        </a:spcAft>
                      </a:pPr>
                      <a:r>
                        <a:rPr lang="en-GB" sz="900">
                          <a:effectLst/>
                        </a:rPr>
                        <a:t>TDS (mg/l)</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610 – 670</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200</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723212279"/>
                  </a:ext>
                </a:extLst>
              </a:tr>
              <a:tr h="205358">
                <a:tc>
                  <a:txBody>
                    <a:bodyPr/>
                    <a:lstStyle/>
                    <a:p>
                      <a:pPr algn="ctr">
                        <a:lnSpc>
                          <a:spcPct val="115000"/>
                        </a:lnSpc>
                        <a:spcAft>
                          <a:spcPts val="0"/>
                        </a:spcAft>
                      </a:pPr>
                      <a:r>
                        <a:rPr lang="en-GB" sz="900">
                          <a:effectLst/>
                        </a:rPr>
                        <a:t>Total solids (mg/l)</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970 – 990</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500</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357807222"/>
                  </a:ext>
                </a:extLst>
              </a:tr>
              <a:tr h="205358">
                <a:tc>
                  <a:txBody>
                    <a:bodyPr/>
                    <a:lstStyle/>
                    <a:p>
                      <a:pPr algn="ctr">
                        <a:lnSpc>
                          <a:spcPct val="115000"/>
                        </a:lnSpc>
                        <a:spcAft>
                          <a:spcPts val="0"/>
                        </a:spcAft>
                      </a:pPr>
                      <a:r>
                        <a:rPr lang="en-GB" sz="900">
                          <a:effectLst/>
                        </a:rPr>
                        <a:t>Ca (mg/l)</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15.4 – 18.7</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10-12</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3243355041"/>
                  </a:ext>
                </a:extLst>
              </a:tr>
              <a:tr h="205358">
                <a:tc>
                  <a:txBody>
                    <a:bodyPr/>
                    <a:lstStyle/>
                    <a:p>
                      <a:pPr algn="ctr">
                        <a:lnSpc>
                          <a:spcPct val="115000"/>
                        </a:lnSpc>
                        <a:spcAft>
                          <a:spcPts val="0"/>
                        </a:spcAft>
                      </a:pPr>
                      <a:r>
                        <a:rPr lang="en-GB" sz="900">
                          <a:effectLst/>
                        </a:rPr>
                        <a:t>Mg (mg/l)</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28.2 – 28.9</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12-15</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2235244422"/>
                  </a:ext>
                </a:extLst>
              </a:tr>
              <a:tr h="205358">
                <a:tc>
                  <a:txBody>
                    <a:bodyPr/>
                    <a:lstStyle/>
                    <a:p>
                      <a:pPr algn="ctr">
                        <a:lnSpc>
                          <a:spcPct val="115000"/>
                        </a:lnSpc>
                        <a:spcAft>
                          <a:spcPts val="0"/>
                        </a:spcAft>
                      </a:pPr>
                      <a:r>
                        <a:rPr lang="en-GB" sz="900">
                          <a:effectLst/>
                        </a:rPr>
                        <a:t>Na (mg/l)</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25.52 – 25.88</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3-5</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4221991742"/>
                  </a:ext>
                </a:extLst>
              </a:tr>
              <a:tr h="195367">
                <a:tc>
                  <a:txBody>
                    <a:bodyPr/>
                    <a:lstStyle/>
                    <a:p>
                      <a:pPr algn="ctr">
                        <a:lnSpc>
                          <a:spcPct val="115000"/>
                        </a:lnSpc>
                        <a:spcAft>
                          <a:spcPts val="0"/>
                        </a:spcAft>
                      </a:pPr>
                      <a:r>
                        <a:rPr lang="en-GB" sz="900">
                          <a:effectLst/>
                        </a:rPr>
                        <a:t>Cl (mg/l)</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dirty="0">
                          <a:effectLst/>
                        </a:rPr>
                        <a:t>48.71 – 49.2</a:t>
                      </a:r>
                      <a:endParaRPr lang="en-US" sz="900" dirty="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43</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667947381"/>
                  </a:ext>
                </a:extLst>
              </a:tr>
              <a:tr h="205358">
                <a:tc>
                  <a:txBody>
                    <a:bodyPr/>
                    <a:lstStyle/>
                    <a:p>
                      <a:pPr algn="ctr">
                        <a:lnSpc>
                          <a:spcPct val="115000"/>
                        </a:lnSpc>
                        <a:spcAft>
                          <a:spcPts val="0"/>
                        </a:spcAft>
                      </a:pPr>
                      <a:r>
                        <a:rPr lang="en-GB" sz="900">
                          <a:effectLst/>
                        </a:rPr>
                        <a:t>K (mg/l)</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dirty="0">
                          <a:effectLst/>
                        </a:rPr>
                        <a:t>4.94 – 4.98</a:t>
                      </a:r>
                      <a:endParaRPr lang="en-US" sz="900" dirty="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0.2-0.5</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1398506377"/>
                  </a:ext>
                </a:extLst>
              </a:tr>
              <a:tr h="205358">
                <a:tc>
                  <a:txBody>
                    <a:bodyPr/>
                    <a:lstStyle/>
                    <a:p>
                      <a:pPr algn="ctr">
                        <a:lnSpc>
                          <a:spcPct val="115000"/>
                        </a:lnSpc>
                        <a:spcAft>
                          <a:spcPts val="0"/>
                        </a:spcAft>
                      </a:pPr>
                      <a:r>
                        <a:rPr lang="en-GB" sz="900">
                          <a:effectLst/>
                        </a:rPr>
                        <a:t>PO4 (mg/l)</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dirty="0">
                          <a:effectLst/>
                        </a:rPr>
                        <a:t>0.36 – 0.38</a:t>
                      </a:r>
                      <a:endParaRPr lang="en-US" sz="900" dirty="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0.35-0.4</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711339862"/>
                  </a:ext>
                </a:extLst>
              </a:tr>
              <a:tr h="205358">
                <a:tc>
                  <a:txBody>
                    <a:bodyPr/>
                    <a:lstStyle/>
                    <a:p>
                      <a:pPr algn="ctr">
                        <a:lnSpc>
                          <a:spcPct val="115000"/>
                        </a:lnSpc>
                        <a:spcAft>
                          <a:spcPts val="0"/>
                        </a:spcAft>
                      </a:pPr>
                      <a:r>
                        <a:rPr lang="en-GB" sz="900">
                          <a:effectLst/>
                        </a:rPr>
                        <a:t>BOD (mg/l)</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dirty="0">
                          <a:effectLst/>
                        </a:rPr>
                        <a:t>2.0 - 2.2</a:t>
                      </a:r>
                      <a:endParaRPr lang="en-US" sz="900" dirty="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0</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3099068905"/>
                  </a:ext>
                </a:extLst>
              </a:tr>
              <a:tr h="205358">
                <a:tc>
                  <a:txBody>
                    <a:bodyPr/>
                    <a:lstStyle/>
                    <a:p>
                      <a:pPr algn="ctr">
                        <a:lnSpc>
                          <a:spcPct val="115000"/>
                        </a:lnSpc>
                        <a:spcAft>
                          <a:spcPts val="0"/>
                        </a:spcAft>
                      </a:pPr>
                      <a:r>
                        <a:rPr lang="en-GB" sz="900">
                          <a:effectLst/>
                        </a:rPr>
                        <a:t>COD (mg/l)</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2.8 - 3.0</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dirty="0">
                          <a:effectLst/>
                        </a:rPr>
                        <a:t>0</a:t>
                      </a:r>
                      <a:endParaRPr lang="en-US" sz="900" dirty="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1135082267"/>
                  </a:ext>
                </a:extLst>
              </a:tr>
              <a:tr h="205358">
                <a:tc>
                  <a:txBody>
                    <a:bodyPr/>
                    <a:lstStyle/>
                    <a:p>
                      <a:pPr algn="ctr">
                        <a:lnSpc>
                          <a:spcPct val="115000"/>
                        </a:lnSpc>
                        <a:spcAft>
                          <a:spcPts val="0"/>
                        </a:spcAft>
                      </a:pPr>
                      <a:r>
                        <a:rPr lang="en-GB" sz="900">
                          <a:effectLst/>
                        </a:rPr>
                        <a:t>Color (pt-co-units)</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ND</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dirty="0">
                          <a:effectLst/>
                        </a:rPr>
                        <a:t>15</a:t>
                      </a:r>
                      <a:endParaRPr lang="en-US" sz="900" dirty="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2580089079"/>
                  </a:ext>
                </a:extLst>
              </a:tr>
              <a:tr h="195367">
                <a:tc>
                  <a:txBody>
                    <a:bodyPr/>
                    <a:lstStyle/>
                    <a:p>
                      <a:pPr algn="ctr">
                        <a:lnSpc>
                          <a:spcPct val="115000"/>
                        </a:lnSpc>
                        <a:spcAft>
                          <a:spcPts val="0"/>
                        </a:spcAft>
                      </a:pPr>
                      <a:r>
                        <a:rPr lang="en-GB" sz="900">
                          <a:effectLst/>
                        </a:rPr>
                        <a:t>D.O (mg/l)</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5.9 - 6.1</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dirty="0">
                          <a:effectLst/>
                        </a:rPr>
                        <a:t>-</a:t>
                      </a:r>
                      <a:endParaRPr lang="en-US" sz="900" dirty="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1725322872"/>
                  </a:ext>
                </a:extLst>
              </a:tr>
              <a:tr h="205358">
                <a:tc>
                  <a:txBody>
                    <a:bodyPr/>
                    <a:lstStyle/>
                    <a:p>
                      <a:pPr algn="ctr">
                        <a:lnSpc>
                          <a:spcPct val="115000"/>
                        </a:lnSpc>
                        <a:spcAft>
                          <a:spcPts val="0"/>
                        </a:spcAft>
                      </a:pPr>
                      <a:r>
                        <a:rPr lang="en-GB" sz="900">
                          <a:effectLst/>
                        </a:rPr>
                        <a:t>Coliform (MPN)</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5.8 – 12.5</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dirty="0">
                          <a:effectLst/>
                        </a:rPr>
                        <a:t>3</a:t>
                      </a:r>
                      <a:endParaRPr lang="en-US" sz="900" dirty="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4121289343"/>
                  </a:ext>
                </a:extLst>
              </a:tr>
              <a:tr h="205358">
                <a:tc>
                  <a:txBody>
                    <a:bodyPr/>
                    <a:lstStyle/>
                    <a:p>
                      <a:pPr algn="ctr">
                        <a:lnSpc>
                          <a:spcPct val="115000"/>
                        </a:lnSpc>
                        <a:spcAft>
                          <a:spcPts val="0"/>
                        </a:spcAft>
                      </a:pPr>
                      <a:r>
                        <a:rPr lang="en-GB" sz="900">
                          <a:effectLst/>
                        </a:rPr>
                        <a:t> </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a:effectLst/>
                        </a:rPr>
                        <a:t> </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tc>
                  <a:txBody>
                    <a:bodyPr/>
                    <a:lstStyle/>
                    <a:p>
                      <a:pPr algn="ctr">
                        <a:lnSpc>
                          <a:spcPct val="115000"/>
                        </a:lnSpc>
                        <a:spcAft>
                          <a:spcPts val="0"/>
                        </a:spcAft>
                      </a:pPr>
                      <a:r>
                        <a:rPr lang="en-GB" sz="900" dirty="0">
                          <a:effectLst/>
                        </a:rPr>
                        <a:t> </a:t>
                      </a:r>
                      <a:endParaRPr lang="en-US" sz="900" dirty="0">
                        <a:effectLst/>
                        <a:latin typeface="Times New Roman" panose="02020603050405020304" pitchFamily="18" charset="0"/>
                        <a:ea typeface="MS Mincho" panose="02020609040205080304" pitchFamily="49" charset="-128"/>
                        <a:cs typeface="Arial" panose="020B0604020202020204" pitchFamily="34" charset="0"/>
                      </a:endParaRPr>
                    </a:p>
                  </a:txBody>
                  <a:tcPr marL="44877" marR="44877" marT="0" marB="0" anchor="ctr"/>
                </a:tc>
                <a:extLst>
                  <a:ext uri="{0D108BD9-81ED-4DB2-BD59-A6C34878D82A}">
                    <a16:rowId xmlns:a16="http://schemas.microsoft.com/office/drawing/2014/main" val="1023635473"/>
                  </a:ext>
                </a:extLst>
              </a:tr>
            </a:tbl>
          </a:graphicData>
        </a:graphic>
      </p:graphicFrame>
    </p:spTree>
    <p:extLst>
      <p:ext uri="{BB962C8B-B14F-4D97-AF65-F5344CB8AC3E}">
        <p14:creationId xmlns:p14="http://schemas.microsoft.com/office/powerpoint/2010/main" val="2632738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1C2E83-F648-B945-98C7-6E9941E73C03}"/>
              </a:ext>
            </a:extLst>
          </p:cNvPr>
          <p:cNvSpPr>
            <a:spLocks noGrp="1"/>
          </p:cNvSpPr>
          <p:nvPr>
            <p:ph type="body" idx="1"/>
          </p:nvPr>
        </p:nvSpPr>
        <p:spPr>
          <a:xfrm>
            <a:off x="2919900" y="6155792"/>
            <a:ext cx="3304200" cy="1407600"/>
          </a:xfrm>
        </p:spPr>
        <p:txBody>
          <a:bodyPr/>
          <a:lstStyle/>
          <a:p>
            <a:endParaRPr lang="en-US"/>
          </a:p>
        </p:txBody>
      </p:sp>
      <p:graphicFrame>
        <p:nvGraphicFramePr>
          <p:cNvPr id="4" name="Table 3">
            <a:extLst>
              <a:ext uri="{FF2B5EF4-FFF2-40B4-BE49-F238E27FC236}">
                <a16:creationId xmlns:a16="http://schemas.microsoft.com/office/drawing/2014/main" id="{1CE81118-75E2-BC4A-9FEE-A09871C0B521}"/>
              </a:ext>
            </a:extLst>
          </p:cNvPr>
          <p:cNvGraphicFramePr>
            <a:graphicFrameLocks noGrp="1"/>
          </p:cNvGraphicFramePr>
          <p:nvPr>
            <p:extLst>
              <p:ext uri="{D42A27DB-BD31-4B8C-83A1-F6EECF244321}">
                <p14:modId xmlns:p14="http://schemas.microsoft.com/office/powerpoint/2010/main" val="3828928210"/>
              </p:ext>
            </p:extLst>
          </p:nvPr>
        </p:nvGraphicFramePr>
        <p:xfrm>
          <a:off x="2067455" y="1371600"/>
          <a:ext cx="5044565" cy="3271838"/>
        </p:xfrm>
        <a:graphic>
          <a:graphicData uri="http://schemas.openxmlformats.org/drawingml/2006/table">
            <a:tbl>
              <a:tblPr firstRow="1" firstCol="1" bandRow="1">
                <a:tableStyleId>{3C2FFA5D-87B4-456A-9821-1D502468CF0F}</a:tableStyleId>
              </a:tblPr>
              <a:tblGrid>
                <a:gridCol w="2528698">
                  <a:extLst>
                    <a:ext uri="{9D8B030D-6E8A-4147-A177-3AD203B41FA5}">
                      <a16:colId xmlns:a16="http://schemas.microsoft.com/office/drawing/2014/main" val="219410162"/>
                    </a:ext>
                  </a:extLst>
                </a:gridCol>
                <a:gridCol w="2515867">
                  <a:extLst>
                    <a:ext uri="{9D8B030D-6E8A-4147-A177-3AD203B41FA5}">
                      <a16:colId xmlns:a16="http://schemas.microsoft.com/office/drawing/2014/main" val="3170698252"/>
                    </a:ext>
                  </a:extLst>
                </a:gridCol>
              </a:tblGrid>
              <a:tr h="388080">
                <a:tc>
                  <a:txBody>
                    <a:bodyPr/>
                    <a:lstStyle/>
                    <a:p>
                      <a:pPr marL="1101725" indent="-1101725" algn="ctr">
                        <a:lnSpc>
                          <a:spcPct val="115000"/>
                        </a:lnSpc>
                        <a:spcAft>
                          <a:spcPts val="0"/>
                        </a:spcAft>
                      </a:pPr>
                      <a:r>
                        <a:rPr lang="en-GB" sz="900">
                          <a:effectLst/>
                        </a:rPr>
                        <a:t>WATER USE</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51773" marR="51773" marT="0" marB="0" anchor="ctr"/>
                </a:tc>
                <a:tc>
                  <a:txBody>
                    <a:bodyPr/>
                    <a:lstStyle/>
                    <a:p>
                      <a:pPr algn="ctr">
                        <a:lnSpc>
                          <a:spcPct val="115000"/>
                        </a:lnSpc>
                        <a:spcAft>
                          <a:spcPts val="0"/>
                        </a:spcAft>
                      </a:pPr>
                      <a:r>
                        <a:rPr lang="en-GB" sz="900">
                          <a:effectLst/>
                        </a:rPr>
                        <a:t>VOLUME OF WATER</a:t>
                      </a:r>
                      <a:endParaRPr lang="en-US" sz="900">
                        <a:effectLst/>
                        <a:latin typeface="Times New Roman" panose="02020603050405020304" pitchFamily="18" charset="0"/>
                        <a:ea typeface="MS Mincho" panose="02020609040205080304" pitchFamily="49" charset="-128"/>
                        <a:cs typeface="Arial" panose="020B0604020202020204" pitchFamily="34" charset="0"/>
                      </a:endParaRPr>
                    </a:p>
                  </a:txBody>
                  <a:tcPr marL="51773" marR="51773" marT="0" marB="0" anchor="ctr"/>
                </a:tc>
                <a:extLst>
                  <a:ext uri="{0D108BD9-81ED-4DB2-BD59-A6C34878D82A}">
                    <a16:rowId xmlns:a16="http://schemas.microsoft.com/office/drawing/2014/main" val="4288572470"/>
                  </a:ext>
                </a:extLst>
              </a:tr>
              <a:tr h="2883758">
                <a:tc>
                  <a:txBody>
                    <a:bodyPr/>
                    <a:lstStyle/>
                    <a:p>
                      <a:pPr algn="ctr">
                        <a:lnSpc>
                          <a:spcPct val="115000"/>
                        </a:lnSpc>
                        <a:spcAft>
                          <a:spcPts val="0"/>
                        </a:spcAft>
                      </a:pPr>
                      <a:r>
                        <a:rPr lang="en-GB" sz="900" dirty="0">
                          <a:effectLst/>
                        </a:rPr>
                        <a:t> </a:t>
                      </a:r>
                      <a:endParaRPr lang="en-US" sz="900" dirty="0">
                        <a:effectLst/>
                      </a:endParaRPr>
                    </a:p>
                    <a:p>
                      <a:pPr algn="ctr">
                        <a:lnSpc>
                          <a:spcPct val="115000"/>
                        </a:lnSpc>
                        <a:spcAft>
                          <a:spcPts val="0"/>
                        </a:spcAft>
                      </a:pPr>
                      <a:r>
                        <a:rPr lang="en-GB" sz="900" dirty="0">
                          <a:effectLst/>
                        </a:rPr>
                        <a:t>Avg. Water use in USA</a:t>
                      </a:r>
                      <a:endParaRPr lang="en-US" sz="900" dirty="0">
                        <a:effectLst/>
                      </a:endParaRPr>
                    </a:p>
                    <a:p>
                      <a:pPr algn="ctr">
                        <a:lnSpc>
                          <a:spcPct val="115000"/>
                        </a:lnSpc>
                        <a:spcAft>
                          <a:spcPts val="0"/>
                        </a:spcAft>
                      </a:pPr>
                      <a:r>
                        <a:rPr lang="en-GB" sz="900" dirty="0">
                          <a:effectLst/>
                        </a:rPr>
                        <a:t> </a:t>
                      </a:r>
                      <a:endParaRPr lang="en-US" sz="900" dirty="0">
                        <a:effectLst/>
                      </a:endParaRPr>
                    </a:p>
                    <a:p>
                      <a:pPr algn="ctr">
                        <a:lnSpc>
                          <a:spcPct val="115000"/>
                        </a:lnSpc>
                        <a:spcAft>
                          <a:spcPts val="0"/>
                        </a:spcAft>
                      </a:pPr>
                      <a:r>
                        <a:rPr lang="en-GB" sz="900" dirty="0">
                          <a:effectLst/>
                        </a:rPr>
                        <a:t>Bathing</a:t>
                      </a:r>
                      <a:endParaRPr lang="en-US" sz="900" dirty="0">
                        <a:effectLst/>
                      </a:endParaRPr>
                    </a:p>
                    <a:p>
                      <a:pPr algn="ctr">
                        <a:lnSpc>
                          <a:spcPct val="115000"/>
                        </a:lnSpc>
                        <a:spcAft>
                          <a:spcPts val="0"/>
                        </a:spcAft>
                      </a:pPr>
                      <a:r>
                        <a:rPr lang="en-GB" sz="900" dirty="0">
                          <a:effectLst/>
                        </a:rPr>
                        <a:t> </a:t>
                      </a:r>
                      <a:endParaRPr lang="en-US" sz="900" dirty="0">
                        <a:effectLst/>
                      </a:endParaRPr>
                    </a:p>
                    <a:p>
                      <a:pPr algn="ctr">
                        <a:lnSpc>
                          <a:spcPct val="115000"/>
                        </a:lnSpc>
                        <a:spcAft>
                          <a:spcPts val="0"/>
                        </a:spcAft>
                      </a:pPr>
                      <a:r>
                        <a:rPr lang="en-GB" sz="900" dirty="0">
                          <a:effectLst/>
                        </a:rPr>
                        <a:t>One shower</a:t>
                      </a:r>
                      <a:endParaRPr lang="en-US" sz="900" dirty="0">
                        <a:effectLst/>
                      </a:endParaRPr>
                    </a:p>
                    <a:p>
                      <a:pPr algn="ctr">
                        <a:lnSpc>
                          <a:spcPct val="115000"/>
                        </a:lnSpc>
                        <a:spcAft>
                          <a:spcPts val="0"/>
                        </a:spcAft>
                      </a:pPr>
                      <a:r>
                        <a:rPr lang="en-GB" sz="900" dirty="0">
                          <a:effectLst/>
                        </a:rPr>
                        <a:t> </a:t>
                      </a:r>
                      <a:endParaRPr lang="en-US" sz="900" dirty="0">
                        <a:effectLst/>
                      </a:endParaRPr>
                    </a:p>
                    <a:p>
                      <a:pPr algn="ctr">
                        <a:lnSpc>
                          <a:spcPct val="115000"/>
                        </a:lnSpc>
                        <a:spcAft>
                          <a:spcPts val="0"/>
                        </a:spcAft>
                      </a:pPr>
                      <a:r>
                        <a:rPr lang="en-US" sz="900" dirty="0">
                          <a:effectLst/>
                        </a:rPr>
                        <a:t>Toilet</a:t>
                      </a:r>
                    </a:p>
                    <a:p>
                      <a:pPr algn="ctr">
                        <a:lnSpc>
                          <a:spcPct val="115000"/>
                        </a:lnSpc>
                        <a:spcAft>
                          <a:spcPts val="0"/>
                        </a:spcAft>
                      </a:pPr>
                      <a:r>
                        <a:rPr lang="en-GB" sz="900" dirty="0">
                          <a:effectLst/>
                        </a:rPr>
                        <a:t> </a:t>
                      </a:r>
                      <a:endParaRPr lang="en-US" sz="900" dirty="0">
                        <a:effectLst/>
                      </a:endParaRPr>
                    </a:p>
                    <a:p>
                      <a:pPr algn="ctr">
                        <a:lnSpc>
                          <a:spcPct val="115000"/>
                        </a:lnSpc>
                        <a:spcAft>
                          <a:spcPts val="0"/>
                        </a:spcAft>
                      </a:pPr>
                      <a:r>
                        <a:rPr lang="en-GB" sz="900" dirty="0">
                          <a:effectLst/>
                        </a:rPr>
                        <a:t>Washing machines</a:t>
                      </a:r>
                      <a:endParaRPr lang="en-US" sz="900" dirty="0">
                        <a:effectLst/>
                      </a:endParaRPr>
                    </a:p>
                    <a:p>
                      <a:pPr algn="ctr">
                        <a:lnSpc>
                          <a:spcPct val="115000"/>
                        </a:lnSpc>
                        <a:spcAft>
                          <a:spcPts val="0"/>
                        </a:spcAft>
                      </a:pPr>
                      <a:r>
                        <a:rPr lang="en-GB" sz="900" dirty="0">
                          <a:effectLst/>
                        </a:rPr>
                        <a:t> </a:t>
                      </a:r>
                      <a:endParaRPr lang="en-US" sz="900" dirty="0">
                        <a:effectLst/>
                      </a:endParaRPr>
                    </a:p>
                    <a:p>
                      <a:pPr algn="ctr">
                        <a:lnSpc>
                          <a:spcPct val="115000"/>
                        </a:lnSpc>
                        <a:spcAft>
                          <a:spcPts val="0"/>
                        </a:spcAft>
                      </a:pPr>
                      <a:r>
                        <a:rPr lang="en-GB" sz="900" dirty="0">
                          <a:effectLst/>
                        </a:rPr>
                        <a:t>Kitchen sink</a:t>
                      </a:r>
                      <a:endParaRPr lang="en-US" sz="900" dirty="0">
                        <a:effectLst/>
                      </a:endParaRPr>
                    </a:p>
                    <a:p>
                      <a:pPr algn="ctr">
                        <a:lnSpc>
                          <a:spcPct val="115000"/>
                        </a:lnSpc>
                        <a:spcAft>
                          <a:spcPts val="0"/>
                        </a:spcAft>
                      </a:pPr>
                      <a:r>
                        <a:rPr lang="en-GB" sz="900" dirty="0">
                          <a:effectLst/>
                        </a:rPr>
                        <a:t> </a:t>
                      </a:r>
                      <a:endParaRPr lang="en-US" sz="900" dirty="0">
                        <a:effectLst/>
                      </a:endParaRPr>
                    </a:p>
                    <a:p>
                      <a:pPr algn="ctr">
                        <a:lnSpc>
                          <a:spcPct val="115000"/>
                        </a:lnSpc>
                        <a:spcAft>
                          <a:spcPts val="0"/>
                        </a:spcAft>
                      </a:pPr>
                      <a:r>
                        <a:rPr lang="en-GB" sz="900" dirty="0">
                          <a:effectLst/>
                        </a:rPr>
                        <a:t>Bathroom </a:t>
                      </a:r>
                      <a:r>
                        <a:rPr lang="en-US" sz="900" dirty="0">
                          <a:effectLst/>
                        </a:rPr>
                        <a:t>sink</a:t>
                      </a:r>
                    </a:p>
                    <a:p>
                      <a:pPr algn="ctr">
                        <a:lnSpc>
                          <a:spcPct val="115000"/>
                        </a:lnSpc>
                        <a:spcAft>
                          <a:spcPts val="0"/>
                        </a:spcAft>
                      </a:pPr>
                      <a:r>
                        <a:rPr lang="en-GB" sz="900" dirty="0">
                          <a:effectLst/>
                        </a:rPr>
                        <a:t> </a:t>
                      </a:r>
                      <a:endParaRPr lang="en-US" sz="900" dirty="0">
                        <a:effectLst/>
                        <a:latin typeface="Times New Roman" panose="02020603050405020304" pitchFamily="18" charset="0"/>
                        <a:ea typeface="MS Mincho" panose="02020609040205080304" pitchFamily="49" charset="-128"/>
                        <a:cs typeface="Arial" panose="020B0604020202020204" pitchFamily="34" charset="0"/>
                      </a:endParaRPr>
                    </a:p>
                  </a:txBody>
                  <a:tcPr marL="51773" marR="51773" marT="0" marB="0" anchor="ctr"/>
                </a:tc>
                <a:tc>
                  <a:txBody>
                    <a:bodyPr/>
                    <a:lstStyle/>
                    <a:p>
                      <a:pPr algn="ctr">
                        <a:lnSpc>
                          <a:spcPct val="115000"/>
                        </a:lnSpc>
                        <a:spcAft>
                          <a:spcPts val="0"/>
                        </a:spcAft>
                      </a:pPr>
                      <a:r>
                        <a:rPr lang="it-IT" sz="900" dirty="0">
                          <a:effectLst/>
                        </a:rPr>
                        <a:t>100 </a:t>
                      </a:r>
                      <a:r>
                        <a:rPr lang="it-IT" sz="900" dirty="0" err="1">
                          <a:effectLst/>
                        </a:rPr>
                        <a:t>Gallon</a:t>
                      </a:r>
                      <a:r>
                        <a:rPr lang="it-IT" sz="900" dirty="0">
                          <a:effectLst/>
                        </a:rPr>
                        <a:t> per </a:t>
                      </a:r>
                      <a:r>
                        <a:rPr lang="it-IT" sz="900" dirty="0" err="1">
                          <a:effectLst/>
                        </a:rPr>
                        <a:t>day</a:t>
                      </a:r>
                      <a:endParaRPr lang="en-US" sz="900" dirty="0">
                        <a:effectLst/>
                      </a:endParaRPr>
                    </a:p>
                    <a:p>
                      <a:pPr algn="ctr">
                        <a:lnSpc>
                          <a:spcPct val="115000"/>
                        </a:lnSpc>
                        <a:spcAft>
                          <a:spcPts val="0"/>
                        </a:spcAft>
                      </a:pPr>
                      <a:r>
                        <a:rPr lang="it-IT" sz="900" dirty="0">
                          <a:effectLst/>
                        </a:rPr>
                        <a:t> </a:t>
                      </a:r>
                      <a:endParaRPr lang="en-US" sz="900" dirty="0">
                        <a:effectLst/>
                      </a:endParaRPr>
                    </a:p>
                    <a:p>
                      <a:pPr algn="ctr">
                        <a:lnSpc>
                          <a:spcPct val="115000"/>
                        </a:lnSpc>
                        <a:spcAft>
                          <a:spcPts val="0"/>
                        </a:spcAft>
                      </a:pPr>
                      <a:r>
                        <a:rPr lang="it-IT" sz="900" dirty="0">
                          <a:effectLst/>
                        </a:rPr>
                        <a:t>30 – 40 </a:t>
                      </a:r>
                      <a:r>
                        <a:rPr lang="it-IT" sz="900" dirty="0" err="1">
                          <a:effectLst/>
                        </a:rPr>
                        <a:t>Gallon</a:t>
                      </a:r>
                      <a:endParaRPr lang="en-US" sz="900" dirty="0">
                        <a:effectLst/>
                      </a:endParaRPr>
                    </a:p>
                    <a:p>
                      <a:pPr algn="ctr">
                        <a:lnSpc>
                          <a:spcPct val="115000"/>
                        </a:lnSpc>
                        <a:spcAft>
                          <a:spcPts val="0"/>
                        </a:spcAft>
                      </a:pPr>
                      <a:r>
                        <a:rPr lang="it-IT" sz="900" dirty="0">
                          <a:effectLst/>
                        </a:rPr>
                        <a:t> </a:t>
                      </a:r>
                      <a:endParaRPr lang="en-US" sz="900" dirty="0">
                        <a:effectLst/>
                      </a:endParaRPr>
                    </a:p>
                    <a:p>
                      <a:pPr algn="ctr">
                        <a:lnSpc>
                          <a:spcPct val="115000"/>
                        </a:lnSpc>
                        <a:spcAft>
                          <a:spcPts val="0"/>
                        </a:spcAft>
                      </a:pPr>
                      <a:r>
                        <a:rPr lang="it-IT" sz="900" dirty="0">
                          <a:effectLst/>
                        </a:rPr>
                        <a:t>20 – 40 </a:t>
                      </a:r>
                      <a:r>
                        <a:rPr lang="it-IT" sz="900" dirty="0" err="1">
                          <a:effectLst/>
                        </a:rPr>
                        <a:t>Gallon</a:t>
                      </a:r>
                      <a:endParaRPr lang="en-US" sz="900" dirty="0">
                        <a:effectLst/>
                      </a:endParaRPr>
                    </a:p>
                    <a:p>
                      <a:pPr algn="ctr">
                        <a:lnSpc>
                          <a:spcPct val="115000"/>
                        </a:lnSpc>
                        <a:spcAft>
                          <a:spcPts val="0"/>
                        </a:spcAft>
                      </a:pPr>
                      <a:r>
                        <a:rPr lang="it-IT" sz="900" dirty="0">
                          <a:effectLst/>
                        </a:rPr>
                        <a:t> </a:t>
                      </a:r>
                      <a:endParaRPr lang="en-US" sz="900" dirty="0">
                        <a:effectLst/>
                      </a:endParaRPr>
                    </a:p>
                    <a:p>
                      <a:pPr algn="ctr">
                        <a:lnSpc>
                          <a:spcPct val="115000"/>
                        </a:lnSpc>
                        <a:spcAft>
                          <a:spcPts val="0"/>
                        </a:spcAft>
                      </a:pPr>
                      <a:r>
                        <a:rPr lang="it-IT" sz="900" dirty="0">
                          <a:effectLst/>
                        </a:rPr>
                        <a:t>5 </a:t>
                      </a:r>
                      <a:r>
                        <a:rPr lang="it-IT" sz="900" dirty="0" err="1">
                          <a:effectLst/>
                        </a:rPr>
                        <a:t>Gallon</a:t>
                      </a:r>
                      <a:r>
                        <a:rPr lang="it-IT" sz="900" dirty="0">
                          <a:effectLst/>
                        </a:rPr>
                        <a:t> per </a:t>
                      </a:r>
                      <a:r>
                        <a:rPr lang="it-IT" sz="900" dirty="0" err="1">
                          <a:effectLst/>
                        </a:rPr>
                        <a:t>flush</a:t>
                      </a:r>
                      <a:endParaRPr lang="en-US" sz="900" dirty="0">
                        <a:effectLst/>
                      </a:endParaRPr>
                    </a:p>
                    <a:p>
                      <a:pPr algn="ctr">
                        <a:lnSpc>
                          <a:spcPct val="115000"/>
                        </a:lnSpc>
                        <a:spcAft>
                          <a:spcPts val="0"/>
                        </a:spcAft>
                      </a:pPr>
                      <a:r>
                        <a:rPr lang="it-IT" sz="900" dirty="0">
                          <a:effectLst/>
                        </a:rPr>
                        <a:t> </a:t>
                      </a:r>
                      <a:endParaRPr lang="en-US" sz="900" dirty="0">
                        <a:effectLst/>
                      </a:endParaRPr>
                    </a:p>
                    <a:p>
                      <a:pPr algn="ctr">
                        <a:lnSpc>
                          <a:spcPct val="115000"/>
                        </a:lnSpc>
                        <a:spcAft>
                          <a:spcPts val="0"/>
                        </a:spcAft>
                      </a:pPr>
                      <a:r>
                        <a:rPr lang="it-IT" sz="900" dirty="0" err="1">
                          <a:effectLst/>
                        </a:rPr>
                        <a:t>Avg</a:t>
                      </a:r>
                      <a:r>
                        <a:rPr lang="it-IT" sz="900" dirty="0">
                          <a:effectLst/>
                        </a:rPr>
                        <a:t>. 25 </a:t>
                      </a:r>
                      <a:r>
                        <a:rPr lang="it-IT" sz="900" dirty="0" err="1">
                          <a:effectLst/>
                        </a:rPr>
                        <a:t>Gallon</a:t>
                      </a:r>
                      <a:r>
                        <a:rPr lang="it-IT" sz="900" dirty="0">
                          <a:effectLst/>
                        </a:rPr>
                        <a:t> per </a:t>
                      </a:r>
                      <a:r>
                        <a:rPr lang="it-IT" sz="900" dirty="0" err="1">
                          <a:effectLst/>
                        </a:rPr>
                        <a:t>load</a:t>
                      </a:r>
                      <a:endParaRPr lang="en-US" sz="900" dirty="0">
                        <a:effectLst/>
                      </a:endParaRPr>
                    </a:p>
                    <a:p>
                      <a:pPr algn="ctr">
                        <a:lnSpc>
                          <a:spcPct val="115000"/>
                        </a:lnSpc>
                        <a:spcAft>
                          <a:spcPts val="0"/>
                        </a:spcAft>
                      </a:pPr>
                      <a:r>
                        <a:rPr lang="it-IT" sz="900" dirty="0">
                          <a:effectLst/>
                        </a:rPr>
                        <a:t> </a:t>
                      </a:r>
                      <a:endParaRPr lang="en-US" sz="900" dirty="0">
                        <a:effectLst/>
                      </a:endParaRPr>
                    </a:p>
                    <a:p>
                      <a:pPr algn="ctr">
                        <a:lnSpc>
                          <a:spcPct val="115000"/>
                        </a:lnSpc>
                        <a:spcAft>
                          <a:spcPts val="0"/>
                        </a:spcAft>
                      </a:pPr>
                      <a:r>
                        <a:rPr lang="it-IT" sz="900" dirty="0">
                          <a:effectLst/>
                        </a:rPr>
                        <a:t>20 </a:t>
                      </a:r>
                      <a:r>
                        <a:rPr lang="it-IT" sz="900" dirty="0" err="1">
                          <a:effectLst/>
                        </a:rPr>
                        <a:t>Gallon</a:t>
                      </a:r>
                      <a:r>
                        <a:rPr lang="it-IT" sz="900" dirty="0">
                          <a:effectLst/>
                        </a:rPr>
                        <a:t> per </a:t>
                      </a:r>
                      <a:r>
                        <a:rPr lang="it-IT" sz="900" dirty="0" err="1">
                          <a:effectLst/>
                        </a:rPr>
                        <a:t>day</a:t>
                      </a:r>
                      <a:endParaRPr lang="en-US" sz="900" dirty="0">
                        <a:effectLst/>
                      </a:endParaRPr>
                    </a:p>
                    <a:p>
                      <a:pPr algn="ctr">
                        <a:lnSpc>
                          <a:spcPct val="115000"/>
                        </a:lnSpc>
                        <a:spcAft>
                          <a:spcPts val="0"/>
                        </a:spcAft>
                      </a:pPr>
                      <a:r>
                        <a:rPr lang="it-IT" sz="900" dirty="0">
                          <a:effectLst/>
                        </a:rPr>
                        <a:t> </a:t>
                      </a:r>
                      <a:endParaRPr lang="en-US" sz="900" dirty="0">
                        <a:effectLst/>
                      </a:endParaRPr>
                    </a:p>
                    <a:p>
                      <a:pPr algn="ctr">
                        <a:lnSpc>
                          <a:spcPct val="115000"/>
                        </a:lnSpc>
                        <a:spcAft>
                          <a:spcPts val="0"/>
                        </a:spcAft>
                      </a:pPr>
                      <a:r>
                        <a:rPr lang="it-IT" sz="900" dirty="0">
                          <a:effectLst/>
                        </a:rPr>
                        <a:t>15 </a:t>
                      </a:r>
                      <a:r>
                        <a:rPr lang="it-IT" sz="900" dirty="0" err="1">
                          <a:effectLst/>
                        </a:rPr>
                        <a:t>Gallon</a:t>
                      </a:r>
                      <a:r>
                        <a:rPr lang="it-IT" sz="900" dirty="0">
                          <a:effectLst/>
                        </a:rPr>
                        <a:t> per </a:t>
                      </a:r>
                      <a:r>
                        <a:rPr lang="it-IT" sz="900" dirty="0" err="1">
                          <a:effectLst/>
                        </a:rPr>
                        <a:t>day</a:t>
                      </a:r>
                      <a:endParaRPr lang="en-US" sz="900" dirty="0">
                        <a:effectLst/>
                        <a:latin typeface="Times New Roman" panose="02020603050405020304" pitchFamily="18" charset="0"/>
                        <a:ea typeface="MS Mincho" panose="02020609040205080304" pitchFamily="49" charset="-128"/>
                        <a:cs typeface="Arial" panose="020B0604020202020204" pitchFamily="34" charset="0"/>
                      </a:endParaRPr>
                    </a:p>
                  </a:txBody>
                  <a:tcPr marL="51773" marR="51773" marT="0" marB="0" anchor="ctr"/>
                </a:tc>
                <a:extLst>
                  <a:ext uri="{0D108BD9-81ED-4DB2-BD59-A6C34878D82A}">
                    <a16:rowId xmlns:a16="http://schemas.microsoft.com/office/drawing/2014/main" val="2115171949"/>
                  </a:ext>
                </a:extLst>
              </a:tr>
            </a:tbl>
          </a:graphicData>
        </a:graphic>
      </p:graphicFrame>
      <p:sp>
        <p:nvSpPr>
          <p:cNvPr id="6" name="Rectangle 1">
            <a:extLst>
              <a:ext uri="{FF2B5EF4-FFF2-40B4-BE49-F238E27FC236}">
                <a16:creationId xmlns:a16="http://schemas.microsoft.com/office/drawing/2014/main" id="{B5C9DBE0-0AB0-8747-A0CB-26217AEEB38C}"/>
              </a:ext>
            </a:extLst>
          </p:cNvPr>
          <p:cNvSpPr>
            <a:spLocks noGrp="1" noChangeArrowheads="1"/>
          </p:cNvSpPr>
          <p:nvPr>
            <p:ph type="title"/>
          </p:nvPr>
        </p:nvSpPr>
        <p:spPr bwMode="auto">
          <a:xfrm>
            <a:off x="1698600" y="540134"/>
            <a:ext cx="574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buClrTx/>
              <a:buSzTx/>
            </a:pPr>
            <a:r>
              <a:rPr lang="en-GB" dirty="0"/>
              <a:t>Water use for various purposes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58480278"/>
      </p:ext>
    </p:extLst>
  </p:cSld>
  <p:clrMapOvr>
    <a:masterClrMapping/>
  </p:clrMapOvr>
</p:sld>
</file>

<file path=ppt/theme/theme1.xml><?xml version="1.0" encoding="utf-8"?>
<a:theme xmlns:a="http://schemas.openxmlformats.org/drawingml/2006/main" name="Construction Project Proposal">
  <a:themeElements>
    <a:clrScheme name="Simple Light">
      <a:dk1>
        <a:srgbClr val="000000"/>
      </a:dk1>
      <a:lt1>
        <a:srgbClr val="FFFFFF"/>
      </a:lt1>
      <a:dk2>
        <a:srgbClr val="595959"/>
      </a:dk2>
      <a:lt2>
        <a:srgbClr val="EEEEEE"/>
      </a:lt2>
      <a:accent1>
        <a:srgbClr val="E5AC77"/>
      </a:accent1>
      <a:accent2>
        <a:srgbClr val="3F4D53"/>
      </a:accent2>
      <a:accent3>
        <a:srgbClr val="FFFFFF"/>
      </a:accent3>
      <a:accent4>
        <a:srgbClr val="F3F3F3"/>
      </a:accent4>
      <a:accent5>
        <a:srgbClr val="D69D68"/>
      </a:accent5>
      <a:accent6>
        <a:srgbClr val="45565D"/>
      </a:accent6>
      <a:hlink>
        <a:srgbClr val="3F4D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1371</Words>
  <Application>Microsoft Office PowerPoint</Application>
  <PresentationFormat>On-screen Show (16:9)</PresentationFormat>
  <Paragraphs>439</Paragraphs>
  <Slides>45</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MS Mincho</vt:lpstr>
      <vt:lpstr>Poppins ExtraBold</vt:lpstr>
      <vt:lpstr>Poppins SemiBold</vt:lpstr>
      <vt:lpstr>Poppins Light</vt:lpstr>
      <vt:lpstr>Cambria Math</vt:lpstr>
      <vt:lpstr>Poppins</vt:lpstr>
      <vt:lpstr>Arial</vt:lpstr>
      <vt:lpstr>Times New Roman</vt:lpstr>
      <vt:lpstr>Construction Project Proposal</vt:lpstr>
      <vt:lpstr>Design of Drinking Water Treatment Plant at New JUC Campus </vt:lpstr>
      <vt:lpstr>01.</vt:lpstr>
      <vt:lpstr>INTRODUCTION</vt:lpstr>
      <vt:lpstr>Water is a transparent liquid that is colorless,  tasteless, and odorless   Water is vital to humans and  other living organisms   Also, water is used for various purposes such as, agricultural. It is estimated that 70% of worldwide water is used for irrigation, with 15-35 % of irrigation withdrawals being unsustainable. It takes around 2,000 - 3,000 liters of water to produce enough food to satisfy one person's daily dietary need </vt:lpstr>
      <vt:lpstr>Problem Statement  </vt:lpstr>
      <vt:lpstr>Objectives</vt:lpstr>
      <vt:lpstr>METHODOLOGY</vt:lpstr>
      <vt:lpstr>Typical characteristics for groundwater </vt:lpstr>
      <vt:lpstr>Water use for various purposes </vt:lpstr>
      <vt:lpstr>Location</vt:lpstr>
      <vt:lpstr>Design Constraints and Operational Code</vt:lpstr>
      <vt:lpstr>Environmental Design</vt:lpstr>
      <vt:lpstr>DESIGN METHODOLOGY </vt:lpstr>
      <vt:lpstr>Steps</vt:lpstr>
      <vt:lpstr>Estimation of Flow Rate </vt:lpstr>
      <vt:lpstr>Groundwater</vt:lpstr>
      <vt:lpstr>Coagulation Tank </vt:lpstr>
      <vt:lpstr>Coagulation Tank </vt:lpstr>
      <vt:lpstr>Flocculation</vt:lpstr>
      <vt:lpstr>Flocculation Tank </vt:lpstr>
      <vt:lpstr>Coagulation and Flocculation</vt:lpstr>
      <vt:lpstr>Sedimentation</vt:lpstr>
      <vt:lpstr>Design of Sedimentation Tank </vt:lpstr>
      <vt:lpstr>Sedimentation </vt:lpstr>
      <vt:lpstr>Filtration</vt:lpstr>
      <vt:lpstr>Design of Filtration Tank </vt:lpstr>
      <vt:lpstr>Filtration</vt:lpstr>
      <vt:lpstr>Disinfection   </vt:lpstr>
      <vt:lpstr>Disinfection </vt:lpstr>
      <vt:lpstr>PowerPoint Presentation</vt:lpstr>
      <vt:lpstr>Hydraulic Design  </vt:lpstr>
      <vt:lpstr>Hydraulic Design  </vt:lpstr>
      <vt:lpstr>PowerPoint Presentation</vt:lpstr>
      <vt:lpstr>STRUCTURAL ANALYSIS &amp; DESIGN </vt:lpstr>
      <vt:lpstr>Storage Tank</vt:lpstr>
      <vt:lpstr>Storage Tank Stages</vt:lpstr>
      <vt:lpstr>Lower Well</vt:lpstr>
      <vt:lpstr>Lower Well</vt:lpstr>
      <vt:lpstr>Lower Well</vt:lpstr>
      <vt:lpstr>Lower Well</vt:lpstr>
      <vt:lpstr>Foundation/base slab</vt:lpstr>
      <vt:lpstr>Conclusion</vt:lpstr>
      <vt:lpstr>References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Drinking Water Treatment Plant at New JUC Campus </dc:title>
  <cp:lastModifiedBy>Dr. Saidur Rahman Chowdhury</cp:lastModifiedBy>
  <cp:revision>30</cp:revision>
  <dcterms:modified xsi:type="dcterms:W3CDTF">2021-04-18T10:55:53Z</dcterms:modified>
</cp:coreProperties>
</file>