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handoutMasterIdLst>
    <p:handoutMasterId r:id="rId8"/>
  </p:handoutMasterIdLst>
  <p:sldIdLst>
    <p:sldId id="257" r:id="rId5"/>
    <p:sldId id="256" r:id="rId6"/>
  </p:sldIdLst>
  <p:sldSz cx="10693400" cy="756126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6E25E649-3F16-4E02-A733-19D2CDBF48F0}" styleName="نمط متوسط 3 - تميي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p:scale>
          <a:sx n="125" d="100"/>
          <a:sy n="125" d="100"/>
        </p:scale>
        <p:origin x="-570" y="-72"/>
      </p:cViewPr>
      <p:guideLst>
        <p:guide orient="horz" pos="2382"/>
        <p:guide pos="3368"/>
      </p:guideLst>
    </p:cSldViewPr>
  </p:slideViewPr>
  <p:notesTextViewPr>
    <p:cViewPr>
      <p:scale>
        <a:sx n="1" d="1"/>
        <a:sy n="1" d="1"/>
      </p:scale>
      <p:origin x="0" y="0"/>
    </p:cViewPr>
  </p:notesTextViewPr>
  <p:notesViewPr>
    <p:cSldViewPr snapToGrid="0" showGuides="1">
      <p:cViewPr varScale="1">
        <p:scale>
          <a:sx n="65" d="100"/>
          <a:sy n="65" d="100"/>
        </p:scale>
        <p:origin x="278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AA7F96A5-B40C-4591-A94D-05A85DE82A47}" type="datetimeFigureOut">
              <a:rPr lang="ar-SA"/>
              <a:t>05/09/38</a:t>
            </a:fld>
            <a:endParaRPr/>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AE55127-CA2D-4BC4-8CFE-F19148CDFE65}" type="slidenum">
              <a:rPr/>
              <a:t>‹#›</a:t>
            </a:fld>
            <a:endParaRPr/>
          </a:p>
        </p:txBody>
      </p:sp>
    </p:spTree>
    <p:extLst>
      <p:ext uri="{BB962C8B-B14F-4D97-AF65-F5344CB8AC3E}">
        <p14:creationId xmlns:p14="http://schemas.microsoft.com/office/powerpoint/2010/main" val="2595640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27FC828-8F12-4CF0-9AF3-FA4FDDB6EB28}" type="datetimeFigureOut">
              <a:rPr lang="ar-SA"/>
              <a:t>05/09/38</a:t>
            </a:fld>
            <a:endParaRPr/>
          </a:p>
        </p:txBody>
      </p:sp>
      <p:sp>
        <p:nvSpPr>
          <p:cNvPr id="4" name="Slide Image Placeholder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46B6C3F-CB80-4F8D-9D19-17AA7E3C7BEF}" type="slidenum">
              <a:rPr/>
              <a:t>‹#›</a:t>
            </a:fld>
            <a:endParaRPr/>
          </a:p>
        </p:txBody>
      </p:sp>
    </p:spTree>
    <p:extLst>
      <p:ext uri="{BB962C8B-B14F-4D97-AF65-F5344CB8AC3E}">
        <p14:creationId xmlns:p14="http://schemas.microsoft.com/office/powerpoint/2010/main" val="1690461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utside Page">
    <p:spTree>
      <p:nvGrpSpPr>
        <p:cNvPr id="1" name=""/>
        <p:cNvGrpSpPr/>
        <p:nvPr/>
      </p:nvGrpSpPr>
      <p:grpSpPr>
        <a:xfrm>
          <a:off x="0" y="0"/>
          <a:ext cx="0" cy="0"/>
          <a:chOff x="0" y="0"/>
          <a:chExt cx="0" cy="0"/>
        </a:xfrm>
      </p:grpSpPr>
      <p:sp>
        <p:nvSpPr>
          <p:cNvPr id="12" name="Rectangle 11"/>
          <p:cNvSpPr/>
          <p:nvPr/>
        </p:nvSpPr>
        <p:spPr>
          <a:xfrm>
            <a:off x="486065" y="444780"/>
            <a:ext cx="2527531" cy="64048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 Placeholder 9"/>
          <p:cNvSpPr>
            <a:spLocks noGrp="1"/>
          </p:cNvSpPr>
          <p:nvPr>
            <p:ph type="body" sz="quarter" idx="10"/>
          </p:nvPr>
        </p:nvSpPr>
        <p:spPr>
          <a:xfrm>
            <a:off x="826308" y="647452"/>
            <a:ext cx="1847042" cy="1476193"/>
          </a:xfrm>
        </p:spPr>
        <p:txBody>
          <a:bodyPr lIns="0" tIns="0" rIns="0" bIns="0" anchor="b">
            <a:noAutofit/>
          </a:bodyPr>
          <a:lstStyle>
            <a:lvl1pPr marL="0" indent="0">
              <a:lnSpc>
                <a:spcPct val="100000"/>
              </a:lnSpc>
              <a:spcBef>
                <a:spcPts val="0"/>
              </a:spcBef>
              <a:buNone/>
              <a:defRPr sz="1800">
                <a:solidFill>
                  <a:schemeClr val="bg1"/>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11" name="Text Placeholder 9"/>
          <p:cNvSpPr>
            <a:spLocks noGrp="1"/>
          </p:cNvSpPr>
          <p:nvPr>
            <p:ph type="body" sz="quarter" idx="11"/>
          </p:nvPr>
        </p:nvSpPr>
        <p:spPr>
          <a:xfrm>
            <a:off x="826308" y="2240284"/>
            <a:ext cx="1847042" cy="4297984"/>
          </a:xfrm>
        </p:spPr>
        <p:txBody>
          <a:bodyPr lIns="0" tIns="0" rIns="0" bIns="0" anchor="t">
            <a:noAutofit/>
          </a:bodyPr>
          <a:lstStyle>
            <a:lvl1pPr marL="0" indent="0">
              <a:lnSpc>
                <a:spcPct val="105000"/>
              </a:lnSpc>
              <a:spcBef>
                <a:spcPts val="800"/>
              </a:spcBef>
              <a:buNone/>
              <a:defRPr sz="1000">
                <a:solidFill>
                  <a:schemeClr val="bg1"/>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13" name="Rectangle 12"/>
          <p:cNvSpPr/>
          <p:nvPr/>
        </p:nvSpPr>
        <p:spPr>
          <a:xfrm>
            <a:off x="486065" y="6983049"/>
            <a:ext cx="2527531" cy="1334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7574491" y="6894093"/>
            <a:ext cx="2624744" cy="2223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Text Placeholder 9"/>
          <p:cNvSpPr>
            <a:spLocks noGrp="1"/>
          </p:cNvSpPr>
          <p:nvPr>
            <p:ph type="body" sz="quarter" idx="12"/>
          </p:nvPr>
        </p:nvSpPr>
        <p:spPr>
          <a:xfrm>
            <a:off x="7574491" y="444781"/>
            <a:ext cx="2624744" cy="1715559"/>
          </a:xfrm>
        </p:spPr>
        <p:txBody>
          <a:bodyPr lIns="0" tIns="0" rIns="0" bIns="0" anchor="b">
            <a:noAutofit/>
          </a:bodyPr>
          <a:lstStyle>
            <a:lvl1pPr marL="0" indent="0">
              <a:lnSpc>
                <a:spcPct val="95000"/>
              </a:lnSpc>
              <a:spcBef>
                <a:spcPts val="0"/>
              </a:spcBef>
              <a:buNone/>
              <a:defRPr sz="3000" b="1">
                <a:solidFill>
                  <a:schemeClr val="tx1">
                    <a:lumMod val="65000"/>
                    <a:lumOff val="35000"/>
                  </a:schemeClr>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22" name="Picture Placeholder 21"/>
          <p:cNvSpPr>
            <a:spLocks noGrp="1"/>
          </p:cNvSpPr>
          <p:nvPr>
            <p:ph type="pic" sz="quarter" idx="13"/>
          </p:nvPr>
        </p:nvSpPr>
        <p:spPr>
          <a:xfrm>
            <a:off x="7574493" y="2666365"/>
            <a:ext cx="2624407" cy="4094294"/>
          </a:xfrm>
        </p:spPr>
        <p:txBody>
          <a:bodyPr>
            <a:normAutofit/>
          </a:bodyPr>
          <a:lstStyle>
            <a:lvl1pPr marL="0" indent="0">
              <a:buNone/>
              <a:defRPr sz="1600">
                <a:solidFill>
                  <a:schemeClr val="tx1">
                    <a:lumMod val="65000"/>
                    <a:lumOff val="35000"/>
                  </a:schemeClr>
                </a:solidFill>
              </a:defRPr>
            </a:lvl1pPr>
          </a:lstStyle>
          <a:p>
            <a:r>
              <a:rPr lang="ar-SA" smtClean="0"/>
              <a:t>انقر فوق الأيقونة لإضافة صورة</a:t>
            </a:r>
            <a:endParaRPr/>
          </a:p>
        </p:txBody>
      </p:sp>
      <p:sp>
        <p:nvSpPr>
          <p:cNvPr id="24" name="Text Placeholder 9"/>
          <p:cNvSpPr>
            <a:spLocks noGrp="1"/>
          </p:cNvSpPr>
          <p:nvPr>
            <p:ph type="body" sz="quarter" idx="14"/>
          </p:nvPr>
        </p:nvSpPr>
        <p:spPr>
          <a:xfrm>
            <a:off x="7574491" y="2204817"/>
            <a:ext cx="2624744" cy="336608"/>
          </a:xfrm>
        </p:spPr>
        <p:txBody>
          <a:bodyPr lIns="0" tIns="0" rIns="0" bIns="0" anchor="t">
            <a:noAutofit/>
          </a:bodyPr>
          <a:lstStyle>
            <a:lvl1pPr marL="0" indent="0">
              <a:lnSpc>
                <a:spcPct val="114000"/>
              </a:lnSpc>
              <a:spcBef>
                <a:spcPts val="0"/>
              </a:spcBef>
              <a:buNone/>
              <a:defRPr sz="800" b="0">
                <a:solidFill>
                  <a:schemeClr val="accent1"/>
                </a:solidFill>
                <a:latin typeface="+mn-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26" name="Text Placeholder 9"/>
          <p:cNvSpPr>
            <a:spLocks noGrp="1"/>
          </p:cNvSpPr>
          <p:nvPr>
            <p:ph type="body" sz="quarter" idx="15" hasCustomPrompt="1"/>
          </p:nvPr>
        </p:nvSpPr>
        <p:spPr>
          <a:xfrm rot="16200000">
            <a:off x="2947181" y="6045825"/>
            <a:ext cx="1957033" cy="181967"/>
          </a:xfrm>
        </p:spPr>
        <p:txBody>
          <a:bodyPr lIns="0" tIns="0" rIns="0" bIns="0" anchor="t">
            <a:noAutofit/>
          </a:bodyPr>
          <a:lstStyle>
            <a:lvl1pPr marL="0" indent="0">
              <a:lnSpc>
                <a:spcPct val="100000"/>
              </a:lnSpc>
              <a:spcBef>
                <a:spcPts val="0"/>
              </a:spcBef>
              <a:buNone/>
              <a:defRPr sz="900" b="1">
                <a:solidFill>
                  <a:schemeClr val="tx1">
                    <a:lumMod val="65000"/>
                    <a:lumOff val="35000"/>
                  </a:schemeClr>
                </a:solidFill>
                <a:latin typeface="+mn-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[Company Name]</a:t>
            </a:r>
          </a:p>
        </p:txBody>
      </p:sp>
      <p:sp>
        <p:nvSpPr>
          <p:cNvPr id="27" name="Text Placeholder 9"/>
          <p:cNvSpPr>
            <a:spLocks noGrp="1"/>
          </p:cNvSpPr>
          <p:nvPr>
            <p:ph type="body" sz="quarter" idx="16" hasCustomPrompt="1"/>
          </p:nvPr>
        </p:nvSpPr>
        <p:spPr>
          <a:xfrm rot="16200000">
            <a:off x="3130506" y="6045825"/>
            <a:ext cx="1957033" cy="181967"/>
          </a:xfrm>
        </p:spPr>
        <p:txBody>
          <a:bodyPr lIns="0" tIns="0" rIns="0" bIns="0" anchor="t">
            <a:noAutofit/>
          </a:bodyPr>
          <a:lstStyle>
            <a:lvl1pPr marL="0" indent="0">
              <a:lnSpc>
                <a:spcPct val="100000"/>
              </a:lnSpc>
              <a:spcBef>
                <a:spcPts val="0"/>
              </a:spcBef>
              <a:buNone/>
              <a:defRPr sz="900" b="0">
                <a:solidFill>
                  <a:schemeClr val="tx1">
                    <a:lumMod val="65000"/>
                    <a:lumOff val="35000"/>
                  </a:schemeClr>
                </a:solidFill>
                <a:latin typeface="+mn-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[Street Address]</a:t>
            </a:r>
          </a:p>
        </p:txBody>
      </p:sp>
      <p:sp>
        <p:nvSpPr>
          <p:cNvPr id="28" name="Text Placeholder 9"/>
          <p:cNvSpPr>
            <a:spLocks noGrp="1"/>
          </p:cNvSpPr>
          <p:nvPr>
            <p:ph type="body" sz="quarter" idx="17" hasCustomPrompt="1"/>
          </p:nvPr>
        </p:nvSpPr>
        <p:spPr>
          <a:xfrm rot="16200000">
            <a:off x="3313834" y="6045825"/>
            <a:ext cx="1957033" cy="181967"/>
          </a:xfrm>
        </p:spPr>
        <p:txBody>
          <a:bodyPr lIns="0" tIns="0" rIns="0" bIns="0" anchor="t">
            <a:noAutofit/>
          </a:bodyPr>
          <a:lstStyle>
            <a:lvl1pPr marL="0" indent="0">
              <a:lnSpc>
                <a:spcPct val="100000"/>
              </a:lnSpc>
              <a:spcBef>
                <a:spcPts val="0"/>
              </a:spcBef>
              <a:buNone/>
              <a:defRPr sz="900" b="0">
                <a:solidFill>
                  <a:schemeClr val="tx1">
                    <a:lumMod val="65000"/>
                    <a:lumOff val="35000"/>
                  </a:schemeClr>
                </a:solidFill>
                <a:latin typeface="+mn-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[City, ST  ZIP Code]</a:t>
            </a:r>
          </a:p>
        </p:txBody>
      </p:sp>
      <p:sp>
        <p:nvSpPr>
          <p:cNvPr id="29" name="Text Placeholder 9"/>
          <p:cNvSpPr>
            <a:spLocks noGrp="1"/>
          </p:cNvSpPr>
          <p:nvPr>
            <p:ph type="body" sz="quarter" idx="18" hasCustomPrompt="1"/>
          </p:nvPr>
        </p:nvSpPr>
        <p:spPr>
          <a:xfrm rot="16200000">
            <a:off x="3973587" y="2760069"/>
            <a:ext cx="2507929" cy="843751"/>
          </a:xfrm>
        </p:spPr>
        <p:txBody>
          <a:bodyPr lIns="0" tIns="0" rIns="0" bIns="0" anchor="t">
            <a:noAutofit/>
          </a:bodyPr>
          <a:lstStyle>
            <a:lvl1pPr marL="0" indent="0">
              <a:lnSpc>
                <a:spcPct val="120000"/>
              </a:lnSpc>
              <a:spcBef>
                <a:spcPts val="0"/>
              </a:spcBef>
              <a:buNone/>
              <a:defRPr sz="900" b="0" baseline="0">
                <a:solidFill>
                  <a:schemeClr val="tx1">
                    <a:lumMod val="65000"/>
                    <a:lumOff val="35000"/>
                  </a:schemeClr>
                </a:solidFill>
                <a:latin typeface="+mn-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[Recipient Name]</a:t>
            </a:r>
            <a:br>
              <a:rPr/>
            </a:br>
            <a:r>
              <a:rPr/>
              <a:t>[Address]</a:t>
            </a:r>
            <a:br>
              <a:rPr/>
            </a:br>
            <a:r>
              <a:rPr/>
              <a:t>[City, ST  ZIP Code]</a:t>
            </a:r>
          </a:p>
        </p:txBody>
      </p:sp>
      <p:sp>
        <p:nvSpPr>
          <p:cNvPr id="32" name="Rectangle 31"/>
          <p:cNvSpPr/>
          <p:nvPr/>
        </p:nvSpPr>
        <p:spPr>
          <a:xfrm rot="16200000">
            <a:off x="3530621" y="413819"/>
            <a:ext cx="667170" cy="729095"/>
          </a:xfrm>
          <a:prstGeom prst="rect">
            <a:avLst/>
          </a:prstGeom>
          <a:noFill/>
          <a:ln w="6350">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5000"/>
              </a:lnSpc>
            </a:pPr>
            <a:r>
              <a:rPr sz="800">
                <a:solidFill>
                  <a:schemeClr val="bg1">
                    <a:lumMod val="85000"/>
                  </a:schemeClr>
                </a:solidFill>
              </a:rPr>
              <a:t>PLACE</a:t>
            </a:r>
            <a:br>
              <a:rPr sz="800">
                <a:solidFill>
                  <a:schemeClr val="bg1">
                    <a:lumMod val="85000"/>
                  </a:schemeClr>
                </a:solidFill>
              </a:rPr>
            </a:br>
            <a:r>
              <a:rPr sz="800">
                <a:solidFill>
                  <a:schemeClr val="bg1">
                    <a:lumMod val="85000"/>
                  </a:schemeClr>
                </a:solidFill>
              </a:rPr>
              <a:t>STAMP</a:t>
            </a:r>
            <a:br>
              <a:rPr sz="800">
                <a:solidFill>
                  <a:schemeClr val="bg1">
                    <a:lumMod val="85000"/>
                  </a:schemeClr>
                </a:solidFill>
              </a:rPr>
            </a:br>
            <a:r>
              <a:rPr sz="800">
                <a:solidFill>
                  <a:schemeClr val="bg1">
                    <a:lumMod val="85000"/>
                  </a:schemeClr>
                </a:solidFill>
              </a:rPr>
              <a:t>HERE </a:t>
            </a:r>
          </a:p>
        </p:txBody>
      </p:sp>
      <p:sp>
        <p:nvSpPr>
          <p:cNvPr id="33" name="Instructional Text"/>
          <p:cNvSpPr/>
          <p:nvPr/>
        </p:nvSpPr>
        <p:spPr>
          <a:xfrm>
            <a:off x="10936432" y="0"/>
            <a:ext cx="1782233" cy="7556838"/>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Bef>
                <a:spcPts val="1200"/>
              </a:spcBef>
            </a:pPr>
            <a:r>
              <a:rPr sz="1100" b="1" i="1" baseline="0">
                <a:latin typeface="Arial" pitchFamily="34" charset="0"/>
                <a:cs typeface="Arial" pitchFamily="34" charset="0"/>
              </a:rPr>
              <a:t>Note: </a:t>
            </a:r>
          </a:p>
          <a:p>
            <a:pPr>
              <a:spcBef>
                <a:spcPts val="1200"/>
              </a:spcBef>
            </a:pPr>
            <a:r>
              <a:rPr sz="1100" b="1" i="1" baseline="0">
                <a:latin typeface="Arial" pitchFamily="34" charset="0"/>
                <a:cs typeface="Arial" pitchFamily="34" charset="0"/>
              </a:rPr>
              <a:t>This brochure </a:t>
            </a:r>
            <a:r>
              <a:rPr sz="1100" b="1" i="1">
                <a:latin typeface="Arial" pitchFamily="34" charset="0"/>
                <a:cs typeface="Arial" pitchFamily="34" charset="0"/>
              </a:rPr>
              <a:t>is designed to be printed. </a:t>
            </a:r>
            <a:r>
              <a:rPr sz="1100" b="1" i="1" baseline="0">
                <a:latin typeface="Arial" pitchFamily="34" charset="0"/>
                <a:cs typeface="Arial" pitchFamily="34" charset="0"/>
              </a:rPr>
              <a:t>You should test print on regular paper to ensure proper positioning before printing on</a:t>
            </a:r>
            <a:r>
              <a:rPr sz="1100" b="1" i="1">
                <a:latin typeface="Arial" pitchFamily="34" charset="0"/>
                <a:cs typeface="Arial" pitchFamily="34" charset="0"/>
              </a:rPr>
              <a:t> card stock.</a:t>
            </a:r>
          </a:p>
          <a:p>
            <a:pPr>
              <a:spcBef>
                <a:spcPts val="1200"/>
              </a:spcBef>
            </a:pPr>
            <a:r>
              <a:rPr sz="1100" b="1" i="1" baseline="0">
                <a:latin typeface="Arial" pitchFamily="34" charset="0"/>
                <a:cs typeface="Arial" pitchFamily="34" charset="0"/>
              </a:rPr>
              <a:t>You may need to uncheck Scale to Fit Paper in the Print dialog (in the Full Page Slides dropdown).</a:t>
            </a:r>
          </a:p>
          <a:p>
            <a:pPr>
              <a:spcBef>
                <a:spcPts val="1200"/>
              </a:spcBef>
            </a:pPr>
            <a:r>
              <a:rPr sz="1100" b="1" i="1">
                <a:latin typeface="Arial" pitchFamily="34" charset="0"/>
                <a:cs typeface="Arial" pitchFamily="34" charset="0"/>
              </a:rPr>
              <a:t>Check your printer instructions to print double-sided pages.</a:t>
            </a:r>
            <a:endParaRPr sz="1100" b="1" i="1" baseline="0">
              <a:latin typeface="Arial" pitchFamily="34" charset="0"/>
              <a:cs typeface="Arial" pitchFamily="34" charset="0"/>
            </a:endParaRPr>
          </a:p>
          <a:p>
            <a:pPr>
              <a:spcBef>
                <a:spcPts val="1200"/>
              </a:spcBef>
            </a:pPr>
            <a:r>
              <a:rPr sz="1100" b="1" i="1" baseline="0">
                <a:latin typeface="Arial" pitchFamily="34" charset="0"/>
                <a:cs typeface="Arial" pitchFamily="34" charset="0"/>
              </a:rPr>
              <a:t>To change images on this slide, select a picture and delete it. Then click the Pictures icon in the placeholder to insert your own image.</a:t>
            </a:r>
            <a:endParaRPr sz="1100" b="1" i="1">
              <a:latin typeface="Arial" pitchFamily="34" charset="0"/>
              <a:cs typeface="Arial" pitchFamily="34" charset="0"/>
            </a:endParaRPr>
          </a:p>
        </p:txBody>
      </p:sp>
    </p:spTree>
    <p:extLst>
      <p:ext uri="{BB962C8B-B14F-4D97-AF65-F5344CB8AC3E}">
        <p14:creationId xmlns:p14="http://schemas.microsoft.com/office/powerpoint/2010/main" val="658768243"/>
      </p:ext>
    </p:extLst>
  </p:cSld>
  <p:clrMapOvr>
    <a:masterClrMapping/>
  </p:clrMapOvr>
  <p:extLst mod="1">
    <p:ext uri="{DCECCB84-F9BA-43D5-87BE-67443E8EF086}">
      <p15:sldGuideLst xmlns:p15="http://schemas.microsoft.com/office/powerpoint/2012/main" xmlns="">
        <p15:guide id="1" orient="horz" pos="4608">
          <p15:clr>
            <a:srgbClr val="FBAE40"/>
          </p15:clr>
        </p15:guide>
        <p15:guide id="2" orient="horz" pos="288">
          <p15:clr>
            <a:srgbClr val="FBAE40"/>
          </p15:clr>
        </p15:guide>
        <p15:guide id="3" pos="288">
          <p15:clr>
            <a:srgbClr val="FBAE40"/>
          </p15:clr>
        </p15:guide>
        <p15:guide id="4" pos="6048">
          <p15:clr>
            <a:srgbClr val="FBAE40"/>
          </p15:clr>
        </p15:guide>
        <p15:guide id="5" pos="2064">
          <p15:clr>
            <a:srgbClr val="A4A3A4"/>
          </p15:clr>
        </p15:guide>
        <p15:guide id="6" pos="4200">
          <p15:clr>
            <a:srgbClr val="A4A3A4"/>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nside Page">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86063" y="3224567"/>
            <a:ext cx="3013596" cy="231239"/>
          </a:xfrm>
        </p:spPr>
        <p:txBody>
          <a:bodyPr lIns="0" tIns="0" rIns="0" bIns="0" anchor="t">
            <a:noAutofit/>
          </a:bodyPr>
          <a:lstStyle>
            <a:lvl1pPr marL="0" indent="0">
              <a:lnSpc>
                <a:spcPct val="100000"/>
              </a:lnSpc>
              <a:spcBef>
                <a:spcPts val="0"/>
              </a:spcBef>
              <a:buNone/>
              <a:defRPr sz="1500">
                <a:solidFill>
                  <a:schemeClr val="accent1"/>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Click to edit text</a:t>
            </a:r>
          </a:p>
        </p:txBody>
      </p:sp>
      <p:sp>
        <p:nvSpPr>
          <p:cNvPr id="11" name="Text Placeholder 9"/>
          <p:cNvSpPr>
            <a:spLocks noGrp="1"/>
          </p:cNvSpPr>
          <p:nvPr>
            <p:ph type="body" sz="quarter" idx="11"/>
          </p:nvPr>
        </p:nvSpPr>
        <p:spPr>
          <a:xfrm>
            <a:off x="486062" y="3525620"/>
            <a:ext cx="3013595" cy="832474"/>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13" name="Rectangle 12"/>
          <p:cNvSpPr/>
          <p:nvPr/>
        </p:nvSpPr>
        <p:spPr>
          <a:xfrm>
            <a:off x="486065" y="6983049"/>
            <a:ext cx="9721273" cy="1334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Picture Placeholder 21"/>
          <p:cNvSpPr>
            <a:spLocks noGrp="1"/>
          </p:cNvSpPr>
          <p:nvPr>
            <p:ph type="pic" sz="quarter" idx="19"/>
          </p:nvPr>
        </p:nvSpPr>
        <p:spPr>
          <a:xfrm>
            <a:off x="486064" y="444780"/>
            <a:ext cx="3402445" cy="2535247"/>
          </a:xfrm>
        </p:spPr>
        <p:txBody>
          <a:bodyPr>
            <a:normAutofit/>
          </a:bodyPr>
          <a:lstStyle>
            <a:lvl1pPr marL="0" indent="0">
              <a:buNone/>
              <a:defRPr sz="1600">
                <a:solidFill>
                  <a:schemeClr val="tx1">
                    <a:lumMod val="65000"/>
                    <a:lumOff val="35000"/>
                  </a:schemeClr>
                </a:solidFill>
              </a:defRPr>
            </a:lvl1pPr>
          </a:lstStyle>
          <a:p>
            <a:r>
              <a:rPr lang="ar-SA" smtClean="0"/>
              <a:t>انقر فوق الأيقونة لإضافة صورة</a:t>
            </a:r>
            <a:endParaRPr/>
          </a:p>
        </p:txBody>
      </p:sp>
      <p:sp>
        <p:nvSpPr>
          <p:cNvPr id="21" name="Text Placeholder 9"/>
          <p:cNvSpPr>
            <a:spLocks noGrp="1"/>
          </p:cNvSpPr>
          <p:nvPr>
            <p:ph type="body" sz="quarter" idx="20"/>
          </p:nvPr>
        </p:nvSpPr>
        <p:spPr>
          <a:xfrm>
            <a:off x="486062" y="4426227"/>
            <a:ext cx="3013595" cy="141850"/>
          </a:xfrm>
        </p:spPr>
        <p:txBody>
          <a:bodyPr lIns="0" tIns="0" rIns="0" bIns="0" anchor="t">
            <a:noAutofit/>
          </a:bodyPr>
          <a:lstStyle>
            <a:lvl1pPr marL="0" indent="0">
              <a:lnSpc>
                <a:spcPct val="114000"/>
              </a:lnSpc>
              <a:spcBef>
                <a:spcPts val="800"/>
              </a:spcBef>
              <a:buNone/>
              <a:defRPr sz="800" b="1">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23" name="Text Placeholder 9"/>
          <p:cNvSpPr>
            <a:spLocks noGrp="1"/>
          </p:cNvSpPr>
          <p:nvPr>
            <p:ph type="body" sz="quarter" idx="21"/>
          </p:nvPr>
        </p:nvSpPr>
        <p:spPr>
          <a:xfrm>
            <a:off x="486062" y="4594692"/>
            <a:ext cx="3013595" cy="2085678"/>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25" name="Rectangle 24"/>
          <p:cNvSpPr/>
          <p:nvPr/>
        </p:nvSpPr>
        <p:spPr>
          <a:xfrm>
            <a:off x="3888507" y="444779"/>
            <a:ext cx="3013598" cy="253524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Text Placeholder 9"/>
          <p:cNvSpPr>
            <a:spLocks noGrp="1"/>
          </p:cNvSpPr>
          <p:nvPr>
            <p:ph type="body" sz="quarter" idx="22"/>
          </p:nvPr>
        </p:nvSpPr>
        <p:spPr>
          <a:xfrm>
            <a:off x="4228750" y="756127"/>
            <a:ext cx="2333110" cy="1910239"/>
          </a:xfrm>
        </p:spPr>
        <p:txBody>
          <a:bodyPr lIns="0" tIns="0" rIns="0" bIns="0" anchor="ctr">
            <a:noAutofit/>
          </a:bodyPr>
          <a:lstStyle>
            <a:lvl1pPr marL="0" indent="0">
              <a:lnSpc>
                <a:spcPct val="114000"/>
              </a:lnSpc>
              <a:spcBef>
                <a:spcPts val="900"/>
              </a:spcBef>
              <a:buNone/>
              <a:defRPr sz="1100">
                <a:solidFill>
                  <a:schemeClr val="bg1"/>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35" name="Text Placeholder 9"/>
          <p:cNvSpPr>
            <a:spLocks noGrp="1"/>
          </p:cNvSpPr>
          <p:nvPr>
            <p:ph type="body" sz="quarter" idx="23"/>
          </p:nvPr>
        </p:nvSpPr>
        <p:spPr>
          <a:xfrm>
            <a:off x="3897249" y="3525622"/>
            <a:ext cx="3013595" cy="1386521"/>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36" name="Text Placeholder 9"/>
          <p:cNvSpPr>
            <a:spLocks noGrp="1"/>
          </p:cNvSpPr>
          <p:nvPr>
            <p:ph type="body" sz="quarter" idx="24"/>
          </p:nvPr>
        </p:nvSpPr>
        <p:spPr>
          <a:xfrm>
            <a:off x="3897249" y="5286259"/>
            <a:ext cx="3013595" cy="1394112"/>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37" name="Text Placeholder 9"/>
          <p:cNvSpPr>
            <a:spLocks noGrp="1"/>
          </p:cNvSpPr>
          <p:nvPr>
            <p:ph type="body" sz="quarter" idx="25" hasCustomPrompt="1"/>
          </p:nvPr>
        </p:nvSpPr>
        <p:spPr>
          <a:xfrm>
            <a:off x="3897248" y="4983582"/>
            <a:ext cx="3013596" cy="231239"/>
          </a:xfrm>
        </p:spPr>
        <p:txBody>
          <a:bodyPr lIns="0" tIns="0" rIns="0" bIns="0" anchor="t">
            <a:noAutofit/>
          </a:bodyPr>
          <a:lstStyle>
            <a:lvl1pPr marL="0" indent="0">
              <a:lnSpc>
                <a:spcPct val="100000"/>
              </a:lnSpc>
              <a:spcBef>
                <a:spcPts val="0"/>
              </a:spcBef>
              <a:buNone/>
              <a:defRPr sz="1500">
                <a:solidFill>
                  <a:schemeClr val="accent1"/>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Click to edit text</a:t>
            </a:r>
          </a:p>
        </p:txBody>
      </p:sp>
      <p:sp>
        <p:nvSpPr>
          <p:cNvPr id="38" name="Text Placeholder 9"/>
          <p:cNvSpPr>
            <a:spLocks noGrp="1"/>
          </p:cNvSpPr>
          <p:nvPr>
            <p:ph type="body" sz="quarter" idx="26"/>
          </p:nvPr>
        </p:nvSpPr>
        <p:spPr>
          <a:xfrm>
            <a:off x="7472060" y="533738"/>
            <a:ext cx="2735278" cy="141850"/>
          </a:xfrm>
        </p:spPr>
        <p:txBody>
          <a:bodyPr lIns="0" tIns="0" rIns="0" bIns="0" anchor="t">
            <a:noAutofit/>
          </a:bodyPr>
          <a:lstStyle>
            <a:lvl1pPr marL="0" indent="0">
              <a:lnSpc>
                <a:spcPct val="114000"/>
              </a:lnSpc>
              <a:spcBef>
                <a:spcPts val="800"/>
              </a:spcBef>
              <a:buNone/>
              <a:defRPr sz="800" b="1">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39" name="Text Placeholder 9"/>
          <p:cNvSpPr>
            <a:spLocks noGrp="1"/>
          </p:cNvSpPr>
          <p:nvPr>
            <p:ph type="body" sz="quarter" idx="27"/>
          </p:nvPr>
        </p:nvSpPr>
        <p:spPr>
          <a:xfrm>
            <a:off x="7472060" y="708278"/>
            <a:ext cx="2735278" cy="1077276"/>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40" name="Text Placeholder 9"/>
          <p:cNvSpPr>
            <a:spLocks noGrp="1"/>
          </p:cNvSpPr>
          <p:nvPr>
            <p:ph type="body" sz="quarter" idx="28"/>
          </p:nvPr>
        </p:nvSpPr>
        <p:spPr>
          <a:xfrm>
            <a:off x="7472060" y="2000721"/>
            <a:ext cx="2735278" cy="141850"/>
          </a:xfrm>
        </p:spPr>
        <p:txBody>
          <a:bodyPr lIns="0" tIns="0" rIns="0" bIns="0" anchor="t">
            <a:noAutofit/>
          </a:bodyPr>
          <a:lstStyle>
            <a:lvl1pPr marL="0" indent="0">
              <a:lnSpc>
                <a:spcPct val="114000"/>
              </a:lnSpc>
              <a:spcBef>
                <a:spcPts val="800"/>
              </a:spcBef>
              <a:buNone/>
              <a:defRPr sz="800" b="1">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41" name="Text Placeholder 9"/>
          <p:cNvSpPr>
            <a:spLocks noGrp="1"/>
          </p:cNvSpPr>
          <p:nvPr>
            <p:ph type="body" sz="quarter" idx="29"/>
          </p:nvPr>
        </p:nvSpPr>
        <p:spPr>
          <a:xfrm>
            <a:off x="7472060" y="2175263"/>
            <a:ext cx="2735278" cy="269988"/>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42" name="Text Placeholder 9"/>
          <p:cNvSpPr>
            <a:spLocks noGrp="1"/>
          </p:cNvSpPr>
          <p:nvPr>
            <p:ph type="body" sz="quarter" idx="30" hasCustomPrompt="1"/>
          </p:nvPr>
        </p:nvSpPr>
        <p:spPr>
          <a:xfrm>
            <a:off x="7472058" y="3375906"/>
            <a:ext cx="2735280" cy="231239"/>
          </a:xfrm>
        </p:spPr>
        <p:txBody>
          <a:bodyPr lIns="0" tIns="0" rIns="0" bIns="0" anchor="t">
            <a:noAutofit/>
          </a:bodyPr>
          <a:lstStyle>
            <a:lvl1pPr marL="0" indent="0">
              <a:lnSpc>
                <a:spcPct val="100000"/>
              </a:lnSpc>
              <a:spcBef>
                <a:spcPts val="0"/>
              </a:spcBef>
              <a:buNone/>
              <a:defRPr sz="1500">
                <a:solidFill>
                  <a:schemeClr val="accent1"/>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Click to edit text</a:t>
            </a:r>
          </a:p>
        </p:txBody>
      </p:sp>
      <p:sp>
        <p:nvSpPr>
          <p:cNvPr id="43" name="Text Placeholder 9"/>
          <p:cNvSpPr>
            <a:spLocks noGrp="1"/>
          </p:cNvSpPr>
          <p:nvPr>
            <p:ph type="body" sz="quarter" idx="31"/>
          </p:nvPr>
        </p:nvSpPr>
        <p:spPr>
          <a:xfrm>
            <a:off x="7472060" y="2542790"/>
            <a:ext cx="2735278" cy="791709"/>
          </a:xfrm>
        </p:spPr>
        <p:txBody>
          <a:bodyPr lIns="0" tIns="0" rIns="0" bIns="0" anchor="t">
            <a:noAutofit/>
          </a:bodyPr>
          <a:lstStyle>
            <a:lvl1pPr marL="137160" indent="-137160">
              <a:lnSpc>
                <a:spcPct val="114000"/>
              </a:lnSpc>
              <a:spcBef>
                <a:spcPts val="600"/>
              </a:spcBef>
              <a:buClr>
                <a:schemeClr val="accent1"/>
              </a:buClr>
              <a:buSzPct val="130000"/>
              <a:buFont typeface="Arial" panose="020B0604020202020204" pitchFamily="34" charset="0"/>
              <a:buChar char="•"/>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ar-SA" smtClean="0"/>
              <a:t>تحرير أنماط النص الرئيسي</a:t>
            </a:r>
          </a:p>
        </p:txBody>
      </p:sp>
      <p:sp>
        <p:nvSpPr>
          <p:cNvPr id="44" name="Instructional Text"/>
          <p:cNvSpPr/>
          <p:nvPr/>
        </p:nvSpPr>
        <p:spPr>
          <a:xfrm>
            <a:off x="10936432" y="0"/>
            <a:ext cx="1782233" cy="7556838"/>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Bef>
                <a:spcPts val="1200"/>
              </a:spcBef>
            </a:pPr>
            <a:r>
              <a:rPr sz="1100" b="1" i="1" baseline="0">
                <a:latin typeface="Arial" pitchFamily="34" charset="0"/>
                <a:cs typeface="Arial" pitchFamily="34" charset="0"/>
              </a:rPr>
              <a:t>Note: </a:t>
            </a:r>
          </a:p>
          <a:p>
            <a:pPr>
              <a:spcBef>
                <a:spcPts val="1200"/>
              </a:spcBef>
            </a:pPr>
            <a:r>
              <a:rPr sz="1100" b="1" i="1" baseline="0">
                <a:latin typeface="Arial" pitchFamily="34" charset="0"/>
                <a:cs typeface="Arial" pitchFamily="34" charset="0"/>
              </a:rPr>
              <a:t>This brochure </a:t>
            </a:r>
            <a:r>
              <a:rPr sz="1100" b="1" i="1">
                <a:latin typeface="Arial" pitchFamily="34" charset="0"/>
                <a:cs typeface="Arial" pitchFamily="34" charset="0"/>
              </a:rPr>
              <a:t>is designed to be printed. </a:t>
            </a:r>
            <a:r>
              <a:rPr sz="1100" b="1" i="1" baseline="0">
                <a:latin typeface="Arial" pitchFamily="34" charset="0"/>
                <a:cs typeface="Arial" pitchFamily="34" charset="0"/>
              </a:rPr>
              <a:t>You should test print on regular paper to ensure proper positioning before printing on</a:t>
            </a:r>
            <a:r>
              <a:rPr sz="1100" b="1" i="1">
                <a:latin typeface="Arial" pitchFamily="34" charset="0"/>
                <a:cs typeface="Arial" pitchFamily="34" charset="0"/>
              </a:rPr>
              <a:t> card stock.</a:t>
            </a:r>
          </a:p>
          <a:p>
            <a:pPr>
              <a:spcBef>
                <a:spcPts val="1200"/>
              </a:spcBef>
            </a:pPr>
            <a:r>
              <a:rPr sz="1100" b="1" i="1" baseline="0">
                <a:latin typeface="Arial" pitchFamily="34" charset="0"/>
                <a:cs typeface="Arial" pitchFamily="34" charset="0"/>
              </a:rPr>
              <a:t>You may need to uncheck Scale to Fit Paper in the Print dialog (in the Full Page Slides dropdown).</a:t>
            </a:r>
          </a:p>
          <a:p>
            <a:pPr>
              <a:spcBef>
                <a:spcPts val="1200"/>
              </a:spcBef>
            </a:pPr>
            <a:r>
              <a:rPr sz="1100" b="1" i="1">
                <a:latin typeface="Arial" pitchFamily="34" charset="0"/>
                <a:cs typeface="Arial" pitchFamily="34" charset="0"/>
              </a:rPr>
              <a:t>Check your printer instructions to print double-sided pages.</a:t>
            </a:r>
            <a:endParaRPr sz="1100" b="1" i="1" baseline="0">
              <a:latin typeface="Arial" pitchFamily="34" charset="0"/>
              <a:cs typeface="Arial" pitchFamily="34" charset="0"/>
            </a:endParaRPr>
          </a:p>
          <a:p>
            <a:pPr>
              <a:spcBef>
                <a:spcPts val="1200"/>
              </a:spcBef>
            </a:pPr>
            <a:r>
              <a:rPr sz="1100" b="1" i="1" baseline="0">
                <a:latin typeface="Arial" pitchFamily="34" charset="0"/>
                <a:cs typeface="Arial" pitchFamily="34" charset="0"/>
              </a:rPr>
              <a:t>To change images on this slide, select a picture and delete it. Then click the Pictures icon in the placeholder to insert your own image.</a:t>
            </a:r>
            <a:endParaRPr sz="1100" b="1" i="1">
              <a:latin typeface="Arial" pitchFamily="34" charset="0"/>
              <a:cs typeface="Arial" pitchFamily="34" charset="0"/>
            </a:endParaRPr>
          </a:p>
        </p:txBody>
      </p:sp>
      <p:sp>
        <p:nvSpPr>
          <p:cNvPr id="45" name="Text Placeholder 9"/>
          <p:cNvSpPr>
            <a:spLocks noGrp="1"/>
          </p:cNvSpPr>
          <p:nvPr>
            <p:ph type="body" sz="quarter" idx="32" hasCustomPrompt="1"/>
          </p:nvPr>
        </p:nvSpPr>
        <p:spPr>
          <a:xfrm>
            <a:off x="7472060" y="3661634"/>
            <a:ext cx="2735278" cy="133434"/>
          </a:xfrm>
        </p:spPr>
        <p:txBody>
          <a:bodyPr lIns="0" tIns="0" rIns="0" bIns="0" anchor="t">
            <a:noAutofit/>
          </a:bodyPr>
          <a:lstStyle>
            <a:lvl1pPr marL="0" indent="0">
              <a:lnSpc>
                <a:spcPct val="114000"/>
              </a:lnSpc>
              <a:spcBef>
                <a:spcPts val="800"/>
              </a:spcBef>
              <a:buNone/>
              <a:defRPr sz="800" b="1">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[Company Name]</a:t>
            </a:r>
          </a:p>
        </p:txBody>
      </p:sp>
      <p:sp>
        <p:nvSpPr>
          <p:cNvPr id="46" name="Text Placeholder 9"/>
          <p:cNvSpPr>
            <a:spLocks noGrp="1"/>
          </p:cNvSpPr>
          <p:nvPr>
            <p:ph type="body" sz="quarter" idx="33" hasCustomPrompt="1"/>
          </p:nvPr>
        </p:nvSpPr>
        <p:spPr>
          <a:xfrm>
            <a:off x="7472060" y="3802391"/>
            <a:ext cx="2735278" cy="133434"/>
          </a:xfrm>
        </p:spPr>
        <p:txBody>
          <a:bodyPr lIns="0" tIns="0" rIns="0" bIns="0" anchor="t">
            <a:noAutofit/>
          </a:bodyPr>
          <a:lstStyle>
            <a:lvl1pPr marL="0" indent="0">
              <a:lnSpc>
                <a:spcPct val="114000"/>
              </a:lnSpc>
              <a:spcBef>
                <a:spcPts val="800"/>
              </a:spcBef>
              <a:buNone/>
              <a:defRPr sz="800" b="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[Street Address]</a:t>
            </a:r>
          </a:p>
        </p:txBody>
      </p:sp>
      <p:sp>
        <p:nvSpPr>
          <p:cNvPr id="47" name="Text Placeholder 9"/>
          <p:cNvSpPr>
            <a:spLocks noGrp="1"/>
          </p:cNvSpPr>
          <p:nvPr>
            <p:ph type="body" sz="quarter" idx="34" hasCustomPrompt="1"/>
          </p:nvPr>
        </p:nvSpPr>
        <p:spPr>
          <a:xfrm>
            <a:off x="7472060" y="3943148"/>
            <a:ext cx="2735278" cy="133434"/>
          </a:xfrm>
        </p:spPr>
        <p:txBody>
          <a:bodyPr lIns="0" tIns="0" rIns="0" bIns="0" anchor="t">
            <a:noAutofit/>
          </a:bodyPr>
          <a:lstStyle>
            <a:lvl1pPr marL="0" indent="0">
              <a:lnSpc>
                <a:spcPct val="114000"/>
              </a:lnSpc>
              <a:spcBef>
                <a:spcPts val="800"/>
              </a:spcBef>
              <a:buNone/>
              <a:defRPr sz="800" b="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[City, ST  ZIP Code]</a:t>
            </a:r>
          </a:p>
        </p:txBody>
      </p:sp>
      <p:sp>
        <p:nvSpPr>
          <p:cNvPr id="48" name="Text Placeholder 9"/>
          <p:cNvSpPr>
            <a:spLocks noGrp="1"/>
          </p:cNvSpPr>
          <p:nvPr>
            <p:ph type="body" sz="quarter" idx="35" hasCustomPrompt="1"/>
          </p:nvPr>
        </p:nvSpPr>
        <p:spPr>
          <a:xfrm>
            <a:off x="7472060" y="4083904"/>
            <a:ext cx="2735278" cy="133434"/>
          </a:xfrm>
        </p:spPr>
        <p:txBody>
          <a:bodyPr lIns="0" tIns="0" rIns="0" bIns="0" anchor="t">
            <a:noAutofit/>
          </a:bodyPr>
          <a:lstStyle>
            <a:lvl1pPr marL="0" indent="0">
              <a:lnSpc>
                <a:spcPct val="114000"/>
              </a:lnSpc>
              <a:spcBef>
                <a:spcPts val="800"/>
              </a:spcBef>
              <a:buNone/>
              <a:defRPr sz="800" b="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[Telephone]</a:t>
            </a:r>
          </a:p>
        </p:txBody>
      </p:sp>
      <p:sp>
        <p:nvSpPr>
          <p:cNvPr id="49" name="Text Placeholder 9"/>
          <p:cNvSpPr>
            <a:spLocks noGrp="1"/>
          </p:cNvSpPr>
          <p:nvPr>
            <p:ph type="body" sz="quarter" idx="36" hasCustomPrompt="1"/>
          </p:nvPr>
        </p:nvSpPr>
        <p:spPr>
          <a:xfrm>
            <a:off x="7472060" y="4224660"/>
            <a:ext cx="2735278" cy="133434"/>
          </a:xfrm>
        </p:spPr>
        <p:txBody>
          <a:bodyPr lIns="0" tIns="0" rIns="0" bIns="0" anchor="t">
            <a:noAutofit/>
          </a:bodyPr>
          <a:lstStyle>
            <a:lvl1pPr marL="0" indent="0">
              <a:lnSpc>
                <a:spcPct val="114000"/>
              </a:lnSpc>
              <a:spcBef>
                <a:spcPts val="800"/>
              </a:spcBef>
              <a:buNone/>
              <a:defRPr sz="800" b="0" baseline="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[Email Address]</a:t>
            </a:r>
          </a:p>
        </p:txBody>
      </p:sp>
      <p:sp>
        <p:nvSpPr>
          <p:cNvPr id="50" name="Text Placeholder 9"/>
          <p:cNvSpPr>
            <a:spLocks noGrp="1"/>
          </p:cNvSpPr>
          <p:nvPr>
            <p:ph type="body" sz="quarter" idx="37" hasCustomPrompt="1"/>
          </p:nvPr>
        </p:nvSpPr>
        <p:spPr>
          <a:xfrm>
            <a:off x="7472060" y="4429376"/>
            <a:ext cx="2735278" cy="133434"/>
          </a:xfrm>
        </p:spPr>
        <p:txBody>
          <a:bodyPr lIns="0" tIns="0" rIns="0" bIns="0" anchor="t">
            <a:noAutofit/>
          </a:bodyPr>
          <a:lstStyle>
            <a:lvl1pPr marL="0" indent="0">
              <a:lnSpc>
                <a:spcPct val="114000"/>
              </a:lnSpc>
              <a:spcBef>
                <a:spcPts val="800"/>
              </a:spcBef>
              <a:buNone/>
              <a:defRPr sz="800" b="0" baseline="0">
                <a:solidFill>
                  <a:schemeClr val="accent1"/>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[Web Address]</a:t>
            </a:r>
          </a:p>
        </p:txBody>
      </p:sp>
    </p:spTree>
    <p:extLst>
      <p:ext uri="{BB962C8B-B14F-4D97-AF65-F5344CB8AC3E}">
        <p14:creationId xmlns:p14="http://schemas.microsoft.com/office/powerpoint/2010/main" val="239431007"/>
      </p:ext>
    </p:extLst>
  </p:cSld>
  <p:clrMapOvr>
    <a:masterClrMapping/>
  </p:clrMapOvr>
  <p:extLst mod="1">
    <p:ext uri="{DCECCB84-F9BA-43D5-87BE-67443E8EF086}">
      <p15:sldGuideLst xmlns:p15="http://schemas.microsoft.com/office/powerpoint/2012/main" xmlns="">
        <p15:guide id="1" orient="horz" pos="4608">
          <p15:clr>
            <a:srgbClr val="FBAE40"/>
          </p15:clr>
        </p15:guide>
        <p15:guide id="2" orient="horz" pos="288">
          <p15:clr>
            <a:srgbClr val="FBAE40"/>
          </p15:clr>
        </p15:guide>
        <p15:guide id="0" pos="288">
          <p15:clr>
            <a:srgbClr val="FBAE40"/>
          </p15:clr>
        </p15:guide>
        <p15:guide id="3" pos="6048">
          <p15:clr>
            <a:srgbClr val="FBAE40"/>
          </p15:clr>
        </p15:guide>
        <p15:guide id="4" pos="2136">
          <p15:clr>
            <a:srgbClr val="A4A3A4"/>
          </p15:clr>
        </p15:guide>
        <p15:guide id="5" pos="4272">
          <p15:clr>
            <a:srgbClr val="A4A3A4"/>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171" y="402570"/>
            <a:ext cx="9223058" cy="1461495"/>
          </a:xfrm>
          <a:prstGeom prst="rect">
            <a:avLst/>
          </a:prstGeom>
        </p:spPr>
        <p:txBody>
          <a:bodyPr vert="horz" lIns="91440" tIns="45720" rIns="91440" bIns="45720" rtlCol="0" anchor="ctr">
            <a:normAutofit/>
          </a:bodyPr>
          <a:lstStyle/>
          <a:p>
            <a:r>
              <a:rPr lang="ar-SA" smtClean="0"/>
              <a:t>انقر لتحرير نمط العنوان الرئيسي</a:t>
            </a:r>
            <a:endParaRPr/>
          </a:p>
        </p:txBody>
      </p:sp>
      <p:sp>
        <p:nvSpPr>
          <p:cNvPr id="3" name="Text Placeholder 2"/>
          <p:cNvSpPr>
            <a:spLocks noGrp="1"/>
          </p:cNvSpPr>
          <p:nvPr>
            <p:ph type="body" idx="1"/>
          </p:nvPr>
        </p:nvSpPr>
        <p:spPr>
          <a:xfrm>
            <a:off x="735171" y="2012836"/>
            <a:ext cx="9223058" cy="4797552"/>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a:p>
        </p:txBody>
      </p:sp>
      <p:sp>
        <p:nvSpPr>
          <p:cNvPr id="4" name="Date Placeholder 3"/>
          <p:cNvSpPr>
            <a:spLocks noGrp="1"/>
          </p:cNvSpPr>
          <p:nvPr>
            <p:ph type="dt" sz="half" idx="2"/>
          </p:nvPr>
        </p:nvSpPr>
        <p:spPr>
          <a:xfrm>
            <a:off x="735171" y="7008172"/>
            <a:ext cx="2406015" cy="402567"/>
          </a:xfrm>
          <a:prstGeom prst="rect">
            <a:avLst/>
          </a:prstGeom>
        </p:spPr>
        <p:txBody>
          <a:bodyPr vert="horz" lIns="91440" tIns="45720" rIns="91440" bIns="45720" rtlCol="0" anchor="ctr"/>
          <a:lstStyle>
            <a:lvl1pPr algn="l">
              <a:defRPr sz="1320">
                <a:solidFill>
                  <a:schemeClr val="tx1">
                    <a:tint val="75000"/>
                  </a:schemeClr>
                </a:solidFill>
              </a:defRPr>
            </a:lvl1pPr>
          </a:lstStyle>
          <a:p>
            <a:fld id="{0F0C7E35-61C9-471C-870E-2CE47EA24035}" type="datetimeFigureOut">
              <a:rPr lang="ar-SA"/>
              <a:t>05/09/38</a:t>
            </a:fld>
            <a:endParaRPr/>
          </a:p>
        </p:txBody>
      </p:sp>
      <p:sp>
        <p:nvSpPr>
          <p:cNvPr id="5" name="Footer Placeholder 4"/>
          <p:cNvSpPr>
            <a:spLocks noGrp="1"/>
          </p:cNvSpPr>
          <p:nvPr>
            <p:ph type="ftr" sz="quarter" idx="3"/>
          </p:nvPr>
        </p:nvSpPr>
        <p:spPr>
          <a:xfrm>
            <a:off x="3542190" y="7008172"/>
            <a:ext cx="3609023" cy="402567"/>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552215" y="7008172"/>
            <a:ext cx="2406015" cy="402567"/>
          </a:xfrm>
          <a:prstGeom prst="rect">
            <a:avLst/>
          </a:prstGeom>
        </p:spPr>
        <p:txBody>
          <a:bodyPr vert="horz" lIns="91440" tIns="45720" rIns="91440" bIns="45720" rtlCol="0" anchor="ctr"/>
          <a:lstStyle>
            <a:lvl1pPr algn="r">
              <a:defRPr sz="1320">
                <a:solidFill>
                  <a:schemeClr val="tx1">
                    <a:tint val="75000"/>
                  </a:schemeClr>
                </a:solidFill>
              </a:defRPr>
            </a:lvl1pPr>
          </a:lstStyle>
          <a:p>
            <a:fld id="{ED236ED2-EF9B-4B9B-9B58-09E1C1CBDE09}" type="slidenum">
              <a:rPr/>
              <a:t>‹#›</a:t>
            </a:fld>
            <a:endParaRPr/>
          </a:p>
        </p:txBody>
      </p:sp>
    </p:spTree>
    <p:extLst>
      <p:ext uri="{BB962C8B-B14F-4D97-AF65-F5344CB8AC3E}">
        <p14:creationId xmlns:p14="http://schemas.microsoft.com/office/powerpoint/2010/main" val="3173466682"/>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1"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r" defTabSz="1005840" rtl="1"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r" defTabSz="1005840" rtl="1"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r" defTabSz="1005840" rtl="1"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r" defTabSz="1005840" rtl="1"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r" defTabSz="1005840" rtl="1"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r" defTabSz="1005840" rtl="1"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r" defTabSz="1005840" rtl="1"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r" defTabSz="1005840" rtl="1"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r" defTabSz="1005840" rtl="1"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r" defTabSz="1005840" rtl="1" eaLnBrk="1" latinLnBrk="0" hangingPunct="1">
        <a:defRPr sz="1980" kern="1200">
          <a:solidFill>
            <a:schemeClr val="tx1"/>
          </a:solidFill>
          <a:latin typeface="+mn-lt"/>
          <a:ea typeface="+mn-ea"/>
          <a:cs typeface="+mn-cs"/>
        </a:defRPr>
      </a:lvl1pPr>
      <a:lvl2pPr marL="502920" algn="r" defTabSz="1005840" rtl="1" eaLnBrk="1" latinLnBrk="0" hangingPunct="1">
        <a:defRPr sz="1980" kern="1200">
          <a:solidFill>
            <a:schemeClr val="tx1"/>
          </a:solidFill>
          <a:latin typeface="+mn-lt"/>
          <a:ea typeface="+mn-ea"/>
          <a:cs typeface="+mn-cs"/>
        </a:defRPr>
      </a:lvl2pPr>
      <a:lvl3pPr marL="1005840" algn="r" defTabSz="1005840" rtl="1" eaLnBrk="1" latinLnBrk="0" hangingPunct="1">
        <a:defRPr sz="1980" kern="1200">
          <a:solidFill>
            <a:schemeClr val="tx1"/>
          </a:solidFill>
          <a:latin typeface="+mn-lt"/>
          <a:ea typeface="+mn-ea"/>
          <a:cs typeface="+mn-cs"/>
        </a:defRPr>
      </a:lvl3pPr>
      <a:lvl4pPr marL="1508760" algn="r" defTabSz="1005840" rtl="1" eaLnBrk="1" latinLnBrk="0" hangingPunct="1">
        <a:defRPr sz="1980" kern="1200">
          <a:solidFill>
            <a:schemeClr val="tx1"/>
          </a:solidFill>
          <a:latin typeface="+mn-lt"/>
          <a:ea typeface="+mn-ea"/>
          <a:cs typeface="+mn-cs"/>
        </a:defRPr>
      </a:lvl4pPr>
      <a:lvl5pPr marL="2011680" algn="r" defTabSz="1005840" rtl="1" eaLnBrk="1" latinLnBrk="0" hangingPunct="1">
        <a:defRPr sz="1980" kern="1200">
          <a:solidFill>
            <a:schemeClr val="tx1"/>
          </a:solidFill>
          <a:latin typeface="+mn-lt"/>
          <a:ea typeface="+mn-ea"/>
          <a:cs typeface="+mn-cs"/>
        </a:defRPr>
      </a:lvl5pPr>
      <a:lvl6pPr marL="2514600" algn="r" defTabSz="1005840" rtl="1" eaLnBrk="1" latinLnBrk="0" hangingPunct="1">
        <a:defRPr sz="1980" kern="1200">
          <a:solidFill>
            <a:schemeClr val="tx1"/>
          </a:solidFill>
          <a:latin typeface="+mn-lt"/>
          <a:ea typeface="+mn-ea"/>
          <a:cs typeface="+mn-cs"/>
        </a:defRPr>
      </a:lvl6pPr>
      <a:lvl7pPr marL="3017520" algn="r" defTabSz="1005840" rtl="1" eaLnBrk="1" latinLnBrk="0" hangingPunct="1">
        <a:defRPr sz="1980" kern="1200">
          <a:solidFill>
            <a:schemeClr val="tx1"/>
          </a:solidFill>
          <a:latin typeface="+mn-lt"/>
          <a:ea typeface="+mn-ea"/>
          <a:cs typeface="+mn-cs"/>
        </a:defRPr>
      </a:lvl7pPr>
      <a:lvl8pPr marL="3520440" algn="r" defTabSz="1005840" rtl="1" eaLnBrk="1" latinLnBrk="0" hangingPunct="1">
        <a:defRPr sz="1980" kern="1200">
          <a:solidFill>
            <a:schemeClr val="tx1"/>
          </a:solidFill>
          <a:latin typeface="+mn-lt"/>
          <a:ea typeface="+mn-ea"/>
          <a:cs typeface="+mn-cs"/>
        </a:defRPr>
      </a:lvl8pPr>
      <a:lvl9pPr marL="4023360" algn="r" defTabSz="1005840" rtl="1"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b="1" dirty="0"/>
              <a:t>Conclusion</a:t>
            </a:r>
          </a:p>
        </p:txBody>
      </p:sp>
      <p:sp>
        <p:nvSpPr>
          <p:cNvPr id="3" name="Text Placeholder 2"/>
          <p:cNvSpPr>
            <a:spLocks noGrp="1"/>
          </p:cNvSpPr>
          <p:nvPr>
            <p:ph type="body" sz="quarter" idx="11"/>
          </p:nvPr>
        </p:nvSpPr>
        <p:spPr>
          <a:xfrm>
            <a:off x="535142" y="2158190"/>
            <a:ext cx="2429374" cy="4444374"/>
          </a:xfrm>
        </p:spPr>
        <p:txBody>
          <a:bodyPr/>
          <a:lstStyle/>
          <a:p>
            <a:pPr marL="171450" lvl="0" indent="-171450" algn="l" rtl="0">
              <a:lnSpc>
                <a:spcPct val="200000"/>
              </a:lnSpc>
              <a:buFont typeface="Arial" panose="020B0604020202020204" pitchFamily="34" charset="0"/>
              <a:buChar char="•"/>
            </a:pPr>
            <a:r>
              <a:rPr lang="en-US" sz="800" dirty="0">
                <a:solidFill>
                  <a:schemeClr val="bg2">
                    <a:lumMod val="10000"/>
                  </a:schemeClr>
                </a:solidFill>
              </a:rPr>
              <a:t>Design a thirteen-story commercial-residential building using two-way solid slab systems.</a:t>
            </a:r>
          </a:p>
          <a:p>
            <a:pPr marL="171450" lvl="0" indent="-171450" algn="l" rtl="0">
              <a:lnSpc>
                <a:spcPct val="200000"/>
              </a:lnSpc>
              <a:buFont typeface="Arial" panose="020B0604020202020204" pitchFamily="34" charset="0"/>
              <a:buChar char="•"/>
            </a:pPr>
            <a:r>
              <a:rPr lang="en-US" sz="800" dirty="0">
                <a:solidFill>
                  <a:schemeClr val="bg2">
                    <a:lumMod val="10000"/>
                  </a:schemeClr>
                </a:solidFill>
              </a:rPr>
              <a:t>Develop 3D-model for the whole building using ETABS software.</a:t>
            </a:r>
          </a:p>
          <a:p>
            <a:pPr marL="171450" lvl="0" indent="-171450" algn="l" rtl="0">
              <a:lnSpc>
                <a:spcPct val="200000"/>
              </a:lnSpc>
              <a:buFont typeface="Arial" panose="020B0604020202020204" pitchFamily="34" charset="0"/>
              <a:buChar char="•"/>
            </a:pPr>
            <a:r>
              <a:rPr lang="en-US" sz="800" dirty="0">
                <a:solidFill>
                  <a:schemeClr val="bg2">
                    <a:lumMod val="10000"/>
                  </a:schemeClr>
                </a:solidFill>
              </a:rPr>
              <a:t>The design was performed based on ACI and Saudi Building Code.</a:t>
            </a:r>
          </a:p>
          <a:p>
            <a:pPr marL="171450" lvl="0" indent="-171450" algn="l" rtl="0">
              <a:lnSpc>
                <a:spcPct val="200000"/>
              </a:lnSpc>
              <a:buFont typeface="Arial" panose="020B0604020202020204" pitchFamily="34" charset="0"/>
              <a:buChar char="•"/>
            </a:pPr>
            <a:r>
              <a:rPr lang="en-US" sz="800" dirty="0">
                <a:solidFill>
                  <a:schemeClr val="bg2">
                    <a:lumMod val="10000"/>
                  </a:schemeClr>
                </a:solidFill>
              </a:rPr>
              <a:t>Geotechnical design for substructure was carried out. Piled-raft foundation system was used because of very weak soil.</a:t>
            </a:r>
          </a:p>
          <a:p>
            <a:pPr marL="171450" lvl="0" indent="-171450" algn="l" rtl="0">
              <a:lnSpc>
                <a:spcPct val="200000"/>
              </a:lnSpc>
              <a:buFont typeface="Arial" panose="020B0604020202020204" pitchFamily="34" charset="0"/>
              <a:buChar char="•"/>
            </a:pPr>
            <a:r>
              <a:rPr lang="en-US" sz="800" dirty="0">
                <a:solidFill>
                  <a:schemeClr val="bg2">
                    <a:lumMod val="10000"/>
                  </a:schemeClr>
                </a:solidFill>
              </a:rPr>
              <a:t>Drawings are provided to show the final design for the project.</a:t>
            </a:r>
          </a:p>
        </p:txBody>
      </p:sp>
      <p:sp>
        <p:nvSpPr>
          <p:cNvPr id="4" name="Text Placeholder 3"/>
          <p:cNvSpPr>
            <a:spLocks noGrp="1"/>
          </p:cNvSpPr>
          <p:nvPr>
            <p:ph type="body" sz="quarter" idx="12"/>
          </p:nvPr>
        </p:nvSpPr>
        <p:spPr>
          <a:xfrm>
            <a:off x="7574154" y="2123645"/>
            <a:ext cx="2624744" cy="1715559"/>
          </a:xfrm>
        </p:spPr>
        <p:txBody>
          <a:bodyPr/>
          <a:lstStyle/>
          <a:p>
            <a:r>
              <a:rPr lang="en-US" sz="2800" dirty="0"/>
              <a:t>Design</a:t>
            </a:r>
          </a:p>
          <a:p>
            <a:r>
              <a:rPr lang="en-US" sz="2800" dirty="0"/>
              <a:t> High-Rise Building On Soft </a:t>
            </a:r>
            <a:r>
              <a:rPr lang="en-US" sz="2800" dirty="0" smtClean="0"/>
              <a:t>Clayed Soil </a:t>
            </a:r>
            <a:endParaRPr lang="en-US" sz="2800" dirty="0"/>
          </a:p>
        </p:txBody>
      </p:sp>
      <p:pic>
        <p:nvPicPr>
          <p:cNvPr id="13" name="Picture Placeholder 12"/>
          <p:cNvPicPr>
            <a:picLocks noGrp="1" noChangeAspect="1"/>
          </p:cNvPicPr>
          <p:nvPr>
            <p:ph type="pic" sz="quarter" idx="13"/>
          </p:nvPr>
        </p:nvPicPr>
        <p:blipFill rotWithShape="1">
          <a:blip r:embed="rId2" cstate="print">
            <a:extLst>
              <a:ext uri="{28A0092B-C50C-407E-A947-70E740481C1C}">
                <a14:useLocalDpi xmlns:a14="http://schemas.microsoft.com/office/drawing/2010/main" val="0"/>
              </a:ext>
            </a:extLst>
          </a:blip>
          <a:srcRect b="8998"/>
          <a:stretch/>
        </p:blipFill>
        <p:spPr>
          <a:xfrm>
            <a:off x="7574493" y="3839203"/>
            <a:ext cx="2624407" cy="3026823"/>
          </a:xfrm>
        </p:spPr>
      </p:pic>
      <p:sp>
        <p:nvSpPr>
          <p:cNvPr id="6" name="Text Placeholder 5"/>
          <p:cNvSpPr>
            <a:spLocks noGrp="1"/>
          </p:cNvSpPr>
          <p:nvPr>
            <p:ph type="body" sz="quarter" idx="14"/>
          </p:nvPr>
        </p:nvSpPr>
        <p:spPr>
          <a:xfrm>
            <a:off x="7574154" y="1478449"/>
            <a:ext cx="2624744" cy="336608"/>
          </a:xfrm>
        </p:spPr>
        <p:txBody>
          <a:bodyPr/>
          <a:lstStyle/>
          <a:p>
            <a:pPr algn="ctr"/>
            <a:r>
              <a:rPr lang="ar-SA" sz="1200" b="1" dirty="0" smtClean="0"/>
              <a:t>جامعة الأمير محمد بن فهد </a:t>
            </a:r>
          </a:p>
          <a:p>
            <a:pPr algn="ctr"/>
            <a:r>
              <a:rPr lang="en-US" dirty="0" smtClean="0"/>
              <a:t>PRINCE MOHAMMAD BIN FAHD UINVERSITY</a:t>
            </a:r>
            <a:endParaRPr lang="en-US" dirty="0"/>
          </a:p>
        </p:txBody>
      </p:sp>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69547" y="252364"/>
            <a:ext cx="1253305" cy="1146857"/>
          </a:xfrm>
          <a:prstGeom prst="rect">
            <a:avLst/>
          </a:prstGeom>
        </p:spPr>
      </p:pic>
      <p:pic>
        <p:nvPicPr>
          <p:cNvPr id="15" name="صورة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a:off x="3152261" y="1028769"/>
            <a:ext cx="4138372" cy="2967428"/>
          </a:xfrm>
          <a:prstGeom prst="rect">
            <a:avLst/>
          </a:prstGeom>
        </p:spPr>
      </p:pic>
      <p:graphicFrame>
        <p:nvGraphicFramePr>
          <p:cNvPr id="18" name="جدول 17"/>
          <p:cNvGraphicFramePr>
            <a:graphicFrameLocks noGrp="1"/>
          </p:cNvGraphicFramePr>
          <p:nvPr>
            <p:extLst>
              <p:ext uri="{D42A27DB-BD31-4B8C-83A1-F6EECF244321}">
                <p14:modId xmlns:p14="http://schemas.microsoft.com/office/powerpoint/2010/main" val="3179274803"/>
              </p:ext>
            </p:extLst>
          </p:nvPr>
        </p:nvGraphicFramePr>
        <p:xfrm>
          <a:off x="3918715" y="4925572"/>
          <a:ext cx="2701578" cy="1676992"/>
        </p:xfrm>
        <a:graphic>
          <a:graphicData uri="http://schemas.openxmlformats.org/drawingml/2006/table">
            <a:tbl>
              <a:tblPr rtl="1" firstRow="1" bandRow="1">
                <a:tableStyleId>{6E25E649-3F16-4E02-A733-19D2CDBF48F0}</a:tableStyleId>
              </a:tblPr>
              <a:tblGrid>
                <a:gridCol w="1350789">
                  <a:extLst>
                    <a:ext uri="{9D8B030D-6E8A-4147-A177-3AD203B41FA5}">
                      <a16:colId xmlns:a16="http://schemas.microsoft.com/office/drawing/2014/main" xmlns="" val="1230633724"/>
                    </a:ext>
                  </a:extLst>
                </a:gridCol>
                <a:gridCol w="1350789">
                  <a:extLst>
                    <a:ext uri="{9D8B030D-6E8A-4147-A177-3AD203B41FA5}">
                      <a16:colId xmlns:a16="http://schemas.microsoft.com/office/drawing/2014/main" xmlns="" val="2768573335"/>
                    </a:ext>
                  </a:extLst>
                </a:gridCol>
              </a:tblGrid>
              <a:tr h="278084">
                <a:tc gridSpan="2">
                  <a:txBody>
                    <a:bodyPr/>
                    <a:lstStyle/>
                    <a:p>
                      <a:pPr algn="ctr" rtl="1"/>
                      <a:r>
                        <a:rPr lang="en-US" sz="800" dirty="0" smtClean="0"/>
                        <a:t>Prepared by:</a:t>
                      </a:r>
                      <a:endParaRPr lang="en-US" sz="800" b="0" dirty="0">
                        <a:solidFill>
                          <a:srgbClr val="C00000"/>
                        </a:solidFill>
                        <a:latin typeface="Lato Thin" panose="020F0502020204030203" pitchFamily="34" charset="0"/>
                        <a:ea typeface="Lato Thin" panose="020F0502020204030203" pitchFamily="34" charset="0"/>
                        <a:cs typeface="Lato Thin" panose="020F0502020204030203" pitchFamily="34" charset="0"/>
                      </a:endParaRPr>
                    </a:p>
                  </a:txBody>
                  <a:tcPr marL="97213" marR="97213" marT="44478" marB="44478"/>
                </a:tc>
                <a:tc hMerge="1">
                  <a:txBody>
                    <a:bodyPr/>
                    <a:lstStyle/>
                    <a:p>
                      <a:pPr rtl="1"/>
                      <a:endParaRPr lang="ar-SA" dirty="0"/>
                    </a:p>
                  </a:txBody>
                  <a:tcPr/>
                </a:tc>
                <a:extLst>
                  <a:ext uri="{0D108BD9-81ED-4DB2-BD59-A6C34878D82A}">
                    <a16:rowId xmlns:a16="http://schemas.microsoft.com/office/drawing/2014/main" xmlns="" val="1855500247"/>
                  </a:ext>
                </a:extLst>
              </a:tr>
              <a:tr h="371654">
                <a:tc>
                  <a:txBody>
                    <a:bodyPr/>
                    <a:lstStyle/>
                    <a:p>
                      <a:pPr algn="ctr" rtl="1"/>
                      <a:r>
                        <a:rPr lang="en-US" sz="800" dirty="0" smtClean="0"/>
                        <a:t>201000432</a:t>
                      </a:r>
                      <a:endParaRPr lang="ar-SA" sz="800" b="0" dirty="0">
                        <a:solidFill>
                          <a:schemeClr val="tx1"/>
                        </a:solidFill>
                        <a:latin typeface="Vrinda" panose="020B0502040204020203" pitchFamily="34" charset="0"/>
                        <a:cs typeface="Times New Roman" panose="02020603050405020304" pitchFamily="18" charset="0"/>
                      </a:endParaRPr>
                    </a:p>
                  </a:txBody>
                  <a:tcPr marL="97213" marR="97213" marT="44478" marB="44478"/>
                </a:tc>
                <a:tc>
                  <a:txBody>
                    <a:bodyPr/>
                    <a:lstStyle/>
                    <a:p>
                      <a:pPr algn="ctr" rtl="1"/>
                      <a:r>
                        <a:rPr lang="en-US" sz="800" dirty="0" err="1" smtClean="0"/>
                        <a:t>Abdulkhalek</a:t>
                      </a:r>
                      <a:r>
                        <a:rPr lang="en-US" sz="800" dirty="0" smtClean="0"/>
                        <a:t> </a:t>
                      </a:r>
                      <a:r>
                        <a:rPr lang="en-US" sz="800" dirty="0" err="1" smtClean="0"/>
                        <a:t>Alhaj</a:t>
                      </a:r>
                      <a:endParaRPr lang="en-US" sz="800" b="0" dirty="0" smtClean="0">
                        <a:solidFill>
                          <a:schemeClr val="tx1"/>
                        </a:solidFill>
                        <a:latin typeface="Vrinda" panose="020B0502040204020203" pitchFamily="34" charset="0"/>
                        <a:cs typeface="Vrinda" panose="020B0502040204020203" pitchFamily="34" charset="0"/>
                      </a:endParaRPr>
                    </a:p>
                  </a:txBody>
                  <a:tcPr marL="97213" marR="97213" marT="44478" marB="44478"/>
                </a:tc>
                <a:extLst>
                  <a:ext uri="{0D108BD9-81ED-4DB2-BD59-A6C34878D82A}">
                    <a16:rowId xmlns:a16="http://schemas.microsoft.com/office/drawing/2014/main" xmlns="" val="752048859"/>
                  </a:ext>
                </a:extLst>
              </a:tr>
              <a:tr h="278084">
                <a:tc>
                  <a:txBody>
                    <a:bodyPr/>
                    <a:lstStyle/>
                    <a:p>
                      <a:pPr algn="ctr" rtl="1"/>
                      <a:r>
                        <a:rPr lang="en-US" sz="800" dirty="0" smtClean="0"/>
                        <a:t>201001506</a:t>
                      </a:r>
                      <a:endParaRPr lang="ar-SA" sz="800" b="0" dirty="0">
                        <a:solidFill>
                          <a:schemeClr val="tx1"/>
                        </a:solidFill>
                        <a:latin typeface="Vrinda" panose="020B0502040204020203" pitchFamily="34" charset="0"/>
                        <a:cs typeface="Times New Roman" panose="02020603050405020304" pitchFamily="18" charset="0"/>
                      </a:endParaRPr>
                    </a:p>
                  </a:txBody>
                  <a:tcPr marL="97213" marR="97213" marT="44478" marB="44478"/>
                </a:tc>
                <a:tc>
                  <a:txBody>
                    <a:bodyPr/>
                    <a:lstStyle/>
                    <a:p>
                      <a:pPr algn="ctr" rtl="1"/>
                      <a:r>
                        <a:rPr lang="en-US" sz="800" dirty="0" err="1" smtClean="0"/>
                        <a:t>Ziyad</a:t>
                      </a:r>
                      <a:r>
                        <a:rPr lang="en-US" sz="800" dirty="0" smtClean="0"/>
                        <a:t> Al-</a:t>
                      </a:r>
                      <a:r>
                        <a:rPr lang="en-US" sz="800" dirty="0" err="1" smtClean="0"/>
                        <a:t>Otaibi</a:t>
                      </a:r>
                      <a:endParaRPr lang="en-US" sz="800" b="0" dirty="0" smtClean="0">
                        <a:solidFill>
                          <a:schemeClr val="tx1"/>
                        </a:solidFill>
                        <a:latin typeface="Vrinda" panose="020B0502040204020203" pitchFamily="34" charset="0"/>
                        <a:cs typeface="Vrinda" panose="020B0502040204020203" pitchFamily="34" charset="0"/>
                      </a:endParaRPr>
                    </a:p>
                  </a:txBody>
                  <a:tcPr marL="97213" marR="97213" marT="44478" marB="44478"/>
                </a:tc>
                <a:extLst>
                  <a:ext uri="{0D108BD9-81ED-4DB2-BD59-A6C34878D82A}">
                    <a16:rowId xmlns:a16="http://schemas.microsoft.com/office/drawing/2014/main" xmlns="" val="3548370355"/>
                  </a:ext>
                </a:extLst>
              </a:tr>
              <a:tr h="371654">
                <a:tc>
                  <a:txBody>
                    <a:bodyPr/>
                    <a:lstStyle/>
                    <a:p>
                      <a:pPr algn="ctr" rtl="1"/>
                      <a:r>
                        <a:rPr lang="en-US" sz="800" dirty="0" smtClean="0"/>
                        <a:t>201300772</a:t>
                      </a:r>
                      <a:endParaRPr lang="ar-SA" sz="800" b="0" dirty="0">
                        <a:solidFill>
                          <a:schemeClr val="tx1"/>
                        </a:solidFill>
                        <a:latin typeface="Vrinda" panose="020B0502040204020203" pitchFamily="34" charset="0"/>
                        <a:cs typeface="Times New Roman" panose="02020603050405020304" pitchFamily="18" charset="0"/>
                      </a:endParaRPr>
                    </a:p>
                  </a:txBody>
                  <a:tcPr marL="97213" marR="97213" marT="44478" marB="44478"/>
                </a:tc>
                <a:tc>
                  <a:txBody>
                    <a:bodyPr/>
                    <a:lstStyle/>
                    <a:p>
                      <a:pPr algn="ctr" rtl="1"/>
                      <a:r>
                        <a:rPr lang="en-US" sz="800" dirty="0" smtClean="0"/>
                        <a:t>Nasser </a:t>
                      </a:r>
                      <a:r>
                        <a:rPr lang="en-US" sz="800" dirty="0" err="1" smtClean="0"/>
                        <a:t>Alsabhan</a:t>
                      </a:r>
                      <a:endParaRPr lang="en-US" sz="800" b="0" dirty="0" smtClean="0">
                        <a:solidFill>
                          <a:schemeClr val="tx1"/>
                        </a:solidFill>
                        <a:latin typeface="Vrinda" panose="020B0502040204020203" pitchFamily="34" charset="0"/>
                        <a:cs typeface="Vrinda" panose="020B0502040204020203" pitchFamily="34" charset="0"/>
                      </a:endParaRPr>
                    </a:p>
                  </a:txBody>
                  <a:tcPr marL="97213" marR="97213" marT="44478" marB="44478"/>
                </a:tc>
                <a:extLst>
                  <a:ext uri="{0D108BD9-81ED-4DB2-BD59-A6C34878D82A}">
                    <a16:rowId xmlns:a16="http://schemas.microsoft.com/office/drawing/2014/main" xmlns="" val="977121004"/>
                  </a:ext>
                </a:extLst>
              </a:tr>
              <a:tr h="377516">
                <a:tc>
                  <a:txBody>
                    <a:bodyPr/>
                    <a:lstStyle/>
                    <a:p>
                      <a:pPr marL="0" marR="0" indent="0" algn="ctr" defTabSz="825500" rtl="1" eaLnBrk="1" fontAlgn="auto" latinLnBrk="0" hangingPunct="1">
                        <a:lnSpc>
                          <a:spcPct val="100000"/>
                        </a:lnSpc>
                        <a:spcBef>
                          <a:spcPts val="0"/>
                        </a:spcBef>
                        <a:spcAft>
                          <a:spcPts val="0"/>
                        </a:spcAft>
                        <a:buClrTx/>
                        <a:buSzTx/>
                        <a:buFontTx/>
                        <a:buNone/>
                        <a:tabLst/>
                        <a:defRPr/>
                      </a:pPr>
                      <a:r>
                        <a:rPr lang="en-US" sz="800" dirty="0" smtClean="0"/>
                        <a:t>201200684</a:t>
                      </a:r>
                      <a:endParaRPr lang="en-US" sz="800" b="0" dirty="0" smtClean="0">
                        <a:solidFill>
                          <a:schemeClr val="tx1"/>
                        </a:solidFill>
                        <a:latin typeface="Vrinda" panose="020B0502040204020203" pitchFamily="34" charset="0"/>
                        <a:cs typeface="Vrinda" panose="020B0502040204020203" pitchFamily="34" charset="0"/>
                      </a:endParaRPr>
                    </a:p>
                  </a:txBody>
                  <a:tcPr marL="97213" marR="97213" marT="44478" marB="44478"/>
                </a:tc>
                <a:tc>
                  <a:txBody>
                    <a:bodyPr/>
                    <a:lstStyle/>
                    <a:p>
                      <a:pPr algn="ctr" rtl="1"/>
                      <a:r>
                        <a:rPr lang="en-US" sz="800" dirty="0" smtClean="0"/>
                        <a:t>Abdullah </a:t>
                      </a:r>
                      <a:r>
                        <a:rPr lang="en-US" sz="800" dirty="0" err="1" smtClean="0"/>
                        <a:t>Alhussaini</a:t>
                      </a:r>
                      <a:endParaRPr lang="en-US" sz="800" b="0" dirty="0" smtClean="0">
                        <a:solidFill>
                          <a:schemeClr val="tx1"/>
                        </a:solidFill>
                        <a:latin typeface="Vrinda" panose="020B0502040204020203" pitchFamily="34" charset="0"/>
                        <a:cs typeface="Vrinda" panose="020B0502040204020203" pitchFamily="34" charset="0"/>
                      </a:endParaRPr>
                    </a:p>
                  </a:txBody>
                  <a:tcPr marL="97213" marR="97213" marT="44478" marB="44478"/>
                </a:tc>
                <a:extLst>
                  <a:ext uri="{0D108BD9-81ED-4DB2-BD59-A6C34878D82A}">
                    <a16:rowId xmlns:a16="http://schemas.microsoft.com/office/drawing/2014/main" xmlns="" val="885647084"/>
                  </a:ext>
                </a:extLst>
              </a:tr>
            </a:tbl>
          </a:graphicData>
        </a:graphic>
      </p:graphicFrame>
      <p:sp>
        <p:nvSpPr>
          <p:cNvPr id="7" name="Rectangle 6"/>
          <p:cNvSpPr/>
          <p:nvPr/>
        </p:nvSpPr>
        <p:spPr>
          <a:xfrm>
            <a:off x="3323491" y="129272"/>
            <a:ext cx="527539" cy="11468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Rectangle 11"/>
          <p:cNvSpPr/>
          <p:nvPr/>
        </p:nvSpPr>
        <p:spPr>
          <a:xfrm>
            <a:off x="3761395" y="326043"/>
            <a:ext cx="527539" cy="1458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4009884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p:cNvSpPr>
            <a:spLocks noGrp="1"/>
          </p:cNvSpPr>
          <p:nvPr>
            <p:ph type="body" sz="quarter" idx="10"/>
          </p:nvPr>
        </p:nvSpPr>
        <p:spPr/>
        <p:txBody>
          <a:bodyPr/>
          <a:lstStyle/>
          <a:p>
            <a:pPr algn="l"/>
            <a:r>
              <a:rPr lang="en-US" dirty="0"/>
              <a:t>Abstract</a:t>
            </a:r>
          </a:p>
        </p:txBody>
      </p:sp>
      <p:pic>
        <p:nvPicPr>
          <p:cNvPr id="2" name="Picture Placeholder 1"/>
          <p:cNvPicPr>
            <a:picLocks noGrp="1" noChangeAspect="1"/>
          </p:cNvPicPr>
          <p:nvPr>
            <p:ph type="pic" sz="quarter" idx="19"/>
          </p:nvPr>
        </p:nvPicPr>
        <p:blipFill>
          <a:blip r:embed="rId2" cstate="print">
            <a:extLst>
              <a:ext uri="{28A0092B-C50C-407E-A947-70E740481C1C}">
                <a14:useLocalDpi xmlns:a14="http://schemas.microsoft.com/office/drawing/2010/main" val="0"/>
              </a:ext>
            </a:extLst>
          </a:blip>
          <a:stretch>
            <a:fillRect/>
          </a:stretch>
        </p:blipFill>
        <p:spPr>
          <a:xfrm>
            <a:off x="758090" y="444780"/>
            <a:ext cx="2858390" cy="2535247"/>
          </a:xfrm>
        </p:spPr>
      </p:pic>
      <p:sp>
        <p:nvSpPr>
          <p:cNvPr id="18" name="Text Placeholder 17"/>
          <p:cNvSpPr>
            <a:spLocks noGrp="1"/>
          </p:cNvSpPr>
          <p:nvPr>
            <p:ph type="body" sz="quarter" idx="21"/>
          </p:nvPr>
        </p:nvSpPr>
        <p:spPr>
          <a:xfrm>
            <a:off x="486062" y="3525620"/>
            <a:ext cx="3013595" cy="3154750"/>
          </a:xfrm>
        </p:spPr>
        <p:txBody>
          <a:bodyPr/>
          <a:lstStyle/>
          <a:p>
            <a:pPr lvl="0" algn="just" rtl="0"/>
            <a:r>
              <a:rPr lang="en-US" dirty="0"/>
              <a:t>A </a:t>
            </a:r>
            <a:r>
              <a:rPr lang="en-US" dirty="0" smtClean="0"/>
              <a:t>Thirteen-Story </a:t>
            </a:r>
            <a:r>
              <a:rPr lang="en-US" dirty="0"/>
              <a:t>commercial-residential building that is in </a:t>
            </a:r>
            <a:r>
              <a:rPr lang="en-US" dirty="0" err="1"/>
              <a:t>Jizan</a:t>
            </a:r>
            <a:r>
              <a:rPr lang="en-US" dirty="0"/>
              <a:t> City is analyzed and designed using ETABS software. This structural work is integrated with geotechnical. The structure is modeled using 3D solid elements using ETABS software. ETABS software is a powerful software one can use for analyzing and designing any structure. The preliminary design is used to get the initial column and sizing and slabs thicknesses. Two-way flat-plate slab system is used. Saturated clay is available at the construction site leading to select the mat foundation as the best option under the structure loads. Conventional strip method is used to design the mat foundation assuming the foundation is rigid. Lastly, steel rebar is determined for columns, slabs, and mat foundation. Typical structural details of each is provided.</a:t>
            </a:r>
          </a:p>
        </p:txBody>
      </p:sp>
      <p:sp>
        <p:nvSpPr>
          <p:cNvPr id="12" name="Text Placeholder 11"/>
          <p:cNvSpPr>
            <a:spLocks noGrp="1"/>
          </p:cNvSpPr>
          <p:nvPr>
            <p:ph type="body" sz="quarter" idx="22"/>
          </p:nvPr>
        </p:nvSpPr>
        <p:spPr/>
        <p:txBody>
          <a:bodyPr/>
          <a:lstStyle/>
          <a:p>
            <a:pPr algn="l" rtl="0"/>
            <a:r>
              <a:rPr lang="en-US" b="1" dirty="0" smtClean="0"/>
              <a:t>Supervised </a:t>
            </a:r>
            <a:r>
              <a:rPr lang="en-US" b="1" dirty="0"/>
              <a:t>by</a:t>
            </a:r>
            <a:r>
              <a:rPr lang="en-US" b="1" dirty="0" smtClean="0"/>
              <a:t>:</a:t>
            </a:r>
            <a:endParaRPr lang="en-US" dirty="0"/>
          </a:p>
          <a:p>
            <a:pPr algn="ctr"/>
            <a:r>
              <a:rPr lang="en-US" b="1" dirty="0"/>
              <a:t>Eng. Danish </a:t>
            </a:r>
            <a:r>
              <a:rPr lang="en-US" b="1" dirty="0" smtClean="0"/>
              <a:t>Ahmed</a:t>
            </a:r>
          </a:p>
          <a:p>
            <a:pPr algn="ctr"/>
            <a:r>
              <a:rPr lang="en-US" b="1" dirty="0"/>
              <a:t>Dr. </a:t>
            </a:r>
            <a:r>
              <a:rPr lang="en-US" b="1" dirty="0" err="1" smtClean="0"/>
              <a:t>Tahar</a:t>
            </a:r>
            <a:r>
              <a:rPr lang="en-US" b="1" dirty="0" smtClean="0"/>
              <a:t> </a:t>
            </a:r>
            <a:r>
              <a:rPr lang="en-US" b="1" dirty="0"/>
              <a:t>Ayadat</a:t>
            </a:r>
            <a:endParaRPr lang="en-US" b="1" dirty="0" smtClean="0"/>
          </a:p>
        </p:txBody>
      </p:sp>
      <p:sp>
        <p:nvSpPr>
          <p:cNvPr id="19" name="Text Placeholder 18"/>
          <p:cNvSpPr>
            <a:spLocks noGrp="1"/>
          </p:cNvSpPr>
          <p:nvPr>
            <p:ph type="body" sz="quarter" idx="23"/>
          </p:nvPr>
        </p:nvSpPr>
        <p:spPr>
          <a:xfrm>
            <a:off x="3897248" y="3525620"/>
            <a:ext cx="3013595" cy="1267643"/>
          </a:xfrm>
        </p:spPr>
        <p:txBody>
          <a:bodyPr/>
          <a:lstStyle/>
          <a:p>
            <a:pPr algn="just" rtl="0"/>
            <a:r>
              <a:rPr lang="en-US" dirty="0"/>
              <a:t>In any structural system, there are many alternatives that can be used; successful engineer is the one who can make the right choice depending on the serviceability, safety and economy. This project is intended to analyze and design a thirteen-story residential and commercial building. </a:t>
            </a:r>
          </a:p>
          <a:p>
            <a:pPr algn="l"/>
            <a:r>
              <a:rPr lang="en-US" b="1" dirty="0"/>
              <a:t>The main objectives of the project are stated as follows</a:t>
            </a:r>
            <a:r>
              <a:rPr lang="en-US" b="1" dirty="0" smtClean="0"/>
              <a:t>:</a:t>
            </a:r>
            <a:endParaRPr lang="en-US" b="1" dirty="0"/>
          </a:p>
        </p:txBody>
      </p:sp>
      <p:sp>
        <p:nvSpPr>
          <p:cNvPr id="21" name="Text Placeholder 20"/>
          <p:cNvSpPr>
            <a:spLocks noGrp="1"/>
          </p:cNvSpPr>
          <p:nvPr>
            <p:ph type="body" sz="quarter" idx="25"/>
          </p:nvPr>
        </p:nvSpPr>
        <p:spPr>
          <a:xfrm>
            <a:off x="3897247" y="3224567"/>
            <a:ext cx="3013596" cy="231239"/>
          </a:xfrm>
        </p:spPr>
        <p:txBody>
          <a:bodyPr/>
          <a:lstStyle/>
          <a:p>
            <a:pPr algn="l"/>
            <a:r>
              <a:rPr lang="en-US" dirty="0"/>
              <a:t>Project objectives</a:t>
            </a:r>
          </a:p>
        </p:txBody>
      </p:sp>
      <p:sp>
        <p:nvSpPr>
          <p:cNvPr id="23" name="Text Placeholder 22"/>
          <p:cNvSpPr>
            <a:spLocks noGrp="1"/>
          </p:cNvSpPr>
          <p:nvPr>
            <p:ph type="body" sz="quarter" idx="27"/>
          </p:nvPr>
        </p:nvSpPr>
        <p:spPr>
          <a:xfrm>
            <a:off x="7472061" y="898281"/>
            <a:ext cx="2735278" cy="362651"/>
          </a:xfrm>
        </p:spPr>
        <p:txBody>
          <a:bodyPr/>
          <a:lstStyle/>
          <a:p>
            <a:pPr algn="l"/>
            <a:r>
              <a:rPr lang="en-US" b="1" dirty="0"/>
              <a:t>The project has the following main features: </a:t>
            </a:r>
            <a:r>
              <a:rPr lang="en-US" dirty="0" smtClean="0"/>
              <a:t> </a:t>
            </a:r>
            <a:endParaRPr lang="en-US" dirty="0"/>
          </a:p>
        </p:txBody>
      </p:sp>
      <p:sp>
        <p:nvSpPr>
          <p:cNvPr id="26" name="Text Placeholder 25"/>
          <p:cNvSpPr>
            <a:spLocks noGrp="1"/>
          </p:cNvSpPr>
          <p:nvPr>
            <p:ph type="body" sz="quarter" idx="30"/>
          </p:nvPr>
        </p:nvSpPr>
        <p:spPr>
          <a:xfrm>
            <a:off x="7472058" y="444780"/>
            <a:ext cx="2735280" cy="231239"/>
          </a:xfrm>
        </p:spPr>
        <p:txBody>
          <a:bodyPr/>
          <a:lstStyle/>
          <a:p>
            <a:r>
              <a:rPr lang="en-US" dirty="0"/>
              <a:t>Project Description</a:t>
            </a:r>
          </a:p>
        </p:txBody>
      </p:sp>
      <p:sp>
        <p:nvSpPr>
          <p:cNvPr id="27" name="Text Placeholder 26"/>
          <p:cNvSpPr>
            <a:spLocks noGrp="1"/>
          </p:cNvSpPr>
          <p:nvPr>
            <p:ph type="body" sz="quarter" idx="31"/>
          </p:nvPr>
        </p:nvSpPr>
        <p:spPr>
          <a:xfrm>
            <a:off x="3888509" y="5102996"/>
            <a:ext cx="3013595" cy="1481822"/>
          </a:xfrm>
        </p:spPr>
        <p:txBody>
          <a:bodyPr/>
          <a:lstStyle/>
          <a:p>
            <a:pPr lvl="0" algn="l" rtl="0"/>
            <a:r>
              <a:rPr lang="en-US" dirty="0"/>
              <a:t>Preliminary design of the structural members.</a:t>
            </a:r>
          </a:p>
          <a:p>
            <a:pPr lvl="0" algn="l" rtl="0"/>
            <a:r>
              <a:rPr lang="en-US" dirty="0"/>
              <a:t>Select the most compatible structural systems depending.</a:t>
            </a:r>
          </a:p>
          <a:p>
            <a:pPr lvl="0" algn="l" rtl="0"/>
            <a:r>
              <a:rPr lang="en-US" dirty="0"/>
              <a:t>Modeling the whole building using ETABS software.</a:t>
            </a:r>
          </a:p>
          <a:p>
            <a:pPr lvl="0" algn="l" rtl="0"/>
            <a:r>
              <a:rPr lang="en-US" dirty="0"/>
              <a:t>Geotechnical design of the foundation system.</a:t>
            </a:r>
          </a:p>
        </p:txBody>
      </p:sp>
      <p:sp>
        <p:nvSpPr>
          <p:cNvPr id="39" name="Text Placeholder 26"/>
          <p:cNvSpPr>
            <a:spLocks noGrp="1"/>
          </p:cNvSpPr>
          <p:nvPr>
            <p:ph type="body" sz="quarter" idx="31"/>
          </p:nvPr>
        </p:nvSpPr>
        <p:spPr>
          <a:xfrm>
            <a:off x="7472059" y="1339091"/>
            <a:ext cx="3013595" cy="1481822"/>
          </a:xfrm>
        </p:spPr>
        <p:txBody>
          <a:bodyPr/>
          <a:lstStyle/>
          <a:p>
            <a:pPr algn="l" rtl="0"/>
            <a:r>
              <a:rPr lang="en-US" dirty="0"/>
              <a:t> Located in </a:t>
            </a:r>
            <a:r>
              <a:rPr lang="en-US" dirty="0" err="1">
                <a:solidFill>
                  <a:srgbClr val="C00000"/>
                </a:solidFill>
              </a:rPr>
              <a:t>Jizan</a:t>
            </a:r>
            <a:r>
              <a:rPr lang="en-US" dirty="0">
                <a:solidFill>
                  <a:srgbClr val="C00000"/>
                </a:solidFill>
              </a:rPr>
              <a:t> City </a:t>
            </a:r>
            <a:r>
              <a:rPr lang="en-US" dirty="0"/>
              <a:t>– KSA</a:t>
            </a:r>
          </a:p>
          <a:p>
            <a:pPr algn="l" rtl="0"/>
            <a:r>
              <a:rPr lang="en-US" dirty="0"/>
              <a:t> Residential/Commercial Building </a:t>
            </a:r>
          </a:p>
          <a:p>
            <a:pPr algn="l" rtl="0"/>
            <a:r>
              <a:rPr lang="en-US" dirty="0"/>
              <a:t> Consists of thirteen </a:t>
            </a:r>
            <a:r>
              <a:rPr lang="en-US" dirty="0">
                <a:solidFill>
                  <a:srgbClr val="C00000"/>
                </a:solidFill>
              </a:rPr>
              <a:t>(13) floors</a:t>
            </a:r>
          </a:p>
          <a:p>
            <a:pPr algn="l" rtl="0"/>
            <a:r>
              <a:rPr lang="en-US" dirty="0"/>
              <a:t> Land area is </a:t>
            </a:r>
            <a:r>
              <a:rPr lang="en-US" dirty="0">
                <a:solidFill>
                  <a:srgbClr val="C00000"/>
                </a:solidFill>
              </a:rPr>
              <a:t>2024.05 m2</a:t>
            </a:r>
          </a:p>
          <a:p>
            <a:pPr algn="l" rtl="0"/>
            <a:r>
              <a:rPr lang="en-US" dirty="0"/>
              <a:t> Typical floor footprint area is </a:t>
            </a:r>
            <a:r>
              <a:rPr lang="en-US" dirty="0">
                <a:solidFill>
                  <a:srgbClr val="C00000"/>
                </a:solidFill>
              </a:rPr>
              <a:t>857.29 m2</a:t>
            </a:r>
          </a:p>
          <a:p>
            <a:pPr algn="l" rtl="0"/>
            <a:r>
              <a:rPr lang="en-US" dirty="0"/>
              <a:t> Typical Floor height is </a:t>
            </a:r>
            <a:r>
              <a:rPr lang="en-US" dirty="0">
                <a:solidFill>
                  <a:srgbClr val="C00000"/>
                </a:solidFill>
              </a:rPr>
              <a:t>3 m</a:t>
            </a:r>
          </a:p>
        </p:txBody>
      </p:sp>
    </p:spTree>
    <p:extLst>
      <p:ext uri="{BB962C8B-B14F-4D97-AF65-F5344CB8AC3E}">
        <p14:creationId xmlns:p14="http://schemas.microsoft.com/office/powerpoint/2010/main" val="3218315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Brochure">
      <a:dk1>
        <a:sysClr val="windowText" lastClr="000000"/>
      </a:dk1>
      <a:lt1>
        <a:sysClr val="window" lastClr="FFFFFF"/>
      </a:lt1>
      <a:dk2>
        <a:srgbClr val="323232"/>
      </a:dk2>
      <a:lt2>
        <a:srgbClr val="E6E6E6"/>
      </a:lt2>
      <a:accent1>
        <a:srgbClr val="74CBC8"/>
      </a:accent1>
      <a:accent2>
        <a:srgbClr val="EDC765"/>
      </a:accent2>
      <a:accent3>
        <a:srgbClr val="8AC867"/>
      </a:accent3>
      <a:accent4>
        <a:srgbClr val="F0924C"/>
      </a:accent4>
      <a:accent5>
        <a:srgbClr val="907CB3"/>
      </a:accent5>
      <a:accent6>
        <a:srgbClr val="E87C8D"/>
      </a:accent6>
      <a:hlink>
        <a:srgbClr val="74CBC8"/>
      </a:hlink>
      <a:folHlink>
        <a:srgbClr val="907CB3"/>
      </a:folHlink>
    </a:clrScheme>
    <a:fontScheme name="Verdana">
      <a:majorFont>
        <a:latin typeface="Verdana"/>
        <a:ea typeface=""/>
        <a:cs typeface=""/>
      </a:majorFont>
      <a:minorFont>
        <a:latin typeface="Verdan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Brochure">
      <a:dk1>
        <a:sysClr val="windowText" lastClr="000000"/>
      </a:dk1>
      <a:lt1>
        <a:sysClr val="window" lastClr="FFFFFF"/>
      </a:lt1>
      <a:dk2>
        <a:srgbClr val="323232"/>
      </a:dk2>
      <a:lt2>
        <a:srgbClr val="E6E6E6"/>
      </a:lt2>
      <a:accent1>
        <a:srgbClr val="74CBC8"/>
      </a:accent1>
      <a:accent2>
        <a:srgbClr val="EDC765"/>
      </a:accent2>
      <a:accent3>
        <a:srgbClr val="8AC867"/>
      </a:accent3>
      <a:accent4>
        <a:srgbClr val="F0924C"/>
      </a:accent4>
      <a:accent5>
        <a:srgbClr val="907CB3"/>
      </a:accent5>
      <a:accent6>
        <a:srgbClr val="E87C8D"/>
      </a:accent6>
      <a:hlink>
        <a:srgbClr val="74CBC8"/>
      </a:hlink>
      <a:folHlink>
        <a:srgbClr val="907CB3"/>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Brochure">
      <a:dk1>
        <a:sysClr val="windowText" lastClr="000000"/>
      </a:dk1>
      <a:lt1>
        <a:sysClr val="window" lastClr="FFFFFF"/>
      </a:lt1>
      <a:dk2>
        <a:srgbClr val="323232"/>
      </a:dk2>
      <a:lt2>
        <a:srgbClr val="E6E6E6"/>
      </a:lt2>
      <a:accent1>
        <a:srgbClr val="74CBC8"/>
      </a:accent1>
      <a:accent2>
        <a:srgbClr val="EDC765"/>
      </a:accent2>
      <a:accent3>
        <a:srgbClr val="8AC867"/>
      </a:accent3>
      <a:accent4>
        <a:srgbClr val="F0924C"/>
      </a:accent4>
      <a:accent5>
        <a:srgbClr val="907CB3"/>
      </a:accent5>
      <a:accent6>
        <a:srgbClr val="E87C8D"/>
      </a:accent6>
      <a:hlink>
        <a:srgbClr val="74CBC8"/>
      </a:hlink>
      <a:folHlink>
        <a:srgbClr val="907CB3"/>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true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1615766</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 xsi:nil="true"/>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2012-08-29T21:10:00+00:00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2029-01-01T08:00:00+00:00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ApprovalLog xmlns="4873beb7-5857-4685-be1f-d57550cc96cc" xsi:nil="tru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TP103417195</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854408</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LocMarketGroupTiers2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REDMOND\kristaa</DisplayName>
        <AccountId>136</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15</OriginalRelease>
    <TPLaunchHelpLinkType xmlns="4873beb7-5857-4685-be1f-d57550cc96cc">Template</TPLaunchHelpLinkType>
    <LocalizationTagsTaxHTField0 xmlns="4873beb7-5857-4685-be1f-d57550cc96cc">
      <Terms xmlns="http://schemas.microsoft.com/office/infopath/2007/PartnerControls"/>
    </LocalizationTagsTaxHTField0>
  </documentManagement>
</p:properties>
</file>

<file path=customXml/itemProps1.xml><?xml version="1.0" encoding="utf-8"?>
<ds:datastoreItem xmlns:ds="http://schemas.openxmlformats.org/officeDocument/2006/customXml" ds:itemID="{8DCA81ED-4A0D-4D17-A264-26DCD3BD59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1B58DB-4786-47F4-9D10-169C63441395}">
  <ds:schemaRefs>
    <ds:schemaRef ds:uri="http://schemas.microsoft.com/sharepoint/v3/contenttype/forms"/>
  </ds:schemaRefs>
</ds:datastoreItem>
</file>

<file path=customXml/itemProps3.xml><?xml version="1.0" encoding="utf-8"?>
<ds:datastoreItem xmlns:ds="http://schemas.openxmlformats.org/officeDocument/2006/customXml" ds:itemID="{0C341F41-647A-43BF-B6CC-90888A493BBA}">
  <ds:schemaRefs>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 ds:uri="http://schemas.openxmlformats.org/package/2006/metadata/core-properties"/>
    <ds:schemaRef ds:uri="4873beb7-5857-4685-be1f-d57550cc96cc"/>
    <ds:schemaRef ds:uri="http://purl.org/dc/terms/"/>
  </ds:schemaRefs>
</ds:datastoreItem>
</file>

<file path=docProps/app.xml><?xml version="1.0" encoding="utf-8"?>
<Properties xmlns="http://schemas.openxmlformats.org/officeDocument/2006/extended-properties" xmlns:vt="http://schemas.openxmlformats.org/officeDocument/2006/docPropsVTypes">
  <Template>tf03417196</Template>
  <TotalTime>55</TotalTime>
  <Words>389</Words>
  <Application>Microsoft Office PowerPoint</Application>
  <PresentationFormat>Custom</PresentationFormat>
  <Paragraphs>39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نسق Office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desk</dc:creator>
  <cp:lastModifiedBy>papermagic</cp:lastModifiedBy>
  <cp:revision>7</cp:revision>
  <cp:lastPrinted>2017-05-30T08:36:39Z</cp:lastPrinted>
  <dcterms:created xsi:type="dcterms:W3CDTF">2017-05-30T04:49:52Z</dcterms:created>
  <dcterms:modified xsi:type="dcterms:W3CDTF">2017-05-30T08:39:47Z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