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673"/>
  </p:normalViewPr>
  <p:slideViewPr>
    <p:cSldViewPr>
      <p:cViewPr varScale="1">
        <p:scale>
          <a:sx n="130" d="100"/>
          <a:sy n="130" d="100"/>
        </p:scale>
        <p:origin x="161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0"/>
            <a:ext cx="10058273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Custom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2017-06-01T17:35:13Z</dcterms:created>
  <dcterms:modified xsi:type="dcterms:W3CDTF">2017-06-01T17:38:57Z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2017-06-01T00:00:00Z</vt:filetime>
  </property>
  <property fmtid="{D5CDD505-2E9C-101B-9397-08002B2CF9AE}" pid="3" name="LastSaved">
    <vt:filetime>2017-06-01T00:00:00Z</vt:filetime>
  </property>
</Properties>
</file>