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27432000" cy="36576000"/>
  <p:notesSz cx="6858000" cy="9144000"/>
  <p:defaultTextStyle>
    <a:defPPr>
      <a:defRPr lang="en-US"/>
    </a:defPPr>
    <a:lvl1pPr marL="0" algn="l" defTabSz="365727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8636" algn="l" defTabSz="365727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7273" algn="l" defTabSz="365727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5912" algn="l" defTabSz="365727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4549" algn="l" defTabSz="365727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3185" algn="l" defTabSz="365727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1821" algn="l" defTabSz="365727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0461" algn="l" defTabSz="365727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29097" algn="l" defTabSz="365727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8163" autoAdjust="0"/>
    <p:restoredTop sz="92034" autoAdjust="0"/>
  </p:normalViewPr>
  <p:slideViewPr>
    <p:cSldViewPr>
      <p:cViewPr>
        <p:scale>
          <a:sx n="30" d="100"/>
          <a:sy n="30" d="100"/>
        </p:scale>
        <p:origin x="-954" y="-78"/>
      </p:cViewPr>
      <p:guideLst>
        <p:guide orient="horz" pos="1152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19FBD-8A70-4724-841F-130C2A371E69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5C501-2370-4D76-9145-232836728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5C501-2370-4D76-9145-23283672888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1362276"/>
            <a:ext cx="23317200" cy="784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0726400"/>
            <a:ext cx="1920240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5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4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1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0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29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4B17-3702-464E-956C-4F3F329790BD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497-6AD8-4C37-914E-14A965179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4B17-3702-464E-956C-4F3F329790BD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497-6AD8-4C37-914E-14A965179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1464742"/>
            <a:ext cx="6172200" cy="312081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464742"/>
            <a:ext cx="18059400" cy="312081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4B17-3702-464E-956C-4F3F329790BD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497-6AD8-4C37-914E-14A965179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4B17-3702-464E-956C-4F3F329790BD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497-6AD8-4C37-914E-14A965179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23503469"/>
            <a:ext cx="23317200" cy="7264400"/>
          </a:xfrm>
        </p:spPr>
        <p:txBody>
          <a:bodyPr anchor="t"/>
          <a:lstStyle>
            <a:lvl1pPr algn="l">
              <a:defRPr sz="16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15502473"/>
            <a:ext cx="23317200" cy="8000996"/>
          </a:xfrm>
        </p:spPr>
        <p:txBody>
          <a:bodyPr anchor="b"/>
          <a:lstStyle>
            <a:lvl1pPr marL="0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1pPr>
            <a:lvl2pPr marL="1828636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273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485912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314549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14318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0971821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800461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629097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4B17-3702-464E-956C-4F3F329790BD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497-6AD8-4C37-914E-14A965179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8534409"/>
            <a:ext cx="12115800" cy="24138469"/>
          </a:xfrm>
        </p:spPr>
        <p:txBody>
          <a:bodyPr/>
          <a:lstStyle>
            <a:lvl1pPr>
              <a:defRPr sz="11100"/>
            </a:lvl1pPr>
            <a:lvl2pPr>
              <a:defRPr sz="9700"/>
            </a:lvl2pPr>
            <a:lvl3pPr>
              <a:defRPr sz="79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8534409"/>
            <a:ext cx="12115800" cy="24138469"/>
          </a:xfrm>
        </p:spPr>
        <p:txBody>
          <a:bodyPr/>
          <a:lstStyle>
            <a:lvl1pPr>
              <a:defRPr sz="11100"/>
            </a:lvl1pPr>
            <a:lvl2pPr>
              <a:defRPr sz="9700"/>
            </a:lvl2pPr>
            <a:lvl3pPr>
              <a:defRPr sz="79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4B17-3702-464E-956C-4F3F329790BD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497-6AD8-4C37-914E-14A965179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187269"/>
            <a:ext cx="12120565" cy="3412065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28636" indent="0">
              <a:buNone/>
              <a:defRPr sz="7900" b="1"/>
            </a:lvl2pPr>
            <a:lvl3pPr marL="3657273" indent="0">
              <a:buNone/>
              <a:defRPr sz="7200" b="1"/>
            </a:lvl3pPr>
            <a:lvl4pPr marL="5485912" indent="0">
              <a:buNone/>
              <a:defRPr sz="6500" b="1"/>
            </a:lvl4pPr>
            <a:lvl5pPr marL="7314549" indent="0">
              <a:buNone/>
              <a:defRPr sz="6500" b="1"/>
            </a:lvl5pPr>
            <a:lvl6pPr marL="9143185" indent="0">
              <a:buNone/>
              <a:defRPr sz="6500" b="1"/>
            </a:lvl6pPr>
            <a:lvl7pPr marL="10971821" indent="0">
              <a:buNone/>
              <a:defRPr sz="6500" b="1"/>
            </a:lvl7pPr>
            <a:lvl8pPr marL="12800461" indent="0">
              <a:buNone/>
              <a:defRPr sz="6500" b="1"/>
            </a:lvl8pPr>
            <a:lvl9pPr marL="14629097" indent="0">
              <a:buNone/>
              <a:defRPr sz="6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1599334"/>
            <a:ext cx="12120565" cy="21073535"/>
          </a:xfrm>
        </p:spPr>
        <p:txBody>
          <a:bodyPr/>
          <a:lstStyle>
            <a:lvl1pPr>
              <a:defRPr sz="9700"/>
            </a:lvl1pPr>
            <a:lvl2pPr>
              <a:defRPr sz="7900"/>
            </a:lvl2pPr>
            <a:lvl3pPr>
              <a:defRPr sz="72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8" y="8187269"/>
            <a:ext cx="12125322" cy="3412065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28636" indent="0">
              <a:buNone/>
              <a:defRPr sz="7900" b="1"/>
            </a:lvl2pPr>
            <a:lvl3pPr marL="3657273" indent="0">
              <a:buNone/>
              <a:defRPr sz="7200" b="1"/>
            </a:lvl3pPr>
            <a:lvl4pPr marL="5485912" indent="0">
              <a:buNone/>
              <a:defRPr sz="6500" b="1"/>
            </a:lvl4pPr>
            <a:lvl5pPr marL="7314549" indent="0">
              <a:buNone/>
              <a:defRPr sz="6500" b="1"/>
            </a:lvl5pPr>
            <a:lvl6pPr marL="9143185" indent="0">
              <a:buNone/>
              <a:defRPr sz="6500" b="1"/>
            </a:lvl6pPr>
            <a:lvl7pPr marL="10971821" indent="0">
              <a:buNone/>
              <a:defRPr sz="6500" b="1"/>
            </a:lvl7pPr>
            <a:lvl8pPr marL="12800461" indent="0">
              <a:buNone/>
              <a:defRPr sz="6500" b="1"/>
            </a:lvl8pPr>
            <a:lvl9pPr marL="14629097" indent="0">
              <a:buNone/>
              <a:defRPr sz="6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8" y="11599334"/>
            <a:ext cx="12125322" cy="21073535"/>
          </a:xfrm>
        </p:spPr>
        <p:txBody>
          <a:bodyPr/>
          <a:lstStyle>
            <a:lvl1pPr>
              <a:defRPr sz="9700"/>
            </a:lvl1pPr>
            <a:lvl2pPr>
              <a:defRPr sz="7900"/>
            </a:lvl2pPr>
            <a:lvl3pPr>
              <a:defRPr sz="72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4B17-3702-464E-956C-4F3F329790BD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497-6AD8-4C37-914E-14A965179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4B17-3702-464E-956C-4F3F329790BD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497-6AD8-4C37-914E-14A965179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4B17-3702-464E-956C-4F3F329790BD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497-6AD8-4C37-914E-14A965179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3" y="1456269"/>
            <a:ext cx="9024939" cy="6197600"/>
          </a:xfrm>
        </p:spPr>
        <p:txBody>
          <a:bodyPr anchor="b"/>
          <a:lstStyle>
            <a:lvl1pPr algn="l">
              <a:defRPr sz="7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2" y="1456269"/>
            <a:ext cx="15335252" cy="31216604"/>
          </a:xfrm>
        </p:spPr>
        <p:txBody>
          <a:bodyPr/>
          <a:lstStyle>
            <a:lvl1pPr>
              <a:defRPr sz="12900"/>
            </a:lvl1pPr>
            <a:lvl2pPr>
              <a:defRPr sz="11100"/>
            </a:lvl2pPr>
            <a:lvl3pPr>
              <a:defRPr sz="97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3" y="7653869"/>
            <a:ext cx="9024939" cy="25019004"/>
          </a:xfrm>
        </p:spPr>
        <p:txBody>
          <a:bodyPr/>
          <a:lstStyle>
            <a:lvl1pPr marL="0" indent="0">
              <a:buNone/>
              <a:defRPr sz="5700"/>
            </a:lvl1pPr>
            <a:lvl2pPr marL="1828636" indent="0">
              <a:buNone/>
              <a:defRPr sz="4700"/>
            </a:lvl2pPr>
            <a:lvl3pPr marL="3657273" indent="0">
              <a:buNone/>
              <a:defRPr sz="3900"/>
            </a:lvl3pPr>
            <a:lvl4pPr marL="5485912" indent="0">
              <a:buNone/>
              <a:defRPr sz="3600"/>
            </a:lvl4pPr>
            <a:lvl5pPr marL="7314549" indent="0">
              <a:buNone/>
              <a:defRPr sz="3600"/>
            </a:lvl5pPr>
            <a:lvl6pPr marL="9143185" indent="0">
              <a:buNone/>
              <a:defRPr sz="3600"/>
            </a:lvl6pPr>
            <a:lvl7pPr marL="10971821" indent="0">
              <a:buNone/>
              <a:defRPr sz="3600"/>
            </a:lvl7pPr>
            <a:lvl8pPr marL="12800461" indent="0">
              <a:buNone/>
              <a:defRPr sz="3600"/>
            </a:lvl8pPr>
            <a:lvl9pPr marL="14629097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4B17-3702-464E-956C-4F3F329790BD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497-6AD8-4C37-914E-14A965179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5" y="25603203"/>
            <a:ext cx="16459200" cy="3022604"/>
          </a:xfrm>
        </p:spPr>
        <p:txBody>
          <a:bodyPr anchor="b"/>
          <a:lstStyle>
            <a:lvl1pPr algn="l">
              <a:defRPr sz="7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5" y="3268131"/>
            <a:ext cx="16459200" cy="21945600"/>
          </a:xfrm>
        </p:spPr>
        <p:txBody>
          <a:bodyPr/>
          <a:lstStyle>
            <a:lvl1pPr marL="0" indent="0">
              <a:buNone/>
              <a:defRPr sz="12900"/>
            </a:lvl1pPr>
            <a:lvl2pPr marL="1828636" indent="0">
              <a:buNone/>
              <a:defRPr sz="11100"/>
            </a:lvl2pPr>
            <a:lvl3pPr marL="3657273" indent="0">
              <a:buNone/>
              <a:defRPr sz="9700"/>
            </a:lvl3pPr>
            <a:lvl4pPr marL="5485912" indent="0">
              <a:buNone/>
              <a:defRPr sz="7900"/>
            </a:lvl4pPr>
            <a:lvl5pPr marL="7314549" indent="0">
              <a:buNone/>
              <a:defRPr sz="7900"/>
            </a:lvl5pPr>
            <a:lvl6pPr marL="9143185" indent="0">
              <a:buNone/>
              <a:defRPr sz="7900"/>
            </a:lvl6pPr>
            <a:lvl7pPr marL="10971821" indent="0">
              <a:buNone/>
              <a:defRPr sz="7900"/>
            </a:lvl7pPr>
            <a:lvl8pPr marL="12800461" indent="0">
              <a:buNone/>
              <a:defRPr sz="7900"/>
            </a:lvl8pPr>
            <a:lvl9pPr marL="14629097" indent="0">
              <a:buNone/>
              <a:defRPr sz="7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5" y="28625807"/>
            <a:ext cx="16459200" cy="4292596"/>
          </a:xfrm>
        </p:spPr>
        <p:txBody>
          <a:bodyPr/>
          <a:lstStyle>
            <a:lvl1pPr marL="0" indent="0">
              <a:buNone/>
              <a:defRPr sz="5700"/>
            </a:lvl1pPr>
            <a:lvl2pPr marL="1828636" indent="0">
              <a:buNone/>
              <a:defRPr sz="4700"/>
            </a:lvl2pPr>
            <a:lvl3pPr marL="3657273" indent="0">
              <a:buNone/>
              <a:defRPr sz="3900"/>
            </a:lvl3pPr>
            <a:lvl4pPr marL="5485912" indent="0">
              <a:buNone/>
              <a:defRPr sz="3600"/>
            </a:lvl4pPr>
            <a:lvl5pPr marL="7314549" indent="0">
              <a:buNone/>
              <a:defRPr sz="3600"/>
            </a:lvl5pPr>
            <a:lvl6pPr marL="9143185" indent="0">
              <a:buNone/>
              <a:defRPr sz="3600"/>
            </a:lvl6pPr>
            <a:lvl7pPr marL="10971821" indent="0">
              <a:buNone/>
              <a:defRPr sz="3600"/>
            </a:lvl7pPr>
            <a:lvl8pPr marL="12800461" indent="0">
              <a:buNone/>
              <a:defRPr sz="3600"/>
            </a:lvl8pPr>
            <a:lvl9pPr marL="14629097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4B17-3702-464E-956C-4F3F329790BD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8497-6AD8-4C37-914E-14A965179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464735"/>
            <a:ext cx="24688800" cy="6096000"/>
          </a:xfrm>
          <a:prstGeom prst="rect">
            <a:avLst/>
          </a:prstGeom>
        </p:spPr>
        <p:txBody>
          <a:bodyPr vert="horz" lIns="365726" tIns="182863" rIns="365726" bIns="18286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534409"/>
            <a:ext cx="24688800" cy="24138469"/>
          </a:xfrm>
          <a:prstGeom prst="rect">
            <a:avLst/>
          </a:prstGeom>
        </p:spPr>
        <p:txBody>
          <a:bodyPr vert="horz" lIns="365726" tIns="182863" rIns="365726" bIns="18286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33900538"/>
            <a:ext cx="6400800" cy="1947331"/>
          </a:xfrm>
          <a:prstGeom prst="rect">
            <a:avLst/>
          </a:prstGeom>
        </p:spPr>
        <p:txBody>
          <a:bodyPr vert="horz" lIns="365726" tIns="182863" rIns="365726" bIns="182863" rtlCol="0" anchor="ctr"/>
          <a:lstStyle>
            <a:lvl1pPr algn="l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54B17-3702-464E-956C-4F3F329790BD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33900538"/>
            <a:ext cx="8686800" cy="1947331"/>
          </a:xfrm>
          <a:prstGeom prst="rect">
            <a:avLst/>
          </a:prstGeom>
        </p:spPr>
        <p:txBody>
          <a:bodyPr vert="horz" lIns="365726" tIns="182863" rIns="365726" bIns="182863" rtlCol="0" anchor="ctr"/>
          <a:lstStyle>
            <a:lvl1pPr algn="ct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33900538"/>
            <a:ext cx="6400800" cy="1947331"/>
          </a:xfrm>
          <a:prstGeom prst="rect">
            <a:avLst/>
          </a:prstGeom>
        </p:spPr>
        <p:txBody>
          <a:bodyPr vert="horz" lIns="365726" tIns="182863" rIns="365726" bIns="182863" rtlCol="0" anchor="ctr"/>
          <a:lstStyle>
            <a:lvl1pPr algn="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68497-6AD8-4C37-914E-14A965179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57273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477" indent="-1371477" algn="l" defTabSz="3657273" rtl="0" eaLnBrk="1" latinLnBrk="0" hangingPunct="1">
        <a:spcBef>
          <a:spcPct val="20000"/>
        </a:spcBef>
        <a:buFont typeface="Arial" pitchFamily="34" charset="0"/>
        <a:buChar char="•"/>
        <a:defRPr sz="129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536" indent="-1142899" algn="l" defTabSz="3657273" rtl="0" eaLnBrk="1" latinLnBrk="0" hangingPunct="1">
        <a:spcBef>
          <a:spcPct val="20000"/>
        </a:spcBef>
        <a:buFont typeface="Arial" pitchFamily="34" charset="0"/>
        <a:buChar char="–"/>
        <a:defRPr sz="111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594" indent="-914318" algn="l" defTabSz="3657273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230" indent="-914318" algn="l" defTabSz="3657273" rtl="0" eaLnBrk="1" latinLnBrk="0" hangingPunct="1">
        <a:spcBef>
          <a:spcPct val="20000"/>
        </a:spcBef>
        <a:buFont typeface="Arial" pitchFamily="34" charset="0"/>
        <a:buChar char="–"/>
        <a:defRPr sz="7900" kern="1200">
          <a:solidFill>
            <a:schemeClr val="tx1"/>
          </a:solidFill>
          <a:latin typeface="+mn-lt"/>
          <a:ea typeface="+mn-ea"/>
          <a:cs typeface="+mn-cs"/>
        </a:defRPr>
      </a:lvl4pPr>
      <a:lvl5pPr marL="8228867" indent="-914318" algn="l" defTabSz="3657273" rtl="0" eaLnBrk="1" latinLnBrk="0" hangingPunct="1">
        <a:spcBef>
          <a:spcPct val="20000"/>
        </a:spcBef>
        <a:buFont typeface="Arial" pitchFamily="34" charset="0"/>
        <a:buChar char="»"/>
        <a:defRPr sz="79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7503" indent="-914318" algn="l" defTabSz="3657273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6143" indent="-914318" algn="l" defTabSz="3657273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4779" indent="-914318" algn="l" defTabSz="3657273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3415" indent="-914318" algn="l" defTabSz="3657273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27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636" algn="l" defTabSz="365727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273" algn="l" defTabSz="365727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5912" algn="l" defTabSz="365727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4549" algn="l" defTabSz="365727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185" algn="l" defTabSz="365727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1821" algn="l" defTabSz="365727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0461" algn="l" defTabSz="365727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29097" algn="l" defTabSz="365727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429000" y="609600"/>
            <a:ext cx="23102888" cy="152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15802" tIns="207901" rIns="415802" bIns="207901">
            <a:spAutoFit/>
          </a:bodyPr>
          <a:lstStyle/>
          <a:p>
            <a:pPr algn="ctr" defTabSz="4157663">
              <a:lnSpc>
                <a:spcPct val="90000"/>
              </a:lnSpc>
              <a:spcBef>
                <a:spcPct val="20000"/>
              </a:spcBef>
            </a:pPr>
            <a:r>
              <a:rPr lang="en-US" sz="8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Residential Security System</a:t>
            </a:r>
            <a:endParaRPr lang="en-US" altLang="zh-CN" sz="8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57200" y="5943600"/>
            <a:ext cx="10058400" cy="3317817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5745" tIns="182873" rIns="365745" bIns="182873">
            <a:spAutoFit/>
          </a:bodyPr>
          <a:lstStyle/>
          <a:p>
            <a:pPr lvl="0" algn="just" defTabSz="20064212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4400" b="1" dirty="0" smtClean="0">
                <a:latin typeface="Aril"/>
                <a:cs typeface="Times New Roman" pitchFamily="18" charset="0"/>
              </a:rPr>
              <a:t>D</a:t>
            </a:r>
            <a:r>
              <a:rPr lang="en-US" sz="4000" dirty="0" smtClean="0">
                <a:latin typeface="Aril"/>
                <a:cs typeface="Times New Roman" pitchFamily="18" charset="0"/>
              </a:rPr>
              <a:t>esign </a:t>
            </a:r>
            <a:r>
              <a:rPr lang="en-US" sz="4000" b="1" dirty="0" smtClean="0">
                <a:latin typeface="Aril"/>
                <a:cs typeface="Times New Roman" pitchFamily="18" charset="0"/>
              </a:rPr>
              <a:t>Residential Security System </a:t>
            </a:r>
            <a:r>
              <a:rPr lang="en-US" sz="4000" dirty="0" smtClean="0">
                <a:latin typeface="Aril"/>
                <a:cs typeface="Times New Roman" pitchFamily="18" charset="0"/>
              </a:rPr>
              <a:t>that can detect multiple dangers such as </a:t>
            </a:r>
            <a:r>
              <a:rPr lang="en-US" sz="4000" dirty="0" smtClean="0">
                <a:latin typeface="Aril"/>
              </a:rPr>
              <a:t>Intruders, Motion Detection, Smoke, Fire, </a:t>
            </a:r>
          </a:p>
          <a:p>
            <a:pPr lvl="0" algn="just" defTabSz="20064212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4000" dirty="0" smtClean="0">
                <a:latin typeface="Aril"/>
              </a:rPr>
              <a:t>and gases detection. These sensors will designed in a one system </a:t>
            </a:r>
          </a:p>
        </p:txBody>
      </p:sp>
      <p:sp>
        <p:nvSpPr>
          <p:cNvPr id="296" name="Text Box 4"/>
          <p:cNvSpPr txBox="1">
            <a:spLocks noChangeArrowheads="1"/>
          </p:cNvSpPr>
          <p:nvPr/>
        </p:nvSpPr>
        <p:spPr bwMode="auto">
          <a:xfrm>
            <a:off x="457200" y="4724400"/>
            <a:ext cx="10058400" cy="1117215"/>
          </a:xfrm>
          <a:prstGeom prst="rect">
            <a:avLst/>
          </a:prstGeom>
          <a:solidFill>
            <a:schemeClr val="tx2">
              <a:lumMod val="75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5745" tIns="182873" rIns="365745" bIns="182873">
            <a:spAutoFit/>
          </a:bodyPr>
          <a:lstStyle/>
          <a:p>
            <a:pPr marL="457159" indent="-457159" algn="ctr" defTabSz="20064212">
              <a:lnSpc>
                <a:spcPct val="90000"/>
              </a:lnSpc>
              <a:spcBef>
                <a:spcPct val="20000"/>
              </a:spcBef>
            </a:pPr>
            <a:r>
              <a:rPr lang="en-US" altLang="zh-CN" sz="5400" b="1" dirty="0" smtClean="0">
                <a:solidFill>
                  <a:srgbClr val="000099"/>
                </a:solidFill>
              </a:rPr>
              <a:t>Definition</a:t>
            </a:r>
            <a:endParaRPr lang="en-US" sz="3900" dirty="0">
              <a:cs typeface="Times New Roman" pitchFamily="18" charset="0"/>
            </a:endParaRPr>
          </a:p>
        </p:txBody>
      </p:sp>
      <p:sp>
        <p:nvSpPr>
          <p:cNvPr id="316" name="Text Box 4"/>
          <p:cNvSpPr txBox="1">
            <a:spLocks noChangeArrowheads="1"/>
          </p:cNvSpPr>
          <p:nvPr/>
        </p:nvSpPr>
        <p:spPr bwMode="auto">
          <a:xfrm>
            <a:off x="11277600" y="25374600"/>
            <a:ext cx="14706600" cy="1117215"/>
          </a:xfrm>
          <a:prstGeom prst="rect">
            <a:avLst/>
          </a:prstGeom>
          <a:solidFill>
            <a:schemeClr val="tx2">
              <a:lumMod val="75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5745" tIns="182873" rIns="365745" bIns="182873">
            <a:spAutoFit/>
          </a:bodyPr>
          <a:lstStyle/>
          <a:p>
            <a:pPr marL="457159" indent="-457159" algn="ctr" defTabSz="20064212">
              <a:lnSpc>
                <a:spcPct val="90000"/>
              </a:lnSpc>
              <a:spcBef>
                <a:spcPct val="20000"/>
              </a:spcBef>
            </a:pPr>
            <a:r>
              <a:rPr lang="en-US" altLang="zh-CN" sz="5400" b="1" dirty="0" smtClean="0">
                <a:solidFill>
                  <a:srgbClr val="000099"/>
                </a:solidFill>
              </a:rPr>
              <a:t>Lab Testing</a:t>
            </a:r>
            <a:endParaRPr lang="en-US" sz="3900" dirty="0">
              <a:cs typeface="Times New Roman" pitchFamily="18" charset="0"/>
            </a:endParaRPr>
          </a:p>
        </p:txBody>
      </p:sp>
      <p:sp>
        <p:nvSpPr>
          <p:cNvPr id="319" name="Text Box 4"/>
          <p:cNvSpPr txBox="1">
            <a:spLocks noChangeArrowheads="1"/>
          </p:cNvSpPr>
          <p:nvPr/>
        </p:nvSpPr>
        <p:spPr bwMode="auto">
          <a:xfrm>
            <a:off x="609600" y="17373600"/>
            <a:ext cx="10134600" cy="1117215"/>
          </a:xfrm>
          <a:prstGeom prst="rect">
            <a:avLst/>
          </a:prstGeom>
          <a:solidFill>
            <a:schemeClr val="tx2">
              <a:lumMod val="75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5745" tIns="182873" rIns="365745" bIns="182873">
            <a:spAutoFit/>
          </a:bodyPr>
          <a:lstStyle/>
          <a:p>
            <a:pPr marL="457159" indent="-457159" algn="ctr" defTabSz="20064212">
              <a:lnSpc>
                <a:spcPct val="90000"/>
              </a:lnSpc>
              <a:spcBef>
                <a:spcPct val="20000"/>
              </a:spcBef>
            </a:pPr>
            <a:r>
              <a:rPr lang="en-US" altLang="zh-CN" sz="5400" b="1" dirty="0" smtClean="0">
                <a:solidFill>
                  <a:srgbClr val="000099"/>
                </a:solidFill>
              </a:rPr>
              <a:t>Specifications</a:t>
            </a:r>
            <a:endParaRPr lang="en-US" sz="3900" dirty="0">
              <a:cs typeface="Times New Roman" pitchFamily="18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11201400" y="4876800"/>
            <a:ext cx="15849600" cy="1117215"/>
          </a:xfrm>
          <a:prstGeom prst="rect">
            <a:avLst/>
          </a:prstGeom>
          <a:solidFill>
            <a:schemeClr val="tx2">
              <a:lumMod val="75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5745" tIns="182873" rIns="365745" bIns="182873">
            <a:spAutoFit/>
          </a:bodyPr>
          <a:lstStyle/>
          <a:p>
            <a:pPr marL="457159" indent="-457159" algn="ctr" defTabSz="20064212">
              <a:lnSpc>
                <a:spcPct val="90000"/>
              </a:lnSpc>
              <a:spcBef>
                <a:spcPct val="20000"/>
              </a:spcBef>
            </a:pPr>
            <a:r>
              <a:rPr lang="en-US" altLang="zh-CN" sz="5400" b="1" dirty="0" smtClean="0">
                <a:solidFill>
                  <a:srgbClr val="000099"/>
                </a:solidFill>
              </a:rPr>
              <a:t>Product Architecture</a:t>
            </a:r>
            <a:endParaRPr lang="en-US" sz="3900" dirty="0">
              <a:cs typeface="Times New Roman" pitchFamily="18" charset="0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457200" y="10515600"/>
            <a:ext cx="10134600" cy="664796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5745" tIns="182873" rIns="365745" bIns="182873">
            <a:spAutoFit/>
          </a:bodyPr>
          <a:lstStyle/>
          <a:p>
            <a:pPr marL="457159" indent="-457159" defTabSz="20064212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4"/>
              </a:buBlip>
            </a:pPr>
            <a:r>
              <a:rPr lang="en-US" sz="4000" dirty="0" smtClean="0">
                <a:latin typeface="Aril"/>
              </a:rPr>
              <a:t>Simplicity of installation and configuration.</a:t>
            </a:r>
          </a:p>
          <a:p>
            <a:pPr marL="457159" indent="-457159" defTabSz="20064212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4"/>
              </a:buBlip>
            </a:pPr>
            <a:r>
              <a:rPr lang="en-US" sz="4000" dirty="0" smtClean="0">
                <a:latin typeface="Aril"/>
              </a:rPr>
              <a:t>Use smart and long life Sensors.</a:t>
            </a:r>
          </a:p>
          <a:p>
            <a:pPr marL="457159" indent="-457159" defTabSz="20064212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4"/>
              </a:buBlip>
            </a:pPr>
            <a:r>
              <a:rPr lang="en-US" sz="4000" dirty="0" smtClean="0">
                <a:latin typeface="Aril"/>
              </a:rPr>
              <a:t>Advanced security system at a very competitive low price.</a:t>
            </a:r>
          </a:p>
          <a:p>
            <a:pPr marL="457159" indent="-457159" defTabSz="20064212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4"/>
              </a:buBlip>
            </a:pPr>
            <a:r>
              <a:rPr lang="en-US" sz="4000" dirty="0" smtClean="0">
                <a:latin typeface="Aril"/>
              </a:rPr>
              <a:t> System provides high level of security.</a:t>
            </a:r>
          </a:p>
          <a:p>
            <a:pPr marL="457159" indent="-457159" defTabSz="20064212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4"/>
              </a:buBlip>
            </a:pPr>
            <a:r>
              <a:rPr lang="en-US" sz="4000" dirty="0" smtClean="0">
                <a:latin typeface="Aril"/>
              </a:rPr>
              <a:t>Generate alarms and activates fans in case of gas leakages.</a:t>
            </a:r>
          </a:p>
          <a:p>
            <a:pPr marL="457159" indent="-457159" defTabSz="20064212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4"/>
              </a:buBlip>
            </a:pPr>
            <a:r>
              <a:rPr lang="en-US" sz="4000" dirty="0" smtClean="0">
                <a:latin typeface="Aril"/>
              </a:rPr>
              <a:t>One system detect multiple dangers.</a:t>
            </a:r>
          </a:p>
          <a:p>
            <a:pPr marL="457159" lvl="0" indent="-457159" defTabSz="20064212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4"/>
              </a:buBlip>
            </a:pPr>
            <a:r>
              <a:rPr lang="en-US" sz="4000" dirty="0" smtClean="0">
                <a:latin typeface="Aril"/>
              </a:rPr>
              <a:t>Minimum number of components. 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457200" y="9296400"/>
            <a:ext cx="10058400" cy="1117215"/>
          </a:xfrm>
          <a:prstGeom prst="rect">
            <a:avLst/>
          </a:prstGeom>
          <a:solidFill>
            <a:schemeClr val="tx2">
              <a:lumMod val="75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5745" tIns="182873" rIns="365745" bIns="182873">
            <a:spAutoFit/>
          </a:bodyPr>
          <a:lstStyle/>
          <a:p>
            <a:pPr marL="457159" indent="-457159" algn="ctr" defTabSz="20064212">
              <a:lnSpc>
                <a:spcPct val="90000"/>
              </a:lnSpc>
              <a:spcBef>
                <a:spcPct val="20000"/>
              </a:spcBef>
            </a:pPr>
            <a:r>
              <a:rPr lang="en-US" altLang="zh-CN" sz="5400" b="1" dirty="0" smtClean="0">
                <a:solidFill>
                  <a:srgbClr val="000099"/>
                </a:solidFill>
              </a:rPr>
              <a:t>Objectives</a:t>
            </a:r>
            <a:endParaRPr lang="en-US" sz="3900" dirty="0">
              <a:cs typeface="Times New Roman" pitchFamily="18" charset="0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609600" y="29260800"/>
            <a:ext cx="10134600" cy="1117215"/>
          </a:xfrm>
          <a:prstGeom prst="rect">
            <a:avLst/>
          </a:prstGeom>
          <a:solidFill>
            <a:schemeClr val="tx2">
              <a:lumMod val="75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5745" tIns="182873" rIns="365745" bIns="182873">
            <a:spAutoFit/>
          </a:bodyPr>
          <a:lstStyle/>
          <a:p>
            <a:pPr marL="457159" indent="-457159" algn="ctr" defTabSz="20064212">
              <a:lnSpc>
                <a:spcPct val="90000"/>
              </a:lnSpc>
              <a:spcBef>
                <a:spcPct val="20000"/>
              </a:spcBef>
            </a:pPr>
            <a:r>
              <a:rPr lang="en-US" altLang="zh-CN" sz="5400" b="1" dirty="0" smtClean="0">
                <a:solidFill>
                  <a:srgbClr val="000099"/>
                </a:solidFill>
              </a:rPr>
              <a:t>Applications &amp; Customers</a:t>
            </a:r>
            <a:endParaRPr lang="en-US" sz="3900" dirty="0">
              <a:cs typeface="Times New Roman" pitchFamily="18" charset="0"/>
            </a:endParaRP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609600" y="18745200"/>
            <a:ext cx="10058400" cy="10292034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5745" tIns="182873" rIns="365745" bIns="182873">
            <a:spAutoFit/>
          </a:bodyPr>
          <a:lstStyle/>
          <a:p>
            <a:pPr marL="457159" lvl="0" indent="-457159" defTabSz="20064212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4"/>
              </a:buBlip>
            </a:pPr>
            <a:r>
              <a:rPr lang="en-US" sz="4400" b="1" dirty="0" smtClean="0">
                <a:latin typeface="Aril"/>
              </a:rPr>
              <a:t>Gas Sensor</a:t>
            </a:r>
            <a:r>
              <a:rPr lang="en-US" sz="4400" dirty="0" smtClean="0">
                <a:latin typeface="Aril"/>
              </a:rPr>
              <a:t>:</a:t>
            </a:r>
          </a:p>
          <a:p>
            <a:pPr marL="742950" indent="-742950" defTabSz="20064212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4400" dirty="0" smtClean="0">
                <a:latin typeface="Aril"/>
              </a:rPr>
              <a:t>    </a:t>
            </a:r>
            <a:r>
              <a:rPr lang="en-US" sz="4000" dirty="0" smtClean="0">
                <a:latin typeface="Aril"/>
              </a:rPr>
              <a:t>1. High Sensitivity.</a:t>
            </a:r>
          </a:p>
          <a:p>
            <a:pPr marL="742950" indent="-742950" defTabSz="20064212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4000" dirty="0" smtClean="0">
                <a:latin typeface="Aril"/>
              </a:rPr>
              <a:t>     2. High Stability and Long Life.</a:t>
            </a:r>
          </a:p>
          <a:p>
            <a:pPr marL="742950" indent="-742950" defTabSz="20064212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4000" dirty="0" smtClean="0">
                <a:latin typeface="Aril"/>
              </a:rPr>
              <a:t>     3. Ability to detect butane, propane, methane ,alcohol, Hydrogen, smoke.</a:t>
            </a:r>
            <a:endParaRPr lang="en-US" sz="4000" dirty="0" smtClean="0">
              <a:latin typeface="Aril"/>
              <a:cs typeface="Times New Roman" pitchFamily="18" charset="0"/>
            </a:endParaRPr>
          </a:p>
          <a:p>
            <a:pPr marL="457159" indent="-457159" defTabSz="20064212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4"/>
              </a:buBlip>
            </a:pPr>
            <a:r>
              <a:rPr lang="en-US" sz="4400" b="1" dirty="0" smtClean="0">
                <a:latin typeface="Aril"/>
                <a:cs typeface="Times New Roman" pitchFamily="18" charset="0"/>
              </a:rPr>
              <a:t>Motion Sensor:</a:t>
            </a:r>
          </a:p>
          <a:p>
            <a:pPr marL="457159" indent="-457159" defTabSz="20064212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4400" dirty="0" smtClean="0">
                <a:latin typeface="Aril"/>
                <a:cs typeface="Times New Roman" pitchFamily="18" charset="0"/>
              </a:rPr>
              <a:t>     1</a:t>
            </a:r>
            <a:r>
              <a:rPr lang="en-US" sz="4000" dirty="0" smtClean="0">
                <a:latin typeface="Aril"/>
                <a:cs typeface="Times New Roman" pitchFamily="18" charset="0"/>
              </a:rPr>
              <a:t>. </a:t>
            </a:r>
            <a:r>
              <a:rPr lang="en-US" sz="4000" dirty="0" smtClean="0">
                <a:latin typeface="Aril"/>
              </a:rPr>
              <a:t>Compact size.</a:t>
            </a:r>
          </a:p>
          <a:p>
            <a:pPr marL="457159" indent="-457159" defTabSz="20064212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4000" dirty="0" smtClean="0">
                <a:latin typeface="Aril"/>
                <a:cs typeface="Times New Roman" pitchFamily="18" charset="0"/>
              </a:rPr>
              <a:t>      2. </a:t>
            </a:r>
            <a:r>
              <a:rPr lang="en-US" sz="4000" dirty="0" smtClean="0">
                <a:latin typeface="Aril"/>
              </a:rPr>
              <a:t>High sensitivity.</a:t>
            </a:r>
          </a:p>
          <a:p>
            <a:pPr marL="457159" indent="-457159" defTabSz="20064212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4000" dirty="0" smtClean="0">
                <a:latin typeface="Aril"/>
                <a:cs typeface="Times New Roman" pitchFamily="18" charset="0"/>
              </a:rPr>
              <a:t>      3. </a:t>
            </a:r>
            <a:r>
              <a:rPr lang="en-US" sz="4000" dirty="0" smtClean="0">
                <a:latin typeface="Aril"/>
              </a:rPr>
              <a:t>Delay time 5s.</a:t>
            </a:r>
          </a:p>
          <a:p>
            <a:pPr marL="457159" indent="-457159" defTabSz="20064212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4000" dirty="0" smtClean="0">
                <a:latin typeface="Aril"/>
                <a:cs typeface="Times New Roman" pitchFamily="18" charset="0"/>
              </a:rPr>
              <a:t>      4. </a:t>
            </a:r>
            <a:r>
              <a:rPr lang="en-US" sz="4000" dirty="0" smtClean="0">
                <a:latin typeface="Aril"/>
              </a:rPr>
              <a:t>Operation Temperature: -15C -70C</a:t>
            </a:r>
          </a:p>
          <a:p>
            <a:pPr marL="457159" indent="-457159" defTabSz="20064212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4000" dirty="0" smtClean="0">
                <a:latin typeface="Aril"/>
                <a:cs typeface="Times New Roman" pitchFamily="18" charset="0"/>
              </a:rPr>
              <a:t>      5. The detection Range 7M and 140           Degree</a:t>
            </a:r>
          </a:p>
          <a:p>
            <a:pPr marL="457159" indent="-457159" defTabSz="20064212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4"/>
              </a:buBlip>
            </a:pPr>
            <a:r>
              <a:rPr lang="en-US" sz="4000" dirty="0" smtClean="0">
                <a:latin typeface="Aril"/>
                <a:cs typeface="Times New Roman" pitchFamily="18" charset="0"/>
              </a:rPr>
              <a:t>Low maintenance cost</a:t>
            </a:r>
          </a:p>
          <a:p>
            <a:pPr marL="457159" indent="-457159" defTabSz="20064212">
              <a:lnSpc>
                <a:spcPct val="90000"/>
              </a:lnSpc>
              <a:spcBef>
                <a:spcPct val="20000"/>
              </a:spcBef>
              <a:buSzPct val="90000"/>
              <a:buBlip>
                <a:blip r:embed="rId4"/>
              </a:buBlip>
            </a:pPr>
            <a:r>
              <a:rPr lang="en-US" sz="4000" dirty="0" smtClean="0">
                <a:latin typeface="Aril"/>
                <a:cs typeface="Times New Roman" pitchFamily="18" charset="0"/>
              </a:rPr>
              <a:t>Easy to install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685800" y="30556200"/>
            <a:ext cx="10134600" cy="4185747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5745" tIns="182873" rIns="365745" bIns="182873">
            <a:spAutoFit/>
          </a:bodyPr>
          <a:lstStyle/>
          <a:p>
            <a:pPr marL="246063" indent="-246063" defTabSz="20064212">
              <a:lnSpc>
                <a:spcPct val="150000"/>
              </a:lnSpc>
              <a:spcBef>
                <a:spcPct val="20000"/>
              </a:spcBef>
              <a:buSzPct val="90000"/>
              <a:buBlip>
                <a:blip r:embed="rId4"/>
              </a:buBlip>
            </a:pPr>
            <a:r>
              <a:rPr lang="en-US" sz="4000" dirty="0" smtClean="0">
                <a:latin typeface="Aril"/>
                <a:cs typeface="Times New Roman" pitchFamily="18" charset="0"/>
              </a:rPr>
              <a:t>Industrial and commercial Offices</a:t>
            </a:r>
          </a:p>
          <a:p>
            <a:pPr marL="246063" indent="-246063" defTabSz="20064212">
              <a:lnSpc>
                <a:spcPct val="150000"/>
              </a:lnSpc>
              <a:spcBef>
                <a:spcPct val="20000"/>
              </a:spcBef>
              <a:buSzPct val="90000"/>
              <a:buBlip>
                <a:blip r:embed="rId4"/>
              </a:buBlip>
            </a:pPr>
            <a:r>
              <a:rPr lang="en-US" sz="4000" dirty="0" smtClean="0">
                <a:latin typeface="Aril"/>
                <a:cs typeface="Times New Roman" pitchFamily="18" charset="0"/>
              </a:rPr>
              <a:t>Residential system that </a:t>
            </a:r>
            <a:r>
              <a:rPr lang="en-US" sz="4000" dirty="0" smtClean="0">
                <a:latin typeface="Aril"/>
                <a:cs typeface="Times New Roman" pitchFamily="18" charset="0"/>
              </a:rPr>
              <a:t>can </a:t>
            </a:r>
            <a:r>
              <a:rPr lang="en-US" sz="4000" dirty="0" smtClean="0">
                <a:latin typeface="Aril"/>
                <a:cs typeface="Times New Roman" pitchFamily="18" charset="0"/>
              </a:rPr>
              <a:t>be implemented in apartments, hotels and </a:t>
            </a:r>
            <a:r>
              <a:rPr lang="en-US" sz="4000" dirty="0" smtClean="0">
                <a:latin typeface="Aril"/>
                <a:cs typeface="Times New Roman" pitchFamily="18" charset="0"/>
              </a:rPr>
              <a:t>villas.</a:t>
            </a:r>
            <a:endParaRPr lang="en-US" sz="4000" dirty="0" smtClean="0">
              <a:latin typeface="Aril"/>
              <a:cs typeface="Times New Roman" pitchFamily="18" charset="0"/>
            </a:endParaRPr>
          </a:p>
        </p:txBody>
      </p:sp>
      <p:sp>
        <p:nvSpPr>
          <p:cNvPr id="105" name="Text Box 4"/>
          <p:cNvSpPr txBox="1">
            <a:spLocks noChangeArrowheads="1"/>
          </p:cNvSpPr>
          <p:nvPr/>
        </p:nvSpPr>
        <p:spPr bwMode="auto">
          <a:xfrm>
            <a:off x="11353800" y="16002001"/>
            <a:ext cx="14554200" cy="1117215"/>
          </a:xfrm>
          <a:prstGeom prst="rect">
            <a:avLst/>
          </a:prstGeom>
          <a:solidFill>
            <a:schemeClr val="tx2">
              <a:lumMod val="75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5745" tIns="182873" rIns="365745" bIns="182873">
            <a:spAutoFit/>
          </a:bodyPr>
          <a:lstStyle/>
          <a:p>
            <a:pPr marL="457159" indent="-457159" algn="ctr" defTabSz="20064212">
              <a:lnSpc>
                <a:spcPct val="90000"/>
              </a:lnSpc>
              <a:spcBef>
                <a:spcPct val="20000"/>
              </a:spcBef>
            </a:pPr>
            <a:r>
              <a:rPr lang="en-US" altLang="zh-CN" sz="5400" b="1" dirty="0" smtClean="0">
                <a:solidFill>
                  <a:srgbClr val="000099"/>
                </a:solidFill>
              </a:rPr>
              <a:t>Real Product</a:t>
            </a:r>
            <a:endParaRPr lang="en-US" sz="3900" dirty="0">
              <a:cs typeface="Times New Roman" pitchFamily="18" charset="0"/>
            </a:endParaRPr>
          </a:p>
        </p:txBody>
      </p:sp>
      <p:sp>
        <p:nvSpPr>
          <p:cNvPr id="107" name="Text Box 4"/>
          <p:cNvSpPr txBox="1">
            <a:spLocks noChangeArrowheads="1"/>
          </p:cNvSpPr>
          <p:nvPr/>
        </p:nvSpPr>
        <p:spPr bwMode="auto">
          <a:xfrm>
            <a:off x="11430000" y="33299400"/>
            <a:ext cx="15087600" cy="2985419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5745" tIns="182873" rIns="365745" bIns="182873">
            <a:spAutoFit/>
          </a:bodyPr>
          <a:lstStyle/>
          <a:p>
            <a:r>
              <a:rPr lang="en-US" sz="5400" b="1" dirty="0" smtClean="0">
                <a:solidFill>
                  <a:srgbClr val="000099"/>
                </a:solidFill>
                <a:cs typeface="Times New Roman" pitchFamily="18" charset="0"/>
              </a:rPr>
              <a:t>Team</a:t>
            </a:r>
          </a:p>
          <a:p>
            <a:r>
              <a:rPr lang="en-US" sz="3200" b="1" dirty="0" smtClean="0"/>
              <a:t>Mohammed </a:t>
            </a:r>
            <a:r>
              <a:rPr lang="en-US" sz="3200" b="1" dirty="0" err="1" smtClean="0"/>
              <a:t>Daffer</a:t>
            </a:r>
            <a:r>
              <a:rPr lang="en-US" sz="3200" b="1" dirty="0" smtClean="0"/>
              <a:t> Al-</a:t>
            </a:r>
            <a:r>
              <a:rPr lang="en-US" sz="3200" b="1" dirty="0" err="1" smtClean="0"/>
              <a:t>Qahtani</a:t>
            </a:r>
            <a:r>
              <a:rPr lang="en-US" sz="3200" b="1" smtClean="0"/>
              <a:t>                              </a:t>
            </a:r>
            <a:r>
              <a:rPr lang="en-US" sz="3200" b="1" smtClean="0"/>
              <a:t>          </a:t>
            </a:r>
            <a:r>
              <a:rPr 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Instructor</a:t>
            </a:r>
            <a:r>
              <a:rPr lang="en-US" sz="4800" b="1" dirty="0" smtClean="0">
                <a:solidFill>
                  <a:srgbClr val="000099"/>
                </a:solidFill>
                <a:cs typeface="Times New Roman" pitchFamily="18" charset="0"/>
              </a:rPr>
              <a:t>: </a:t>
            </a:r>
            <a:r>
              <a:rPr lang="en-US" sz="3200" b="1" dirty="0" smtClean="0"/>
              <a:t>Dr. </a:t>
            </a:r>
            <a:r>
              <a:rPr lang="en-US" sz="3200" b="1" dirty="0" err="1" smtClean="0"/>
              <a:t>Chedly</a:t>
            </a:r>
            <a:r>
              <a:rPr lang="en-US" sz="3200" b="1" dirty="0" smtClean="0"/>
              <a:t> B. </a:t>
            </a:r>
            <a:r>
              <a:rPr lang="en-US" sz="3200" b="1" dirty="0" err="1" smtClean="0"/>
              <a:t>Yahya</a:t>
            </a:r>
            <a:endParaRPr lang="en-US" sz="3200" b="1" dirty="0" smtClean="0"/>
          </a:p>
          <a:p>
            <a:r>
              <a:rPr lang="en-US" sz="3200" b="1" dirty="0" smtClean="0"/>
              <a:t>Al-</a:t>
            </a:r>
            <a:r>
              <a:rPr lang="en-US" sz="3200" b="1" dirty="0" err="1" smtClean="0"/>
              <a:t>Yami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Hussin</a:t>
            </a:r>
            <a:r>
              <a:rPr lang="en-US" sz="3200" b="1" dirty="0" smtClean="0"/>
              <a:t>                                                                       </a:t>
            </a:r>
            <a:r>
              <a:rPr 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Advisor  </a:t>
            </a:r>
            <a:r>
              <a:rPr 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: </a:t>
            </a:r>
            <a:r>
              <a:rPr lang="en-US" sz="3200" b="1" dirty="0" smtClean="0"/>
              <a:t>Dr.  </a:t>
            </a:r>
            <a:r>
              <a:rPr lang="en-US" sz="3200" b="1" dirty="0" err="1" smtClean="0"/>
              <a:t>Jawad</a:t>
            </a:r>
            <a:endParaRPr lang="en-US" sz="3200" b="1" dirty="0" smtClean="0"/>
          </a:p>
          <a:p>
            <a:r>
              <a:rPr lang="en-US" sz="3200" b="1" dirty="0" smtClean="0"/>
              <a:t> </a:t>
            </a:r>
            <a:r>
              <a:rPr lang="en-US" sz="3200" b="1" dirty="0" smtClean="0"/>
              <a:t>Al-</a:t>
            </a:r>
            <a:r>
              <a:rPr lang="en-US" sz="3200" b="1" dirty="0" err="1" smtClean="0"/>
              <a:t>Shammary</a:t>
            </a:r>
            <a:r>
              <a:rPr lang="en-US" sz="3200" b="1" dirty="0" smtClean="0"/>
              <a:t>  </a:t>
            </a:r>
            <a:r>
              <a:rPr lang="en-US" sz="3200" b="1" dirty="0" smtClean="0"/>
              <a:t>Abdullah</a:t>
            </a:r>
            <a:endParaRPr lang="en-US" sz="3200" b="1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6858000" y="2133600"/>
            <a:ext cx="17830800" cy="189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15802" tIns="207901" rIns="415802" bIns="207901">
            <a:spAutoFit/>
          </a:bodyPr>
          <a:lstStyle/>
          <a:p>
            <a:pPr algn="ctr" defTabSz="4157663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Electrical Engineering Department</a:t>
            </a:r>
          </a:p>
          <a:p>
            <a:pPr algn="ctr" defTabSz="4157663">
              <a:lnSpc>
                <a:spcPct val="90000"/>
              </a:lnSpc>
              <a:spcBef>
                <a:spcPct val="20000"/>
              </a:spcBef>
            </a:pPr>
            <a:r>
              <a:rPr lang="en-US" altLang="zh-CN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EEEN4311: Design Methodology</a:t>
            </a:r>
            <a:endParaRPr lang="en-US" altLang="zh-CN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Picture 111" descr="PMU_Emb20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203683"/>
            <a:ext cx="4724400" cy="4292117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1429999" y="6156814"/>
          <a:ext cx="15422965" cy="9692786"/>
        </p:xfrm>
        <a:graphic>
          <a:graphicData uri="http://schemas.openxmlformats.org/presentationml/2006/ole">
            <p:oleObj spid="_x0000_s1025" r:id="rId6" imgW="11383899" imgH="6372987" progId="">
              <p:embed/>
            </p:oleObj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353800" y="26941236"/>
            <a:ext cx="1455420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0" y="17297399"/>
            <a:ext cx="14478000" cy="789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231</Words>
  <Application>Microsoft Office PowerPoint</Application>
  <PresentationFormat>Custom</PresentationFormat>
  <Paragraphs>38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Design Proj</dc:title>
  <dc:creator>Chedly B. Yahya</dc:creator>
  <cp:lastModifiedBy>welcome</cp:lastModifiedBy>
  <cp:revision>62</cp:revision>
  <dcterms:created xsi:type="dcterms:W3CDTF">2011-01-09T09:45:22Z</dcterms:created>
  <dcterms:modified xsi:type="dcterms:W3CDTF">2013-01-05T11:25:02Z</dcterms:modified>
</cp:coreProperties>
</file>